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9"/>
  </p:notesMasterIdLst>
  <p:sldIdLst>
    <p:sldId id="312" r:id="rId2"/>
    <p:sldId id="315" r:id="rId3"/>
    <p:sldId id="317" r:id="rId4"/>
    <p:sldId id="316" r:id="rId5"/>
    <p:sldId id="318" r:id="rId6"/>
    <p:sldId id="319" r:id="rId7"/>
    <p:sldId id="321" r:id="rId8"/>
    <p:sldId id="256" r:id="rId9"/>
    <p:sldId id="258" r:id="rId10"/>
    <p:sldId id="259" r:id="rId11"/>
    <p:sldId id="320" r:id="rId12"/>
    <p:sldId id="322" r:id="rId13"/>
    <p:sldId id="323" r:id="rId14"/>
    <p:sldId id="324" r:id="rId15"/>
    <p:sldId id="325" r:id="rId16"/>
    <p:sldId id="260" r:id="rId17"/>
    <p:sldId id="326" r:id="rId18"/>
    <p:sldId id="327" r:id="rId19"/>
    <p:sldId id="263" r:id="rId20"/>
    <p:sldId id="329" r:id="rId21"/>
    <p:sldId id="330" r:id="rId22"/>
    <p:sldId id="331" r:id="rId23"/>
    <p:sldId id="332" r:id="rId24"/>
    <p:sldId id="268" r:id="rId25"/>
    <p:sldId id="333" r:id="rId26"/>
    <p:sldId id="270" r:id="rId27"/>
    <p:sldId id="334" r:id="rId28"/>
  </p:sldIdLst>
  <p:sldSz cx="9144000" cy="5143500" type="screen16x9"/>
  <p:notesSz cx="6858000" cy="9144000"/>
  <p:embeddedFontLst>
    <p:embeddedFont>
      <p:font typeface="Covered By Your Grace" panose="020B0604020202020204" charset="0"/>
      <p:regular r:id="rId30"/>
    </p:embeddedFont>
    <p:embeddedFont>
      <p:font typeface="Shadows Into Light Two" panose="020F0502020204030204" pitchFamily="2" charset="0"/>
      <p:regular r:id="rId31"/>
    </p:embeddedFont>
    <p:embeddedFont>
      <p:font typeface="Varela Round" panose="00000500000000000000" pitchFamily="2" charset="-79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C5956832-CBB2-4A6F-8C26-3A1E793E7044}">
          <p14:sldIdLst>
            <p14:sldId id="312"/>
            <p14:sldId id="315"/>
            <p14:sldId id="317"/>
            <p14:sldId id="316"/>
            <p14:sldId id="318"/>
            <p14:sldId id="319"/>
            <p14:sldId id="321"/>
            <p14:sldId id="256"/>
            <p14:sldId id="258"/>
            <p14:sldId id="259"/>
            <p14:sldId id="320"/>
            <p14:sldId id="322"/>
            <p14:sldId id="323"/>
            <p14:sldId id="324"/>
            <p14:sldId id="325"/>
            <p14:sldId id="260"/>
            <p14:sldId id="326"/>
            <p14:sldId id="327"/>
            <p14:sldId id="263"/>
            <p14:sldId id="329"/>
            <p14:sldId id="330"/>
            <p14:sldId id="331"/>
            <p14:sldId id="332"/>
            <p14:sldId id="268"/>
            <p14:sldId id="333"/>
            <p14:sldId id="270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B5B1"/>
    <a:srgbClr val="000000"/>
    <a:srgbClr val="EAF2F2"/>
    <a:srgbClr val="FFFFFF"/>
    <a:srgbClr val="66423E"/>
    <a:srgbClr val="7C7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E47F4C-F817-45C1-A502-523317DCED2E}">
  <a:tblStyle styleId="{D4E47F4C-F817-45C1-A502-523317DCED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4" name="Google Shape;4734;g190ae7afb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5" name="Google Shape;4735;g190ae7afbb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768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1" name="Google Shape;4801;g1749b905a20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2" name="Google Shape;4802;g1749b905a20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69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085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759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904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289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2" name="Google Shape;4912;g190ae7afbb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3" name="Google Shape;4913;g190ae7afbb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14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413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" name="Google Shape;5191;g1749b905a20_2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2" name="Google Shape;5192;g1749b905a20_2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806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" name="Google Shape;5191;g1749b905a20_2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2" name="Google Shape;5192;g1749b905a20_2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97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" name="Google Shape;5191;g1749b905a20_2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2" name="Google Shape;5192;g1749b905a20_2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293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" name="Google Shape;5191;g1749b905a20_2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2" name="Google Shape;5192;g1749b905a20_2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566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" name="Google Shape;5191;g1749b905a20_2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2" name="Google Shape;5192;g1749b905a20_2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308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3" name="Google Shape;5533;g1749b905a20_2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4" name="Google Shape;5534;g1749b905a20_2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321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0" name="Google Shape;7060;g1749b905a20_2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1" name="Google Shape;7061;g1749b905a20_2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4" name="Google Shape;4734;g190ae7afb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5" name="Google Shape;4735;g190ae7afbb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223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701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900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874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424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5" name="Google Shape;5105;g1749b905a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6" name="Google Shape;5106;g1749b905a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364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Google Shape;33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3" name="Google Shape;33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Google Shape;4763;g190ae7afbb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4" name="Google Shape;4764;g190ae7afbb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46950" y="2280600"/>
            <a:ext cx="7250100" cy="1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46850" y="3914600"/>
            <a:ext cx="72501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81128" y="455840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0322" y="3110469"/>
            <a:ext cx="1253384" cy="2247710"/>
            <a:chOff x="3775902" y="1696064"/>
            <a:chExt cx="153475" cy="275249"/>
          </a:xfrm>
        </p:grpSpPr>
        <p:sp>
          <p:nvSpPr>
            <p:cNvPr id="14" name="Google Shape;14;p2"/>
            <p:cNvSpPr/>
            <p:nvPr/>
          </p:nvSpPr>
          <p:spPr>
            <a:xfrm>
              <a:off x="3806387" y="1704088"/>
              <a:ext cx="26604" cy="16706"/>
            </a:xfrm>
            <a:custGeom>
              <a:avLst/>
              <a:gdLst/>
              <a:ahLst/>
              <a:cxnLst/>
              <a:rect l="l" t="t" r="r" b="b"/>
              <a:pathLst>
                <a:path w="809" h="508" extrusionOk="0">
                  <a:moveTo>
                    <a:pt x="227" y="0"/>
                  </a:moveTo>
                  <a:cubicBezTo>
                    <a:pt x="191" y="0"/>
                    <a:pt x="163" y="9"/>
                    <a:pt x="146" y="25"/>
                  </a:cubicBezTo>
                  <a:cubicBezTo>
                    <a:pt x="106" y="78"/>
                    <a:pt x="0" y="224"/>
                    <a:pt x="265" y="396"/>
                  </a:cubicBezTo>
                  <a:cubicBezTo>
                    <a:pt x="394" y="485"/>
                    <a:pt x="545" y="508"/>
                    <a:pt x="657" y="508"/>
                  </a:cubicBezTo>
                  <a:cubicBezTo>
                    <a:pt x="695" y="508"/>
                    <a:pt x="728" y="505"/>
                    <a:pt x="755" y="502"/>
                  </a:cubicBezTo>
                  <a:cubicBezTo>
                    <a:pt x="794" y="502"/>
                    <a:pt x="808" y="462"/>
                    <a:pt x="794" y="422"/>
                  </a:cubicBezTo>
                  <a:cubicBezTo>
                    <a:pt x="626" y="128"/>
                    <a:pt x="366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830788" y="1696064"/>
              <a:ext cx="19599" cy="23776"/>
            </a:xfrm>
            <a:custGeom>
              <a:avLst/>
              <a:gdLst/>
              <a:ahLst/>
              <a:cxnLst/>
              <a:rect l="l" t="t" r="r" b="b"/>
              <a:pathLst>
                <a:path w="596" h="723" extrusionOk="0">
                  <a:moveTo>
                    <a:pt x="348" y="1"/>
                  </a:moveTo>
                  <a:cubicBezTo>
                    <a:pt x="232" y="1"/>
                    <a:pt x="0" y="269"/>
                    <a:pt x="13" y="666"/>
                  </a:cubicBezTo>
                  <a:cubicBezTo>
                    <a:pt x="13" y="699"/>
                    <a:pt x="31" y="723"/>
                    <a:pt x="59" y="723"/>
                  </a:cubicBezTo>
                  <a:cubicBezTo>
                    <a:pt x="65" y="723"/>
                    <a:pt x="72" y="722"/>
                    <a:pt x="79" y="719"/>
                  </a:cubicBezTo>
                  <a:cubicBezTo>
                    <a:pt x="172" y="680"/>
                    <a:pt x="357" y="574"/>
                    <a:pt x="450" y="375"/>
                  </a:cubicBezTo>
                  <a:cubicBezTo>
                    <a:pt x="596" y="98"/>
                    <a:pt x="423" y="18"/>
                    <a:pt x="370" y="4"/>
                  </a:cubicBezTo>
                  <a:cubicBezTo>
                    <a:pt x="363" y="2"/>
                    <a:pt x="356" y="1"/>
                    <a:pt x="34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31610" y="1696195"/>
              <a:ext cx="15719" cy="23546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372" y="0"/>
                  </a:moveTo>
                  <a:cubicBezTo>
                    <a:pt x="319" y="80"/>
                    <a:pt x="279" y="147"/>
                    <a:pt x="239" y="212"/>
                  </a:cubicBezTo>
                  <a:cubicBezTo>
                    <a:pt x="227" y="173"/>
                    <a:pt x="213" y="120"/>
                    <a:pt x="186" y="80"/>
                  </a:cubicBezTo>
                  <a:lnTo>
                    <a:pt x="174" y="94"/>
                  </a:lnTo>
                  <a:cubicBezTo>
                    <a:pt x="200" y="133"/>
                    <a:pt x="227" y="186"/>
                    <a:pt x="227" y="226"/>
                  </a:cubicBezTo>
                  <a:cubicBezTo>
                    <a:pt x="186" y="318"/>
                    <a:pt x="133" y="397"/>
                    <a:pt x="94" y="491"/>
                  </a:cubicBezTo>
                  <a:cubicBezTo>
                    <a:pt x="80" y="438"/>
                    <a:pt x="54" y="397"/>
                    <a:pt x="27" y="371"/>
                  </a:cubicBezTo>
                  <a:lnTo>
                    <a:pt x="27" y="385"/>
                  </a:lnTo>
                  <a:cubicBezTo>
                    <a:pt x="54" y="424"/>
                    <a:pt x="68" y="464"/>
                    <a:pt x="94" y="503"/>
                  </a:cubicBezTo>
                  <a:cubicBezTo>
                    <a:pt x="54" y="570"/>
                    <a:pt x="27" y="636"/>
                    <a:pt x="1" y="702"/>
                  </a:cubicBezTo>
                  <a:cubicBezTo>
                    <a:pt x="1" y="702"/>
                    <a:pt x="1" y="715"/>
                    <a:pt x="15" y="715"/>
                  </a:cubicBezTo>
                  <a:lnTo>
                    <a:pt x="94" y="517"/>
                  </a:lnTo>
                  <a:cubicBezTo>
                    <a:pt x="186" y="477"/>
                    <a:pt x="279" y="464"/>
                    <a:pt x="385" y="450"/>
                  </a:cubicBezTo>
                  <a:lnTo>
                    <a:pt x="385" y="438"/>
                  </a:lnTo>
                  <a:cubicBezTo>
                    <a:pt x="292" y="438"/>
                    <a:pt x="200" y="464"/>
                    <a:pt x="107" y="491"/>
                  </a:cubicBezTo>
                  <a:cubicBezTo>
                    <a:pt x="147" y="411"/>
                    <a:pt x="186" y="332"/>
                    <a:pt x="239" y="252"/>
                  </a:cubicBezTo>
                  <a:cubicBezTo>
                    <a:pt x="319" y="226"/>
                    <a:pt x="398" y="212"/>
                    <a:pt x="477" y="212"/>
                  </a:cubicBezTo>
                  <a:lnTo>
                    <a:pt x="477" y="199"/>
                  </a:lnTo>
                  <a:cubicBezTo>
                    <a:pt x="398" y="199"/>
                    <a:pt x="319" y="212"/>
                    <a:pt x="239" y="239"/>
                  </a:cubicBezTo>
                  <a:cubicBezTo>
                    <a:pt x="279" y="159"/>
                    <a:pt x="332" y="80"/>
                    <a:pt x="372" y="14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11616" y="1729672"/>
              <a:ext cx="24861" cy="18777"/>
            </a:xfrm>
            <a:custGeom>
              <a:avLst/>
              <a:gdLst/>
              <a:ahLst/>
              <a:cxnLst/>
              <a:rect l="l" t="t" r="r" b="b"/>
              <a:pathLst>
                <a:path w="756" h="571" extrusionOk="0">
                  <a:moveTo>
                    <a:pt x="213" y="0"/>
                  </a:moveTo>
                  <a:cubicBezTo>
                    <a:pt x="191" y="0"/>
                    <a:pt x="173" y="5"/>
                    <a:pt x="159" y="15"/>
                  </a:cubicBezTo>
                  <a:cubicBezTo>
                    <a:pt x="106" y="68"/>
                    <a:pt x="0" y="200"/>
                    <a:pt x="226" y="399"/>
                  </a:cubicBezTo>
                  <a:cubicBezTo>
                    <a:pt x="385" y="544"/>
                    <a:pt x="596" y="571"/>
                    <a:pt x="702" y="571"/>
                  </a:cubicBezTo>
                  <a:cubicBezTo>
                    <a:pt x="741" y="571"/>
                    <a:pt x="755" y="544"/>
                    <a:pt x="741" y="505"/>
                  </a:cubicBezTo>
                  <a:cubicBezTo>
                    <a:pt x="606" y="166"/>
                    <a:pt x="345" y="0"/>
                    <a:pt x="2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5101" y="1731021"/>
              <a:ext cx="19632" cy="16147"/>
            </a:xfrm>
            <a:custGeom>
              <a:avLst/>
              <a:gdLst/>
              <a:ahLst/>
              <a:cxnLst/>
              <a:rect l="l" t="t" r="r" b="b"/>
              <a:pathLst>
                <a:path w="597" h="491" extrusionOk="0">
                  <a:moveTo>
                    <a:pt x="27" y="0"/>
                  </a:moveTo>
                  <a:cubicBezTo>
                    <a:pt x="106" y="53"/>
                    <a:pt x="173" y="106"/>
                    <a:pt x="238" y="159"/>
                  </a:cubicBezTo>
                  <a:cubicBezTo>
                    <a:pt x="159" y="173"/>
                    <a:pt x="79" y="199"/>
                    <a:pt x="0" y="226"/>
                  </a:cubicBezTo>
                  <a:cubicBezTo>
                    <a:pt x="0" y="226"/>
                    <a:pt x="14" y="226"/>
                    <a:pt x="14" y="238"/>
                  </a:cubicBezTo>
                  <a:cubicBezTo>
                    <a:pt x="93" y="199"/>
                    <a:pt x="173" y="186"/>
                    <a:pt x="252" y="173"/>
                  </a:cubicBezTo>
                  <a:cubicBezTo>
                    <a:pt x="318" y="226"/>
                    <a:pt x="397" y="291"/>
                    <a:pt x="464" y="358"/>
                  </a:cubicBezTo>
                  <a:cubicBezTo>
                    <a:pt x="371" y="358"/>
                    <a:pt x="265" y="371"/>
                    <a:pt x="173" y="411"/>
                  </a:cubicBezTo>
                  <a:lnTo>
                    <a:pt x="199" y="411"/>
                  </a:lnTo>
                  <a:cubicBezTo>
                    <a:pt x="279" y="385"/>
                    <a:pt x="384" y="371"/>
                    <a:pt x="477" y="371"/>
                  </a:cubicBezTo>
                  <a:lnTo>
                    <a:pt x="477" y="358"/>
                  </a:lnTo>
                  <a:cubicBezTo>
                    <a:pt x="517" y="411"/>
                    <a:pt x="556" y="450"/>
                    <a:pt x="596" y="490"/>
                  </a:cubicBezTo>
                  <a:lnTo>
                    <a:pt x="596" y="464"/>
                  </a:lnTo>
                  <a:lnTo>
                    <a:pt x="477" y="344"/>
                  </a:lnTo>
                  <a:cubicBezTo>
                    <a:pt x="477" y="305"/>
                    <a:pt x="490" y="265"/>
                    <a:pt x="503" y="212"/>
                  </a:cubicBezTo>
                  <a:cubicBezTo>
                    <a:pt x="490" y="212"/>
                    <a:pt x="490" y="212"/>
                    <a:pt x="490" y="199"/>
                  </a:cubicBezTo>
                  <a:cubicBezTo>
                    <a:pt x="477" y="252"/>
                    <a:pt x="464" y="291"/>
                    <a:pt x="464" y="344"/>
                  </a:cubicBezTo>
                  <a:cubicBezTo>
                    <a:pt x="397" y="279"/>
                    <a:pt x="318" y="212"/>
                    <a:pt x="252" y="159"/>
                  </a:cubicBezTo>
                  <a:cubicBezTo>
                    <a:pt x="238" y="106"/>
                    <a:pt x="238" y="53"/>
                    <a:pt x="252" y="0"/>
                  </a:cubicBezTo>
                  <a:lnTo>
                    <a:pt x="238" y="0"/>
                  </a:lnTo>
                  <a:cubicBezTo>
                    <a:pt x="226" y="40"/>
                    <a:pt x="226" y="93"/>
                    <a:pt x="238" y="146"/>
                  </a:cubicBezTo>
                  <a:cubicBezTo>
                    <a:pt x="173" y="93"/>
                    <a:pt x="106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34701" y="1725660"/>
              <a:ext cx="21770" cy="22493"/>
            </a:xfrm>
            <a:custGeom>
              <a:avLst/>
              <a:gdLst/>
              <a:ahLst/>
              <a:cxnLst/>
              <a:rect l="l" t="t" r="r" b="b"/>
              <a:pathLst>
                <a:path w="662" h="684" extrusionOk="0">
                  <a:moveTo>
                    <a:pt x="426" y="0"/>
                  </a:moveTo>
                  <a:cubicBezTo>
                    <a:pt x="313" y="0"/>
                    <a:pt x="49" y="222"/>
                    <a:pt x="0" y="627"/>
                  </a:cubicBezTo>
                  <a:cubicBezTo>
                    <a:pt x="0" y="659"/>
                    <a:pt x="18" y="683"/>
                    <a:pt x="47" y="683"/>
                  </a:cubicBezTo>
                  <a:cubicBezTo>
                    <a:pt x="53" y="683"/>
                    <a:pt x="59" y="682"/>
                    <a:pt x="66" y="680"/>
                  </a:cubicBezTo>
                  <a:cubicBezTo>
                    <a:pt x="172" y="653"/>
                    <a:pt x="357" y="574"/>
                    <a:pt x="489" y="401"/>
                  </a:cubicBezTo>
                  <a:cubicBezTo>
                    <a:pt x="662" y="137"/>
                    <a:pt x="516" y="31"/>
                    <a:pt x="450" y="4"/>
                  </a:cubicBezTo>
                  <a:cubicBezTo>
                    <a:pt x="443" y="1"/>
                    <a:pt x="435" y="0"/>
                    <a:pt x="4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35096" y="1726252"/>
              <a:ext cx="17922" cy="21342"/>
            </a:xfrm>
            <a:custGeom>
              <a:avLst/>
              <a:gdLst/>
              <a:ahLst/>
              <a:cxnLst/>
              <a:rect l="l" t="t" r="r" b="b"/>
              <a:pathLst>
                <a:path w="545" h="649" extrusionOk="0">
                  <a:moveTo>
                    <a:pt x="465" y="0"/>
                  </a:moveTo>
                  <a:lnTo>
                    <a:pt x="306" y="198"/>
                  </a:lnTo>
                  <a:cubicBezTo>
                    <a:pt x="306" y="145"/>
                    <a:pt x="292" y="92"/>
                    <a:pt x="266" y="53"/>
                  </a:cubicBezTo>
                  <a:cubicBezTo>
                    <a:pt x="266" y="53"/>
                    <a:pt x="266" y="66"/>
                    <a:pt x="253" y="66"/>
                  </a:cubicBezTo>
                  <a:cubicBezTo>
                    <a:pt x="279" y="106"/>
                    <a:pt x="292" y="159"/>
                    <a:pt x="292" y="212"/>
                  </a:cubicBezTo>
                  <a:cubicBezTo>
                    <a:pt x="239" y="291"/>
                    <a:pt x="173" y="357"/>
                    <a:pt x="133" y="436"/>
                  </a:cubicBezTo>
                  <a:cubicBezTo>
                    <a:pt x="121" y="397"/>
                    <a:pt x="94" y="357"/>
                    <a:pt x="80" y="318"/>
                  </a:cubicBezTo>
                  <a:cubicBezTo>
                    <a:pt x="68" y="318"/>
                    <a:pt x="68" y="331"/>
                    <a:pt x="68" y="331"/>
                  </a:cubicBezTo>
                  <a:cubicBezTo>
                    <a:pt x="94" y="371"/>
                    <a:pt x="107" y="410"/>
                    <a:pt x="121" y="450"/>
                  </a:cubicBezTo>
                  <a:lnTo>
                    <a:pt x="1" y="648"/>
                  </a:lnTo>
                  <a:lnTo>
                    <a:pt x="15" y="648"/>
                  </a:lnTo>
                  <a:cubicBezTo>
                    <a:pt x="54" y="595"/>
                    <a:pt x="80" y="530"/>
                    <a:pt x="121" y="463"/>
                  </a:cubicBezTo>
                  <a:cubicBezTo>
                    <a:pt x="186" y="450"/>
                    <a:pt x="266" y="450"/>
                    <a:pt x="332" y="450"/>
                  </a:cubicBezTo>
                  <a:lnTo>
                    <a:pt x="412" y="450"/>
                  </a:lnTo>
                  <a:lnTo>
                    <a:pt x="424" y="436"/>
                  </a:lnTo>
                  <a:lnTo>
                    <a:pt x="332" y="436"/>
                  </a:lnTo>
                  <a:cubicBezTo>
                    <a:pt x="266" y="436"/>
                    <a:pt x="200" y="436"/>
                    <a:pt x="133" y="450"/>
                  </a:cubicBezTo>
                  <a:cubicBezTo>
                    <a:pt x="186" y="383"/>
                    <a:pt x="239" y="304"/>
                    <a:pt x="292" y="225"/>
                  </a:cubicBezTo>
                  <a:lnTo>
                    <a:pt x="544" y="225"/>
                  </a:lnTo>
                  <a:lnTo>
                    <a:pt x="544" y="212"/>
                  </a:lnTo>
                  <a:lnTo>
                    <a:pt x="306" y="212"/>
                  </a:lnTo>
                  <a:cubicBezTo>
                    <a:pt x="359" y="145"/>
                    <a:pt x="412" y="80"/>
                    <a:pt x="477" y="13"/>
                  </a:cubicBezTo>
                  <a:cubicBezTo>
                    <a:pt x="465" y="13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810300" y="1751344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236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60" y="31"/>
                    <a:pt x="1" y="123"/>
                    <a:pt x="146" y="388"/>
                  </a:cubicBezTo>
                  <a:cubicBezTo>
                    <a:pt x="252" y="573"/>
                    <a:pt x="437" y="667"/>
                    <a:pt x="543" y="706"/>
                  </a:cubicBezTo>
                  <a:cubicBezTo>
                    <a:pt x="548" y="708"/>
                    <a:pt x="553" y="709"/>
                    <a:pt x="559" y="709"/>
                  </a:cubicBezTo>
                  <a:cubicBezTo>
                    <a:pt x="583" y="709"/>
                    <a:pt x="610" y="686"/>
                    <a:pt x="610" y="653"/>
                  </a:cubicBezTo>
                  <a:cubicBezTo>
                    <a:pt x="585" y="258"/>
                    <a:pt x="353" y="1"/>
                    <a:pt x="23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813359" y="1751903"/>
              <a:ext cx="15686" cy="21375"/>
            </a:xfrm>
            <a:custGeom>
              <a:avLst/>
              <a:gdLst/>
              <a:ahLst/>
              <a:cxnLst/>
              <a:rect l="l" t="t" r="r" b="b"/>
              <a:pathLst>
                <a:path w="477" h="650" extrusionOk="0">
                  <a:moveTo>
                    <a:pt x="93" y="1"/>
                  </a:moveTo>
                  <a:cubicBezTo>
                    <a:pt x="146" y="80"/>
                    <a:pt x="185" y="147"/>
                    <a:pt x="238" y="212"/>
                  </a:cubicBezTo>
                  <a:cubicBezTo>
                    <a:pt x="159" y="200"/>
                    <a:pt x="93" y="200"/>
                    <a:pt x="14" y="200"/>
                  </a:cubicBezTo>
                  <a:lnTo>
                    <a:pt x="0" y="200"/>
                  </a:lnTo>
                  <a:lnTo>
                    <a:pt x="0" y="212"/>
                  </a:lnTo>
                  <a:lnTo>
                    <a:pt x="14" y="212"/>
                  </a:lnTo>
                  <a:cubicBezTo>
                    <a:pt x="93" y="212"/>
                    <a:pt x="173" y="212"/>
                    <a:pt x="238" y="239"/>
                  </a:cubicBezTo>
                  <a:cubicBezTo>
                    <a:pt x="291" y="318"/>
                    <a:pt x="344" y="398"/>
                    <a:pt x="384" y="477"/>
                  </a:cubicBezTo>
                  <a:cubicBezTo>
                    <a:pt x="291" y="451"/>
                    <a:pt x="199" y="438"/>
                    <a:pt x="106" y="438"/>
                  </a:cubicBezTo>
                  <a:lnTo>
                    <a:pt x="93" y="438"/>
                  </a:lnTo>
                  <a:cubicBezTo>
                    <a:pt x="106" y="438"/>
                    <a:pt x="106" y="438"/>
                    <a:pt x="106" y="451"/>
                  </a:cubicBezTo>
                  <a:cubicBezTo>
                    <a:pt x="199" y="451"/>
                    <a:pt x="305" y="464"/>
                    <a:pt x="397" y="491"/>
                  </a:cubicBezTo>
                  <a:lnTo>
                    <a:pt x="477" y="650"/>
                  </a:lnTo>
                  <a:lnTo>
                    <a:pt x="477" y="623"/>
                  </a:lnTo>
                  <a:cubicBezTo>
                    <a:pt x="450" y="583"/>
                    <a:pt x="424" y="530"/>
                    <a:pt x="397" y="477"/>
                  </a:cubicBezTo>
                  <a:cubicBezTo>
                    <a:pt x="411" y="438"/>
                    <a:pt x="437" y="398"/>
                    <a:pt x="464" y="358"/>
                  </a:cubicBezTo>
                  <a:cubicBezTo>
                    <a:pt x="464" y="358"/>
                    <a:pt x="464" y="345"/>
                    <a:pt x="450" y="345"/>
                  </a:cubicBezTo>
                  <a:cubicBezTo>
                    <a:pt x="424" y="385"/>
                    <a:pt x="411" y="424"/>
                    <a:pt x="397" y="464"/>
                  </a:cubicBezTo>
                  <a:cubicBezTo>
                    <a:pt x="344" y="385"/>
                    <a:pt x="305" y="292"/>
                    <a:pt x="252" y="212"/>
                  </a:cubicBezTo>
                  <a:cubicBezTo>
                    <a:pt x="252" y="159"/>
                    <a:pt x="265" y="120"/>
                    <a:pt x="305" y="80"/>
                  </a:cubicBezTo>
                  <a:lnTo>
                    <a:pt x="291" y="67"/>
                  </a:lnTo>
                  <a:cubicBezTo>
                    <a:pt x="265" y="106"/>
                    <a:pt x="238" y="147"/>
                    <a:pt x="238" y="200"/>
                  </a:cubicBezTo>
                  <a:cubicBezTo>
                    <a:pt x="199" y="133"/>
                    <a:pt x="146" y="67"/>
                    <a:pt x="10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28584" y="1757428"/>
              <a:ext cx="26144" cy="17298"/>
            </a:xfrm>
            <a:custGeom>
              <a:avLst/>
              <a:gdLst/>
              <a:ahLst/>
              <a:cxnLst/>
              <a:rect l="l" t="t" r="r" b="b"/>
              <a:pathLst>
                <a:path w="795" h="526" extrusionOk="0">
                  <a:moveTo>
                    <a:pt x="574" y="1"/>
                  </a:moveTo>
                  <a:cubicBezTo>
                    <a:pt x="443" y="1"/>
                    <a:pt x="178" y="137"/>
                    <a:pt x="14" y="455"/>
                  </a:cubicBezTo>
                  <a:cubicBezTo>
                    <a:pt x="1" y="482"/>
                    <a:pt x="14" y="521"/>
                    <a:pt x="54" y="521"/>
                  </a:cubicBezTo>
                  <a:cubicBezTo>
                    <a:pt x="75" y="523"/>
                    <a:pt x="99" y="525"/>
                    <a:pt x="127" y="525"/>
                  </a:cubicBezTo>
                  <a:cubicBezTo>
                    <a:pt x="241" y="525"/>
                    <a:pt x="405" y="498"/>
                    <a:pt x="543" y="402"/>
                  </a:cubicBezTo>
                  <a:cubicBezTo>
                    <a:pt x="795" y="217"/>
                    <a:pt x="689" y="71"/>
                    <a:pt x="636" y="18"/>
                  </a:cubicBezTo>
                  <a:cubicBezTo>
                    <a:pt x="623" y="7"/>
                    <a:pt x="601" y="1"/>
                    <a:pt x="57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29012" y="1758447"/>
              <a:ext cx="21375" cy="15719"/>
            </a:xfrm>
            <a:custGeom>
              <a:avLst/>
              <a:gdLst/>
              <a:ahLst/>
              <a:cxnLst/>
              <a:rect l="l" t="t" r="r" b="b"/>
              <a:pathLst>
                <a:path w="650" h="478" extrusionOk="0">
                  <a:moveTo>
                    <a:pt x="424" y="1"/>
                  </a:moveTo>
                  <a:cubicBezTo>
                    <a:pt x="438" y="54"/>
                    <a:pt x="438" y="106"/>
                    <a:pt x="424" y="146"/>
                  </a:cubicBezTo>
                  <a:cubicBezTo>
                    <a:pt x="332" y="199"/>
                    <a:pt x="265" y="252"/>
                    <a:pt x="186" y="318"/>
                  </a:cubicBezTo>
                  <a:cubicBezTo>
                    <a:pt x="186" y="265"/>
                    <a:pt x="186" y="225"/>
                    <a:pt x="173" y="172"/>
                  </a:cubicBezTo>
                  <a:cubicBezTo>
                    <a:pt x="173" y="186"/>
                    <a:pt x="173" y="186"/>
                    <a:pt x="159" y="186"/>
                  </a:cubicBezTo>
                  <a:cubicBezTo>
                    <a:pt x="173" y="239"/>
                    <a:pt x="173" y="278"/>
                    <a:pt x="173" y="318"/>
                  </a:cubicBezTo>
                  <a:cubicBezTo>
                    <a:pt x="106" y="371"/>
                    <a:pt x="54" y="410"/>
                    <a:pt x="1" y="463"/>
                  </a:cubicBezTo>
                  <a:lnTo>
                    <a:pt x="1" y="477"/>
                  </a:lnTo>
                  <a:cubicBezTo>
                    <a:pt x="54" y="424"/>
                    <a:pt x="120" y="384"/>
                    <a:pt x="173" y="331"/>
                  </a:cubicBezTo>
                  <a:lnTo>
                    <a:pt x="173" y="345"/>
                  </a:lnTo>
                  <a:cubicBezTo>
                    <a:pt x="265" y="345"/>
                    <a:pt x="358" y="371"/>
                    <a:pt x="451" y="410"/>
                  </a:cubicBezTo>
                  <a:lnTo>
                    <a:pt x="464" y="410"/>
                  </a:lnTo>
                  <a:cubicBezTo>
                    <a:pt x="371" y="371"/>
                    <a:pt x="279" y="345"/>
                    <a:pt x="186" y="331"/>
                  </a:cubicBezTo>
                  <a:cubicBezTo>
                    <a:pt x="265" y="265"/>
                    <a:pt x="332" y="212"/>
                    <a:pt x="411" y="172"/>
                  </a:cubicBezTo>
                  <a:cubicBezTo>
                    <a:pt x="491" y="186"/>
                    <a:pt x="570" y="212"/>
                    <a:pt x="650" y="252"/>
                  </a:cubicBezTo>
                  <a:lnTo>
                    <a:pt x="650" y="239"/>
                  </a:lnTo>
                  <a:cubicBezTo>
                    <a:pt x="583" y="199"/>
                    <a:pt x="504" y="172"/>
                    <a:pt x="424" y="159"/>
                  </a:cubicBezTo>
                  <a:cubicBezTo>
                    <a:pt x="504" y="106"/>
                    <a:pt x="570" y="66"/>
                    <a:pt x="650" y="27"/>
                  </a:cubicBezTo>
                  <a:lnTo>
                    <a:pt x="650" y="13"/>
                  </a:lnTo>
                  <a:cubicBezTo>
                    <a:pt x="570" y="54"/>
                    <a:pt x="504" y="93"/>
                    <a:pt x="438" y="133"/>
                  </a:cubicBezTo>
                  <a:cubicBezTo>
                    <a:pt x="451" y="93"/>
                    <a:pt x="451" y="40"/>
                    <a:pt x="438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03361" y="1779527"/>
              <a:ext cx="20915" cy="22592"/>
            </a:xfrm>
            <a:custGeom>
              <a:avLst/>
              <a:gdLst/>
              <a:ahLst/>
              <a:cxnLst/>
              <a:rect l="l" t="t" r="r" b="b"/>
              <a:pathLst>
                <a:path w="636" h="687" extrusionOk="0">
                  <a:moveTo>
                    <a:pt x="241" y="1"/>
                  </a:moveTo>
                  <a:cubicBezTo>
                    <a:pt x="230" y="1"/>
                    <a:pt x="220" y="3"/>
                    <a:pt x="212" y="8"/>
                  </a:cubicBezTo>
                  <a:cubicBezTo>
                    <a:pt x="145" y="21"/>
                    <a:pt x="0" y="127"/>
                    <a:pt x="159" y="392"/>
                  </a:cubicBezTo>
                  <a:cubicBezTo>
                    <a:pt x="278" y="564"/>
                    <a:pt x="477" y="657"/>
                    <a:pt x="569" y="683"/>
                  </a:cubicBezTo>
                  <a:cubicBezTo>
                    <a:pt x="576" y="685"/>
                    <a:pt x="582" y="686"/>
                    <a:pt x="588" y="686"/>
                  </a:cubicBezTo>
                  <a:cubicBezTo>
                    <a:pt x="617" y="686"/>
                    <a:pt x="636" y="663"/>
                    <a:pt x="636" y="630"/>
                  </a:cubicBezTo>
                  <a:cubicBezTo>
                    <a:pt x="599" y="244"/>
                    <a:pt x="354" y="1"/>
                    <a:pt x="2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6387" y="1779757"/>
              <a:ext cx="16574" cy="20915"/>
            </a:xfrm>
            <a:custGeom>
              <a:avLst/>
              <a:gdLst/>
              <a:ahLst/>
              <a:cxnLst/>
              <a:rect l="l" t="t" r="r" b="b"/>
              <a:pathLst>
                <a:path w="504" h="636" extrusionOk="0">
                  <a:moveTo>
                    <a:pt x="94" y="1"/>
                  </a:moveTo>
                  <a:cubicBezTo>
                    <a:pt x="94" y="14"/>
                    <a:pt x="94" y="14"/>
                    <a:pt x="80" y="14"/>
                  </a:cubicBezTo>
                  <a:cubicBezTo>
                    <a:pt x="133" y="80"/>
                    <a:pt x="186" y="147"/>
                    <a:pt x="239" y="226"/>
                  </a:cubicBezTo>
                  <a:cubicBezTo>
                    <a:pt x="186" y="212"/>
                    <a:pt x="133" y="212"/>
                    <a:pt x="80" y="212"/>
                  </a:cubicBezTo>
                  <a:lnTo>
                    <a:pt x="0" y="212"/>
                  </a:lnTo>
                  <a:lnTo>
                    <a:pt x="0" y="226"/>
                  </a:lnTo>
                  <a:lnTo>
                    <a:pt x="80" y="226"/>
                  </a:lnTo>
                  <a:cubicBezTo>
                    <a:pt x="133" y="226"/>
                    <a:pt x="199" y="226"/>
                    <a:pt x="252" y="239"/>
                  </a:cubicBezTo>
                  <a:cubicBezTo>
                    <a:pt x="305" y="318"/>
                    <a:pt x="358" y="385"/>
                    <a:pt x="397" y="464"/>
                  </a:cubicBezTo>
                  <a:cubicBezTo>
                    <a:pt x="332" y="451"/>
                    <a:pt x="252" y="438"/>
                    <a:pt x="173" y="438"/>
                  </a:cubicBezTo>
                  <a:lnTo>
                    <a:pt x="120" y="438"/>
                  </a:lnTo>
                  <a:cubicBezTo>
                    <a:pt x="120" y="451"/>
                    <a:pt x="120" y="451"/>
                    <a:pt x="133" y="451"/>
                  </a:cubicBezTo>
                  <a:lnTo>
                    <a:pt x="173" y="451"/>
                  </a:lnTo>
                  <a:cubicBezTo>
                    <a:pt x="252" y="451"/>
                    <a:pt x="332" y="464"/>
                    <a:pt x="411" y="477"/>
                  </a:cubicBezTo>
                  <a:cubicBezTo>
                    <a:pt x="438" y="530"/>
                    <a:pt x="477" y="583"/>
                    <a:pt x="503" y="636"/>
                  </a:cubicBezTo>
                  <a:lnTo>
                    <a:pt x="503" y="609"/>
                  </a:lnTo>
                  <a:cubicBezTo>
                    <a:pt x="477" y="570"/>
                    <a:pt x="450" y="517"/>
                    <a:pt x="424" y="477"/>
                  </a:cubicBezTo>
                  <a:cubicBezTo>
                    <a:pt x="438" y="424"/>
                    <a:pt x="450" y="385"/>
                    <a:pt x="477" y="345"/>
                  </a:cubicBezTo>
                  <a:cubicBezTo>
                    <a:pt x="477" y="345"/>
                    <a:pt x="477" y="332"/>
                    <a:pt x="464" y="332"/>
                  </a:cubicBezTo>
                  <a:cubicBezTo>
                    <a:pt x="450" y="371"/>
                    <a:pt x="424" y="411"/>
                    <a:pt x="411" y="451"/>
                  </a:cubicBezTo>
                  <a:lnTo>
                    <a:pt x="252" y="212"/>
                  </a:lnTo>
                  <a:cubicBezTo>
                    <a:pt x="252" y="173"/>
                    <a:pt x="279" y="120"/>
                    <a:pt x="305" y="80"/>
                  </a:cubicBezTo>
                  <a:lnTo>
                    <a:pt x="292" y="67"/>
                  </a:lnTo>
                  <a:cubicBezTo>
                    <a:pt x="265" y="107"/>
                    <a:pt x="252" y="147"/>
                    <a:pt x="239" y="200"/>
                  </a:cubicBezTo>
                  <a:cubicBezTo>
                    <a:pt x="199" y="133"/>
                    <a:pt x="146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22501" y="1784032"/>
              <a:ext cx="25683" cy="18087"/>
            </a:xfrm>
            <a:custGeom>
              <a:avLst/>
              <a:gdLst/>
              <a:ahLst/>
              <a:cxnLst/>
              <a:rect l="l" t="t" r="r" b="b"/>
              <a:pathLst>
                <a:path w="781" h="550" extrusionOk="0">
                  <a:moveTo>
                    <a:pt x="559" y="0"/>
                  </a:moveTo>
                  <a:cubicBezTo>
                    <a:pt x="422" y="0"/>
                    <a:pt x="158" y="147"/>
                    <a:pt x="13" y="479"/>
                  </a:cubicBezTo>
                  <a:cubicBezTo>
                    <a:pt x="1" y="520"/>
                    <a:pt x="13" y="546"/>
                    <a:pt x="54" y="546"/>
                  </a:cubicBezTo>
                  <a:cubicBezTo>
                    <a:pt x="69" y="548"/>
                    <a:pt x="86" y="549"/>
                    <a:pt x="106" y="549"/>
                  </a:cubicBezTo>
                  <a:cubicBezTo>
                    <a:pt x="220" y="549"/>
                    <a:pt x="396" y="513"/>
                    <a:pt x="543" y="400"/>
                  </a:cubicBezTo>
                  <a:cubicBezTo>
                    <a:pt x="781" y="202"/>
                    <a:pt x="662" y="56"/>
                    <a:pt x="622" y="17"/>
                  </a:cubicBezTo>
                  <a:cubicBezTo>
                    <a:pt x="607" y="6"/>
                    <a:pt x="585" y="0"/>
                    <a:pt x="55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22928" y="1784986"/>
              <a:ext cx="21375" cy="16574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424" y="0"/>
                  </a:moveTo>
                  <a:cubicBezTo>
                    <a:pt x="411" y="0"/>
                    <a:pt x="411" y="0"/>
                    <a:pt x="411" y="14"/>
                  </a:cubicBezTo>
                  <a:cubicBezTo>
                    <a:pt x="424" y="53"/>
                    <a:pt x="424" y="106"/>
                    <a:pt x="411" y="159"/>
                  </a:cubicBezTo>
                  <a:cubicBezTo>
                    <a:pt x="491" y="120"/>
                    <a:pt x="556" y="67"/>
                    <a:pt x="636" y="14"/>
                  </a:cubicBezTo>
                  <a:lnTo>
                    <a:pt x="623" y="14"/>
                  </a:lnTo>
                  <a:cubicBezTo>
                    <a:pt x="556" y="53"/>
                    <a:pt x="491" y="94"/>
                    <a:pt x="424" y="147"/>
                  </a:cubicBezTo>
                  <a:lnTo>
                    <a:pt x="424" y="0"/>
                  </a:lnTo>
                  <a:close/>
                  <a:moveTo>
                    <a:pt x="411" y="159"/>
                  </a:moveTo>
                  <a:cubicBezTo>
                    <a:pt x="332" y="212"/>
                    <a:pt x="252" y="265"/>
                    <a:pt x="173" y="332"/>
                  </a:cubicBezTo>
                  <a:cubicBezTo>
                    <a:pt x="186" y="292"/>
                    <a:pt x="173" y="239"/>
                    <a:pt x="159" y="200"/>
                  </a:cubicBezTo>
                  <a:lnTo>
                    <a:pt x="159" y="212"/>
                  </a:lnTo>
                  <a:cubicBezTo>
                    <a:pt x="159" y="252"/>
                    <a:pt x="173" y="305"/>
                    <a:pt x="159" y="345"/>
                  </a:cubicBezTo>
                  <a:cubicBezTo>
                    <a:pt x="106" y="398"/>
                    <a:pt x="53" y="438"/>
                    <a:pt x="0" y="491"/>
                  </a:cubicBezTo>
                  <a:lnTo>
                    <a:pt x="0" y="503"/>
                  </a:lnTo>
                  <a:cubicBezTo>
                    <a:pt x="53" y="450"/>
                    <a:pt x="120" y="411"/>
                    <a:pt x="173" y="358"/>
                  </a:cubicBezTo>
                  <a:cubicBezTo>
                    <a:pt x="265" y="358"/>
                    <a:pt x="358" y="385"/>
                    <a:pt x="450" y="424"/>
                  </a:cubicBezTo>
                  <a:lnTo>
                    <a:pt x="464" y="411"/>
                  </a:lnTo>
                  <a:cubicBezTo>
                    <a:pt x="371" y="371"/>
                    <a:pt x="279" y="358"/>
                    <a:pt x="186" y="345"/>
                  </a:cubicBezTo>
                  <a:cubicBezTo>
                    <a:pt x="252" y="292"/>
                    <a:pt x="332" y="226"/>
                    <a:pt x="397" y="173"/>
                  </a:cubicBezTo>
                  <a:cubicBezTo>
                    <a:pt x="477" y="186"/>
                    <a:pt x="556" y="212"/>
                    <a:pt x="636" y="239"/>
                  </a:cubicBezTo>
                  <a:lnTo>
                    <a:pt x="649" y="239"/>
                  </a:lnTo>
                  <a:cubicBezTo>
                    <a:pt x="570" y="200"/>
                    <a:pt x="491" y="173"/>
                    <a:pt x="41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01618" y="1814023"/>
              <a:ext cx="25683" cy="17593"/>
            </a:xfrm>
            <a:custGeom>
              <a:avLst/>
              <a:gdLst/>
              <a:ahLst/>
              <a:cxnLst/>
              <a:rect l="l" t="t" r="r" b="b"/>
              <a:pathLst>
                <a:path w="781" h="535" extrusionOk="0">
                  <a:moveTo>
                    <a:pt x="209" y="0"/>
                  </a:moveTo>
                  <a:cubicBezTo>
                    <a:pt x="181" y="0"/>
                    <a:pt x="159" y="6"/>
                    <a:pt x="145" y="17"/>
                  </a:cubicBezTo>
                  <a:cubicBezTo>
                    <a:pt x="92" y="70"/>
                    <a:pt x="0" y="217"/>
                    <a:pt x="239" y="402"/>
                  </a:cubicBezTo>
                  <a:cubicBezTo>
                    <a:pt x="410" y="520"/>
                    <a:pt x="622" y="534"/>
                    <a:pt x="728" y="534"/>
                  </a:cubicBezTo>
                  <a:cubicBezTo>
                    <a:pt x="768" y="520"/>
                    <a:pt x="781" y="494"/>
                    <a:pt x="768" y="455"/>
                  </a:cubicBezTo>
                  <a:cubicBezTo>
                    <a:pt x="614" y="136"/>
                    <a:pt x="343" y="0"/>
                    <a:pt x="2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05499" y="1815043"/>
              <a:ext cx="20060" cy="14831"/>
            </a:xfrm>
            <a:custGeom>
              <a:avLst/>
              <a:gdLst/>
              <a:ahLst/>
              <a:cxnLst/>
              <a:rect l="l" t="t" r="r" b="b"/>
              <a:pathLst>
                <a:path w="610" h="451" extrusionOk="0">
                  <a:moveTo>
                    <a:pt x="213" y="0"/>
                  </a:moveTo>
                  <a:cubicBezTo>
                    <a:pt x="200" y="39"/>
                    <a:pt x="200" y="92"/>
                    <a:pt x="213" y="133"/>
                  </a:cubicBezTo>
                  <a:lnTo>
                    <a:pt x="15" y="13"/>
                  </a:lnTo>
                  <a:cubicBezTo>
                    <a:pt x="15" y="13"/>
                    <a:pt x="1" y="13"/>
                    <a:pt x="1" y="27"/>
                  </a:cubicBezTo>
                  <a:cubicBezTo>
                    <a:pt x="80" y="66"/>
                    <a:pt x="147" y="106"/>
                    <a:pt x="226" y="159"/>
                  </a:cubicBezTo>
                  <a:cubicBezTo>
                    <a:pt x="147" y="172"/>
                    <a:pt x="68" y="198"/>
                    <a:pt x="1" y="238"/>
                  </a:cubicBezTo>
                  <a:lnTo>
                    <a:pt x="1" y="251"/>
                  </a:lnTo>
                  <a:cubicBezTo>
                    <a:pt x="80" y="212"/>
                    <a:pt x="160" y="186"/>
                    <a:pt x="239" y="172"/>
                  </a:cubicBezTo>
                  <a:cubicBezTo>
                    <a:pt x="319" y="225"/>
                    <a:pt x="398" y="278"/>
                    <a:pt x="465" y="331"/>
                  </a:cubicBezTo>
                  <a:cubicBezTo>
                    <a:pt x="371" y="344"/>
                    <a:pt x="279" y="371"/>
                    <a:pt x="186" y="410"/>
                  </a:cubicBezTo>
                  <a:lnTo>
                    <a:pt x="200" y="410"/>
                  </a:lnTo>
                  <a:cubicBezTo>
                    <a:pt x="292" y="371"/>
                    <a:pt x="385" y="344"/>
                    <a:pt x="477" y="344"/>
                  </a:cubicBezTo>
                  <a:cubicBezTo>
                    <a:pt x="530" y="371"/>
                    <a:pt x="571" y="410"/>
                    <a:pt x="610" y="450"/>
                  </a:cubicBezTo>
                  <a:lnTo>
                    <a:pt x="610" y="424"/>
                  </a:lnTo>
                  <a:cubicBezTo>
                    <a:pt x="571" y="397"/>
                    <a:pt x="530" y="357"/>
                    <a:pt x="477" y="331"/>
                  </a:cubicBezTo>
                  <a:cubicBezTo>
                    <a:pt x="477" y="278"/>
                    <a:pt x="477" y="238"/>
                    <a:pt x="491" y="186"/>
                  </a:cubicBezTo>
                  <a:cubicBezTo>
                    <a:pt x="491" y="186"/>
                    <a:pt x="477" y="186"/>
                    <a:pt x="477" y="172"/>
                  </a:cubicBezTo>
                  <a:cubicBezTo>
                    <a:pt x="465" y="225"/>
                    <a:pt x="465" y="265"/>
                    <a:pt x="465" y="318"/>
                  </a:cubicBezTo>
                  <a:cubicBezTo>
                    <a:pt x="398" y="251"/>
                    <a:pt x="319" y="198"/>
                    <a:pt x="239" y="145"/>
                  </a:cubicBezTo>
                  <a:cubicBezTo>
                    <a:pt x="213" y="106"/>
                    <a:pt x="213" y="53"/>
                    <a:pt x="22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5526" y="1807479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375" y="1"/>
                  </a:moveTo>
                  <a:cubicBezTo>
                    <a:pt x="258" y="1"/>
                    <a:pt x="25" y="258"/>
                    <a:pt x="1" y="654"/>
                  </a:cubicBezTo>
                  <a:cubicBezTo>
                    <a:pt x="1" y="686"/>
                    <a:pt x="19" y="710"/>
                    <a:pt x="48" y="710"/>
                  </a:cubicBezTo>
                  <a:cubicBezTo>
                    <a:pt x="54" y="710"/>
                    <a:pt x="60" y="709"/>
                    <a:pt x="67" y="707"/>
                  </a:cubicBezTo>
                  <a:cubicBezTo>
                    <a:pt x="173" y="666"/>
                    <a:pt x="359" y="574"/>
                    <a:pt x="464" y="389"/>
                  </a:cubicBezTo>
                  <a:cubicBezTo>
                    <a:pt x="610" y="124"/>
                    <a:pt x="451" y="31"/>
                    <a:pt x="398" y="5"/>
                  </a:cubicBezTo>
                  <a:cubicBezTo>
                    <a:pt x="391" y="2"/>
                    <a:pt x="383" y="1"/>
                    <a:pt x="37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25986" y="1808071"/>
              <a:ext cx="16574" cy="22658"/>
            </a:xfrm>
            <a:custGeom>
              <a:avLst/>
              <a:gdLst/>
              <a:ahLst/>
              <a:cxnLst/>
              <a:rect l="l" t="t" r="r" b="b"/>
              <a:pathLst>
                <a:path w="504" h="689" extrusionOk="0">
                  <a:moveTo>
                    <a:pt x="410" y="0"/>
                  </a:moveTo>
                  <a:lnTo>
                    <a:pt x="410" y="0"/>
                  </a:lnTo>
                  <a:cubicBezTo>
                    <a:pt x="357" y="66"/>
                    <a:pt x="304" y="133"/>
                    <a:pt x="265" y="198"/>
                  </a:cubicBezTo>
                  <a:cubicBezTo>
                    <a:pt x="265" y="146"/>
                    <a:pt x="239" y="106"/>
                    <a:pt x="212" y="66"/>
                  </a:cubicBezTo>
                  <a:lnTo>
                    <a:pt x="198" y="80"/>
                  </a:lnTo>
                  <a:cubicBezTo>
                    <a:pt x="239" y="119"/>
                    <a:pt x="251" y="159"/>
                    <a:pt x="251" y="212"/>
                  </a:cubicBezTo>
                  <a:cubicBezTo>
                    <a:pt x="198" y="292"/>
                    <a:pt x="159" y="384"/>
                    <a:pt x="106" y="463"/>
                  </a:cubicBezTo>
                  <a:cubicBezTo>
                    <a:pt x="93" y="424"/>
                    <a:pt x="66" y="371"/>
                    <a:pt x="53" y="345"/>
                  </a:cubicBezTo>
                  <a:cubicBezTo>
                    <a:pt x="40" y="345"/>
                    <a:pt x="40" y="345"/>
                    <a:pt x="40" y="357"/>
                  </a:cubicBezTo>
                  <a:cubicBezTo>
                    <a:pt x="66" y="398"/>
                    <a:pt x="93" y="437"/>
                    <a:pt x="106" y="477"/>
                  </a:cubicBezTo>
                  <a:cubicBezTo>
                    <a:pt x="66" y="543"/>
                    <a:pt x="40" y="609"/>
                    <a:pt x="0" y="675"/>
                  </a:cubicBezTo>
                  <a:cubicBezTo>
                    <a:pt x="0" y="675"/>
                    <a:pt x="13" y="675"/>
                    <a:pt x="13" y="689"/>
                  </a:cubicBezTo>
                  <a:cubicBezTo>
                    <a:pt x="40" y="622"/>
                    <a:pt x="80" y="556"/>
                    <a:pt x="106" y="490"/>
                  </a:cubicBezTo>
                  <a:cubicBezTo>
                    <a:pt x="198" y="463"/>
                    <a:pt x="292" y="450"/>
                    <a:pt x="398" y="450"/>
                  </a:cubicBezTo>
                  <a:cubicBezTo>
                    <a:pt x="398" y="437"/>
                    <a:pt x="398" y="437"/>
                    <a:pt x="410" y="437"/>
                  </a:cubicBezTo>
                  <a:lnTo>
                    <a:pt x="398" y="437"/>
                  </a:lnTo>
                  <a:cubicBezTo>
                    <a:pt x="304" y="437"/>
                    <a:pt x="212" y="450"/>
                    <a:pt x="119" y="477"/>
                  </a:cubicBezTo>
                  <a:cubicBezTo>
                    <a:pt x="159" y="398"/>
                    <a:pt x="212" y="318"/>
                    <a:pt x="265" y="239"/>
                  </a:cubicBezTo>
                  <a:cubicBezTo>
                    <a:pt x="331" y="212"/>
                    <a:pt x="410" y="212"/>
                    <a:pt x="477" y="212"/>
                  </a:cubicBezTo>
                  <a:lnTo>
                    <a:pt x="503" y="212"/>
                  </a:lnTo>
                  <a:lnTo>
                    <a:pt x="503" y="198"/>
                  </a:lnTo>
                  <a:lnTo>
                    <a:pt x="490" y="198"/>
                  </a:lnTo>
                  <a:cubicBezTo>
                    <a:pt x="410" y="198"/>
                    <a:pt x="345" y="198"/>
                    <a:pt x="265" y="212"/>
                  </a:cubicBezTo>
                  <a:cubicBezTo>
                    <a:pt x="318" y="146"/>
                    <a:pt x="371" y="80"/>
                    <a:pt x="41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812471" y="1848060"/>
              <a:ext cx="27459" cy="14601"/>
            </a:xfrm>
            <a:custGeom>
              <a:avLst/>
              <a:gdLst/>
              <a:ahLst/>
              <a:cxnLst/>
              <a:rect l="l" t="t" r="r" b="b"/>
              <a:pathLst>
                <a:path w="835" h="444" extrusionOk="0">
                  <a:moveTo>
                    <a:pt x="226" y="1"/>
                  </a:moveTo>
                  <a:cubicBezTo>
                    <a:pt x="168" y="1"/>
                    <a:pt x="125" y="15"/>
                    <a:pt x="107" y="41"/>
                  </a:cubicBezTo>
                  <a:cubicBezTo>
                    <a:pt x="67" y="94"/>
                    <a:pt x="1" y="267"/>
                    <a:pt x="279" y="385"/>
                  </a:cubicBezTo>
                  <a:cubicBezTo>
                    <a:pt x="373" y="429"/>
                    <a:pt x="469" y="444"/>
                    <a:pt x="555" y="444"/>
                  </a:cubicBezTo>
                  <a:cubicBezTo>
                    <a:pt x="651" y="444"/>
                    <a:pt x="733" y="426"/>
                    <a:pt x="782" y="412"/>
                  </a:cubicBezTo>
                  <a:cubicBezTo>
                    <a:pt x="821" y="399"/>
                    <a:pt x="835" y="359"/>
                    <a:pt x="809" y="333"/>
                  </a:cubicBezTo>
                  <a:cubicBezTo>
                    <a:pt x="618" y="95"/>
                    <a:pt x="373" y="1"/>
                    <a:pt x="22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815529" y="1848520"/>
              <a:ext cx="22691" cy="13549"/>
            </a:xfrm>
            <a:custGeom>
              <a:avLst/>
              <a:gdLst/>
              <a:ahLst/>
              <a:cxnLst/>
              <a:rect l="l" t="t" r="r" b="b"/>
              <a:pathLst>
                <a:path w="690" h="412" extrusionOk="0">
                  <a:moveTo>
                    <a:pt x="199" y="1"/>
                  </a:moveTo>
                  <a:cubicBezTo>
                    <a:pt x="199" y="41"/>
                    <a:pt x="213" y="94"/>
                    <a:pt x="225" y="133"/>
                  </a:cubicBezTo>
                  <a:cubicBezTo>
                    <a:pt x="160" y="107"/>
                    <a:pt x="80" y="80"/>
                    <a:pt x="1" y="54"/>
                  </a:cubicBezTo>
                  <a:lnTo>
                    <a:pt x="1" y="68"/>
                  </a:lnTo>
                  <a:lnTo>
                    <a:pt x="239" y="147"/>
                  </a:lnTo>
                  <a:cubicBezTo>
                    <a:pt x="172" y="186"/>
                    <a:pt x="93" y="226"/>
                    <a:pt x="40" y="279"/>
                  </a:cubicBezTo>
                  <a:cubicBezTo>
                    <a:pt x="107" y="239"/>
                    <a:pt x="186" y="186"/>
                    <a:pt x="252" y="160"/>
                  </a:cubicBezTo>
                  <a:cubicBezTo>
                    <a:pt x="345" y="186"/>
                    <a:pt x="424" y="226"/>
                    <a:pt x="516" y="266"/>
                  </a:cubicBezTo>
                  <a:cubicBezTo>
                    <a:pt x="424" y="292"/>
                    <a:pt x="331" y="345"/>
                    <a:pt x="252" y="398"/>
                  </a:cubicBezTo>
                  <a:cubicBezTo>
                    <a:pt x="266" y="412"/>
                    <a:pt x="266" y="412"/>
                    <a:pt x="278" y="412"/>
                  </a:cubicBezTo>
                  <a:cubicBezTo>
                    <a:pt x="345" y="345"/>
                    <a:pt x="437" y="306"/>
                    <a:pt x="530" y="279"/>
                  </a:cubicBezTo>
                  <a:lnTo>
                    <a:pt x="689" y="359"/>
                  </a:lnTo>
                  <a:cubicBezTo>
                    <a:pt x="675" y="345"/>
                    <a:pt x="675" y="345"/>
                    <a:pt x="675" y="332"/>
                  </a:cubicBezTo>
                  <a:cubicBezTo>
                    <a:pt x="622" y="306"/>
                    <a:pt x="583" y="279"/>
                    <a:pt x="530" y="266"/>
                  </a:cubicBezTo>
                  <a:cubicBezTo>
                    <a:pt x="516" y="213"/>
                    <a:pt x="504" y="173"/>
                    <a:pt x="504" y="121"/>
                  </a:cubicBezTo>
                  <a:lnTo>
                    <a:pt x="490" y="121"/>
                  </a:lnTo>
                  <a:cubicBezTo>
                    <a:pt x="490" y="160"/>
                    <a:pt x="504" y="213"/>
                    <a:pt x="516" y="253"/>
                  </a:cubicBezTo>
                  <a:cubicBezTo>
                    <a:pt x="424" y="213"/>
                    <a:pt x="345" y="173"/>
                    <a:pt x="252" y="133"/>
                  </a:cubicBezTo>
                  <a:cubicBezTo>
                    <a:pt x="225" y="94"/>
                    <a:pt x="213" y="41"/>
                    <a:pt x="213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35194" y="1835892"/>
              <a:ext cx="18218" cy="25025"/>
            </a:xfrm>
            <a:custGeom>
              <a:avLst/>
              <a:gdLst/>
              <a:ahLst/>
              <a:cxnLst/>
              <a:rect l="l" t="t" r="r" b="b"/>
              <a:pathLst>
                <a:path w="554" h="761" extrusionOk="0">
                  <a:moveTo>
                    <a:pt x="315" y="0"/>
                  </a:moveTo>
                  <a:cubicBezTo>
                    <a:pt x="194" y="0"/>
                    <a:pt x="1" y="309"/>
                    <a:pt x="77" y="716"/>
                  </a:cubicBezTo>
                  <a:cubicBezTo>
                    <a:pt x="77" y="746"/>
                    <a:pt x="100" y="761"/>
                    <a:pt x="122" y="761"/>
                  </a:cubicBezTo>
                  <a:cubicBezTo>
                    <a:pt x="130" y="761"/>
                    <a:pt x="137" y="759"/>
                    <a:pt x="144" y="755"/>
                  </a:cubicBezTo>
                  <a:cubicBezTo>
                    <a:pt x="236" y="690"/>
                    <a:pt x="409" y="557"/>
                    <a:pt x="474" y="358"/>
                  </a:cubicBezTo>
                  <a:cubicBezTo>
                    <a:pt x="554" y="54"/>
                    <a:pt x="382" y="2"/>
                    <a:pt x="329" y="2"/>
                  </a:cubicBezTo>
                  <a:cubicBezTo>
                    <a:pt x="325" y="1"/>
                    <a:pt x="320" y="0"/>
                    <a:pt x="31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37299" y="1835925"/>
              <a:ext cx="13976" cy="24828"/>
            </a:xfrm>
            <a:custGeom>
              <a:avLst/>
              <a:gdLst/>
              <a:ahLst/>
              <a:cxnLst/>
              <a:rect l="l" t="t" r="r" b="b"/>
              <a:pathLst>
                <a:path w="425" h="755" extrusionOk="0">
                  <a:moveTo>
                    <a:pt x="278" y="1"/>
                  </a:moveTo>
                  <a:cubicBezTo>
                    <a:pt x="252" y="80"/>
                    <a:pt x="225" y="146"/>
                    <a:pt x="186" y="225"/>
                  </a:cubicBezTo>
                  <a:cubicBezTo>
                    <a:pt x="172" y="186"/>
                    <a:pt x="146" y="146"/>
                    <a:pt x="119" y="106"/>
                  </a:cubicBezTo>
                  <a:cubicBezTo>
                    <a:pt x="106" y="106"/>
                    <a:pt x="106" y="119"/>
                    <a:pt x="106" y="119"/>
                  </a:cubicBezTo>
                  <a:cubicBezTo>
                    <a:pt x="146" y="159"/>
                    <a:pt x="172" y="199"/>
                    <a:pt x="186" y="239"/>
                  </a:cubicBezTo>
                  <a:cubicBezTo>
                    <a:pt x="146" y="331"/>
                    <a:pt x="119" y="424"/>
                    <a:pt x="93" y="516"/>
                  </a:cubicBezTo>
                  <a:cubicBezTo>
                    <a:pt x="66" y="477"/>
                    <a:pt x="40" y="437"/>
                    <a:pt x="13" y="410"/>
                  </a:cubicBezTo>
                  <a:cubicBezTo>
                    <a:pt x="1" y="410"/>
                    <a:pt x="1" y="424"/>
                    <a:pt x="1" y="424"/>
                  </a:cubicBezTo>
                  <a:cubicBezTo>
                    <a:pt x="40" y="463"/>
                    <a:pt x="66" y="490"/>
                    <a:pt x="93" y="530"/>
                  </a:cubicBezTo>
                  <a:cubicBezTo>
                    <a:pt x="66" y="609"/>
                    <a:pt x="54" y="675"/>
                    <a:pt x="40" y="742"/>
                  </a:cubicBezTo>
                  <a:cubicBezTo>
                    <a:pt x="40" y="754"/>
                    <a:pt x="40" y="754"/>
                    <a:pt x="54" y="754"/>
                  </a:cubicBezTo>
                  <a:cubicBezTo>
                    <a:pt x="66" y="689"/>
                    <a:pt x="80" y="609"/>
                    <a:pt x="106" y="543"/>
                  </a:cubicBezTo>
                  <a:cubicBezTo>
                    <a:pt x="186" y="490"/>
                    <a:pt x="278" y="463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30"/>
                  </a:cubicBezTo>
                  <a:cubicBezTo>
                    <a:pt x="133" y="437"/>
                    <a:pt x="159" y="345"/>
                    <a:pt x="199" y="265"/>
                  </a:cubicBezTo>
                  <a:cubicBezTo>
                    <a:pt x="265" y="225"/>
                    <a:pt x="345" y="199"/>
                    <a:pt x="424" y="186"/>
                  </a:cubicBezTo>
                  <a:lnTo>
                    <a:pt x="424" y="172"/>
                  </a:lnTo>
                  <a:cubicBezTo>
                    <a:pt x="345" y="186"/>
                    <a:pt x="278" y="212"/>
                    <a:pt x="199" y="239"/>
                  </a:cubicBezTo>
                  <a:cubicBezTo>
                    <a:pt x="225" y="159"/>
                    <a:pt x="265" y="80"/>
                    <a:pt x="29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12471" y="1877755"/>
              <a:ext cx="23118" cy="20882"/>
            </a:xfrm>
            <a:custGeom>
              <a:avLst/>
              <a:gdLst/>
              <a:ahLst/>
              <a:cxnLst/>
              <a:rect l="l" t="t" r="r" b="b"/>
              <a:pathLst>
                <a:path w="703" h="635" extrusionOk="0">
                  <a:moveTo>
                    <a:pt x="241" y="0"/>
                  </a:moveTo>
                  <a:cubicBezTo>
                    <a:pt x="225" y="0"/>
                    <a:pt x="211" y="4"/>
                    <a:pt x="200" y="12"/>
                  </a:cubicBezTo>
                  <a:cubicBezTo>
                    <a:pt x="133" y="38"/>
                    <a:pt x="1" y="158"/>
                    <a:pt x="200" y="396"/>
                  </a:cubicBezTo>
                  <a:cubicBezTo>
                    <a:pt x="345" y="555"/>
                    <a:pt x="544" y="621"/>
                    <a:pt x="650" y="634"/>
                  </a:cubicBezTo>
                  <a:cubicBezTo>
                    <a:pt x="676" y="634"/>
                    <a:pt x="703" y="608"/>
                    <a:pt x="703" y="568"/>
                  </a:cubicBezTo>
                  <a:cubicBezTo>
                    <a:pt x="610" y="207"/>
                    <a:pt x="362" y="0"/>
                    <a:pt x="24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815956" y="1878577"/>
              <a:ext cx="18317" cy="18744"/>
            </a:xfrm>
            <a:custGeom>
              <a:avLst/>
              <a:gdLst/>
              <a:ahLst/>
              <a:cxnLst/>
              <a:rect l="l" t="t" r="r" b="b"/>
              <a:pathLst>
                <a:path w="557" h="570" extrusionOk="0">
                  <a:moveTo>
                    <a:pt x="332" y="410"/>
                  </a:moveTo>
                  <a:cubicBezTo>
                    <a:pt x="265" y="410"/>
                    <a:pt x="212" y="410"/>
                    <a:pt x="147" y="424"/>
                  </a:cubicBezTo>
                  <a:cubicBezTo>
                    <a:pt x="147" y="424"/>
                    <a:pt x="159" y="424"/>
                    <a:pt x="159" y="437"/>
                  </a:cubicBezTo>
                  <a:cubicBezTo>
                    <a:pt x="212" y="424"/>
                    <a:pt x="279" y="410"/>
                    <a:pt x="332" y="410"/>
                  </a:cubicBezTo>
                  <a:close/>
                  <a:moveTo>
                    <a:pt x="53" y="1"/>
                  </a:moveTo>
                  <a:cubicBezTo>
                    <a:pt x="120" y="66"/>
                    <a:pt x="186" y="119"/>
                    <a:pt x="239" y="186"/>
                  </a:cubicBezTo>
                  <a:lnTo>
                    <a:pt x="226" y="186"/>
                  </a:lnTo>
                  <a:cubicBezTo>
                    <a:pt x="159" y="186"/>
                    <a:pt x="80" y="199"/>
                    <a:pt x="1" y="212"/>
                  </a:cubicBezTo>
                  <a:lnTo>
                    <a:pt x="1" y="225"/>
                  </a:lnTo>
                  <a:cubicBezTo>
                    <a:pt x="80" y="212"/>
                    <a:pt x="159" y="199"/>
                    <a:pt x="226" y="199"/>
                  </a:cubicBezTo>
                  <a:lnTo>
                    <a:pt x="253" y="199"/>
                  </a:lnTo>
                  <a:cubicBezTo>
                    <a:pt x="318" y="265"/>
                    <a:pt x="371" y="345"/>
                    <a:pt x="438" y="410"/>
                  </a:cubicBezTo>
                  <a:lnTo>
                    <a:pt x="332" y="410"/>
                  </a:lnTo>
                  <a:cubicBezTo>
                    <a:pt x="371" y="410"/>
                    <a:pt x="411" y="424"/>
                    <a:pt x="451" y="424"/>
                  </a:cubicBezTo>
                  <a:cubicBezTo>
                    <a:pt x="477" y="463"/>
                    <a:pt x="517" y="516"/>
                    <a:pt x="556" y="569"/>
                  </a:cubicBezTo>
                  <a:lnTo>
                    <a:pt x="556" y="543"/>
                  </a:lnTo>
                  <a:cubicBezTo>
                    <a:pt x="517" y="504"/>
                    <a:pt x="491" y="451"/>
                    <a:pt x="451" y="410"/>
                  </a:cubicBezTo>
                  <a:cubicBezTo>
                    <a:pt x="464" y="371"/>
                    <a:pt x="477" y="318"/>
                    <a:pt x="491" y="278"/>
                  </a:cubicBezTo>
                  <a:lnTo>
                    <a:pt x="477" y="265"/>
                  </a:lnTo>
                  <a:cubicBezTo>
                    <a:pt x="464" y="305"/>
                    <a:pt x="451" y="357"/>
                    <a:pt x="438" y="398"/>
                  </a:cubicBezTo>
                  <a:cubicBezTo>
                    <a:pt x="385" y="318"/>
                    <a:pt x="318" y="252"/>
                    <a:pt x="253" y="186"/>
                  </a:cubicBezTo>
                  <a:cubicBezTo>
                    <a:pt x="253" y="133"/>
                    <a:pt x="253" y="80"/>
                    <a:pt x="279" y="40"/>
                  </a:cubicBezTo>
                  <a:cubicBezTo>
                    <a:pt x="279" y="27"/>
                    <a:pt x="265" y="27"/>
                    <a:pt x="265" y="27"/>
                  </a:cubicBezTo>
                  <a:cubicBezTo>
                    <a:pt x="253" y="66"/>
                    <a:pt x="239" y="119"/>
                    <a:pt x="239" y="172"/>
                  </a:cubicBezTo>
                  <a:cubicBezTo>
                    <a:pt x="186" y="107"/>
                    <a:pt x="133" y="54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33879" y="1878150"/>
              <a:ext cx="23907" cy="20126"/>
            </a:xfrm>
            <a:custGeom>
              <a:avLst/>
              <a:gdLst/>
              <a:ahLst/>
              <a:cxnLst/>
              <a:rect l="l" t="t" r="r" b="b"/>
              <a:pathLst>
                <a:path w="727" h="612" extrusionOk="0">
                  <a:moveTo>
                    <a:pt x="493" y="0"/>
                  </a:moveTo>
                  <a:cubicBezTo>
                    <a:pt x="368" y="0"/>
                    <a:pt x="115" y="189"/>
                    <a:pt x="11" y="556"/>
                  </a:cubicBezTo>
                  <a:cubicBezTo>
                    <a:pt x="0" y="579"/>
                    <a:pt x="19" y="612"/>
                    <a:pt x="49" y="612"/>
                  </a:cubicBezTo>
                  <a:cubicBezTo>
                    <a:pt x="54" y="612"/>
                    <a:pt x="59" y="611"/>
                    <a:pt x="64" y="609"/>
                  </a:cubicBezTo>
                  <a:cubicBezTo>
                    <a:pt x="170" y="596"/>
                    <a:pt x="369" y="556"/>
                    <a:pt x="514" y="397"/>
                  </a:cubicBezTo>
                  <a:cubicBezTo>
                    <a:pt x="726" y="172"/>
                    <a:pt x="594" y="53"/>
                    <a:pt x="541" y="14"/>
                  </a:cubicBezTo>
                  <a:cubicBezTo>
                    <a:pt x="529" y="5"/>
                    <a:pt x="512" y="0"/>
                    <a:pt x="49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34241" y="1879005"/>
              <a:ext cx="20060" cy="19172"/>
            </a:xfrm>
            <a:custGeom>
              <a:avLst/>
              <a:gdLst/>
              <a:ahLst/>
              <a:cxnLst/>
              <a:rect l="l" t="t" r="r" b="b"/>
              <a:pathLst>
                <a:path w="610" h="583" extrusionOk="0">
                  <a:moveTo>
                    <a:pt x="556" y="0"/>
                  </a:moveTo>
                  <a:cubicBezTo>
                    <a:pt x="491" y="53"/>
                    <a:pt x="424" y="106"/>
                    <a:pt x="371" y="159"/>
                  </a:cubicBezTo>
                  <a:cubicBezTo>
                    <a:pt x="371" y="120"/>
                    <a:pt x="371" y="67"/>
                    <a:pt x="358" y="27"/>
                  </a:cubicBezTo>
                  <a:lnTo>
                    <a:pt x="345" y="27"/>
                  </a:lnTo>
                  <a:cubicBezTo>
                    <a:pt x="358" y="80"/>
                    <a:pt x="358" y="133"/>
                    <a:pt x="358" y="173"/>
                  </a:cubicBezTo>
                  <a:cubicBezTo>
                    <a:pt x="292" y="239"/>
                    <a:pt x="226" y="318"/>
                    <a:pt x="159" y="385"/>
                  </a:cubicBezTo>
                  <a:cubicBezTo>
                    <a:pt x="147" y="332"/>
                    <a:pt x="147" y="292"/>
                    <a:pt x="120" y="252"/>
                  </a:cubicBezTo>
                  <a:lnTo>
                    <a:pt x="120" y="265"/>
                  </a:lnTo>
                  <a:cubicBezTo>
                    <a:pt x="133" y="305"/>
                    <a:pt x="147" y="344"/>
                    <a:pt x="147" y="397"/>
                  </a:cubicBezTo>
                  <a:cubicBezTo>
                    <a:pt x="94" y="450"/>
                    <a:pt x="53" y="503"/>
                    <a:pt x="0" y="570"/>
                  </a:cubicBezTo>
                  <a:cubicBezTo>
                    <a:pt x="0" y="570"/>
                    <a:pt x="14" y="570"/>
                    <a:pt x="14" y="583"/>
                  </a:cubicBezTo>
                  <a:cubicBezTo>
                    <a:pt x="53" y="517"/>
                    <a:pt x="106" y="464"/>
                    <a:pt x="147" y="411"/>
                  </a:cubicBezTo>
                  <a:lnTo>
                    <a:pt x="226" y="411"/>
                  </a:lnTo>
                  <a:cubicBezTo>
                    <a:pt x="292" y="411"/>
                    <a:pt x="371" y="411"/>
                    <a:pt x="438" y="438"/>
                  </a:cubicBezTo>
                  <a:cubicBezTo>
                    <a:pt x="438" y="424"/>
                    <a:pt x="450" y="424"/>
                    <a:pt x="450" y="424"/>
                  </a:cubicBezTo>
                  <a:cubicBezTo>
                    <a:pt x="371" y="397"/>
                    <a:pt x="305" y="397"/>
                    <a:pt x="226" y="397"/>
                  </a:cubicBezTo>
                  <a:lnTo>
                    <a:pt x="159" y="397"/>
                  </a:lnTo>
                  <a:lnTo>
                    <a:pt x="358" y="199"/>
                  </a:lnTo>
                  <a:cubicBezTo>
                    <a:pt x="438" y="199"/>
                    <a:pt x="517" y="212"/>
                    <a:pt x="597" y="226"/>
                  </a:cubicBezTo>
                  <a:lnTo>
                    <a:pt x="609" y="226"/>
                  </a:lnTo>
                  <a:cubicBezTo>
                    <a:pt x="530" y="199"/>
                    <a:pt x="450" y="186"/>
                    <a:pt x="371" y="186"/>
                  </a:cubicBezTo>
                  <a:cubicBezTo>
                    <a:pt x="438" y="120"/>
                    <a:pt x="491" y="67"/>
                    <a:pt x="556" y="14"/>
                  </a:cubicBezTo>
                  <a:lnTo>
                    <a:pt x="556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19015" y="1719281"/>
              <a:ext cx="23546" cy="237232"/>
            </a:xfrm>
            <a:custGeom>
              <a:avLst/>
              <a:gdLst/>
              <a:ahLst/>
              <a:cxnLst/>
              <a:rect l="l" t="t" r="r" b="b"/>
              <a:pathLst>
                <a:path w="716" h="7214" extrusionOk="0">
                  <a:moveTo>
                    <a:pt x="424" y="0"/>
                  </a:moveTo>
                  <a:lnTo>
                    <a:pt x="371" y="27"/>
                  </a:lnTo>
                  <a:cubicBezTo>
                    <a:pt x="596" y="503"/>
                    <a:pt x="477" y="1059"/>
                    <a:pt x="331" y="1548"/>
                  </a:cubicBezTo>
                  <a:lnTo>
                    <a:pt x="292" y="1668"/>
                  </a:lnTo>
                  <a:cubicBezTo>
                    <a:pt x="146" y="2145"/>
                    <a:pt x="1" y="2634"/>
                    <a:pt x="107" y="3110"/>
                  </a:cubicBezTo>
                  <a:cubicBezTo>
                    <a:pt x="146" y="3322"/>
                    <a:pt x="239" y="3507"/>
                    <a:pt x="331" y="3706"/>
                  </a:cubicBezTo>
                  <a:cubicBezTo>
                    <a:pt x="410" y="3865"/>
                    <a:pt x="490" y="4037"/>
                    <a:pt x="530" y="4222"/>
                  </a:cubicBezTo>
                  <a:cubicBezTo>
                    <a:pt x="662" y="4725"/>
                    <a:pt x="530" y="5254"/>
                    <a:pt x="384" y="5718"/>
                  </a:cubicBezTo>
                  <a:cubicBezTo>
                    <a:pt x="358" y="5798"/>
                    <a:pt x="331" y="5890"/>
                    <a:pt x="305" y="5969"/>
                  </a:cubicBezTo>
                  <a:cubicBezTo>
                    <a:pt x="172" y="6366"/>
                    <a:pt x="40" y="6790"/>
                    <a:pt x="27" y="7213"/>
                  </a:cubicBezTo>
                  <a:lnTo>
                    <a:pt x="80" y="7213"/>
                  </a:lnTo>
                  <a:cubicBezTo>
                    <a:pt x="93" y="6790"/>
                    <a:pt x="225" y="6380"/>
                    <a:pt x="358" y="5996"/>
                  </a:cubicBezTo>
                  <a:cubicBezTo>
                    <a:pt x="384" y="5904"/>
                    <a:pt x="410" y="5824"/>
                    <a:pt x="437" y="5731"/>
                  </a:cubicBezTo>
                  <a:cubicBezTo>
                    <a:pt x="596" y="5268"/>
                    <a:pt x="715" y="4725"/>
                    <a:pt x="583" y="4209"/>
                  </a:cubicBezTo>
                  <a:cubicBezTo>
                    <a:pt x="543" y="4024"/>
                    <a:pt x="451" y="3851"/>
                    <a:pt x="384" y="3680"/>
                  </a:cubicBezTo>
                  <a:cubicBezTo>
                    <a:pt x="292" y="3495"/>
                    <a:pt x="199" y="3296"/>
                    <a:pt x="160" y="3098"/>
                  </a:cubicBezTo>
                  <a:cubicBezTo>
                    <a:pt x="54" y="2634"/>
                    <a:pt x="199" y="2145"/>
                    <a:pt x="345" y="1681"/>
                  </a:cubicBezTo>
                  <a:lnTo>
                    <a:pt x="384" y="1562"/>
                  </a:lnTo>
                  <a:cubicBezTo>
                    <a:pt x="530" y="1072"/>
                    <a:pt x="649" y="490"/>
                    <a:pt x="4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25986" y="1838260"/>
              <a:ext cx="51399" cy="55576"/>
            </a:xfrm>
            <a:custGeom>
              <a:avLst/>
              <a:gdLst/>
              <a:ahLst/>
              <a:cxnLst/>
              <a:rect l="l" t="t" r="r" b="b"/>
              <a:pathLst>
                <a:path w="1563" h="1690" extrusionOk="0">
                  <a:moveTo>
                    <a:pt x="1294" y="0"/>
                  </a:moveTo>
                  <a:cubicBezTo>
                    <a:pt x="1260" y="0"/>
                    <a:pt x="1225" y="8"/>
                    <a:pt x="1192" y="22"/>
                  </a:cubicBezTo>
                  <a:cubicBezTo>
                    <a:pt x="993" y="128"/>
                    <a:pt x="689" y="512"/>
                    <a:pt x="0" y="1636"/>
                  </a:cubicBezTo>
                  <a:lnTo>
                    <a:pt x="27" y="1689"/>
                  </a:lnTo>
                  <a:cubicBezTo>
                    <a:pt x="689" y="1465"/>
                    <a:pt x="1165" y="988"/>
                    <a:pt x="1430" y="485"/>
                  </a:cubicBezTo>
                  <a:cubicBezTo>
                    <a:pt x="1496" y="366"/>
                    <a:pt x="1562" y="194"/>
                    <a:pt x="1456" y="75"/>
                  </a:cubicBezTo>
                  <a:cubicBezTo>
                    <a:pt x="1414" y="24"/>
                    <a:pt x="1355" y="0"/>
                    <a:pt x="129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29012" y="1854735"/>
              <a:ext cx="33115" cy="35187"/>
            </a:xfrm>
            <a:custGeom>
              <a:avLst/>
              <a:gdLst/>
              <a:ahLst/>
              <a:cxnLst/>
              <a:rect l="l" t="t" r="r" b="b"/>
              <a:pathLst>
                <a:path w="1007" h="1070" extrusionOk="0">
                  <a:moveTo>
                    <a:pt x="1000" y="1"/>
                  </a:moveTo>
                  <a:cubicBezTo>
                    <a:pt x="997" y="1"/>
                    <a:pt x="994" y="4"/>
                    <a:pt x="994" y="11"/>
                  </a:cubicBezTo>
                  <a:cubicBezTo>
                    <a:pt x="715" y="408"/>
                    <a:pt x="371" y="752"/>
                    <a:pt x="1" y="1056"/>
                  </a:cubicBezTo>
                  <a:lnTo>
                    <a:pt x="1" y="1070"/>
                  </a:lnTo>
                  <a:lnTo>
                    <a:pt x="14" y="1070"/>
                  </a:lnTo>
                  <a:cubicBezTo>
                    <a:pt x="385" y="765"/>
                    <a:pt x="729" y="421"/>
                    <a:pt x="1006" y="24"/>
                  </a:cubicBezTo>
                  <a:lnTo>
                    <a:pt x="1006" y="11"/>
                  </a:lnTo>
                  <a:cubicBezTo>
                    <a:pt x="1006" y="4"/>
                    <a:pt x="1003" y="1"/>
                    <a:pt x="100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04216" y="1890909"/>
              <a:ext cx="62251" cy="46434"/>
            </a:xfrm>
            <a:custGeom>
              <a:avLst/>
              <a:gdLst/>
              <a:ahLst/>
              <a:cxnLst/>
              <a:rect l="l" t="t" r="r" b="b"/>
              <a:pathLst>
                <a:path w="1893" h="1412" extrusionOk="0">
                  <a:moveTo>
                    <a:pt x="1621" y="1"/>
                  </a:moveTo>
                  <a:cubicBezTo>
                    <a:pt x="1601" y="1"/>
                    <a:pt x="1581" y="4"/>
                    <a:pt x="1562" y="9"/>
                  </a:cubicBezTo>
                  <a:cubicBezTo>
                    <a:pt x="1337" y="76"/>
                    <a:pt x="1019" y="327"/>
                    <a:pt x="66" y="1306"/>
                  </a:cubicBezTo>
                  <a:lnTo>
                    <a:pt x="1" y="1412"/>
                  </a:lnTo>
                  <a:cubicBezTo>
                    <a:pt x="728" y="1306"/>
                    <a:pt x="1310" y="949"/>
                    <a:pt x="1695" y="512"/>
                  </a:cubicBezTo>
                  <a:cubicBezTo>
                    <a:pt x="1801" y="406"/>
                    <a:pt x="1893" y="247"/>
                    <a:pt x="1813" y="115"/>
                  </a:cubicBezTo>
                  <a:cubicBezTo>
                    <a:pt x="1782" y="41"/>
                    <a:pt x="1700" y="1"/>
                    <a:pt x="162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10300" y="1906234"/>
              <a:ext cx="38771" cy="26966"/>
            </a:xfrm>
            <a:custGeom>
              <a:avLst/>
              <a:gdLst/>
              <a:ahLst/>
              <a:cxnLst/>
              <a:rect l="l" t="t" r="r" b="b"/>
              <a:pathLst>
                <a:path w="1179" h="820" extrusionOk="0">
                  <a:moveTo>
                    <a:pt x="1166" y="1"/>
                  </a:moveTo>
                  <a:cubicBezTo>
                    <a:pt x="1166" y="1"/>
                    <a:pt x="1166" y="2"/>
                    <a:pt x="1166" y="7"/>
                  </a:cubicBezTo>
                  <a:cubicBezTo>
                    <a:pt x="808" y="324"/>
                    <a:pt x="425" y="589"/>
                    <a:pt x="14" y="801"/>
                  </a:cubicBezTo>
                  <a:cubicBezTo>
                    <a:pt x="14" y="801"/>
                    <a:pt x="1" y="814"/>
                    <a:pt x="14" y="814"/>
                  </a:cubicBezTo>
                  <a:cubicBezTo>
                    <a:pt x="14" y="814"/>
                    <a:pt x="14" y="820"/>
                    <a:pt x="18" y="820"/>
                  </a:cubicBezTo>
                  <a:cubicBezTo>
                    <a:pt x="20" y="820"/>
                    <a:pt x="23" y="818"/>
                    <a:pt x="27" y="814"/>
                  </a:cubicBezTo>
                  <a:cubicBezTo>
                    <a:pt x="186" y="734"/>
                    <a:pt x="345" y="642"/>
                    <a:pt x="504" y="536"/>
                  </a:cubicBezTo>
                  <a:cubicBezTo>
                    <a:pt x="742" y="377"/>
                    <a:pt x="967" y="205"/>
                    <a:pt x="1166" y="19"/>
                  </a:cubicBezTo>
                  <a:lnTo>
                    <a:pt x="1178" y="7"/>
                  </a:lnTo>
                  <a:cubicBezTo>
                    <a:pt x="1170" y="7"/>
                    <a:pt x="1167" y="1"/>
                    <a:pt x="11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96817" y="1832373"/>
              <a:ext cx="29629" cy="63665"/>
            </a:xfrm>
            <a:custGeom>
              <a:avLst/>
              <a:gdLst/>
              <a:ahLst/>
              <a:cxnLst/>
              <a:rect l="l" t="t" r="r" b="b"/>
              <a:pathLst>
                <a:path w="901" h="1936" extrusionOk="0">
                  <a:moveTo>
                    <a:pt x="258" y="1"/>
                  </a:moveTo>
                  <a:cubicBezTo>
                    <a:pt x="223" y="1"/>
                    <a:pt x="188" y="10"/>
                    <a:pt x="159" y="29"/>
                  </a:cubicBezTo>
                  <a:cubicBezTo>
                    <a:pt x="14" y="95"/>
                    <a:pt x="0" y="267"/>
                    <a:pt x="27" y="400"/>
                  </a:cubicBezTo>
                  <a:cubicBezTo>
                    <a:pt x="80" y="942"/>
                    <a:pt x="332" y="1498"/>
                    <a:pt x="861" y="1935"/>
                  </a:cubicBezTo>
                  <a:lnTo>
                    <a:pt x="900" y="1842"/>
                  </a:lnTo>
                  <a:cubicBezTo>
                    <a:pt x="688" y="598"/>
                    <a:pt x="556" y="227"/>
                    <a:pt x="411" y="68"/>
                  </a:cubicBezTo>
                  <a:cubicBezTo>
                    <a:pt x="377" y="27"/>
                    <a:pt x="317" y="1"/>
                    <a:pt x="25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06847" y="1852006"/>
              <a:ext cx="16969" cy="41402"/>
            </a:xfrm>
            <a:custGeom>
              <a:avLst/>
              <a:gdLst/>
              <a:ahLst/>
              <a:cxnLst/>
              <a:rect l="l" t="t" r="r" b="b"/>
              <a:pathLst>
                <a:path w="516" h="1259" extrusionOk="0">
                  <a:moveTo>
                    <a:pt x="0" y="1"/>
                  </a:moveTo>
                  <a:lnTo>
                    <a:pt x="0" y="15"/>
                  </a:lnTo>
                  <a:cubicBezTo>
                    <a:pt x="106" y="451"/>
                    <a:pt x="278" y="874"/>
                    <a:pt x="489" y="1259"/>
                  </a:cubicBezTo>
                  <a:lnTo>
                    <a:pt x="503" y="1259"/>
                  </a:lnTo>
                  <a:cubicBezTo>
                    <a:pt x="516" y="1259"/>
                    <a:pt x="516" y="1259"/>
                    <a:pt x="516" y="1245"/>
                  </a:cubicBezTo>
                  <a:cubicBezTo>
                    <a:pt x="291" y="862"/>
                    <a:pt x="119" y="451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781591" y="1881537"/>
              <a:ext cx="22197" cy="67579"/>
            </a:xfrm>
            <a:custGeom>
              <a:avLst/>
              <a:gdLst/>
              <a:ahLst/>
              <a:cxnLst/>
              <a:rect l="l" t="t" r="r" b="b"/>
              <a:pathLst>
                <a:path w="675" h="2055" extrusionOk="0">
                  <a:moveTo>
                    <a:pt x="349" y="1"/>
                  </a:moveTo>
                  <a:cubicBezTo>
                    <a:pt x="339" y="1"/>
                    <a:pt x="329" y="2"/>
                    <a:pt x="318" y="3"/>
                  </a:cubicBezTo>
                  <a:cubicBezTo>
                    <a:pt x="172" y="29"/>
                    <a:pt x="106" y="202"/>
                    <a:pt x="93" y="334"/>
                  </a:cubicBezTo>
                  <a:cubicBezTo>
                    <a:pt x="0" y="864"/>
                    <a:pt x="53" y="1538"/>
                    <a:pt x="450" y="2055"/>
                  </a:cubicBezTo>
                  <a:lnTo>
                    <a:pt x="530" y="1949"/>
                  </a:lnTo>
                  <a:cubicBezTo>
                    <a:pt x="675" y="691"/>
                    <a:pt x="662" y="308"/>
                    <a:pt x="556" y="122"/>
                  </a:cubicBezTo>
                  <a:cubicBezTo>
                    <a:pt x="520" y="51"/>
                    <a:pt x="442" y="1"/>
                    <a:pt x="34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791588" y="1899032"/>
              <a:ext cx="5689" cy="44855"/>
            </a:xfrm>
            <a:custGeom>
              <a:avLst/>
              <a:gdLst/>
              <a:ahLst/>
              <a:cxnLst/>
              <a:rect l="l" t="t" r="r" b="b"/>
              <a:pathLst>
                <a:path w="173" h="1364" extrusionOk="0">
                  <a:moveTo>
                    <a:pt x="41" y="0"/>
                  </a:moveTo>
                  <a:cubicBezTo>
                    <a:pt x="27" y="0"/>
                    <a:pt x="27" y="14"/>
                    <a:pt x="27" y="14"/>
                  </a:cubicBezTo>
                  <a:cubicBezTo>
                    <a:pt x="0" y="477"/>
                    <a:pt x="53" y="927"/>
                    <a:pt x="159" y="1364"/>
                  </a:cubicBezTo>
                  <a:lnTo>
                    <a:pt x="173" y="1364"/>
                  </a:lnTo>
                  <a:lnTo>
                    <a:pt x="173" y="1350"/>
                  </a:lnTo>
                  <a:cubicBezTo>
                    <a:pt x="67" y="927"/>
                    <a:pt x="27" y="47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775902" y="1859832"/>
              <a:ext cx="60114" cy="111480"/>
            </a:xfrm>
            <a:custGeom>
              <a:avLst/>
              <a:gdLst/>
              <a:ahLst/>
              <a:cxnLst/>
              <a:rect l="l" t="t" r="r" b="b"/>
              <a:pathLst>
                <a:path w="1828" h="3390" extrusionOk="0">
                  <a:moveTo>
                    <a:pt x="1801" y="1"/>
                  </a:moveTo>
                  <a:cubicBezTo>
                    <a:pt x="1748" y="160"/>
                    <a:pt x="1721" y="319"/>
                    <a:pt x="1669" y="477"/>
                  </a:cubicBezTo>
                  <a:cubicBezTo>
                    <a:pt x="1629" y="624"/>
                    <a:pt x="1589" y="782"/>
                    <a:pt x="1536" y="927"/>
                  </a:cubicBezTo>
                  <a:cubicBezTo>
                    <a:pt x="1430" y="1232"/>
                    <a:pt x="1298" y="1536"/>
                    <a:pt x="1153" y="1815"/>
                  </a:cubicBezTo>
                  <a:cubicBezTo>
                    <a:pt x="1007" y="2106"/>
                    <a:pt x="835" y="2383"/>
                    <a:pt x="636" y="2648"/>
                  </a:cubicBezTo>
                  <a:cubicBezTo>
                    <a:pt x="544" y="2768"/>
                    <a:pt x="451" y="2900"/>
                    <a:pt x="345" y="3019"/>
                  </a:cubicBezTo>
                  <a:cubicBezTo>
                    <a:pt x="292" y="3085"/>
                    <a:pt x="239" y="3138"/>
                    <a:pt x="173" y="3204"/>
                  </a:cubicBezTo>
                  <a:cubicBezTo>
                    <a:pt x="120" y="3257"/>
                    <a:pt x="54" y="3324"/>
                    <a:pt x="1" y="3350"/>
                  </a:cubicBezTo>
                  <a:lnTo>
                    <a:pt x="1" y="3389"/>
                  </a:lnTo>
                  <a:cubicBezTo>
                    <a:pt x="15" y="3377"/>
                    <a:pt x="27" y="3377"/>
                    <a:pt x="41" y="3363"/>
                  </a:cubicBezTo>
                  <a:lnTo>
                    <a:pt x="68" y="3350"/>
                  </a:lnTo>
                  <a:lnTo>
                    <a:pt x="107" y="3310"/>
                  </a:lnTo>
                  <a:cubicBezTo>
                    <a:pt x="147" y="3283"/>
                    <a:pt x="173" y="3257"/>
                    <a:pt x="200" y="3218"/>
                  </a:cubicBezTo>
                  <a:cubicBezTo>
                    <a:pt x="253" y="3165"/>
                    <a:pt x="318" y="3112"/>
                    <a:pt x="371" y="3045"/>
                  </a:cubicBezTo>
                  <a:cubicBezTo>
                    <a:pt x="477" y="2927"/>
                    <a:pt x="583" y="2794"/>
                    <a:pt x="676" y="2675"/>
                  </a:cubicBezTo>
                  <a:cubicBezTo>
                    <a:pt x="874" y="2410"/>
                    <a:pt x="1047" y="2132"/>
                    <a:pt x="1192" y="1841"/>
                  </a:cubicBezTo>
                  <a:cubicBezTo>
                    <a:pt x="1351" y="1563"/>
                    <a:pt x="1483" y="1259"/>
                    <a:pt x="1589" y="954"/>
                  </a:cubicBezTo>
                  <a:cubicBezTo>
                    <a:pt x="1695" y="650"/>
                    <a:pt x="1788" y="332"/>
                    <a:pt x="1827" y="15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23389" y="1786728"/>
              <a:ext cx="23940" cy="79713"/>
            </a:xfrm>
            <a:custGeom>
              <a:avLst/>
              <a:gdLst/>
              <a:ahLst/>
              <a:cxnLst/>
              <a:rect l="l" t="t" r="r" b="b"/>
              <a:pathLst>
                <a:path w="728" h="2424" extrusionOk="0">
                  <a:moveTo>
                    <a:pt x="304" y="0"/>
                  </a:moveTo>
                  <a:cubicBezTo>
                    <a:pt x="212" y="0"/>
                    <a:pt x="106" y="80"/>
                    <a:pt x="79" y="173"/>
                  </a:cubicBezTo>
                  <a:cubicBezTo>
                    <a:pt x="0" y="424"/>
                    <a:pt x="39" y="953"/>
                    <a:pt x="318" y="2356"/>
                  </a:cubicBezTo>
                  <a:lnTo>
                    <a:pt x="357" y="2423"/>
                  </a:lnTo>
                  <a:cubicBezTo>
                    <a:pt x="675" y="1708"/>
                    <a:pt x="727" y="914"/>
                    <a:pt x="582" y="332"/>
                  </a:cubicBezTo>
                  <a:cubicBezTo>
                    <a:pt x="542" y="186"/>
                    <a:pt x="463" y="0"/>
                    <a:pt x="30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34241" y="1807216"/>
              <a:ext cx="3091" cy="53997"/>
            </a:xfrm>
            <a:custGeom>
              <a:avLst/>
              <a:gdLst/>
              <a:ahLst/>
              <a:cxnLst/>
              <a:rect l="l" t="t" r="r" b="b"/>
              <a:pathLst>
                <a:path w="94" h="1642" extrusionOk="0">
                  <a:moveTo>
                    <a:pt x="0" y="0"/>
                  </a:moveTo>
                  <a:cubicBezTo>
                    <a:pt x="80" y="542"/>
                    <a:pt x="80" y="1098"/>
                    <a:pt x="0" y="1627"/>
                  </a:cubicBezTo>
                  <a:cubicBezTo>
                    <a:pt x="0" y="1641"/>
                    <a:pt x="14" y="1641"/>
                    <a:pt x="14" y="1641"/>
                  </a:cubicBezTo>
                  <a:lnTo>
                    <a:pt x="27" y="1641"/>
                  </a:lnTo>
                  <a:cubicBezTo>
                    <a:pt x="94" y="1098"/>
                    <a:pt x="94" y="542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76465" y="1918631"/>
              <a:ext cx="35746" cy="27689"/>
            </a:xfrm>
            <a:custGeom>
              <a:avLst/>
              <a:gdLst/>
              <a:ahLst/>
              <a:cxnLst/>
              <a:rect l="l" t="t" r="r" b="b"/>
              <a:pathLst>
                <a:path w="1087" h="842" extrusionOk="0">
                  <a:moveTo>
                    <a:pt x="1086" y="0"/>
                  </a:moveTo>
                  <a:lnTo>
                    <a:pt x="1086" y="0"/>
                  </a:lnTo>
                  <a:cubicBezTo>
                    <a:pt x="160" y="27"/>
                    <a:pt x="1" y="834"/>
                    <a:pt x="1" y="834"/>
                  </a:cubicBezTo>
                  <a:cubicBezTo>
                    <a:pt x="50" y="839"/>
                    <a:pt x="97" y="842"/>
                    <a:pt x="143" y="842"/>
                  </a:cubicBezTo>
                  <a:cubicBezTo>
                    <a:pt x="944" y="842"/>
                    <a:pt x="1086" y="0"/>
                    <a:pt x="108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12179" y="191863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78636" y="1918631"/>
              <a:ext cx="33576" cy="25683"/>
            </a:xfrm>
            <a:custGeom>
              <a:avLst/>
              <a:gdLst/>
              <a:ahLst/>
              <a:cxnLst/>
              <a:rect l="l" t="t" r="r" b="b"/>
              <a:pathLst>
                <a:path w="1021" h="781" extrusionOk="0">
                  <a:moveTo>
                    <a:pt x="609" y="66"/>
                  </a:moveTo>
                  <a:lnTo>
                    <a:pt x="608" y="73"/>
                  </a:lnTo>
                  <a:lnTo>
                    <a:pt x="608" y="73"/>
                  </a:lnTo>
                  <a:cubicBezTo>
                    <a:pt x="609" y="71"/>
                    <a:pt x="609" y="69"/>
                    <a:pt x="609" y="66"/>
                  </a:cubicBezTo>
                  <a:close/>
                  <a:moveTo>
                    <a:pt x="1006" y="0"/>
                  </a:moveTo>
                  <a:lnTo>
                    <a:pt x="556" y="344"/>
                  </a:lnTo>
                  <a:lnTo>
                    <a:pt x="556" y="344"/>
                  </a:lnTo>
                  <a:lnTo>
                    <a:pt x="608" y="73"/>
                  </a:lnTo>
                  <a:lnTo>
                    <a:pt x="608" y="73"/>
                  </a:lnTo>
                  <a:cubicBezTo>
                    <a:pt x="605" y="80"/>
                    <a:pt x="597" y="80"/>
                    <a:pt x="597" y="80"/>
                  </a:cubicBezTo>
                  <a:lnTo>
                    <a:pt x="530" y="357"/>
                  </a:lnTo>
                  <a:lnTo>
                    <a:pt x="226" y="583"/>
                  </a:lnTo>
                  <a:lnTo>
                    <a:pt x="305" y="239"/>
                  </a:lnTo>
                  <a:lnTo>
                    <a:pt x="292" y="251"/>
                  </a:lnTo>
                  <a:lnTo>
                    <a:pt x="212" y="595"/>
                  </a:lnTo>
                  <a:lnTo>
                    <a:pt x="212" y="609"/>
                  </a:lnTo>
                  <a:lnTo>
                    <a:pt x="0" y="768"/>
                  </a:lnTo>
                  <a:lnTo>
                    <a:pt x="0" y="781"/>
                  </a:lnTo>
                  <a:lnTo>
                    <a:pt x="226" y="609"/>
                  </a:lnTo>
                  <a:lnTo>
                    <a:pt x="623" y="662"/>
                  </a:lnTo>
                  <a:cubicBezTo>
                    <a:pt x="636" y="662"/>
                    <a:pt x="636" y="662"/>
                    <a:pt x="650" y="648"/>
                  </a:cubicBezTo>
                  <a:lnTo>
                    <a:pt x="239" y="595"/>
                  </a:lnTo>
                  <a:lnTo>
                    <a:pt x="544" y="371"/>
                  </a:lnTo>
                  <a:lnTo>
                    <a:pt x="861" y="410"/>
                  </a:lnTo>
                  <a:cubicBezTo>
                    <a:pt x="861" y="410"/>
                    <a:pt x="861" y="397"/>
                    <a:pt x="874" y="397"/>
                  </a:cubicBezTo>
                  <a:lnTo>
                    <a:pt x="556" y="357"/>
                  </a:lnTo>
                  <a:lnTo>
                    <a:pt x="1020" y="1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871664" y="1880748"/>
              <a:ext cx="14831" cy="87540"/>
            </a:xfrm>
            <a:custGeom>
              <a:avLst/>
              <a:gdLst/>
              <a:ahLst/>
              <a:cxnLst/>
              <a:rect l="l" t="t" r="r" b="b"/>
              <a:pathLst>
                <a:path w="451" h="2662" extrusionOk="0">
                  <a:moveTo>
                    <a:pt x="411" y="0"/>
                  </a:moveTo>
                  <a:cubicBezTo>
                    <a:pt x="385" y="0"/>
                    <a:pt x="359" y="14"/>
                    <a:pt x="345" y="41"/>
                  </a:cubicBezTo>
                  <a:cubicBezTo>
                    <a:pt x="41" y="847"/>
                    <a:pt x="1" y="1774"/>
                    <a:pt x="239" y="2621"/>
                  </a:cubicBezTo>
                  <a:cubicBezTo>
                    <a:pt x="253" y="2647"/>
                    <a:pt x="265" y="2661"/>
                    <a:pt x="292" y="2661"/>
                  </a:cubicBezTo>
                  <a:lnTo>
                    <a:pt x="306" y="2661"/>
                  </a:lnTo>
                  <a:cubicBezTo>
                    <a:pt x="332" y="2647"/>
                    <a:pt x="345" y="2621"/>
                    <a:pt x="332" y="2594"/>
                  </a:cubicBezTo>
                  <a:cubicBezTo>
                    <a:pt x="107" y="1761"/>
                    <a:pt x="147" y="874"/>
                    <a:pt x="438" y="67"/>
                  </a:cubicBezTo>
                  <a:cubicBezTo>
                    <a:pt x="451" y="41"/>
                    <a:pt x="438" y="14"/>
                    <a:pt x="41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47" y="874"/>
                    <a:pt x="862" y="887"/>
                    <a:pt x="862" y="887"/>
                  </a:cubicBezTo>
                  <a:cubicBezTo>
                    <a:pt x="836" y="12"/>
                    <a:pt x="46" y="0"/>
                    <a:pt x="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1" y="0"/>
                  </a:moveTo>
                  <a:lnTo>
                    <a:pt x="1" y="14"/>
                  </a:lnTo>
                  <a:lnTo>
                    <a:pt x="359" y="385"/>
                  </a:lnTo>
                  <a:lnTo>
                    <a:pt x="121" y="371"/>
                  </a:lnTo>
                  <a:lnTo>
                    <a:pt x="121" y="385"/>
                  </a:lnTo>
                  <a:lnTo>
                    <a:pt x="371" y="397"/>
                  </a:lnTo>
                  <a:lnTo>
                    <a:pt x="610" y="649"/>
                  </a:lnTo>
                  <a:lnTo>
                    <a:pt x="610" y="649"/>
                  </a:lnTo>
                  <a:lnTo>
                    <a:pt x="292" y="623"/>
                  </a:lnTo>
                  <a:lnTo>
                    <a:pt x="319" y="649"/>
                  </a:lnTo>
                  <a:lnTo>
                    <a:pt x="623" y="662"/>
                  </a:lnTo>
                  <a:lnTo>
                    <a:pt x="848" y="874"/>
                  </a:lnTo>
                  <a:cubicBezTo>
                    <a:pt x="848" y="887"/>
                    <a:pt x="862" y="887"/>
                    <a:pt x="862" y="887"/>
                  </a:cubicBezTo>
                  <a:lnTo>
                    <a:pt x="862" y="874"/>
                  </a:lnTo>
                  <a:lnTo>
                    <a:pt x="636" y="649"/>
                  </a:lnTo>
                  <a:lnTo>
                    <a:pt x="623" y="252"/>
                  </a:lnTo>
                  <a:lnTo>
                    <a:pt x="610" y="238"/>
                  </a:lnTo>
                  <a:lnTo>
                    <a:pt x="610" y="238"/>
                  </a:lnTo>
                  <a:lnTo>
                    <a:pt x="623" y="623"/>
                  </a:lnTo>
                  <a:lnTo>
                    <a:pt x="385" y="385"/>
                  </a:lnTo>
                  <a:lnTo>
                    <a:pt x="371" y="80"/>
                  </a:lnTo>
                  <a:lnTo>
                    <a:pt x="359" y="80"/>
                  </a:lnTo>
                  <a:lnTo>
                    <a:pt x="371" y="37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42955" y="1835991"/>
              <a:ext cx="86422" cy="82574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13786" y="171359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27" y="1"/>
                  </a:moveTo>
                  <a:cubicBezTo>
                    <a:pt x="14" y="1"/>
                    <a:pt x="1" y="1"/>
                    <a:pt x="1" y="15"/>
                  </a:cubicBezTo>
                  <a:lnTo>
                    <a:pt x="1" y="27"/>
                  </a:lnTo>
                  <a:lnTo>
                    <a:pt x="14" y="27"/>
                  </a:lnTo>
                  <a:lnTo>
                    <a:pt x="40" y="54"/>
                  </a:lnTo>
                  <a:lnTo>
                    <a:pt x="54" y="54"/>
                  </a:lnTo>
                  <a:cubicBezTo>
                    <a:pt x="67" y="54"/>
                    <a:pt x="67" y="41"/>
                    <a:pt x="67" y="41"/>
                  </a:cubicBezTo>
                  <a:cubicBezTo>
                    <a:pt x="67" y="27"/>
                    <a:pt x="67" y="27"/>
                    <a:pt x="54" y="15"/>
                  </a:cubicBezTo>
                  <a:cubicBezTo>
                    <a:pt x="40" y="15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15956" y="1715795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cubicBezTo>
                    <a:pt x="1" y="13"/>
                    <a:pt x="14" y="13"/>
                    <a:pt x="14" y="27"/>
                  </a:cubicBezTo>
                  <a:lnTo>
                    <a:pt x="27" y="27"/>
                  </a:lnTo>
                  <a:lnTo>
                    <a:pt x="41" y="40"/>
                  </a:lnTo>
                  <a:lnTo>
                    <a:pt x="53" y="27"/>
                  </a:lnTo>
                  <a:cubicBezTo>
                    <a:pt x="53" y="13"/>
                    <a:pt x="53" y="13"/>
                    <a:pt x="41" y="13"/>
                  </a:cubicBez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15101" y="1704910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lnTo>
                    <a:pt x="40" y="27"/>
                  </a:lnTo>
                  <a:lnTo>
                    <a:pt x="40" y="1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43383" y="1705140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44" y="1"/>
                  </a:moveTo>
                  <a:cubicBezTo>
                    <a:pt x="39" y="1"/>
                    <a:pt x="36" y="7"/>
                    <a:pt x="27" y="7"/>
                  </a:cubicBezTo>
                  <a:cubicBezTo>
                    <a:pt x="27" y="20"/>
                    <a:pt x="14" y="20"/>
                    <a:pt x="14" y="33"/>
                  </a:cubicBezTo>
                  <a:cubicBezTo>
                    <a:pt x="1" y="46"/>
                    <a:pt x="1" y="46"/>
                    <a:pt x="1" y="60"/>
                  </a:cubicBezTo>
                  <a:cubicBezTo>
                    <a:pt x="14" y="60"/>
                    <a:pt x="14" y="73"/>
                    <a:pt x="27" y="73"/>
                  </a:cubicBezTo>
                  <a:cubicBezTo>
                    <a:pt x="27" y="73"/>
                    <a:pt x="27" y="60"/>
                    <a:pt x="40" y="60"/>
                  </a:cubicBezTo>
                  <a:cubicBezTo>
                    <a:pt x="40" y="46"/>
                    <a:pt x="54" y="33"/>
                    <a:pt x="54" y="33"/>
                  </a:cubicBezTo>
                  <a:lnTo>
                    <a:pt x="54" y="20"/>
                  </a:lnTo>
                  <a:lnTo>
                    <a:pt x="54" y="7"/>
                  </a:lnTo>
                  <a:cubicBezTo>
                    <a:pt x="49" y="2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42955" y="1708198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30" y="0"/>
                  </a:moveTo>
                  <a:cubicBezTo>
                    <a:pt x="25" y="0"/>
                    <a:pt x="22" y="6"/>
                    <a:pt x="14" y="6"/>
                  </a:cubicBezTo>
                  <a:cubicBezTo>
                    <a:pt x="14" y="6"/>
                    <a:pt x="14" y="20"/>
                    <a:pt x="0" y="20"/>
                  </a:cubicBezTo>
                  <a:lnTo>
                    <a:pt x="0" y="32"/>
                  </a:lnTo>
                  <a:cubicBezTo>
                    <a:pt x="0" y="46"/>
                    <a:pt x="14" y="46"/>
                    <a:pt x="14" y="46"/>
                  </a:cubicBezTo>
                  <a:cubicBezTo>
                    <a:pt x="14" y="46"/>
                    <a:pt x="27" y="46"/>
                    <a:pt x="27" y="32"/>
                  </a:cubicBezTo>
                  <a:cubicBezTo>
                    <a:pt x="27" y="32"/>
                    <a:pt x="27" y="20"/>
                    <a:pt x="40" y="20"/>
                  </a:cubicBezTo>
                  <a:lnTo>
                    <a:pt x="40" y="6"/>
                  </a:lnTo>
                  <a:cubicBezTo>
                    <a:pt x="36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838187" y="1697938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0"/>
                  </a:moveTo>
                  <a:cubicBezTo>
                    <a:pt x="13" y="14"/>
                    <a:pt x="13" y="14"/>
                    <a:pt x="13" y="27"/>
                  </a:cubicBezTo>
                  <a:cubicBezTo>
                    <a:pt x="13" y="27"/>
                    <a:pt x="0" y="27"/>
                    <a:pt x="13" y="41"/>
                  </a:cubicBezTo>
                  <a:lnTo>
                    <a:pt x="27" y="41"/>
                  </a:lnTo>
                  <a:cubicBezTo>
                    <a:pt x="39" y="27"/>
                    <a:pt x="39" y="27"/>
                    <a:pt x="39" y="14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18160" y="1739308"/>
              <a:ext cx="2170" cy="2170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27" y="0"/>
                  </a:moveTo>
                  <a:cubicBezTo>
                    <a:pt x="13" y="0"/>
                    <a:pt x="13" y="0"/>
                    <a:pt x="0" y="13"/>
                  </a:cubicBezTo>
                  <a:lnTo>
                    <a:pt x="0" y="27"/>
                  </a:lnTo>
                  <a:lnTo>
                    <a:pt x="13" y="39"/>
                  </a:lnTo>
                  <a:cubicBezTo>
                    <a:pt x="27" y="39"/>
                    <a:pt x="27" y="53"/>
                    <a:pt x="39" y="53"/>
                  </a:cubicBezTo>
                  <a:lnTo>
                    <a:pt x="53" y="66"/>
                  </a:lnTo>
                  <a:cubicBezTo>
                    <a:pt x="66" y="53"/>
                    <a:pt x="66" y="53"/>
                    <a:pt x="66" y="39"/>
                  </a:cubicBezTo>
                  <a:cubicBezTo>
                    <a:pt x="66" y="39"/>
                    <a:pt x="66" y="27"/>
                    <a:pt x="53" y="27"/>
                  </a:cubicBezTo>
                  <a:cubicBezTo>
                    <a:pt x="53" y="13"/>
                    <a:pt x="39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820297" y="1741906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27" y="27"/>
                  </a:lnTo>
                  <a:cubicBezTo>
                    <a:pt x="27" y="40"/>
                    <a:pt x="27" y="40"/>
                    <a:pt x="41" y="40"/>
                  </a:cubicBezTo>
                  <a:lnTo>
                    <a:pt x="41" y="27"/>
                  </a:lnTo>
                  <a:lnTo>
                    <a:pt x="41" y="13"/>
                  </a:lnTo>
                  <a:cubicBezTo>
                    <a:pt x="27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820758" y="1730593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lnTo>
                    <a:pt x="1" y="27"/>
                  </a:lnTo>
                  <a:cubicBezTo>
                    <a:pt x="13" y="27"/>
                    <a:pt x="13" y="27"/>
                    <a:pt x="27" y="40"/>
                  </a:cubicBezTo>
                  <a:lnTo>
                    <a:pt x="40" y="40"/>
                  </a:lnTo>
                  <a:lnTo>
                    <a:pt x="40" y="27"/>
                  </a:ln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848612" y="17353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40" y="1"/>
                  </a:moveTo>
                  <a:cubicBezTo>
                    <a:pt x="27" y="1"/>
                    <a:pt x="13" y="14"/>
                    <a:pt x="13" y="27"/>
                  </a:cubicBezTo>
                  <a:cubicBezTo>
                    <a:pt x="1" y="27"/>
                    <a:pt x="1" y="41"/>
                    <a:pt x="1" y="41"/>
                  </a:cubicBezTo>
                  <a:cubicBezTo>
                    <a:pt x="1" y="54"/>
                    <a:pt x="13" y="54"/>
                    <a:pt x="13" y="54"/>
                  </a:cubicBezTo>
                  <a:lnTo>
                    <a:pt x="40" y="54"/>
                  </a:lnTo>
                  <a:cubicBezTo>
                    <a:pt x="40" y="41"/>
                    <a:pt x="54" y="27"/>
                    <a:pt x="54" y="27"/>
                  </a:cubicBezTo>
                  <a:lnTo>
                    <a:pt x="54" y="14"/>
                  </a:lnTo>
                  <a:cubicBezTo>
                    <a:pt x="66" y="14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47757" y="1738091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3" y="0"/>
                  </a:moveTo>
                  <a:cubicBezTo>
                    <a:pt x="30" y="0"/>
                    <a:pt x="27" y="4"/>
                    <a:pt x="27" y="11"/>
                  </a:cubicBezTo>
                  <a:cubicBezTo>
                    <a:pt x="13" y="11"/>
                    <a:pt x="13" y="11"/>
                    <a:pt x="13" y="23"/>
                  </a:cubicBezTo>
                  <a:cubicBezTo>
                    <a:pt x="0" y="23"/>
                    <a:pt x="0" y="23"/>
                    <a:pt x="0" y="37"/>
                  </a:cubicBezTo>
                  <a:lnTo>
                    <a:pt x="27" y="37"/>
                  </a:lnTo>
                  <a:lnTo>
                    <a:pt x="39" y="23"/>
                  </a:lnTo>
                  <a:lnTo>
                    <a:pt x="39" y="11"/>
                  </a:lnTo>
                  <a:cubicBezTo>
                    <a:pt x="39" y="4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844698" y="17275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lnTo>
                    <a:pt x="0" y="27"/>
                  </a:lnTo>
                  <a:cubicBezTo>
                    <a:pt x="0" y="27"/>
                    <a:pt x="0" y="41"/>
                    <a:pt x="14" y="41"/>
                  </a:cubicBezTo>
                  <a:cubicBezTo>
                    <a:pt x="14" y="41"/>
                    <a:pt x="14" y="27"/>
                    <a:pt x="27" y="27"/>
                  </a:cubicBezTo>
                  <a:cubicBezTo>
                    <a:pt x="27" y="27"/>
                    <a:pt x="27" y="14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15529" y="1760618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lnTo>
                    <a:pt x="27" y="53"/>
                  </a:lnTo>
                  <a:cubicBezTo>
                    <a:pt x="27" y="67"/>
                    <a:pt x="27" y="67"/>
                    <a:pt x="40" y="67"/>
                  </a:cubicBezTo>
                  <a:cubicBezTo>
                    <a:pt x="40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16811" y="1763676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" y="27"/>
                    <a:pt x="15" y="40"/>
                  </a:cubicBezTo>
                  <a:cubicBezTo>
                    <a:pt x="27" y="40"/>
                    <a:pt x="27" y="40"/>
                    <a:pt x="27" y="27"/>
                  </a:cubicBezTo>
                  <a:lnTo>
                    <a:pt x="27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20758" y="175321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" y="1"/>
                  </a:moveTo>
                  <a:lnTo>
                    <a:pt x="1" y="13"/>
                  </a:lnTo>
                  <a:cubicBezTo>
                    <a:pt x="1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845126" y="17671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54" y="0"/>
                  </a:moveTo>
                  <a:cubicBezTo>
                    <a:pt x="40" y="0"/>
                    <a:pt x="27" y="0"/>
                    <a:pt x="14" y="13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54" y="40"/>
                    <a:pt x="66" y="2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43810" y="1769299"/>
              <a:ext cx="1348" cy="1381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7" y="1"/>
                  </a:moveTo>
                  <a:cubicBezTo>
                    <a:pt x="14" y="1"/>
                    <a:pt x="14" y="1"/>
                    <a:pt x="1" y="15"/>
                  </a:cubicBezTo>
                  <a:lnTo>
                    <a:pt x="1" y="27"/>
                  </a:lnTo>
                  <a:lnTo>
                    <a:pt x="1" y="41"/>
                  </a:lnTo>
                  <a:cubicBezTo>
                    <a:pt x="14" y="41"/>
                    <a:pt x="14" y="41"/>
                    <a:pt x="14" y="27"/>
                  </a:cubicBezTo>
                  <a:lnTo>
                    <a:pt x="41" y="27"/>
                  </a:lnTo>
                  <a:lnTo>
                    <a:pt x="41" y="15"/>
                  </a:ln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844271" y="1757987"/>
              <a:ext cx="1315" cy="1381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27" y="1"/>
                  </a:moveTo>
                  <a:lnTo>
                    <a:pt x="13" y="15"/>
                  </a:lnTo>
                  <a:cubicBezTo>
                    <a:pt x="0" y="15"/>
                    <a:pt x="0" y="27"/>
                    <a:pt x="0" y="27"/>
                  </a:cubicBezTo>
                  <a:cubicBezTo>
                    <a:pt x="0" y="27"/>
                    <a:pt x="0" y="41"/>
                    <a:pt x="13" y="41"/>
                  </a:cubicBezTo>
                  <a:cubicBezTo>
                    <a:pt x="27" y="27"/>
                    <a:pt x="27" y="27"/>
                    <a:pt x="40" y="27"/>
                  </a:cubicBezTo>
                  <a:lnTo>
                    <a:pt x="40" y="15"/>
                  </a:lnTo>
                  <a:cubicBezTo>
                    <a:pt x="40" y="1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808985" y="1788932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" y="27"/>
                    <a:pt x="15" y="39"/>
                    <a:pt x="15" y="53"/>
                  </a:cubicBezTo>
                  <a:cubicBezTo>
                    <a:pt x="27" y="53"/>
                    <a:pt x="27" y="66"/>
                    <a:pt x="41" y="66"/>
                  </a:cubicBezTo>
                  <a:lnTo>
                    <a:pt x="54" y="53"/>
                  </a:lnTo>
                  <a:cubicBezTo>
                    <a:pt x="54" y="39"/>
                    <a:pt x="54" y="39"/>
                    <a:pt x="41" y="27"/>
                  </a:cubicBezTo>
                  <a:cubicBezTo>
                    <a:pt x="41" y="13"/>
                    <a:pt x="27" y="13"/>
                    <a:pt x="1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10300" y="1791760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4" y="1"/>
                  </a:moveTo>
                  <a:cubicBezTo>
                    <a:pt x="2" y="1"/>
                    <a:pt x="1" y="2"/>
                    <a:pt x="1" y="6"/>
                  </a:cubicBezTo>
                  <a:lnTo>
                    <a:pt x="1" y="20"/>
                  </a:lnTo>
                  <a:lnTo>
                    <a:pt x="14" y="33"/>
                  </a:lnTo>
                  <a:cubicBezTo>
                    <a:pt x="14" y="33"/>
                    <a:pt x="14" y="46"/>
                    <a:pt x="27" y="46"/>
                  </a:cubicBezTo>
                  <a:lnTo>
                    <a:pt x="27" y="33"/>
                  </a:lnTo>
                  <a:cubicBezTo>
                    <a:pt x="40" y="33"/>
                    <a:pt x="27" y="20"/>
                    <a:pt x="27" y="20"/>
                  </a:cubicBezTo>
                  <a:cubicBezTo>
                    <a:pt x="27" y="6"/>
                    <a:pt x="27" y="6"/>
                    <a:pt x="14" y="6"/>
                  </a:cubicBezTo>
                  <a:cubicBezTo>
                    <a:pt x="14" y="6"/>
                    <a:pt x="8" y="1"/>
                    <a:pt x="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13786" y="178107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" y="1"/>
                  </a:moveTo>
                  <a:lnTo>
                    <a:pt x="1" y="14"/>
                  </a:lnTo>
                  <a:cubicBezTo>
                    <a:pt x="1" y="27"/>
                    <a:pt x="14" y="27"/>
                    <a:pt x="14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4"/>
                  </a:lnTo>
                  <a:cubicBezTo>
                    <a:pt x="27" y="14"/>
                    <a:pt x="27" y="1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37299" y="1793273"/>
              <a:ext cx="3946" cy="4999"/>
            </a:xfrm>
            <a:custGeom>
              <a:avLst/>
              <a:gdLst/>
              <a:ahLst/>
              <a:cxnLst/>
              <a:rect l="l" t="t" r="r" b="b"/>
              <a:pathLst>
                <a:path w="120" h="152" extrusionOk="0">
                  <a:moveTo>
                    <a:pt x="13" y="0"/>
                  </a:moveTo>
                  <a:cubicBezTo>
                    <a:pt x="1" y="13"/>
                    <a:pt x="1" y="27"/>
                    <a:pt x="1" y="40"/>
                  </a:cubicBezTo>
                  <a:cubicBezTo>
                    <a:pt x="1" y="66"/>
                    <a:pt x="1" y="93"/>
                    <a:pt x="13" y="119"/>
                  </a:cubicBezTo>
                  <a:lnTo>
                    <a:pt x="13" y="146"/>
                  </a:lnTo>
                  <a:cubicBezTo>
                    <a:pt x="22" y="146"/>
                    <a:pt x="31" y="152"/>
                    <a:pt x="40" y="152"/>
                  </a:cubicBezTo>
                  <a:cubicBezTo>
                    <a:pt x="44" y="152"/>
                    <a:pt x="49" y="150"/>
                    <a:pt x="54" y="146"/>
                  </a:cubicBezTo>
                  <a:cubicBezTo>
                    <a:pt x="66" y="133"/>
                    <a:pt x="66" y="119"/>
                    <a:pt x="66" y="106"/>
                  </a:cubicBezTo>
                  <a:cubicBezTo>
                    <a:pt x="66" y="93"/>
                    <a:pt x="66" y="80"/>
                    <a:pt x="54" y="66"/>
                  </a:cubicBezTo>
                  <a:lnTo>
                    <a:pt x="80" y="66"/>
                  </a:lnTo>
                  <a:lnTo>
                    <a:pt x="106" y="40"/>
                  </a:lnTo>
                  <a:cubicBezTo>
                    <a:pt x="119" y="27"/>
                    <a:pt x="119" y="27"/>
                    <a:pt x="119" y="13"/>
                  </a:cubicBezTo>
                  <a:lnTo>
                    <a:pt x="93" y="13"/>
                  </a:lnTo>
                  <a:cubicBezTo>
                    <a:pt x="80" y="13"/>
                    <a:pt x="66" y="27"/>
                    <a:pt x="66" y="27"/>
                  </a:cubicBezTo>
                  <a:lnTo>
                    <a:pt x="54" y="40"/>
                  </a:lnTo>
                  <a:cubicBezTo>
                    <a:pt x="40" y="27"/>
                    <a:pt x="40" y="13"/>
                    <a:pt x="40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37299" y="1784986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cubicBezTo>
                    <a:pt x="13" y="14"/>
                    <a:pt x="1" y="14"/>
                    <a:pt x="1" y="14"/>
                  </a:cubicBezTo>
                  <a:cubicBezTo>
                    <a:pt x="1" y="27"/>
                    <a:pt x="13" y="27"/>
                    <a:pt x="13" y="27"/>
                  </a:cubicBezTo>
                  <a:lnTo>
                    <a:pt x="27" y="27"/>
                  </a:lnTo>
                  <a:lnTo>
                    <a:pt x="40" y="14"/>
                  </a:lnTo>
                  <a:lnTo>
                    <a:pt x="54" y="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08590" y="1823724"/>
              <a:ext cx="2170" cy="177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0" y="1"/>
                  </a:moveTo>
                  <a:lnTo>
                    <a:pt x="0" y="27"/>
                  </a:lnTo>
                  <a:lnTo>
                    <a:pt x="13" y="27"/>
                  </a:lnTo>
                  <a:cubicBezTo>
                    <a:pt x="13" y="40"/>
                    <a:pt x="27" y="40"/>
                    <a:pt x="39" y="40"/>
                  </a:cubicBezTo>
                  <a:cubicBezTo>
                    <a:pt x="39" y="54"/>
                    <a:pt x="53" y="54"/>
                    <a:pt x="53" y="54"/>
                  </a:cubicBezTo>
                  <a:cubicBezTo>
                    <a:pt x="66" y="54"/>
                    <a:pt x="66" y="40"/>
                    <a:pt x="66" y="27"/>
                  </a:cubicBezTo>
                  <a:lnTo>
                    <a:pt x="53" y="14"/>
                  </a:lnTo>
                  <a:cubicBezTo>
                    <a:pt x="39" y="14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10728" y="1825895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4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4" y="27"/>
                  </a:lnTo>
                  <a:cubicBezTo>
                    <a:pt x="14" y="27"/>
                    <a:pt x="27" y="27"/>
                    <a:pt x="27" y="41"/>
                  </a:cubicBezTo>
                  <a:lnTo>
                    <a:pt x="41" y="41"/>
                  </a:lnTo>
                  <a:lnTo>
                    <a:pt x="54" y="27"/>
                  </a:lnTo>
                  <a:lnTo>
                    <a:pt x="41" y="14"/>
                  </a:lnTo>
                  <a:cubicBezTo>
                    <a:pt x="27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810300" y="181458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4" y="27"/>
                    <a:pt x="14" y="27"/>
                    <a:pt x="27" y="41"/>
                  </a:cubicBezTo>
                  <a:lnTo>
                    <a:pt x="40" y="41"/>
                  </a:lnTo>
                  <a:lnTo>
                    <a:pt x="40" y="27"/>
                  </a:lnTo>
                  <a:lnTo>
                    <a:pt x="40" y="14"/>
                  </a:ln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838582" y="1816786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27" y="0"/>
                  </a:moveTo>
                  <a:cubicBezTo>
                    <a:pt x="27" y="13"/>
                    <a:pt x="15" y="27"/>
                    <a:pt x="1" y="27"/>
                  </a:cubicBezTo>
                  <a:lnTo>
                    <a:pt x="1" y="53"/>
                  </a:lnTo>
                  <a:cubicBezTo>
                    <a:pt x="1" y="66"/>
                    <a:pt x="15" y="66"/>
                    <a:pt x="15" y="66"/>
                  </a:cubicBezTo>
                  <a:cubicBezTo>
                    <a:pt x="27" y="66"/>
                    <a:pt x="27" y="53"/>
                    <a:pt x="27" y="53"/>
                  </a:cubicBezTo>
                  <a:lnTo>
                    <a:pt x="54" y="2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38187" y="1819811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13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0" y="27"/>
                  </a:lnTo>
                  <a:cubicBezTo>
                    <a:pt x="0" y="41"/>
                    <a:pt x="0" y="41"/>
                    <a:pt x="13" y="41"/>
                  </a:cubicBezTo>
                  <a:cubicBezTo>
                    <a:pt x="27" y="27"/>
                    <a:pt x="27" y="27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833813" y="1809354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1"/>
                  </a:moveTo>
                  <a:cubicBezTo>
                    <a:pt x="13" y="1"/>
                    <a:pt x="13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3" y="41"/>
                    <a:pt x="13" y="41"/>
                  </a:cubicBezTo>
                  <a:lnTo>
                    <a:pt x="27" y="41"/>
                  </a:lnTo>
                  <a:cubicBezTo>
                    <a:pt x="27" y="27"/>
                    <a:pt x="40" y="27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819903" y="1857695"/>
              <a:ext cx="2631" cy="1315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27" y="0"/>
                  </a:moveTo>
                  <a:cubicBezTo>
                    <a:pt x="13" y="0"/>
                    <a:pt x="0" y="0"/>
                    <a:pt x="0" y="13"/>
                  </a:cubicBezTo>
                  <a:cubicBezTo>
                    <a:pt x="0" y="13"/>
                    <a:pt x="0" y="27"/>
                    <a:pt x="13" y="27"/>
                  </a:cubicBezTo>
                  <a:cubicBezTo>
                    <a:pt x="27" y="40"/>
                    <a:pt x="39" y="40"/>
                    <a:pt x="53" y="40"/>
                  </a:cubicBezTo>
                  <a:lnTo>
                    <a:pt x="66" y="40"/>
                  </a:lnTo>
                  <a:cubicBezTo>
                    <a:pt x="80" y="40"/>
                    <a:pt x="80" y="27"/>
                    <a:pt x="80" y="27"/>
                  </a:cubicBezTo>
                  <a:cubicBezTo>
                    <a:pt x="66" y="13"/>
                    <a:pt x="66" y="13"/>
                    <a:pt x="53" y="13"/>
                  </a:cubicBezTo>
                  <a:cubicBezTo>
                    <a:pt x="53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822501" y="1859438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lnTo>
                    <a:pt x="13" y="13"/>
                  </a:lnTo>
                  <a:cubicBezTo>
                    <a:pt x="1" y="13"/>
                    <a:pt x="13" y="13"/>
                    <a:pt x="13" y="27"/>
                  </a:cubicBezTo>
                  <a:lnTo>
                    <a:pt x="54" y="27"/>
                  </a:lnTo>
                  <a:lnTo>
                    <a:pt x="54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819903" y="1848520"/>
              <a:ext cx="1315" cy="921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3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39" y="27"/>
                  </a:lnTo>
                  <a:lnTo>
                    <a:pt x="39" y="15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848151" y="1844179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41" y="1"/>
                  </a:moveTo>
                  <a:cubicBezTo>
                    <a:pt x="27" y="1"/>
                    <a:pt x="27" y="14"/>
                    <a:pt x="27" y="14"/>
                  </a:cubicBezTo>
                  <a:cubicBezTo>
                    <a:pt x="15" y="27"/>
                    <a:pt x="1" y="27"/>
                    <a:pt x="1" y="41"/>
                  </a:cubicBezTo>
                  <a:lnTo>
                    <a:pt x="1" y="67"/>
                  </a:lnTo>
                  <a:cubicBezTo>
                    <a:pt x="1" y="67"/>
                    <a:pt x="15" y="80"/>
                    <a:pt x="27" y="80"/>
                  </a:cubicBezTo>
                  <a:lnTo>
                    <a:pt x="27" y="67"/>
                  </a:lnTo>
                  <a:cubicBezTo>
                    <a:pt x="41" y="53"/>
                    <a:pt x="41" y="41"/>
                    <a:pt x="41" y="27"/>
                  </a:cubicBezTo>
                  <a:lnTo>
                    <a:pt x="54" y="27"/>
                  </a:lnTo>
                  <a:cubicBezTo>
                    <a:pt x="54" y="14"/>
                    <a:pt x="41" y="14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48151" y="1847665"/>
              <a:ext cx="921" cy="1348"/>
            </a:xfrm>
            <a:custGeom>
              <a:avLst/>
              <a:gdLst/>
              <a:ahLst/>
              <a:cxnLst/>
              <a:rect l="l" t="t" r="r" b="b"/>
              <a:pathLst>
                <a:path w="28" h="41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841640" y="1838095"/>
              <a:ext cx="1348" cy="1776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40" y="0"/>
                  </a:moveTo>
                  <a:cubicBezTo>
                    <a:pt x="27" y="0"/>
                    <a:pt x="27" y="0"/>
                    <a:pt x="27" y="14"/>
                  </a:cubicBezTo>
                  <a:cubicBezTo>
                    <a:pt x="14" y="14"/>
                    <a:pt x="14" y="14"/>
                    <a:pt x="14" y="27"/>
                  </a:cubicBezTo>
                  <a:cubicBezTo>
                    <a:pt x="14" y="27"/>
                    <a:pt x="1" y="40"/>
                    <a:pt x="14" y="40"/>
                  </a:cubicBezTo>
                  <a:cubicBezTo>
                    <a:pt x="14" y="40"/>
                    <a:pt x="14" y="53"/>
                    <a:pt x="27" y="53"/>
                  </a:cubicBezTo>
                  <a:lnTo>
                    <a:pt x="27" y="40"/>
                  </a:lnTo>
                  <a:cubicBezTo>
                    <a:pt x="40" y="27"/>
                    <a:pt x="40" y="27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18554" y="188729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15" y="0"/>
                  </a:moveTo>
                  <a:cubicBezTo>
                    <a:pt x="1" y="0"/>
                    <a:pt x="1" y="13"/>
                    <a:pt x="1" y="27"/>
                  </a:cubicBezTo>
                  <a:lnTo>
                    <a:pt x="15" y="27"/>
                  </a:lnTo>
                  <a:cubicBezTo>
                    <a:pt x="15" y="40"/>
                    <a:pt x="27" y="40"/>
                    <a:pt x="41" y="53"/>
                  </a:cubicBezTo>
                  <a:lnTo>
                    <a:pt x="54" y="53"/>
                  </a:lnTo>
                  <a:cubicBezTo>
                    <a:pt x="54" y="53"/>
                    <a:pt x="68" y="53"/>
                    <a:pt x="68" y="40"/>
                  </a:cubicBezTo>
                  <a:cubicBezTo>
                    <a:pt x="68" y="40"/>
                    <a:pt x="68" y="27"/>
                    <a:pt x="54" y="27"/>
                  </a:cubicBezTo>
                  <a:cubicBezTo>
                    <a:pt x="54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820297" y="18898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822501" y="1879005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1" y="0"/>
                  </a:moveTo>
                  <a:lnTo>
                    <a:pt x="1" y="14"/>
                  </a:lnTo>
                  <a:cubicBezTo>
                    <a:pt x="13" y="27"/>
                    <a:pt x="13" y="27"/>
                    <a:pt x="27" y="27"/>
                  </a:cubicBezTo>
                  <a:lnTo>
                    <a:pt x="27" y="41"/>
                  </a:lnTo>
                  <a:cubicBezTo>
                    <a:pt x="40" y="41"/>
                    <a:pt x="40" y="27"/>
                    <a:pt x="40" y="27"/>
                  </a:cubicBezTo>
                  <a:lnTo>
                    <a:pt x="40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48151" y="1890317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15" y="0"/>
                    <a:pt x="15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" y="41"/>
                    <a:pt x="15" y="41"/>
                  </a:cubicBezTo>
                  <a:lnTo>
                    <a:pt x="27" y="41"/>
                  </a:lnTo>
                  <a:cubicBezTo>
                    <a:pt x="27" y="27"/>
                    <a:pt x="27" y="27"/>
                    <a:pt x="41" y="27"/>
                  </a:cubicBezTo>
                  <a:lnTo>
                    <a:pt x="41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846441" y="1879465"/>
              <a:ext cx="1743" cy="1085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26" y="0"/>
                  </a:moveTo>
                  <a:cubicBezTo>
                    <a:pt x="26" y="0"/>
                    <a:pt x="14" y="0"/>
                    <a:pt x="14" y="13"/>
                  </a:cubicBezTo>
                  <a:cubicBezTo>
                    <a:pt x="14" y="13"/>
                    <a:pt x="0" y="13"/>
                    <a:pt x="0" y="27"/>
                  </a:cubicBezTo>
                  <a:lnTo>
                    <a:pt x="14" y="27"/>
                  </a:lnTo>
                  <a:cubicBezTo>
                    <a:pt x="14" y="31"/>
                    <a:pt x="15" y="32"/>
                    <a:pt x="17" y="32"/>
                  </a:cubicBezTo>
                  <a:cubicBezTo>
                    <a:pt x="21" y="32"/>
                    <a:pt x="26" y="27"/>
                    <a:pt x="26" y="27"/>
                  </a:cubicBezTo>
                  <a:lnTo>
                    <a:pt x="40" y="13"/>
                  </a:lnTo>
                  <a:lnTo>
                    <a:pt x="53" y="13"/>
                  </a:lnTo>
                  <a:cubicBezTo>
                    <a:pt x="53" y="13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815101" y="1857925"/>
              <a:ext cx="2631" cy="3683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27" y="0"/>
                  </a:moveTo>
                  <a:cubicBezTo>
                    <a:pt x="19" y="0"/>
                    <a:pt x="14" y="6"/>
                    <a:pt x="14" y="6"/>
                  </a:cubicBezTo>
                  <a:cubicBezTo>
                    <a:pt x="0" y="20"/>
                    <a:pt x="0" y="33"/>
                    <a:pt x="0" y="46"/>
                  </a:cubicBezTo>
                  <a:cubicBezTo>
                    <a:pt x="14" y="46"/>
                    <a:pt x="14" y="59"/>
                    <a:pt x="27" y="73"/>
                  </a:cubicBezTo>
                  <a:cubicBezTo>
                    <a:pt x="27" y="73"/>
                    <a:pt x="40" y="85"/>
                    <a:pt x="40" y="99"/>
                  </a:cubicBezTo>
                  <a:lnTo>
                    <a:pt x="53" y="112"/>
                  </a:lnTo>
                  <a:lnTo>
                    <a:pt x="79" y="112"/>
                  </a:lnTo>
                  <a:lnTo>
                    <a:pt x="79" y="85"/>
                  </a:lnTo>
                  <a:cubicBezTo>
                    <a:pt x="79" y="59"/>
                    <a:pt x="67" y="46"/>
                    <a:pt x="53" y="20"/>
                  </a:cubicBezTo>
                  <a:lnTo>
                    <a:pt x="40" y="6"/>
                  </a:lnTo>
                  <a:cubicBezTo>
                    <a:pt x="36" y="2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869921" y="1850723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27" y="1"/>
                  </a:moveTo>
                  <a:cubicBezTo>
                    <a:pt x="27" y="1"/>
                    <a:pt x="14" y="1"/>
                    <a:pt x="14" y="13"/>
                  </a:cubicBezTo>
                  <a:lnTo>
                    <a:pt x="14" y="27"/>
                  </a:lnTo>
                  <a:cubicBezTo>
                    <a:pt x="14" y="40"/>
                    <a:pt x="1" y="54"/>
                    <a:pt x="1" y="54"/>
                  </a:cubicBezTo>
                  <a:lnTo>
                    <a:pt x="1" y="66"/>
                  </a:lnTo>
                  <a:cubicBezTo>
                    <a:pt x="1" y="80"/>
                    <a:pt x="14" y="80"/>
                    <a:pt x="14" y="80"/>
                  </a:cubicBezTo>
                  <a:cubicBezTo>
                    <a:pt x="27" y="80"/>
                    <a:pt x="27" y="80"/>
                    <a:pt x="27" y="66"/>
                  </a:cubicBezTo>
                  <a:cubicBezTo>
                    <a:pt x="41" y="54"/>
                    <a:pt x="54" y="40"/>
                    <a:pt x="54" y="27"/>
                  </a:cubicBezTo>
                  <a:lnTo>
                    <a:pt x="54" y="13"/>
                  </a:lnTo>
                  <a:cubicBezTo>
                    <a:pt x="54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841212" y="1917546"/>
              <a:ext cx="3519" cy="3486"/>
            </a:xfrm>
            <a:custGeom>
              <a:avLst/>
              <a:gdLst/>
              <a:ahLst/>
              <a:cxnLst/>
              <a:rect l="l" t="t" r="r" b="b"/>
              <a:pathLst>
                <a:path w="107" h="106" extrusionOk="0">
                  <a:moveTo>
                    <a:pt x="76" y="1"/>
                  </a:moveTo>
                  <a:cubicBezTo>
                    <a:pt x="71" y="1"/>
                    <a:pt x="62" y="7"/>
                    <a:pt x="53" y="7"/>
                  </a:cubicBezTo>
                  <a:lnTo>
                    <a:pt x="27" y="33"/>
                  </a:lnTo>
                  <a:cubicBezTo>
                    <a:pt x="27" y="46"/>
                    <a:pt x="14" y="46"/>
                    <a:pt x="14" y="60"/>
                  </a:cubicBezTo>
                  <a:cubicBezTo>
                    <a:pt x="14" y="73"/>
                    <a:pt x="0" y="73"/>
                    <a:pt x="0" y="86"/>
                  </a:cubicBezTo>
                  <a:cubicBezTo>
                    <a:pt x="0" y="86"/>
                    <a:pt x="0" y="99"/>
                    <a:pt x="14" y="99"/>
                  </a:cubicBezTo>
                  <a:cubicBezTo>
                    <a:pt x="14" y="104"/>
                    <a:pt x="15" y="105"/>
                    <a:pt x="18" y="105"/>
                  </a:cubicBezTo>
                  <a:cubicBezTo>
                    <a:pt x="23" y="105"/>
                    <a:pt x="31" y="99"/>
                    <a:pt x="40" y="99"/>
                  </a:cubicBezTo>
                  <a:cubicBezTo>
                    <a:pt x="67" y="86"/>
                    <a:pt x="80" y="73"/>
                    <a:pt x="93" y="46"/>
                  </a:cubicBezTo>
                  <a:lnTo>
                    <a:pt x="93" y="33"/>
                  </a:lnTo>
                  <a:cubicBezTo>
                    <a:pt x="106" y="20"/>
                    <a:pt x="93" y="7"/>
                    <a:pt x="80" y="7"/>
                  </a:cubicBezTo>
                  <a:cubicBezTo>
                    <a:pt x="80" y="2"/>
                    <a:pt x="78" y="1"/>
                    <a:pt x="7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837727" y="1921229"/>
              <a:ext cx="2631" cy="2203"/>
            </a:xfrm>
            <a:custGeom>
              <a:avLst/>
              <a:gdLst/>
              <a:ahLst/>
              <a:cxnLst/>
              <a:rect l="l" t="t" r="r" b="b"/>
              <a:pathLst>
                <a:path w="80" h="67" extrusionOk="0">
                  <a:moveTo>
                    <a:pt x="41" y="1"/>
                  </a:moveTo>
                  <a:cubicBezTo>
                    <a:pt x="41" y="13"/>
                    <a:pt x="27" y="13"/>
                    <a:pt x="27" y="27"/>
                  </a:cubicBezTo>
                  <a:lnTo>
                    <a:pt x="14" y="40"/>
                  </a:lnTo>
                  <a:lnTo>
                    <a:pt x="0" y="54"/>
                  </a:lnTo>
                  <a:cubicBezTo>
                    <a:pt x="0" y="66"/>
                    <a:pt x="0" y="66"/>
                    <a:pt x="14" y="66"/>
                  </a:cubicBezTo>
                  <a:lnTo>
                    <a:pt x="27" y="66"/>
                  </a:lnTo>
                  <a:lnTo>
                    <a:pt x="67" y="27"/>
                  </a:lnTo>
                  <a:lnTo>
                    <a:pt x="67" y="13"/>
                  </a:lnTo>
                  <a:cubicBezTo>
                    <a:pt x="80" y="13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786360" y="1919914"/>
              <a:ext cx="2236" cy="4144"/>
            </a:xfrm>
            <a:custGeom>
              <a:avLst/>
              <a:gdLst/>
              <a:ahLst/>
              <a:cxnLst/>
              <a:rect l="l" t="t" r="r" b="b"/>
              <a:pathLst>
                <a:path w="68" h="126" extrusionOk="0">
                  <a:moveTo>
                    <a:pt x="14" y="1"/>
                  </a:moveTo>
                  <a:cubicBezTo>
                    <a:pt x="14" y="1"/>
                    <a:pt x="0" y="14"/>
                    <a:pt x="0" y="27"/>
                  </a:cubicBezTo>
                  <a:cubicBezTo>
                    <a:pt x="0" y="53"/>
                    <a:pt x="14" y="80"/>
                    <a:pt x="14" y="94"/>
                  </a:cubicBezTo>
                  <a:lnTo>
                    <a:pt x="27" y="120"/>
                  </a:lnTo>
                  <a:cubicBezTo>
                    <a:pt x="36" y="120"/>
                    <a:pt x="45" y="126"/>
                    <a:pt x="50" y="126"/>
                  </a:cubicBezTo>
                  <a:cubicBezTo>
                    <a:pt x="52" y="126"/>
                    <a:pt x="53" y="124"/>
                    <a:pt x="53" y="120"/>
                  </a:cubicBezTo>
                  <a:cubicBezTo>
                    <a:pt x="67" y="120"/>
                    <a:pt x="67" y="106"/>
                    <a:pt x="67" y="94"/>
                  </a:cubicBezTo>
                  <a:lnTo>
                    <a:pt x="67" y="53"/>
                  </a:lnTo>
                  <a:cubicBezTo>
                    <a:pt x="53" y="53"/>
                    <a:pt x="53" y="41"/>
                    <a:pt x="53" y="27"/>
                  </a:cubicBezTo>
                  <a:lnTo>
                    <a:pt x="41" y="14"/>
                  </a:lnTo>
                  <a:cubicBezTo>
                    <a:pt x="41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786360" y="1915573"/>
              <a:ext cx="1776" cy="2960"/>
            </a:xfrm>
            <a:custGeom>
              <a:avLst/>
              <a:gdLst/>
              <a:ahLst/>
              <a:cxnLst/>
              <a:rect l="l" t="t" r="r" b="b"/>
              <a:pathLst>
                <a:path w="54" h="90" extrusionOk="0">
                  <a:moveTo>
                    <a:pt x="14" y="0"/>
                  </a:moveTo>
                  <a:cubicBezTo>
                    <a:pt x="14" y="0"/>
                    <a:pt x="0" y="14"/>
                    <a:pt x="0" y="27"/>
                  </a:cubicBezTo>
                  <a:cubicBezTo>
                    <a:pt x="0" y="40"/>
                    <a:pt x="14" y="53"/>
                    <a:pt x="14" y="67"/>
                  </a:cubicBezTo>
                  <a:lnTo>
                    <a:pt x="27" y="80"/>
                  </a:lnTo>
                  <a:cubicBezTo>
                    <a:pt x="27" y="86"/>
                    <a:pt x="30" y="90"/>
                    <a:pt x="34" y="90"/>
                  </a:cubicBezTo>
                  <a:cubicBezTo>
                    <a:pt x="37" y="90"/>
                    <a:pt x="41" y="86"/>
                    <a:pt x="41" y="80"/>
                  </a:cubicBezTo>
                  <a:lnTo>
                    <a:pt x="53" y="67"/>
                  </a:lnTo>
                  <a:cubicBezTo>
                    <a:pt x="53" y="53"/>
                    <a:pt x="53" y="53"/>
                    <a:pt x="41" y="40"/>
                  </a:cubicBez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841640" y="1816786"/>
              <a:ext cx="1348" cy="2960"/>
            </a:xfrm>
            <a:custGeom>
              <a:avLst/>
              <a:gdLst/>
              <a:ahLst/>
              <a:cxnLst/>
              <a:rect l="l" t="t" r="r" b="b"/>
              <a:pathLst>
                <a:path w="41" h="90" extrusionOk="0">
                  <a:moveTo>
                    <a:pt x="14" y="0"/>
                  </a:moveTo>
                  <a:cubicBezTo>
                    <a:pt x="1" y="0"/>
                    <a:pt x="1" y="13"/>
                    <a:pt x="1" y="27"/>
                  </a:cubicBezTo>
                  <a:cubicBezTo>
                    <a:pt x="1" y="39"/>
                    <a:pt x="1" y="53"/>
                    <a:pt x="14" y="66"/>
                  </a:cubicBezTo>
                  <a:lnTo>
                    <a:pt x="14" y="80"/>
                  </a:lnTo>
                  <a:cubicBezTo>
                    <a:pt x="21" y="86"/>
                    <a:pt x="24" y="89"/>
                    <a:pt x="27" y="89"/>
                  </a:cubicBezTo>
                  <a:cubicBezTo>
                    <a:pt x="31" y="89"/>
                    <a:pt x="34" y="86"/>
                    <a:pt x="40" y="80"/>
                  </a:cubicBezTo>
                  <a:lnTo>
                    <a:pt x="40" y="66"/>
                  </a:lnTo>
                  <a:lnTo>
                    <a:pt x="40" y="39"/>
                  </a:lnTo>
                  <a:cubicBezTo>
                    <a:pt x="40" y="39"/>
                    <a:pt x="40" y="27"/>
                    <a:pt x="27" y="27"/>
                  </a:cubicBezTo>
                  <a:lnTo>
                    <a:pt x="27" y="13"/>
                  </a:ln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902576" y="1933857"/>
              <a:ext cx="1776" cy="1743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lnTo>
                    <a:pt x="1" y="27"/>
                  </a:lnTo>
                  <a:lnTo>
                    <a:pt x="1" y="40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40" y="27"/>
                    <a:pt x="54" y="14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900406" y="1935173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4" y="13"/>
                  </a:lnTo>
                  <a:cubicBezTo>
                    <a:pt x="0" y="13"/>
                    <a:pt x="0" y="27"/>
                    <a:pt x="0" y="27"/>
                  </a:cubicBezTo>
                  <a:lnTo>
                    <a:pt x="14" y="39"/>
                  </a:lnTo>
                  <a:cubicBezTo>
                    <a:pt x="14" y="39"/>
                    <a:pt x="27" y="39"/>
                    <a:pt x="27" y="27"/>
                  </a:cubicBez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08693" y="1922775"/>
              <a:ext cx="1315" cy="1513"/>
            </a:xfrm>
            <a:custGeom>
              <a:avLst/>
              <a:gdLst/>
              <a:ahLst/>
              <a:cxnLst/>
              <a:rect l="l" t="t" r="r" b="b"/>
              <a:pathLst>
                <a:path w="40" h="46" extrusionOk="0">
                  <a:moveTo>
                    <a:pt x="30" y="1"/>
                  </a:moveTo>
                  <a:cubicBezTo>
                    <a:pt x="27" y="1"/>
                    <a:pt x="27" y="7"/>
                    <a:pt x="27" y="7"/>
                  </a:cubicBezTo>
                  <a:cubicBezTo>
                    <a:pt x="13" y="19"/>
                    <a:pt x="13" y="19"/>
                    <a:pt x="13" y="33"/>
                  </a:cubicBezTo>
                  <a:cubicBezTo>
                    <a:pt x="0" y="33"/>
                    <a:pt x="0" y="46"/>
                    <a:pt x="0" y="46"/>
                  </a:cubicBezTo>
                  <a:lnTo>
                    <a:pt x="27" y="46"/>
                  </a:lnTo>
                  <a:cubicBezTo>
                    <a:pt x="27" y="33"/>
                    <a:pt x="39" y="33"/>
                    <a:pt x="39" y="19"/>
                  </a:cubicBezTo>
                  <a:lnTo>
                    <a:pt x="39" y="7"/>
                  </a:lnTo>
                  <a:cubicBezTo>
                    <a:pt x="35" y="2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863837" y="1905576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4" y="0"/>
                  </a:moveTo>
                  <a:cubicBezTo>
                    <a:pt x="0" y="13"/>
                    <a:pt x="14" y="13"/>
                    <a:pt x="14" y="27"/>
                  </a:cubicBezTo>
                  <a:cubicBezTo>
                    <a:pt x="14" y="27"/>
                    <a:pt x="27" y="39"/>
                    <a:pt x="41" y="39"/>
                  </a:cubicBezTo>
                  <a:cubicBezTo>
                    <a:pt x="41" y="39"/>
                    <a:pt x="41" y="53"/>
                    <a:pt x="53" y="53"/>
                  </a:cubicBezTo>
                  <a:lnTo>
                    <a:pt x="53" y="39"/>
                  </a:lnTo>
                  <a:lnTo>
                    <a:pt x="53" y="13"/>
                  </a:lnTo>
                  <a:cubicBezTo>
                    <a:pt x="41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865580" y="1907713"/>
              <a:ext cx="1348" cy="1118"/>
            </a:xfrm>
            <a:custGeom>
              <a:avLst/>
              <a:gdLst/>
              <a:ahLst/>
              <a:cxnLst/>
              <a:rect l="l" t="t" r="r" b="b"/>
              <a:pathLst>
                <a:path w="41" h="34" extrusionOk="0">
                  <a:moveTo>
                    <a:pt x="0" y="1"/>
                  </a:moveTo>
                  <a:lnTo>
                    <a:pt x="0" y="15"/>
                  </a:lnTo>
                  <a:lnTo>
                    <a:pt x="14" y="27"/>
                  </a:lnTo>
                  <a:cubicBezTo>
                    <a:pt x="14" y="27"/>
                    <a:pt x="20" y="33"/>
                    <a:pt x="24" y="33"/>
                  </a:cubicBezTo>
                  <a:cubicBezTo>
                    <a:pt x="25" y="33"/>
                    <a:pt x="27" y="32"/>
                    <a:pt x="27" y="27"/>
                  </a:cubicBezTo>
                  <a:lnTo>
                    <a:pt x="41" y="27"/>
                  </a:lnTo>
                  <a:cubicBezTo>
                    <a:pt x="41" y="15"/>
                    <a:pt x="27" y="15"/>
                    <a:pt x="27" y="15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853840" y="1902090"/>
              <a:ext cx="1315" cy="888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13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40" y="27"/>
                  </a:lnTo>
                  <a:lnTo>
                    <a:pt x="40" y="13"/>
                  </a:lnTo>
                  <a:cubicBezTo>
                    <a:pt x="40" y="13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887350" y="1872493"/>
              <a:ext cx="9175" cy="9142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2"/>
          <p:cNvGrpSpPr/>
          <p:nvPr/>
        </p:nvGrpSpPr>
        <p:grpSpPr>
          <a:xfrm>
            <a:off x="7941538" y="3148663"/>
            <a:ext cx="1152140" cy="2122559"/>
            <a:chOff x="4143264" y="1714874"/>
            <a:chExt cx="141078" cy="259923"/>
          </a:xfrm>
        </p:grpSpPr>
        <p:sp>
          <p:nvSpPr>
            <p:cNvPr id="115" name="Google Shape;115;p2"/>
            <p:cNvSpPr/>
            <p:nvPr/>
          </p:nvSpPr>
          <p:spPr>
            <a:xfrm>
              <a:off x="4212487" y="1840003"/>
              <a:ext cx="36601" cy="53833"/>
            </a:xfrm>
            <a:custGeom>
              <a:avLst/>
              <a:gdLst/>
              <a:ahLst/>
              <a:cxnLst/>
              <a:rect l="l" t="t" r="r" b="b"/>
              <a:pathLst>
                <a:path w="1113" h="1637" extrusionOk="0">
                  <a:moveTo>
                    <a:pt x="209" y="0"/>
                  </a:moveTo>
                  <a:cubicBezTo>
                    <a:pt x="170" y="0"/>
                    <a:pt x="130" y="11"/>
                    <a:pt x="93" y="35"/>
                  </a:cubicBezTo>
                  <a:cubicBezTo>
                    <a:pt x="1" y="128"/>
                    <a:pt x="27" y="286"/>
                    <a:pt x="54" y="392"/>
                  </a:cubicBezTo>
                  <a:cubicBezTo>
                    <a:pt x="212" y="856"/>
                    <a:pt x="543" y="1345"/>
                    <a:pt x="1086" y="1636"/>
                  </a:cubicBezTo>
                  <a:lnTo>
                    <a:pt x="1112" y="1583"/>
                  </a:lnTo>
                  <a:cubicBezTo>
                    <a:pt x="689" y="525"/>
                    <a:pt x="490" y="154"/>
                    <a:pt x="331" y="35"/>
                  </a:cubicBezTo>
                  <a:cubicBezTo>
                    <a:pt x="296" y="14"/>
                    <a:pt x="253" y="0"/>
                    <a:pt x="20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223372" y="1855064"/>
              <a:ext cx="23513" cy="34858"/>
            </a:xfrm>
            <a:custGeom>
              <a:avLst/>
              <a:gdLst/>
              <a:ahLst/>
              <a:cxnLst/>
              <a:rect l="l" t="t" r="r" b="b"/>
              <a:pathLst>
                <a:path w="715" h="1060" extrusionOk="0">
                  <a:moveTo>
                    <a:pt x="14" y="1"/>
                  </a:moveTo>
                  <a:cubicBezTo>
                    <a:pt x="14" y="1"/>
                    <a:pt x="0" y="14"/>
                    <a:pt x="14" y="14"/>
                  </a:cubicBezTo>
                  <a:cubicBezTo>
                    <a:pt x="185" y="398"/>
                    <a:pt x="424" y="755"/>
                    <a:pt x="702" y="1060"/>
                  </a:cubicBezTo>
                  <a:lnTo>
                    <a:pt x="715" y="1060"/>
                  </a:lnTo>
                  <a:lnTo>
                    <a:pt x="715" y="1046"/>
                  </a:lnTo>
                  <a:cubicBezTo>
                    <a:pt x="437" y="742"/>
                    <a:pt x="199" y="384"/>
                    <a:pt x="27" y="1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220742" y="1896565"/>
              <a:ext cx="45316" cy="49492"/>
            </a:xfrm>
            <a:custGeom>
              <a:avLst/>
              <a:gdLst/>
              <a:ahLst/>
              <a:cxnLst/>
              <a:rect l="l" t="t" r="r" b="b"/>
              <a:pathLst>
                <a:path w="1378" h="1505" extrusionOk="0">
                  <a:moveTo>
                    <a:pt x="236" y="0"/>
                  </a:moveTo>
                  <a:cubicBezTo>
                    <a:pt x="181" y="0"/>
                    <a:pt x="127" y="21"/>
                    <a:pt x="94" y="62"/>
                  </a:cubicBezTo>
                  <a:cubicBezTo>
                    <a:pt x="1" y="155"/>
                    <a:pt x="54" y="313"/>
                    <a:pt x="120" y="433"/>
                  </a:cubicBezTo>
                  <a:cubicBezTo>
                    <a:pt x="359" y="869"/>
                    <a:pt x="782" y="1280"/>
                    <a:pt x="1377" y="1505"/>
                  </a:cubicBezTo>
                  <a:lnTo>
                    <a:pt x="1351" y="1413"/>
                  </a:lnTo>
                  <a:cubicBezTo>
                    <a:pt x="729" y="407"/>
                    <a:pt x="504" y="128"/>
                    <a:pt x="332" y="22"/>
                  </a:cubicBezTo>
                  <a:cubicBezTo>
                    <a:pt x="302" y="8"/>
                    <a:pt x="269" y="0"/>
                    <a:pt x="2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234257" y="1911331"/>
              <a:ext cx="27426" cy="30287"/>
            </a:xfrm>
            <a:custGeom>
              <a:avLst/>
              <a:gdLst/>
              <a:ahLst/>
              <a:cxnLst/>
              <a:rect l="l" t="t" r="r" b="b"/>
              <a:pathLst>
                <a:path w="834" h="921" extrusionOk="0">
                  <a:moveTo>
                    <a:pt x="12" y="0"/>
                  </a:moveTo>
                  <a:cubicBezTo>
                    <a:pt x="10" y="0"/>
                    <a:pt x="7" y="4"/>
                    <a:pt x="0" y="11"/>
                  </a:cubicBezTo>
                  <a:cubicBezTo>
                    <a:pt x="146" y="222"/>
                    <a:pt x="304" y="408"/>
                    <a:pt x="463" y="579"/>
                  </a:cubicBezTo>
                  <a:cubicBezTo>
                    <a:pt x="583" y="699"/>
                    <a:pt x="701" y="805"/>
                    <a:pt x="821" y="911"/>
                  </a:cubicBezTo>
                  <a:cubicBezTo>
                    <a:pt x="821" y="917"/>
                    <a:pt x="824" y="920"/>
                    <a:pt x="827" y="920"/>
                  </a:cubicBezTo>
                  <a:cubicBezTo>
                    <a:pt x="831" y="920"/>
                    <a:pt x="834" y="917"/>
                    <a:pt x="834" y="911"/>
                  </a:cubicBezTo>
                  <a:cubicBezTo>
                    <a:pt x="530" y="646"/>
                    <a:pt x="251" y="341"/>
                    <a:pt x="13" y="11"/>
                  </a:cubicBezTo>
                  <a:cubicBezTo>
                    <a:pt x="13" y="4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248595" y="1844343"/>
              <a:ext cx="33576" cy="51235"/>
            </a:xfrm>
            <a:custGeom>
              <a:avLst/>
              <a:gdLst/>
              <a:ahLst/>
              <a:cxnLst/>
              <a:rect l="l" t="t" r="r" b="b"/>
              <a:pathLst>
                <a:path w="1021" h="1558" extrusionOk="0">
                  <a:moveTo>
                    <a:pt x="799" y="1"/>
                  </a:moveTo>
                  <a:cubicBezTo>
                    <a:pt x="754" y="1"/>
                    <a:pt x="711" y="14"/>
                    <a:pt x="676" y="36"/>
                  </a:cubicBezTo>
                  <a:cubicBezTo>
                    <a:pt x="530" y="154"/>
                    <a:pt x="371" y="459"/>
                    <a:pt x="1" y="1478"/>
                  </a:cubicBezTo>
                  <a:lnTo>
                    <a:pt x="27" y="1557"/>
                  </a:lnTo>
                  <a:cubicBezTo>
                    <a:pt x="530" y="1280"/>
                    <a:pt x="835" y="830"/>
                    <a:pt x="967" y="380"/>
                  </a:cubicBezTo>
                  <a:cubicBezTo>
                    <a:pt x="994" y="274"/>
                    <a:pt x="1020" y="115"/>
                    <a:pt x="914" y="36"/>
                  </a:cubicBezTo>
                  <a:cubicBezTo>
                    <a:pt x="877" y="11"/>
                    <a:pt x="837" y="1"/>
                    <a:pt x="79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250799" y="1861181"/>
              <a:ext cx="20915" cy="32984"/>
            </a:xfrm>
            <a:custGeom>
              <a:avLst/>
              <a:gdLst/>
              <a:ahLst/>
              <a:cxnLst/>
              <a:rect l="l" t="t" r="r" b="b"/>
              <a:pathLst>
                <a:path w="636" h="1003" extrusionOk="0">
                  <a:moveTo>
                    <a:pt x="609" y="0"/>
                  </a:moveTo>
                  <a:cubicBezTo>
                    <a:pt x="463" y="357"/>
                    <a:pt x="251" y="688"/>
                    <a:pt x="0" y="992"/>
                  </a:cubicBezTo>
                  <a:cubicBezTo>
                    <a:pt x="0" y="999"/>
                    <a:pt x="4" y="1003"/>
                    <a:pt x="7" y="1003"/>
                  </a:cubicBezTo>
                  <a:cubicBezTo>
                    <a:pt x="10" y="1003"/>
                    <a:pt x="13" y="999"/>
                    <a:pt x="13" y="992"/>
                  </a:cubicBezTo>
                  <a:cubicBezTo>
                    <a:pt x="265" y="701"/>
                    <a:pt x="477" y="371"/>
                    <a:pt x="636" y="13"/>
                  </a:cubicBezTo>
                  <a:cubicBezTo>
                    <a:pt x="636" y="0"/>
                    <a:pt x="636" y="0"/>
                    <a:pt x="62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264282" y="1888245"/>
              <a:ext cx="20060" cy="57384"/>
            </a:xfrm>
            <a:custGeom>
              <a:avLst/>
              <a:gdLst/>
              <a:ahLst/>
              <a:cxnLst/>
              <a:rect l="l" t="t" r="r" b="b"/>
              <a:pathLst>
                <a:path w="610" h="1745" extrusionOk="0">
                  <a:moveTo>
                    <a:pt x="401" y="0"/>
                  </a:moveTo>
                  <a:cubicBezTo>
                    <a:pt x="339" y="0"/>
                    <a:pt x="278" y="28"/>
                    <a:pt x="238" y="77"/>
                  </a:cubicBezTo>
                  <a:cubicBezTo>
                    <a:pt x="133" y="222"/>
                    <a:pt x="53" y="554"/>
                    <a:pt x="0" y="1639"/>
                  </a:cubicBezTo>
                  <a:lnTo>
                    <a:pt x="53" y="1745"/>
                  </a:lnTo>
                  <a:cubicBezTo>
                    <a:pt x="450" y="1361"/>
                    <a:pt x="609" y="792"/>
                    <a:pt x="609" y="328"/>
                  </a:cubicBezTo>
                  <a:cubicBezTo>
                    <a:pt x="609" y="210"/>
                    <a:pt x="583" y="63"/>
                    <a:pt x="464" y="11"/>
                  </a:cubicBezTo>
                  <a:cubicBezTo>
                    <a:pt x="443" y="4"/>
                    <a:pt x="422" y="0"/>
                    <a:pt x="40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265597" y="1903373"/>
              <a:ext cx="10885" cy="37916"/>
            </a:xfrm>
            <a:custGeom>
              <a:avLst/>
              <a:gdLst/>
              <a:ahLst/>
              <a:cxnLst/>
              <a:rect l="l" t="t" r="r" b="b"/>
              <a:pathLst>
                <a:path w="331" h="1153" extrusionOk="0">
                  <a:moveTo>
                    <a:pt x="331" y="1"/>
                  </a:moveTo>
                  <a:cubicBezTo>
                    <a:pt x="318" y="1"/>
                    <a:pt x="318" y="1"/>
                    <a:pt x="318" y="14"/>
                  </a:cubicBezTo>
                  <a:cubicBezTo>
                    <a:pt x="265" y="398"/>
                    <a:pt x="159" y="782"/>
                    <a:pt x="0" y="1139"/>
                  </a:cubicBezTo>
                  <a:lnTo>
                    <a:pt x="13" y="1153"/>
                  </a:lnTo>
                  <a:lnTo>
                    <a:pt x="27" y="1139"/>
                  </a:lnTo>
                  <a:cubicBezTo>
                    <a:pt x="186" y="782"/>
                    <a:pt x="278" y="411"/>
                    <a:pt x="331" y="14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45110" y="1863779"/>
              <a:ext cx="34858" cy="103621"/>
            </a:xfrm>
            <a:custGeom>
              <a:avLst/>
              <a:gdLst/>
              <a:ahLst/>
              <a:cxnLst/>
              <a:rect l="l" t="t" r="r" b="b"/>
              <a:pathLst>
                <a:path w="1060" h="3151" extrusionOk="0">
                  <a:moveTo>
                    <a:pt x="1" y="1"/>
                  </a:moveTo>
                  <a:cubicBezTo>
                    <a:pt x="1" y="278"/>
                    <a:pt x="27" y="557"/>
                    <a:pt x="68" y="834"/>
                  </a:cubicBezTo>
                  <a:cubicBezTo>
                    <a:pt x="120" y="1112"/>
                    <a:pt x="186" y="1390"/>
                    <a:pt x="266" y="1655"/>
                  </a:cubicBezTo>
                  <a:cubicBezTo>
                    <a:pt x="359" y="1933"/>
                    <a:pt x="465" y="2184"/>
                    <a:pt x="583" y="2436"/>
                  </a:cubicBezTo>
                  <a:cubicBezTo>
                    <a:pt x="650" y="2568"/>
                    <a:pt x="716" y="2687"/>
                    <a:pt x="795" y="2807"/>
                  </a:cubicBezTo>
                  <a:cubicBezTo>
                    <a:pt x="835" y="2872"/>
                    <a:pt x="874" y="2925"/>
                    <a:pt x="915" y="2992"/>
                  </a:cubicBezTo>
                  <a:cubicBezTo>
                    <a:pt x="927" y="3018"/>
                    <a:pt x="954" y="3045"/>
                    <a:pt x="980" y="3071"/>
                  </a:cubicBezTo>
                  <a:cubicBezTo>
                    <a:pt x="980" y="3084"/>
                    <a:pt x="994" y="3098"/>
                    <a:pt x="1007" y="3110"/>
                  </a:cubicBezTo>
                  <a:lnTo>
                    <a:pt x="1033" y="3137"/>
                  </a:lnTo>
                  <a:cubicBezTo>
                    <a:pt x="1033" y="3137"/>
                    <a:pt x="1047" y="3151"/>
                    <a:pt x="1060" y="3151"/>
                  </a:cubicBezTo>
                  <a:lnTo>
                    <a:pt x="1060" y="3124"/>
                  </a:lnTo>
                  <a:cubicBezTo>
                    <a:pt x="1020" y="3084"/>
                    <a:pt x="968" y="3031"/>
                    <a:pt x="941" y="2965"/>
                  </a:cubicBezTo>
                  <a:cubicBezTo>
                    <a:pt x="901" y="2912"/>
                    <a:pt x="862" y="2846"/>
                    <a:pt x="821" y="2793"/>
                  </a:cubicBezTo>
                  <a:cubicBezTo>
                    <a:pt x="756" y="2674"/>
                    <a:pt x="689" y="2555"/>
                    <a:pt x="623" y="2422"/>
                  </a:cubicBezTo>
                  <a:cubicBezTo>
                    <a:pt x="504" y="2171"/>
                    <a:pt x="398" y="1907"/>
                    <a:pt x="318" y="1642"/>
                  </a:cubicBezTo>
                  <a:cubicBezTo>
                    <a:pt x="226" y="1377"/>
                    <a:pt x="160" y="1112"/>
                    <a:pt x="120" y="834"/>
                  </a:cubicBezTo>
                  <a:cubicBezTo>
                    <a:pt x="94" y="689"/>
                    <a:pt x="80" y="557"/>
                    <a:pt x="68" y="410"/>
                  </a:cubicBezTo>
                  <a:cubicBezTo>
                    <a:pt x="54" y="278"/>
                    <a:pt x="54" y="133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39486" y="1801066"/>
              <a:ext cx="25683" cy="67973"/>
            </a:xfrm>
            <a:custGeom>
              <a:avLst/>
              <a:gdLst/>
              <a:ahLst/>
              <a:cxnLst/>
              <a:rect l="l" t="t" r="r" b="b"/>
              <a:pathLst>
                <a:path w="781" h="2067" extrusionOk="0">
                  <a:moveTo>
                    <a:pt x="564" y="1"/>
                  </a:moveTo>
                  <a:cubicBezTo>
                    <a:pt x="441" y="1"/>
                    <a:pt x="354" y="127"/>
                    <a:pt x="291" y="253"/>
                  </a:cubicBezTo>
                  <a:cubicBezTo>
                    <a:pt x="80" y="729"/>
                    <a:pt x="0" y="1417"/>
                    <a:pt x="172" y="2066"/>
                  </a:cubicBezTo>
                  <a:lnTo>
                    <a:pt x="212" y="2026"/>
                  </a:lnTo>
                  <a:cubicBezTo>
                    <a:pt x="662" y="861"/>
                    <a:pt x="781" y="411"/>
                    <a:pt x="741" y="187"/>
                  </a:cubicBezTo>
                  <a:cubicBezTo>
                    <a:pt x="728" y="108"/>
                    <a:pt x="662" y="14"/>
                    <a:pt x="583" y="2"/>
                  </a:cubicBezTo>
                  <a:cubicBezTo>
                    <a:pt x="576" y="1"/>
                    <a:pt x="570" y="1"/>
                    <a:pt x="56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245998" y="1818529"/>
              <a:ext cx="8715" cy="46171"/>
            </a:xfrm>
            <a:custGeom>
              <a:avLst/>
              <a:gdLst/>
              <a:ahLst/>
              <a:cxnLst/>
              <a:rect l="l" t="t" r="r" b="b"/>
              <a:pathLst>
                <a:path w="265" h="1404" extrusionOk="0">
                  <a:moveTo>
                    <a:pt x="239" y="0"/>
                  </a:moveTo>
                  <a:cubicBezTo>
                    <a:pt x="106" y="450"/>
                    <a:pt x="27" y="927"/>
                    <a:pt x="0" y="1403"/>
                  </a:cubicBezTo>
                  <a:lnTo>
                    <a:pt x="14" y="1403"/>
                  </a:lnTo>
                  <a:cubicBezTo>
                    <a:pt x="41" y="927"/>
                    <a:pt x="120" y="463"/>
                    <a:pt x="26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198972" y="1722372"/>
              <a:ext cx="26604" cy="16969"/>
            </a:xfrm>
            <a:custGeom>
              <a:avLst/>
              <a:gdLst/>
              <a:ahLst/>
              <a:cxnLst/>
              <a:rect l="l" t="t" r="r" b="b"/>
              <a:pathLst>
                <a:path w="809" h="516" extrusionOk="0">
                  <a:moveTo>
                    <a:pt x="226" y="0"/>
                  </a:moveTo>
                  <a:cubicBezTo>
                    <a:pt x="191" y="0"/>
                    <a:pt x="163" y="9"/>
                    <a:pt x="147" y="25"/>
                  </a:cubicBezTo>
                  <a:cubicBezTo>
                    <a:pt x="107" y="65"/>
                    <a:pt x="1" y="224"/>
                    <a:pt x="253" y="396"/>
                  </a:cubicBezTo>
                  <a:cubicBezTo>
                    <a:pt x="438" y="515"/>
                    <a:pt x="650" y="515"/>
                    <a:pt x="756" y="515"/>
                  </a:cubicBezTo>
                  <a:cubicBezTo>
                    <a:pt x="782" y="501"/>
                    <a:pt x="809" y="475"/>
                    <a:pt x="782" y="436"/>
                  </a:cubicBezTo>
                  <a:cubicBezTo>
                    <a:pt x="624" y="130"/>
                    <a:pt x="365" y="0"/>
                    <a:pt x="2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203345" y="1723161"/>
              <a:ext cx="20487" cy="14437"/>
            </a:xfrm>
            <a:custGeom>
              <a:avLst/>
              <a:gdLst/>
              <a:ahLst/>
              <a:cxnLst/>
              <a:rect l="l" t="t" r="r" b="b"/>
              <a:pathLst>
                <a:path w="623" h="439" extrusionOk="0">
                  <a:moveTo>
                    <a:pt x="199" y="1"/>
                  </a:moveTo>
                  <a:cubicBezTo>
                    <a:pt x="199" y="41"/>
                    <a:pt x="199" y="94"/>
                    <a:pt x="212" y="133"/>
                  </a:cubicBezTo>
                  <a:cubicBezTo>
                    <a:pt x="146" y="94"/>
                    <a:pt x="80" y="54"/>
                    <a:pt x="0" y="15"/>
                  </a:cubicBezTo>
                  <a:lnTo>
                    <a:pt x="0" y="27"/>
                  </a:lnTo>
                  <a:cubicBezTo>
                    <a:pt x="67" y="68"/>
                    <a:pt x="146" y="107"/>
                    <a:pt x="226" y="160"/>
                  </a:cubicBezTo>
                  <a:cubicBezTo>
                    <a:pt x="146" y="174"/>
                    <a:pt x="67" y="213"/>
                    <a:pt x="0" y="239"/>
                  </a:cubicBezTo>
                  <a:lnTo>
                    <a:pt x="0" y="253"/>
                  </a:lnTo>
                  <a:cubicBezTo>
                    <a:pt x="80" y="213"/>
                    <a:pt x="159" y="186"/>
                    <a:pt x="238" y="174"/>
                  </a:cubicBezTo>
                  <a:cubicBezTo>
                    <a:pt x="318" y="213"/>
                    <a:pt x="397" y="266"/>
                    <a:pt x="464" y="319"/>
                  </a:cubicBezTo>
                  <a:cubicBezTo>
                    <a:pt x="371" y="332"/>
                    <a:pt x="279" y="372"/>
                    <a:pt x="185" y="412"/>
                  </a:cubicBezTo>
                  <a:lnTo>
                    <a:pt x="199" y="412"/>
                  </a:lnTo>
                  <a:cubicBezTo>
                    <a:pt x="291" y="372"/>
                    <a:pt x="385" y="345"/>
                    <a:pt x="477" y="332"/>
                  </a:cubicBezTo>
                  <a:cubicBezTo>
                    <a:pt x="530" y="372"/>
                    <a:pt x="570" y="398"/>
                    <a:pt x="623" y="438"/>
                  </a:cubicBezTo>
                  <a:lnTo>
                    <a:pt x="609" y="425"/>
                  </a:lnTo>
                  <a:cubicBezTo>
                    <a:pt x="570" y="385"/>
                    <a:pt x="530" y="345"/>
                    <a:pt x="477" y="319"/>
                  </a:cubicBezTo>
                  <a:cubicBezTo>
                    <a:pt x="477" y="279"/>
                    <a:pt x="477" y="227"/>
                    <a:pt x="490" y="186"/>
                  </a:cubicBezTo>
                  <a:lnTo>
                    <a:pt x="477" y="174"/>
                  </a:lnTo>
                  <a:cubicBezTo>
                    <a:pt x="464" y="213"/>
                    <a:pt x="464" y="266"/>
                    <a:pt x="464" y="306"/>
                  </a:cubicBezTo>
                  <a:cubicBezTo>
                    <a:pt x="397" y="253"/>
                    <a:pt x="318" y="200"/>
                    <a:pt x="226" y="147"/>
                  </a:cubicBezTo>
                  <a:cubicBezTo>
                    <a:pt x="212" y="107"/>
                    <a:pt x="212" y="54"/>
                    <a:pt x="21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223372" y="1714874"/>
              <a:ext cx="19632" cy="23677"/>
            </a:xfrm>
            <a:custGeom>
              <a:avLst/>
              <a:gdLst/>
              <a:ahLst/>
              <a:cxnLst/>
              <a:rect l="l" t="t" r="r" b="b"/>
              <a:pathLst>
                <a:path w="597" h="720" extrusionOk="0">
                  <a:moveTo>
                    <a:pt x="369" y="0"/>
                  </a:moveTo>
                  <a:cubicBezTo>
                    <a:pt x="255" y="0"/>
                    <a:pt x="13" y="260"/>
                    <a:pt x="0" y="664"/>
                  </a:cubicBezTo>
                  <a:cubicBezTo>
                    <a:pt x="0" y="696"/>
                    <a:pt x="28" y="720"/>
                    <a:pt x="52" y="720"/>
                  </a:cubicBezTo>
                  <a:cubicBezTo>
                    <a:pt x="57" y="720"/>
                    <a:pt x="62" y="719"/>
                    <a:pt x="67" y="717"/>
                  </a:cubicBezTo>
                  <a:cubicBezTo>
                    <a:pt x="173" y="677"/>
                    <a:pt x="358" y="571"/>
                    <a:pt x="450" y="385"/>
                  </a:cubicBezTo>
                  <a:cubicBezTo>
                    <a:pt x="596" y="108"/>
                    <a:pt x="437" y="29"/>
                    <a:pt x="384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24227" y="1715334"/>
              <a:ext cx="16147" cy="23118"/>
            </a:xfrm>
            <a:custGeom>
              <a:avLst/>
              <a:gdLst/>
              <a:ahLst/>
              <a:cxnLst/>
              <a:rect l="l" t="t" r="r" b="b"/>
              <a:pathLst>
                <a:path w="491" h="703" extrusionOk="0">
                  <a:moveTo>
                    <a:pt x="371" y="1"/>
                  </a:moveTo>
                  <a:cubicBezTo>
                    <a:pt x="332" y="67"/>
                    <a:pt x="292" y="133"/>
                    <a:pt x="239" y="200"/>
                  </a:cubicBezTo>
                  <a:cubicBezTo>
                    <a:pt x="239" y="160"/>
                    <a:pt x="212" y="107"/>
                    <a:pt x="186" y="80"/>
                  </a:cubicBezTo>
                  <a:lnTo>
                    <a:pt x="186" y="80"/>
                  </a:lnTo>
                  <a:cubicBezTo>
                    <a:pt x="212" y="120"/>
                    <a:pt x="226" y="173"/>
                    <a:pt x="239" y="226"/>
                  </a:cubicBezTo>
                  <a:cubicBezTo>
                    <a:pt x="186" y="306"/>
                    <a:pt x="133" y="385"/>
                    <a:pt x="94" y="477"/>
                  </a:cubicBezTo>
                  <a:cubicBezTo>
                    <a:pt x="80" y="424"/>
                    <a:pt x="53" y="385"/>
                    <a:pt x="27" y="359"/>
                  </a:cubicBezTo>
                  <a:lnTo>
                    <a:pt x="27" y="371"/>
                  </a:lnTo>
                  <a:cubicBezTo>
                    <a:pt x="53" y="412"/>
                    <a:pt x="67" y="451"/>
                    <a:pt x="94" y="491"/>
                  </a:cubicBezTo>
                  <a:cubicBezTo>
                    <a:pt x="53" y="557"/>
                    <a:pt x="27" y="623"/>
                    <a:pt x="1" y="689"/>
                  </a:cubicBezTo>
                  <a:lnTo>
                    <a:pt x="1" y="703"/>
                  </a:lnTo>
                  <a:cubicBezTo>
                    <a:pt x="41" y="636"/>
                    <a:pt x="67" y="570"/>
                    <a:pt x="94" y="504"/>
                  </a:cubicBezTo>
                  <a:cubicBezTo>
                    <a:pt x="186" y="465"/>
                    <a:pt x="279" y="451"/>
                    <a:pt x="385" y="451"/>
                  </a:cubicBezTo>
                  <a:lnTo>
                    <a:pt x="385" y="438"/>
                  </a:lnTo>
                  <a:cubicBezTo>
                    <a:pt x="292" y="438"/>
                    <a:pt x="200" y="451"/>
                    <a:pt x="106" y="491"/>
                  </a:cubicBezTo>
                  <a:cubicBezTo>
                    <a:pt x="147" y="398"/>
                    <a:pt x="186" y="318"/>
                    <a:pt x="239" y="239"/>
                  </a:cubicBezTo>
                  <a:cubicBezTo>
                    <a:pt x="318" y="226"/>
                    <a:pt x="398" y="213"/>
                    <a:pt x="491" y="213"/>
                  </a:cubicBezTo>
                  <a:lnTo>
                    <a:pt x="491" y="200"/>
                  </a:lnTo>
                  <a:cubicBezTo>
                    <a:pt x="411" y="200"/>
                    <a:pt x="332" y="213"/>
                    <a:pt x="253" y="226"/>
                  </a:cubicBezTo>
                  <a:cubicBezTo>
                    <a:pt x="292" y="147"/>
                    <a:pt x="345" y="80"/>
                    <a:pt x="385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03345" y="1747990"/>
              <a:ext cx="24861" cy="19205"/>
            </a:xfrm>
            <a:custGeom>
              <a:avLst/>
              <a:gdLst/>
              <a:ahLst/>
              <a:cxnLst/>
              <a:rect l="l" t="t" r="r" b="b"/>
              <a:pathLst>
                <a:path w="756" h="584" extrusionOk="0">
                  <a:moveTo>
                    <a:pt x="224" y="0"/>
                  </a:moveTo>
                  <a:cubicBezTo>
                    <a:pt x="203" y="0"/>
                    <a:pt x="186" y="5"/>
                    <a:pt x="173" y="14"/>
                  </a:cubicBezTo>
                  <a:cubicBezTo>
                    <a:pt x="120" y="54"/>
                    <a:pt x="0" y="199"/>
                    <a:pt x="226" y="398"/>
                  </a:cubicBezTo>
                  <a:cubicBezTo>
                    <a:pt x="385" y="557"/>
                    <a:pt x="596" y="583"/>
                    <a:pt x="702" y="583"/>
                  </a:cubicBezTo>
                  <a:cubicBezTo>
                    <a:pt x="741" y="583"/>
                    <a:pt x="755" y="557"/>
                    <a:pt x="741" y="517"/>
                  </a:cubicBezTo>
                  <a:cubicBezTo>
                    <a:pt x="616" y="175"/>
                    <a:pt x="353" y="0"/>
                    <a:pt x="2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207259" y="1749305"/>
              <a:ext cx="19205" cy="16574"/>
            </a:xfrm>
            <a:custGeom>
              <a:avLst/>
              <a:gdLst/>
              <a:ahLst/>
              <a:cxnLst/>
              <a:rect l="l" t="t" r="r" b="b"/>
              <a:pathLst>
                <a:path w="584" h="504" extrusionOk="0">
                  <a:moveTo>
                    <a:pt x="27" y="0"/>
                  </a:moveTo>
                  <a:lnTo>
                    <a:pt x="225" y="159"/>
                  </a:lnTo>
                  <a:lnTo>
                    <a:pt x="225" y="173"/>
                  </a:lnTo>
                  <a:cubicBezTo>
                    <a:pt x="146" y="173"/>
                    <a:pt x="80" y="199"/>
                    <a:pt x="1" y="226"/>
                  </a:cubicBezTo>
                  <a:cubicBezTo>
                    <a:pt x="80" y="199"/>
                    <a:pt x="160" y="185"/>
                    <a:pt x="252" y="173"/>
                  </a:cubicBezTo>
                  <a:cubicBezTo>
                    <a:pt x="319" y="238"/>
                    <a:pt x="384" y="305"/>
                    <a:pt x="451" y="358"/>
                  </a:cubicBezTo>
                  <a:cubicBezTo>
                    <a:pt x="358" y="358"/>
                    <a:pt x="266" y="384"/>
                    <a:pt x="172" y="411"/>
                  </a:cubicBezTo>
                  <a:lnTo>
                    <a:pt x="186" y="424"/>
                  </a:lnTo>
                  <a:cubicBezTo>
                    <a:pt x="266" y="397"/>
                    <a:pt x="371" y="371"/>
                    <a:pt x="464" y="371"/>
                  </a:cubicBezTo>
                  <a:cubicBezTo>
                    <a:pt x="504" y="411"/>
                    <a:pt x="543" y="450"/>
                    <a:pt x="583" y="503"/>
                  </a:cubicBezTo>
                  <a:lnTo>
                    <a:pt x="583" y="490"/>
                  </a:lnTo>
                  <a:lnTo>
                    <a:pt x="583" y="477"/>
                  </a:lnTo>
                  <a:cubicBezTo>
                    <a:pt x="543" y="437"/>
                    <a:pt x="517" y="397"/>
                    <a:pt x="464" y="358"/>
                  </a:cubicBezTo>
                  <a:cubicBezTo>
                    <a:pt x="477" y="318"/>
                    <a:pt x="477" y="265"/>
                    <a:pt x="490" y="226"/>
                  </a:cubicBezTo>
                  <a:lnTo>
                    <a:pt x="477" y="212"/>
                  </a:lnTo>
                  <a:cubicBezTo>
                    <a:pt x="464" y="252"/>
                    <a:pt x="464" y="305"/>
                    <a:pt x="464" y="344"/>
                  </a:cubicBezTo>
                  <a:cubicBezTo>
                    <a:pt x="384" y="279"/>
                    <a:pt x="319" y="226"/>
                    <a:pt x="239" y="159"/>
                  </a:cubicBezTo>
                  <a:cubicBezTo>
                    <a:pt x="239" y="106"/>
                    <a:pt x="239" y="53"/>
                    <a:pt x="252" y="14"/>
                  </a:cubicBezTo>
                  <a:lnTo>
                    <a:pt x="239" y="0"/>
                  </a:lnTo>
                  <a:cubicBezTo>
                    <a:pt x="225" y="53"/>
                    <a:pt x="225" y="93"/>
                    <a:pt x="225" y="146"/>
                  </a:cubicBezTo>
                  <a:cubicBezTo>
                    <a:pt x="172" y="93"/>
                    <a:pt x="107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226431" y="1744800"/>
              <a:ext cx="22197" cy="22066"/>
            </a:xfrm>
            <a:custGeom>
              <a:avLst/>
              <a:gdLst/>
              <a:ahLst/>
              <a:cxnLst/>
              <a:rect l="l" t="t" r="r" b="b"/>
              <a:pathLst>
                <a:path w="675" h="671" extrusionOk="0">
                  <a:moveTo>
                    <a:pt x="439" y="0"/>
                  </a:moveTo>
                  <a:cubicBezTo>
                    <a:pt x="326" y="0"/>
                    <a:pt x="61" y="222"/>
                    <a:pt x="0" y="614"/>
                  </a:cubicBezTo>
                  <a:cubicBezTo>
                    <a:pt x="0" y="647"/>
                    <a:pt x="18" y="670"/>
                    <a:pt x="46" y="670"/>
                  </a:cubicBezTo>
                  <a:cubicBezTo>
                    <a:pt x="52" y="670"/>
                    <a:pt x="59" y="669"/>
                    <a:pt x="66" y="667"/>
                  </a:cubicBezTo>
                  <a:cubicBezTo>
                    <a:pt x="159" y="640"/>
                    <a:pt x="357" y="574"/>
                    <a:pt x="489" y="402"/>
                  </a:cubicBezTo>
                  <a:cubicBezTo>
                    <a:pt x="675" y="151"/>
                    <a:pt x="530" y="45"/>
                    <a:pt x="463" y="5"/>
                  </a:cubicBezTo>
                  <a:cubicBezTo>
                    <a:pt x="456" y="2"/>
                    <a:pt x="448" y="0"/>
                    <a:pt x="43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228568" y="1745392"/>
              <a:ext cx="16574" cy="19172"/>
            </a:xfrm>
            <a:custGeom>
              <a:avLst/>
              <a:gdLst/>
              <a:ahLst/>
              <a:cxnLst/>
              <a:rect l="l" t="t" r="r" b="b"/>
              <a:pathLst>
                <a:path w="504" h="583" extrusionOk="0">
                  <a:moveTo>
                    <a:pt x="424" y="1"/>
                  </a:moveTo>
                  <a:cubicBezTo>
                    <a:pt x="371" y="66"/>
                    <a:pt x="319" y="133"/>
                    <a:pt x="266" y="186"/>
                  </a:cubicBezTo>
                  <a:cubicBezTo>
                    <a:pt x="266" y="146"/>
                    <a:pt x="253" y="93"/>
                    <a:pt x="226" y="53"/>
                  </a:cubicBezTo>
                  <a:lnTo>
                    <a:pt x="213" y="66"/>
                  </a:lnTo>
                  <a:cubicBezTo>
                    <a:pt x="239" y="106"/>
                    <a:pt x="253" y="159"/>
                    <a:pt x="253" y="199"/>
                  </a:cubicBezTo>
                  <a:cubicBezTo>
                    <a:pt x="186" y="278"/>
                    <a:pt x="133" y="357"/>
                    <a:pt x="80" y="437"/>
                  </a:cubicBezTo>
                  <a:cubicBezTo>
                    <a:pt x="68" y="384"/>
                    <a:pt x="54" y="345"/>
                    <a:pt x="27" y="304"/>
                  </a:cubicBezTo>
                  <a:lnTo>
                    <a:pt x="27" y="318"/>
                  </a:lnTo>
                  <a:cubicBezTo>
                    <a:pt x="41" y="357"/>
                    <a:pt x="54" y="398"/>
                    <a:pt x="68" y="451"/>
                  </a:cubicBezTo>
                  <a:cubicBezTo>
                    <a:pt x="41" y="477"/>
                    <a:pt x="27" y="516"/>
                    <a:pt x="1" y="543"/>
                  </a:cubicBezTo>
                  <a:lnTo>
                    <a:pt x="1" y="583"/>
                  </a:lnTo>
                  <a:lnTo>
                    <a:pt x="80" y="463"/>
                  </a:lnTo>
                  <a:cubicBezTo>
                    <a:pt x="133" y="451"/>
                    <a:pt x="200" y="437"/>
                    <a:pt x="253" y="437"/>
                  </a:cubicBezTo>
                  <a:cubicBezTo>
                    <a:pt x="292" y="437"/>
                    <a:pt x="332" y="451"/>
                    <a:pt x="359" y="451"/>
                  </a:cubicBezTo>
                  <a:cubicBezTo>
                    <a:pt x="371" y="451"/>
                    <a:pt x="371" y="437"/>
                    <a:pt x="371" y="437"/>
                  </a:cubicBezTo>
                  <a:cubicBezTo>
                    <a:pt x="332" y="437"/>
                    <a:pt x="292" y="424"/>
                    <a:pt x="253" y="424"/>
                  </a:cubicBezTo>
                  <a:cubicBezTo>
                    <a:pt x="200" y="424"/>
                    <a:pt x="147" y="437"/>
                    <a:pt x="80" y="451"/>
                  </a:cubicBezTo>
                  <a:cubicBezTo>
                    <a:pt x="133" y="371"/>
                    <a:pt x="200" y="292"/>
                    <a:pt x="253" y="225"/>
                  </a:cubicBezTo>
                  <a:cubicBezTo>
                    <a:pt x="292" y="225"/>
                    <a:pt x="319" y="212"/>
                    <a:pt x="359" y="212"/>
                  </a:cubicBezTo>
                  <a:cubicBezTo>
                    <a:pt x="398" y="212"/>
                    <a:pt x="451" y="225"/>
                    <a:pt x="504" y="225"/>
                  </a:cubicBezTo>
                  <a:lnTo>
                    <a:pt x="504" y="212"/>
                  </a:lnTo>
                  <a:cubicBezTo>
                    <a:pt x="451" y="212"/>
                    <a:pt x="412" y="199"/>
                    <a:pt x="359" y="199"/>
                  </a:cubicBezTo>
                  <a:cubicBezTo>
                    <a:pt x="319" y="199"/>
                    <a:pt x="292" y="212"/>
                    <a:pt x="266" y="212"/>
                  </a:cubicBezTo>
                  <a:cubicBezTo>
                    <a:pt x="319" y="146"/>
                    <a:pt x="371" y="80"/>
                    <a:pt x="438" y="13"/>
                  </a:cubicBezTo>
                  <a:cubicBezTo>
                    <a:pt x="424" y="13"/>
                    <a:pt x="424" y="1"/>
                    <a:pt x="42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201602" y="1769628"/>
              <a:ext cx="19632" cy="23776"/>
            </a:xfrm>
            <a:custGeom>
              <a:avLst/>
              <a:gdLst/>
              <a:ahLst/>
              <a:cxnLst/>
              <a:rect l="l" t="t" r="r" b="b"/>
              <a:pathLst>
                <a:path w="597" h="723" extrusionOk="0">
                  <a:moveTo>
                    <a:pt x="249" y="1"/>
                  </a:moveTo>
                  <a:cubicBezTo>
                    <a:pt x="241" y="1"/>
                    <a:pt x="233" y="2"/>
                    <a:pt x="226" y="5"/>
                  </a:cubicBezTo>
                  <a:cubicBezTo>
                    <a:pt x="159" y="31"/>
                    <a:pt x="0" y="111"/>
                    <a:pt x="146" y="388"/>
                  </a:cubicBezTo>
                  <a:cubicBezTo>
                    <a:pt x="252" y="573"/>
                    <a:pt x="438" y="679"/>
                    <a:pt x="530" y="719"/>
                  </a:cubicBezTo>
                  <a:cubicBezTo>
                    <a:pt x="537" y="722"/>
                    <a:pt x="543" y="723"/>
                    <a:pt x="549" y="723"/>
                  </a:cubicBezTo>
                  <a:cubicBezTo>
                    <a:pt x="578" y="723"/>
                    <a:pt x="596" y="699"/>
                    <a:pt x="596" y="667"/>
                  </a:cubicBezTo>
                  <a:cubicBezTo>
                    <a:pt x="596" y="258"/>
                    <a:pt x="366" y="1"/>
                    <a:pt x="24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204661" y="1770187"/>
              <a:ext cx="15259" cy="21803"/>
            </a:xfrm>
            <a:custGeom>
              <a:avLst/>
              <a:gdLst/>
              <a:ahLst/>
              <a:cxnLst/>
              <a:rect l="l" t="t" r="r" b="b"/>
              <a:pathLst>
                <a:path w="464" h="663" extrusionOk="0">
                  <a:moveTo>
                    <a:pt x="93" y="0"/>
                  </a:moveTo>
                  <a:cubicBezTo>
                    <a:pt x="145" y="80"/>
                    <a:pt x="198" y="147"/>
                    <a:pt x="239" y="226"/>
                  </a:cubicBezTo>
                  <a:cubicBezTo>
                    <a:pt x="159" y="200"/>
                    <a:pt x="80" y="200"/>
                    <a:pt x="0" y="200"/>
                  </a:cubicBezTo>
                  <a:lnTo>
                    <a:pt x="0" y="212"/>
                  </a:lnTo>
                  <a:cubicBezTo>
                    <a:pt x="80" y="212"/>
                    <a:pt x="172" y="212"/>
                    <a:pt x="251" y="239"/>
                  </a:cubicBezTo>
                  <a:cubicBezTo>
                    <a:pt x="292" y="318"/>
                    <a:pt x="345" y="398"/>
                    <a:pt x="384" y="477"/>
                  </a:cubicBezTo>
                  <a:cubicBezTo>
                    <a:pt x="292" y="450"/>
                    <a:pt x="198" y="438"/>
                    <a:pt x="93" y="438"/>
                  </a:cubicBezTo>
                  <a:cubicBezTo>
                    <a:pt x="93" y="438"/>
                    <a:pt x="106" y="438"/>
                    <a:pt x="106" y="450"/>
                  </a:cubicBezTo>
                  <a:cubicBezTo>
                    <a:pt x="198" y="450"/>
                    <a:pt x="304" y="464"/>
                    <a:pt x="384" y="503"/>
                  </a:cubicBezTo>
                  <a:lnTo>
                    <a:pt x="384" y="491"/>
                  </a:lnTo>
                  <a:cubicBezTo>
                    <a:pt x="410" y="544"/>
                    <a:pt x="437" y="609"/>
                    <a:pt x="463" y="662"/>
                  </a:cubicBezTo>
                  <a:lnTo>
                    <a:pt x="463" y="636"/>
                  </a:lnTo>
                  <a:cubicBezTo>
                    <a:pt x="450" y="583"/>
                    <a:pt x="424" y="530"/>
                    <a:pt x="398" y="491"/>
                  </a:cubicBezTo>
                  <a:cubicBezTo>
                    <a:pt x="410" y="438"/>
                    <a:pt x="437" y="398"/>
                    <a:pt x="463" y="371"/>
                  </a:cubicBezTo>
                  <a:cubicBezTo>
                    <a:pt x="463" y="358"/>
                    <a:pt x="463" y="358"/>
                    <a:pt x="450" y="345"/>
                  </a:cubicBezTo>
                  <a:cubicBezTo>
                    <a:pt x="424" y="385"/>
                    <a:pt x="410" y="424"/>
                    <a:pt x="384" y="464"/>
                  </a:cubicBezTo>
                  <a:cubicBezTo>
                    <a:pt x="345" y="385"/>
                    <a:pt x="304" y="305"/>
                    <a:pt x="251" y="212"/>
                  </a:cubicBezTo>
                  <a:cubicBezTo>
                    <a:pt x="251" y="173"/>
                    <a:pt x="278" y="120"/>
                    <a:pt x="304" y="80"/>
                  </a:cubicBezTo>
                  <a:lnTo>
                    <a:pt x="292" y="67"/>
                  </a:lnTo>
                  <a:cubicBezTo>
                    <a:pt x="265" y="106"/>
                    <a:pt x="251" y="159"/>
                    <a:pt x="239" y="200"/>
                  </a:cubicBezTo>
                  <a:cubicBezTo>
                    <a:pt x="198" y="133"/>
                    <a:pt x="159" y="67"/>
                    <a:pt x="10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219459" y="1776370"/>
              <a:ext cx="26571" cy="17100"/>
            </a:xfrm>
            <a:custGeom>
              <a:avLst/>
              <a:gdLst/>
              <a:ahLst/>
              <a:cxnLst/>
              <a:rect l="l" t="t" r="r" b="b"/>
              <a:pathLst>
                <a:path w="808" h="520" extrusionOk="0">
                  <a:moveTo>
                    <a:pt x="588" y="1"/>
                  </a:moveTo>
                  <a:cubicBezTo>
                    <a:pt x="450" y="1"/>
                    <a:pt x="184" y="139"/>
                    <a:pt x="13" y="448"/>
                  </a:cubicBezTo>
                  <a:cubicBezTo>
                    <a:pt x="0" y="474"/>
                    <a:pt x="13" y="514"/>
                    <a:pt x="53" y="514"/>
                  </a:cubicBezTo>
                  <a:cubicBezTo>
                    <a:pt x="78" y="517"/>
                    <a:pt x="109" y="520"/>
                    <a:pt x="145" y="520"/>
                  </a:cubicBezTo>
                  <a:cubicBezTo>
                    <a:pt x="258" y="520"/>
                    <a:pt x="415" y="496"/>
                    <a:pt x="556" y="395"/>
                  </a:cubicBezTo>
                  <a:cubicBezTo>
                    <a:pt x="807" y="223"/>
                    <a:pt x="701" y="77"/>
                    <a:pt x="662" y="24"/>
                  </a:cubicBezTo>
                  <a:cubicBezTo>
                    <a:pt x="647" y="9"/>
                    <a:pt x="621" y="1"/>
                    <a:pt x="58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222057" y="1777159"/>
              <a:ext cx="19599" cy="13943"/>
            </a:xfrm>
            <a:custGeom>
              <a:avLst/>
              <a:gdLst/>
              <a:ahLst/>
              <a:cxnLst/>
              <a:rect l="l" t="t" r="r" b="b"/>
              <a:pathLst>
                <a:path w="596" h="424" extrusionOk="0">
                  <a:moveTo>
                    <a:pt x="398" y="0"/>
                  </a:moveTo>
                  <a:cubicBezTo>
                    <a:pt x="384" y="0"/>
                    <a:pt x="384" y="0"/>
                    <a:pt x="384" y="14"/>
                  </a:cubicBezTo>
                  <a:cubicBezTo>
                    <a:pt x="384" y="53"/>
                    <a:pt x="384" y="106"/>
                    <a:pt x="371" y="159"/>
                  </a:cubicBezTo>
                  <a:cubicBezTo>
                    <a:pt x="451" y="120"/>
                    <a:pt x="530" y="80"/>
                    <a:pt x="596" y="40"/>
                  </a:cubicBezTo>
                  <a:lnTo>
                    <a:pt x="596" y="27"/>
                  </a:lnTo>
                  <a:cubicBezTo>
                    <a:pt x="517" y="67"/>
                    <a:pt x="451" y="106"/>
                    <a:pt x="384" y="146"/>
                  </a:cubicBezTo>
                  <a:cubicBezTo>
                    <a:pt x="398" y="93"/>
                    <a:pt x="398" y="53"/>
                    <a:pt x="398" y="0"/>
                  </a:cubicBezTo>
                  <a:close/>
                  <a:moveTo>
                    <a:pt x="371" y="159"/>
                  </a:moveTo>
                  <a:cubicBezTo>
                    <a:pt x="278" y="212"/>
                    <a:pt x="199" y="265"/>
                    <a:pt x="133" y="318"/>
                  </a:cubicBezTo>
                  <a:cubicBezTo>
                    <a:pt x="133" y="265"/>
                    <a:pt x="133" y="226"/>
                    <a:pt x="119" y="173"/>
                  </a:cubicBezTo>
                  <a:cubicBezTo>
                    <a:pt x="119" y="186"/>
                    <a:pt x="119" y="186"/>
                    <a:pt x="107" y="186"/>
                  </a:cubicBezTo>
                  <a:cubicBezTo>
                    <a:pt x="119" y="238"/>
                    <a:pt x="119" y="279"/>
                    <a:pt x="107" y="318"/>
                  </a:cubicBezTo>
                  <a:cubicBezTo>
                    <a:pt x="80" y="344"/>
                    <a:pt x="40" y="371"/>
                    <a:pt x="1" y="411"/>
                  </a:cubicBezTo>
                  <a:lnTo>
                    <a:pt x="1" y="424"/>
                  </a:lnTo>
                  <a:cubicBezTo>
                    <a:pt x="40" y="397"/>
                    <a:pt x="80" y="371"/>
                    <a:pt x="119" y="332"/>
                  </a:cubicBezTo>
                  <a:lnTo>
                    <a:pt x="119" y="344"/>
                  </a:lnTo>
                  <a:cubicBezTo>
                    <a:pt x="213" y="358"/>
                    <a:pt x="305" y="385"/>
                    <a:pt x="384" y="424"/>
                  </a:cubicBezTo>
                  <a:cubicBezTo>
                    <a:pt x="398" y="424"/>
                    <a:pt x="398" y="424"/>
                    <a:pt x="411" y="411"/>
                  </a:cubicBezTo>
                  <a:cubicBezTo>
                    <a:pt x="319" y="371"/>
                    <a:pt x="225" y="344"/>
                    <a:pt x="133" y="332"/>
                  </a:cubicBezTo>
                  <a:cubicBezTo>
                    <a:pt x="199" y="279"/>
                    <a:pt x="278" y="226"/>
                    <a:pt x="358" y="173"/>
                  </a:cubicBezTo>
                  <a:cubicBezTo>
                    <a:pt x="437" y="199"/>
                    <a:pt x="517" y="226"/>
                    <a:pt x="596" y="265"/>
                  </a:cubicBezTo>
                  <a:lnTo>
                    <a:pt x="596" y="252"/>
                  </a:lnTo>
                  <a:cubicBezTo>
                    <a:pt x="530" y="212"/>
                    <a:pt x="451" y="186"/>
                    <a:pt x="37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194203" y="1797482"/>
              <a:ext cx="20487" cy="23217"/>
            </a:xfrm>
            <a:custGeom>
              <a:avLst/>
              <a:gdLst/>
              <a:ahLst/>
              <a:cxnLst/>
              <a:rect l="l" t="t" r="r" b="b"/>
              <a:pathLst>
                <a:path w="623" h="706" extrusionOk="0">
                  <a:moveTo>
                    <a:pt x="237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46" y="31"/>
                    <a:pt x="1" y="123"/>
                    <a:pt x="160" y="388"/>
                  </a:cubicBezTo>
                  <a:cubicBezTo>
                    <a:pt x="265" y="573"/>
                    <a:pt x="451" y="667"/>
                    <a:pt x="557" y="706"/>
                  </a:cubicBezTo>
                  <a:cubicBezTo>
                    <a:pt x="596" y="706"/>
                    <a:pt x="622" y="679"/>
                    <a:pt x="622" y="653"/>
                  </a:cubicBezTo>
                  <a:cubicBezTo>
                    <a:pt x="598" y="247"/>
                    <a:pt x="356" y="1"/>
                    <a:pt x="23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197229" y="1798041"/>
              <a:ext cx="15292" cy="20060"/>
            </a:xfrm>
            <a:custGeom>
              <a:avLst/>
              <a:gdLst/>
              <a:ahLst/>
              <a:cxnLst/>
              <a:rect l="l" t="t" r="r" b="b"/>
              <a:pathLst>
                <a:path w="465" h="610" extrusionOk="0">
                  <a:moveTo>
                    <a:pt x="80" y="1"/>
                  </a:moveTo>
                  <a:cubicBezTo>
                    <a:pt x="133" y="80"/>
                    <a:pt x="186" y="147"/>
                    <a:pt x="239" y="212"/>
                  </a:cubicBezTo>
                  <a:cubicBezTo>
                    <a:pt x="173" y="212"/>
                    <a:pt x="107" y="200"/>
                    <a:pt x="41" y="200"/>
                  </a:cubicBezTo>
                  <a:lnTo>
                    <a:pt x="1" y="200"/>
                  </a:lnTo>
                  <a:lnTo>
                    <a:pt x="1" y="212"/>
                  </a:lnTo>
                  <a:lnTo>
                    <a:pt x="54" y="212"/>
                  </a:lnTo>
                  <a:cubicBezTo>
                    <a:pt x="121" y="212"/>
                    <a:pt x="186" y="226"/>
                    <a:pt x="253" y="239"/>
                  </a:cubicBezTo>
                  <a:cubicBezTo>
                    <a:pt x="306" y="305"/>
                    <a:pt x="345" y="385"/>
                    <a:pt x="398" y="464"/>
                  </a:cubicBezTo>
                  <a:cubicBezTo>
                    <a:pt x="306" y="451"/>
                    <a:pt x="226" y="438"/>
                    <a:pt x="133" y="438"/>
                  </a:cubicBezTo>
                  <a:lnTo>
                    <a:pt x="107" y="438"/>
                  </a:lnTo>
                  <a:lnTo>
                    <a:pt x="121" y="451"/>
                  </a:lnTo>
                  <a:lnTo>
                    <a:pt x="133" y="451"/>
                  </a:lnTo>
                  <a:cubicBezTo>
                    <a:pt x="226" y="451"/>
                    <a:pt x="319" y="464"/>
                    <a:pt x="398" y="491"/>
                  </a:cubicBezTo>
                  <a:cubicBezTo>
                    <a:pt x="424" y="530"/>
                    <a:pt x="451" y="570"/>
                    <a:pt x="465" y="609"/>
                  </a:cubicBezTo>
                  <a:lnTo>
                    <a:pt x="465" y="583"/>
                  </a:lnTo>
                  <a:cubicBezTo>
                    <a:pt x="451" y="544"/>
                    <a:pt x="424" y="503"/>
                    <a:pt x="412" y="477"/>
                  </a:cubicBezTo>
                  <a:cubicBezTo>
                    <a:pt x="424" y="424"/>
                    <a:pt x="438" y="385"/>
                    <a:pt x="465" y="345"/>
                  </a:cubicBezTo>
                  <a:lnTo>
                    <a:pt x="465" y="332"/>
                  </a:lnTo>
                  <a:cubicBezTo>
                    <a:pt x="438" y="371"/>
                    <a:pt x="412" y="411"/>
                    <a:pt x="398" y="464"/>
                  </a:cubicBezTo>
                  <a:cubicBezTo>
                    <a:pt x="359" y="371"/>
                    <a:pt x="306" y="292"/>
                    <a:pt x="253" y="212"/>
                  </a:cubicBezTo>
                  <a:cubicBezTo>
                    <a:pt x="253" y="159"/>
                    <a:pt x="266" y="120"/>
                    <a:pt x="292" y="80"/>
                  </a:cubicBezTo>
                  <a:lnTo>
                    <a:pt x="292" y="67"/>
                  </a:lnTo>
                  <a:cubicBezTo>
                    <a:pt x="266" y="106"/>
                    <a:pt x="239" y="147"/>
                    <a:pt x="239" y="200"/>
                  </a:cubicBezTo>
                  <a:cubicBezTo>
                    <a:pt x="200" y="133"/>
                    <a:pt x="147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212915" y="1803007"/>
              <a:ext cx="25716" cy="17692"/>
            </a:xfrm>
            <a:custGeom>
              <a:avLst/>
              <a:gdLst/>
              <a:ahLst/>
              <a:cxnLst/>
              <a:rect l="l" t="t" r="r" b="b"/>
              <a:pathLst>
                <a:path w="782" h="538" extrusionOk="0">
                  <a:moveTo>
                    <a:pt x="555" y="0"/>
                  </a:moveTo>
                  <a:cubicBezTo>
                    <a:pt x="423" y="0"/>
                    <a:pt x="165" y="148"/>
                    <a:pt x="14" y="472"/>
                  </a:cubicBezTo>
                  <a:cubicBezTo>
                    <a:pt x="0" y="499"/>
                    <a:pt x="14" y="538"/>
                    <a:pt x="53" y="538"/>
                  </a:cubicBezTo>
                  <a:cubicBezTo>
                    <a:pt x="159" y="538"/>
                    <a:pt x="371" y="525"/>
                    <a:pt x="544" y="393"/>
                  </a:cubicBezTo>
                  <a:cubicBezTo>
                    <a:pt x="782" y="207"/>
                    <a:pt x="676" y="61"/>
                    <a:pt x="623" y="22"/>
                  </a:cubicBezTo>
                  <a:cubicBezTo>
                    <a:pt x="608" y="8"/>
                    <a:pt x="585" y="0"/>
                    <a:pt x="55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214230" y="1803730"/>
              <a:ext cx="20487" cy="15686"/>
            </a:xfrm>
            <a:custGeom>
              <a:avLst/>
              <a:gdLst/>
              <a:ahLst/>
              <a:cxnLst/>
              <a:rect l="l" t="t" r="r" b="b"/>
              <a:pathLst>
                <a:path w="623" h="477" extrusionOk="0">
                  <a:moveTo>
                    <a:pt x="398" y="0"/>
                  </a:moveTo>
                  <a:lnTo>
                    <a:pt x="398" y="13"/>
                  </a:lnTo>
                  <a:cubicBezTo>
                    <a:pt x="398" y="53"/>
                    <a:pt x="398" y="106"/>
                    <a:pt x="384" y="159"/>
                  </a:cubicBezTo>
                  <a:cubicBezTo>
                    <a:pt x="305" y="212"/>
                    <a:pt x="225" y="265"/>
                    <a:pt x="159" y="330"/>
                  </a:cubicBezTo>
                  <a:cubicBezTo>
                    <a:pt x="159" y="278"/>
                    <a:pt x="146" y="238"/>
                    <a:pt x="146" y="185"/>
                  </a:cubicBezTo>
                  <a:lnTo>
                    <a:pt x="133" y="198"/>
                  </a:lnTo>
                  <a:cubicBezTo>
                    <a:pt x="146" y="251"/>
                    <a:pt x="146" y="291"/>
                    <a:pt x="146" y="344"/>
                  </a:cubicBezTo>
                  <a:cubicBezTo>
                    <a:pt x="93" y="371"/>
                    <a:pt x="40" y="410"/>
                    <a:pt x="1" y="450"/>
                  </a:cubicBezTo>
                  <a:lnTo>
                    <a:pt x="1" y="477"/>
                  </a:lnTo>
                  <a:cubicBezTo>
                    <a:pt x="40" y="436"/>
                    <a:pt x="93" y="397"/>
                    <a:pt x="146" y="357"/>
                  </a:cubicBezTo>
                  <a:cubicBezTo>
                    <a:pt x="239" y="357"/>
                    <a:pt x="331" y="383"/>
                    <a:pt x="424" y="424"/>
                  </a:cubicBezTo>
                  <a:cubicBezTo>
                    <a:pt x="424" y="424"/>
                    <a:pt x="437" y="424"/>
                    <a:pt x="437" y="410"/>
                  </a:cubicBezTo>
                  <a:cubicBezTo>
                    <a:pt x="345" y="371"/>
                    <a:pt x="252" y="357"/>
                    <a:pt x="159" y="344"/>
                  </a:cubicBezTo>
                  <a:cubicBezTo>
                    <a:pt x="225" y="278"/>
                    <a:pt x="305" y="225"/>
                    <a:pt x="384" y="172"/>
                  </a:cubicBezTo>
                  <a:cubicBezTo>
                    <a:pt x="463" y="185"/>
                    <a:pt x="543" y="212"/>
                    <a:pt x="609" y="251"/>
                  </a:cubicBezTo>
                  <a:cubicBezTo>
                    <a:pt x="622" y="251"/>
                    <a:pt x="622" y="238"/>
                    <a:pt x="622" y="238"/>
                  </a:cubicBezTo>
                  <a:cubicBezTo>
                    <a:pt x="557" y="212"/>
                    <a:pt x="477" y="185"/>
                    <a:pt x="398" y="172"/>
                  </a:cubicBezTo>
                  <a:lnTo>
                    <a:pt x="398" y="159"/>
                  </a:lnTo>
                  <a:cubicBezTo>
                    <a:pt x="463" y="119"/>
                    <a:pt x="543" y="66"/>
                    <a:pt x="609" y="27"/>
                  </a:cubicBezTo>
                  <a:lnTo>
                    <a:pt x="609" y="13"/>
                  </a:lnTo>
                  <a:cubicBezTo>
                    <a:pt x="530" y="53"/>
                    <a:pt x="463" y="106"/>
                    <a:pt x="398" y="145"/>
                  </a:cubicBezTo>
                  <a:cubicBezTo>
                    <a:pt x="410" y="92"/>
                    <a:pt x="410" y="53"/>
                    <a:pt x="398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191145" y="1832143"/>
              <a:ext cx="25749" cy="17758"/>
            </a:xfrm>
            <a:custGeom>
              <a:avLst/>
              <a:gdLst/>
              <a:ahLst/>
              <a:cxnLst/>
              <a:rect l="l" t="t" r="r" b="b"/>
              <a:pathLst>
                <a:path w="783" h="540" extrusionOk="0">
                  <a:moveTo>
                    <a:pt x="227" y="0"/>
                  </a:moveTo>
                  <a:cubicBezTo>
                    <a:pt x="197" y="0"/>
                    <a:pt x="174" y="8"/>
                    <a:pt x="159" y="22"/>
                  </a:cubicBezTo>
                  <a:cubicBezTo>
                    <a:pt x="106" y="63"/>
                    <a:pt x="1" y="208"/>
                    <a:pt x="253" y="393"/>
                  </a:cubicBezTo>
                  <a:cubicBezTo>
                    <a:pt x="424" y="525"/>
                    <a:pt x="623" y="539"/>
                    <a:pt x="729" y="539"/>
                  </a:cubicBezTo>
                  <a:cubicBezTo>
                    <a:pt x="768" y="539"/>
                    <a:pt x="782" y="499"/>
                    <a:pt x="768" y="472"/>
                  </a:cubicBezTo>
                  <a:cubicBezTo>
                    <a:pt x="617" y="148"/>
                    <a:pt x="360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195091" y="1832867"/>
              <a:ext cx="19172" cy="14404"/>
            </a:xfrm>
            <a:custGeom>
              <a:avLst/>
              <a:gdLst/>
              <a:ahLst/>
              <a:cxnLst/>
              <a:rect l="l" t="t" r="r" b="b"/>
              <a:pathLst>
                <a:path w="583" h="438" extrusionOk="0">
                  <a:moveTo>
                    <a:pt x="225" y="0"/>
                  </a:moveTo>
                  <a:cubicBezTo>
                    <a:pt x="212" y="53"/>
                    <a:pt x="212" y="106"/>
                    <a:pt x="225" y="146"/>
                  </a:cubicBezTo>
                  <a:cubicBezTo>
                    <a:pt x="159" y="106"/>
                    <a:pt x="92" y="53"/>
                    <a:pt x="27" y="14"/>
                  </a:cubicBezTo>
                  <a:lnTo>
                    <a:pt x="13" y="27"/>
                  </a:lnTo>
                  <a:cubicBezTo>
                    <a:pt x="92" y="67"/>
                    <a:pt x="159" y="120"/>
                    <a:pt x="238" y="173"/>
                  </a:cubicBezTo>
                  <a:cubicBezTo>
                    <a:pt x="159" y="186"/>
                    <a:pt x="80" y="212"/>
                    <a:pt x="0" y="239"/>
                  </a:cubicBezTo>
                  <a:lnTo>
                    <a:pt x="13" y="252"/>
                  </a:lnTo>
                  <a:cubicBezTo>
                    <a:pt x="92" y="212"/>
                    <a:pt x="172" y="199"/>
                    <a:pt x="251" y="173"/>
                  </a:cubicBezTo>
                  <a:cubicBezTo>
                    <a:pt x="318" y="226"/>
                    <a:pt x="397" y="292"/>
                    <a:pt x="463" y="345"/>
                  </a:cubicBezTo>
                  <a:cubicBezTo>
                    <a:pt x="371" y="358"/>
                    <a:pt x="278" y="385"/>
                    <a:pt x="186" y="411"/>
                  </a:cubicBezTo>
                  <a:lnTo>
                    <a:pt x="198" y="424"/>
                  </a:lnTo>
                  <a:cubicBezTo>
                    <a:pt x="291" y="385"/>
                    <a:pt x="384" y="358"/>
                    <a:pt x="477" y="358"/>
                  </a:cubicBezTo>
                  <a:cubicBezTo>
                    <a:pt x="516" y="385"/>
                    <a:pt x="542" y="411"/>
                    <a:pt x="583" y="438"/>
                  </a:cubicBezTo>
                  <a:cubicBezTo>
                    <a:pt x="583" y="424"/>
                    <a:pt x="569" y="424"/>
                    <a:pt x="569" y="411"/>
                  </a:cubicBezTo>
                  <a:cubicBezTo>
                    <a:pt x="542" y="385"/>
                    <a:pt x="516" y="371"/>
                    <a:pt x="489" y="345"/>
                  </a:cubicBezTo>
                  <a:lnTo>
                    <a:pt x="489" y="212"/>
                  </a:lnTo>
                  <a:lnTo>
                    <a:pt x="489" y="199"/>
                  </a:lnTo>
                  <a:cubicBezTo>
                    <a:pt x="477" y="239"/>
                    <a:pt x="477" y="279"/>
                    <a:pt x="477" y="332"/>
                  </a:cubicBezTo>
                  <a:cubicBezTo>
                    <a:pt x="397" y="265"/>
                    <a:pt x="318" y="212"/>
                    <a:pt x="238" y="159"/>
                  </a:cubicBezTo>
                  <a:cubicBezTo>
                    <a:pt x="225" y="106"/>
                    <a:pt x="225" y="53"/>
                    <a:pt x="238" y="14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215118" y="1826224"/>
              <a:ext cx="20454" cy="22888"/>
            </a:xfrm>
            <a:custGeom>
              <a:avLst/>
              <a:gdLst/>
              <a:ahLst/>
              <a:cxnLst/>
              <a:rect l="l" t="t" r="r" b="b"/>
              <a:pathLst>
                <a:path w="622" h="696" extrusionOk="0">
                  <a:moveTo>
                    <a:pt x="388" y="0"/>
                  </a:moveTo>
                  <a:cubicBezTo>
                    <a:pt x="280" y="0"/>
                    <a:pt x="37" y="247"/>
                    <a:pt x="0" y="652"/>
                  </a:cubicBezTo>
                  <a:cubicBezTo>
                    <a:pt x="0" y="674"/>
                    <a:pt x="18" y="696"/>
                    <a:pt x="46" y="696"/>
                  </a:cubicBezTo>
                  <a:cubicBezTo>
                    <a:pt x="52" y="696"/>
                    <a:pt x="59" y="695"/>
                    <a:pt x="66" y="693"/>
                  </a:cubicBezTo>
                  <a:cubicBezTo>
                    <a:pt x="172" y="666"/>
                    <a:pt x="357" y="573"/>
                    <a:pt x="463" y="388"/>
                  </a:cubicBezTo>
                  <a:cubicBezTo>
                    <a:pt x="622" y="123"/>
                    <a:pt x="477" y="31"/>
                    <a:pt x="410" y="4"/>
                  </a:cubicBezTo>
                  <a:cubicBezTo>
                    <a:pt x="403" y="2"/>
                    <a:pt x="396" y="0"/>
                    <a:pt x="38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216401" y="1826783"/>
              <a:ext cx="16147" cy="21375"/>
            </a:xfrm>
            <a:custGeom>
              <a:avLst/>
              <a:gdLst/>
              <a:ahLst/>
              <a:cxnLst/>
              <a:rect l="l" t="t" r="r" b="b"/>
              <a:pathLst>
                <a:path w="491" h="650" extrusionOk="0">
                  <a:moveTo>
                    <a:pt x="397" y="0"/>
                  </a:moveTo>
                  <a:cubicBezTo>
                    <a:pt x="344" y="67"/>
                    <a:pt x="305" y="132"/>
                    <a:pt x="252" y="199"/>
                  </a:cubicBezTo>
                  <a:cubicBezTo>
                    <a:pt x="252" y="146"/>
                    <a:pt x="226" y="106"/>
                    <a:pt x="199" y="67"/>
                  </a:cubicBezTo>
                  <a:lnTo>
                    <a:pt x="199" y="79"/>
                  </a:lnTo>
                  <a:cubicBezTo>
                    <a:pt x="226" y="120"/>
                    <a:pt x="239" y="159"/>
                    <a:pt x="239" y="212"/>
                  </a:cubicBezTo>
                  <a:cubicBezTo>
                    <a:pt x="186" y="291"/>
                    <a:pt x="133" y="371"/>
                    <a:pt x="93" y="450"/>
                  </a:cubicBezTo>
                  <a:cubicBezTo>
                    <a:pt x="80" y="411"/>
                    <a:pt x="53" y="371"/>
                    <a:pt x="27" y="331"/>
                  </a:cubicBezTo>
                  <a:lnTo>
                    <a:pt x="27" y="344"/>
                  </a:lnTo>
                  <a:cubicBezTo>
                    <a:pt x="53" y="384"/>
                    <a:pt x="67" y="424"/>
                    <a:pt x="80" y="477"/>
                  </a:cubicBezTo>
                  <a:lnTo>
                    <a:pt x="0" y="635"/>
                  </a:lnTo>
                  <a:lnTo>
                    <a:pt x="0" y="649"/>
                  </a:lnTo>
                  <a:cubicBezTo>
                    <a:pt x="27" y="596"/>
                    <a:pt x="53" y="543"/>
                    <a:pt x="93" y="477"/>
                  </a:cubicBezTo>
                  <a:lnTo>
                    <a:pt x="93" y="490"/>
                  </a:lnTo>
                  <a:cubicBezTo>
                    <a:pt x="173" y="464"/>
                    <a:pt x="265" y="450"/>
                    <a:pt x="344" y="450"/>
                  </a:cubicBezTo>
                  <a:lnTo>
                    <a:pt x="371" y="450"/>
                  </a:lnTo>
                  <a:lnTo>
                    <a:pt x="385" y="437"/>
                  </a:lnTo>
                  <a:lnTo>
                    <a:pt x="344" y="437"/>
                  </a:lnTo>
                  <a:cubicBezTo>
                    <a:pt x="265" y="437"/>
                    <a:pt x="186" y="450"/>
                    <a:pt x="93" y="464"/>
                  </a:cubicBezTo>
                  <a:cubicBezTo>
                    <a:pt x="146" y="384"/>
                    <a:pt x="199" y="305"/>
                    <a:pt x="252" y="238"/>
                  </a:cubicBezTo>
                  <a:cubicBezTo>
                    <a:pt x="305" y="226"/>
                    <a:pt x="371" y="212"/>
                    <a:pt x="438" y="212"/>
                  </a:cubicBezTo>
                  <a:lnTo>
                    <a:pt x="491" y="212"/>
                  </a:lnTo>
                  <a:lnTo>
                    <a:pt x="491" y="199"/>
                  </a:lnTo>
                  <a:lnTo>
                    <a:pt x="438" y="199"/>
                  </a:lnTo>
                  <a:cubicBezTo>
                    <a:pt x="385" y="199"/>
                    <a:pt x="318" y="212"/>
                    <a:pt x="252" y="212"/>
                  </a:cubicBezTo>
                  <a:cubicBezTo>
                    <a:pt x="305" y="146"/>
                    <a:pt x="358" y="79"/>
                    <a:pt x="411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201175" y="1866442"/>
              <a:ext cx="27426" cy="14930"/>
            </a:xfrm>
            <a:custGeom>
              <a:avLst/>
              <a:gdLst/>
              <a:ahLst/>
              <a:cxnLst/>
              <a:rect l="l" t="t" r="r" b="b"/>
              <a:pathLst>
                <a:path w="834" h="454" extrusionOk="0">
                  <a:moveTo>
                    <a:pt x="228" y="0"/>
                  </a:moveTo>
                  <a:cubicBezTo>
                    <a:pt x="176" y="0"/>
                    <a:pt x="137" y="14"/>
                    <a:pt x="119" y="38"/>
                  </a:cubicBezTo>
                  <a:cubicBezTo>
                    <a:pt x="80" y="91"/>
                    <a:pt x="1" y="250"/>
                    <a:pt x="278" y="396"/>
                  </a:cubicBezTo>
                  <a:cubicBezTo>
                    <a:pt x="372" y="440"/>
                    <a:pt x="470" y="454"/>
                    <a:pt x="557" y="454"/>
                  </a:cubicBezTo>
                  <a:cubicBezTo>
                    <a:pt x="654" y="454"/>
                    <a:pt x="739" y="437"/>
                    <a:pt x="795" y="423"/>
                  </a:cubicBezTo>
                  <a:cubicBezTo>
                    <a:pt x="821" y="423"/>
                    <a:pt x="834" y="382"/>
                    <a:pt x="807" y="356"/>
                  </a:cubicBezTo>
                  <a:cubicBezTo>
                    <a:pt x="623" y="103"/>
                    <a:pt x="374" y="0"/>
                    <a:pt x="22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04200" y="1866804"/>
              <a:ext cx="21375" cy="13549"/>
            </a:xfrm>
            <a:custGeom>
              <a:avLst/>
              <a:gdLst/>
              <a:ahLst/>
              <a:cxnLst/>
              <a:rect l="l" t="t" r="r" b="b"/>
              <a:pathLst>
                <a:path w="650" h="412" extrusionOk="0">
                  <a:moveTo>
                    <a:pt x="212" y="1"/>
                  </a:moveTo>
                  <a:cubicBezTo>
                    <a:pt x="212" y="41"/>
                    <a:pt x="226" y="94"/>
                    <a:pt x="239" y="133"/>
                  </a:cubicBezTo>
                  <a:cubicBezTo>
                    <a:pt x="173" y="107"/>
                    <a:pt x="94" y="80"/>
                    <a:pt x="14" y="54"/>
                  </a:cubicBezTo>
                  <a:lnTo>
                    <a:pt x="1" y="67"/>
                  </a:lnTo>
                  <a:cubicBezTo>
                    <a:pt x="94" y="94"/>
                    <a:pt x="173" y="120"/>
                    <a:pt x="253" y="160"/>
                  </a:cubicBezTo>
                  <a:cubicBezTo>
                    <a:pt x="173" y="186"/>
                    <a:pt x="107" y="226"/>
                    <a:pt x="41" y="279"/>
                  </a:cubicBezTo>
                  <a:lnTo>
                    <a:pt x="54" y="279"/>
                  </a:lnTo>
                  <a:cubicBezTo>
                    <a:pt x="120" y="239"/>
                    <a:pt x="186" y="200"/>
                    <a:pt x="265" y="160"/>
                  </a:cubicBezTo>
                  <a:cubicBezTo>
                    <a:pt x="359" y="200"/>
                    <a:pt x="438" y="239"/>
                    <a:pt x="517" y="279"/>
                  </a:cubicBezTo>
                  <a:cubicBezTo>
                    <a:pt x="424" y="306"/>
                    <a:pt x="345" y="345"/>
                    <a:pt x="265" y="412"/>
                  </a:cubicBezTo>
                  <a:lnTo>
                    <a:pt x="279" y="412"/>
                  </a:lnTo>
                  <a:cubicBezTo>
                    <a:pt x="359" y="359"/>
                    <a:pt x="438" y="318"/>
                    <a:pt x="530" y="292"/>
                  </a:cubicBezTo>
                  <a:lnTo>
                    <a:pt x="530" y="279"/>
                  </a:lnTo>
                  <a:cubicBezTo>
                    <a:pt x="570" y="306"/>
                    <a:pt x="610" y="332"/>
                    <a:pt x="650" y="345"/>
                  </a:cubicBezTo>
                  <a:lnTo>
                    <a:pt x="650" y="332"/>
                  </a:lnTo>
                  <a:cubicBezTo>
                    <a:pt x="610" y="306"/>
                    <a:pt x="570" y="292"/>
                    <a:pt x="530" y="265"/>
                  </a:cubicBezTo>
                  <a:cubicBezTo>
                    <a:pt x="517" y="226"/>
                    <a:pt x="517" y="186"/>
                    <a:pt x="517" y="133"/>
                  </a:cubicBezTo>
                  <a:lnTo>
                    <a:pt x="504" y="133"/>
                  </a:lnTo>
                  <a:cubicBezTo>
                    <a:pt x="504" y="173"/>
                    <a:pt x="504" y="213"/>
                    <a:pt x="517" y="265"/>
                  </a:cubicBezTo>
                  <a:cubicBezTo>
                    <a:pt x="438" y="226"/>
                    <a:pt x="345" y="186"/>
                    <a:pt x="265" y="147"/>
                  </a:cubicBezTo>
                  <a:cubicBezTo>
                    <a:pt x="239" y="94"/>
                    <a:pt x="226" y="54"/>
                    <a:pt x="22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224721" y="1854604"/>
              <a:ext cx="18284" cy="25025"/>
            </a:xfrm>
            <a:custGeom>
              <a:avLst/>
              <a:gdLst/>
              <a:ahLst/>
              <a:cxnLst/>
              <a:rect l="l" t="t" r="r" b="b"/>
              <a:pathLst>
                <a:path w="556" h="761" extrusionOk="0">
                  <a:moveTo>
                    <a:pt x="310" y="1"/>
                  </a:moveTo>
                  <a:cubicBezTo>
                    <a:pt x="203" y="1"/>
                    <a:pt x="0" y="301"/>
                    <a:pt x="52" y="716"/>
                  </a:cubicBezTo>
                  <a:cubicBezTo>
                    <a:pt x="62" y="746"/>
                    <a:pt x="79" y="761"/>
                    <a:pt x="104" y="761"/>
                  </a:cubicBezTo>
                  <a:cubicBezTo>
                    <a:pt x="113" y="761"/>
                    <a:pt x="122" y="759"/>
                    <a:pt x="132" y="756"/>
                  </a:cubicBezTo>
                  <a:cubicBezTo>
                    <a:pt x="224" y="703"/>
                    <a:pt x="383" y="571"/>
                    <a:pt x="462" y="372"/>
                  </a:cubicBezTo>
                  <a:cubicBezTo>
                    <a:pt x="555" y="81"/>
                    <a:pt x="383" y="15"/>
                    <a:pt x="317" y="1"/>
                  </a:cubicBezTo>
                  <a:cubicBezTo>
                    <a:pt x="315" y="1"/>
                    <a:pt x="313" y="1"/>
                    <a:pt x="31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226431" y="1855064"/>
              <a:ext cx="14371" cy="23973"/>
            </a:xfrm>
            <a:custGeom>
              <a:avLst/>
              <a:gdLst/>
              <a:ahLst/>
              <a:cxnLst/>
              <a:rect l="l" t="t" r="r" b="b"/>
              <a:pathLst>
                <a:path w="437" h="729" extrusionOk="0">
                  <a:moveTo>
                    <a:pt x="291" y="1"/>
                  </a:moveTo>
                  <a:cubicBezTo>
                    <a:pt x="265" y="67"/>
                    <a:pt x="225" y="146"/>
                    <a:pt x="198" y="213"/>
                  </a:cubicBezTo>
                  <a:cubicBezTo>
                    <a:pt x="186" y="172"/>
                    <a:pt x="159" y="133"/>
                    <a:pt x="119" y="93"/>
                  </a:cubicBezTo>
                  <a:lnTo>
                    <a:pt x="119" y="107"/>
                  </a:lnTo>
                  <a:cubicBezTo>
                    <a:pt x="145" y="146"/>
                    <a:pt x="172" y="186"/>
                    <a:pt x="186" y="239"/>
                  </a:cubicBezTo>
                  <a:cubicBezTo>
                    <a:pt x="159" y="331"/>
                    <a:pt x="119" y="411"/>
                    <a:pt x="92" y="504"/>
                  </a:cubicBezTo>
                  <a:cubicBezTo>
                    <a:pt x="66" y="464"/>
                    <a:pt x="39" y="437"/>
                    <a:pt x="0" y="398"/>
                  </a:cubicBezTo>
                  <a:lnTo>
                    <a:pt x="0" y="411"/>
                  </a:lnTo>
                  <a:cubicBezTo>
                    <a:pt x="39" y="451"/>
                    <a:pt x="66" y="490"/>
                    <a:pt x="80" y="517"/>
                  </a:cubicBezTo>
                  <a:cubicBezTo>
                    <a:pt x="66" y="583"/>
                    <a:pt x="53" y="649"/>
                    <a:pt x="39" y="702"/>
                  </a:cubicBezTo>
                  <a:lnTo>
                    <a:pt x="39" y="728"/>
                  </a:lnTo>
                  <a:cubicBezTo>
                    <a:pt x="53" y="663"/>
                    <a:pt x="80" y="596"/>
                    <a:pt x="92" y="530"/>
                  </a:cubicBezTo>
                  <a:cubicBezTo>
                    <a:pt x="186" y="490"/>
                    <a:pt x="278" y="451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17"/>
                  </a:cubicBezTo>
                  <a:cubicBezTo>
                    <a:pt x="133" y="424"/>
                    <a:pt x="159" y="345"/>
                    <a:pt x="198" y="252"/>
                  </a:cubicBezTo>
                  <a:cubicBezTo>
                    <a:pt x="278" y="225"/>
                    <a:pt x="357" y="199"/>
                    <a:pt x="436" y="186"/>
                  </a:cubicBezTo>
                  <a:lnTo>
                    <a:pt x="436" y="172"/>
                  </a:lnTo>
                  <a:cubicBezTo>
                    <a:pt x="357" y="186"/>
                    <a:pt x="278" y="213"/>
                    <a:pt x="198" y="239"/>
                  </a:cubicBezTo>
                  <a:cubicBezTo>
                    <a:pt x="238" y="160"/>
                    <a:pt x="265" y="80"/>
                    <a:pt x="30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200714" y="1896138"/>
              <a:ext cx="23118" cy="21211"/>
            </a:xfrm>
            <a:custGeom>
              <a:avLst/>
              <a:gdLst/>
              <a:ahLst/>
              <a:cxnLst/>
              <a:rect l="l" t="t" r="r" b="b"/>
              <a:pathLst>
                <a:path w="703" h="645" extrusionOk="0">
                  <a:moveTo>
                    <a:pt x="236" y="0"/>
                  </a:moveTo>
                  <a:cubicBezTo>
                    <a:pt x="222" y="0"/>
                    <a:pt x="210" y="3"/>
                    <a:pt x="200" y="9"/>
                  </a:cubicBezTo>
                  <a:cubicBezTo>
                    <a:pt x="147" y="35"/>
                    <a:pt x="1" y="155"/>
                    <a:pt x="200" y="393"/>
                  </a:cubicBezTo>
                  <a:cubicBezTo>
                    <a:pt x="332" y="565"/>
                    <a:pt x="530" y="618"/>
                    <a:pt x="636" y="644"/>
                  </a:cubicBezTo>
                  <a:cubicBezTo>
                    <a:pt x="663" y="644"/>
                    <a:pt x="703" y="618"/>
                    <a:pt x="689" y="578"/>
                  </a:cubicBezTo>
                  <a:cubicBezTo>
                    <a:pt x="607" y="200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204200" y="1896861"/>
              <a:ext cx="17889" cy="19172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67" y="1"/>
                  </a:moveTo>
                  <a:cubicBezTo>
                    <a:pt x="120" y="66"/>
                    <a:pt x="186" y="133"/>
                    <a:pt x="239" y="186"/>
                  </a:cubicBezTo>
                  <a:lnTo>
                    <a:pt x="200" y="186"/>
                  </a:lnTo>
                  <a:cubicBezTo>
                    <a:pt x="133" y="186"/>
                    <a:pt x="67" y="199"/>
                    <a:pt x="1" y="212"/>
                  </a:cubicBezTo>
                  <a:lnTo>
                    <a:pt x="1" y="225"/>
                  </a:lnTo>
                  <a:cubicBezTo>
                    <a:pt x="67" y="212"/>
                    <a:pt x="133" y="199"/>
                    <a:pt x="200" y="199"/>
                  </a:cubicBezTo>
                  <a:lnTo>
                    <a:pt x="253" y="199"/>
                  </a:lnTo>
                  <a:cubicBezTo>
                    <a:pt x="318" y="278"/>
                    <a:pt x="371" y="345"/>
                    <a:pt x="424" y="424"/>
                  </a:cubicBezTo>
                  <a:cubicBezTo>
                    <a:pt x="385" y="410"/>
                    <a:pt x="345" y="410"/>
                    <a:pt x="306" y="410"/>
                  </a:cubicBezTo>
                  <a:cubicBezTo>
                    <a:pt x="253" y="410"/>
                    <a:pt x="186" y="410"/>
                    <a:pt x="133" y="424"/>
                  </a:cubicBezTo>
                  <a:cubicBezTo>
                    <a:pt x="147" y="424"/>
                    <a:pt x="147" y="437"/>
                    <a:pt x="147" y="437"/>
                  </a:cubicBezTo>
                  <a:cubicBezTo>
                    <a:pt x="200" y="424"/>
                    <a:pt x="253" y="424"/>
                    <a:pt x="306" y="424"/>
                  </a:cubicBezTo>
                  <a:cubicBezTo>
                    <a:pt x="345" y="424"/>
                    <a:pt x="398" y="424"/>
                    <a:pt x="438" y="437"/>
                  </a:cubicBezTo>
                  <a:cubicBezTo>
                    <a:pt x="477" y="477"/>
                    <a:pt x="504" y="530"/>
                    <a:pt x="544" y="583"/>
                  </a:cubicBezTo>
                  <a:lnTo>
                    <a:pt x="544" y="556"/>
                  </a:lnTo>
                  <a:cubicBezTo>
                    <a:pt x="517" y="504"/>
                    <a:pt x="477" y="463"/>
                    <a:pt x="451" y="424"/>
                  </a:cubicBezTo>
                  <a:cubicBezTo>
                    <a:pt x="451" y="371"/>
                    <a:pt x="464" y="331"/>
                    <a:pt x="491" y="292"/>
                  </a:cubicBezTo>
                  <a:cubicBezTo>
                    <a:pt x="477" y="292"/>
                    <a:pt x="477" y="278"/>
                    <a:pt x="477" y="278"/>
                  </a:cubicBezTo>
                  <a:cubicBezTo>
                    <a:pt x="464" y="318"/>
                    <a:pt x="438" y="357"/>
                    <a:pt x="438" y="410"/>
                  </a:cubicBezTo>
                  <a:cubicBezTo>
                    <a:pt x="371" y="331"/>
                    <a:pt x="318" y="265"/>
                    <a:pt x="253" y="186"/>
                  </a:cubicBezTo>
                  <a:cubicBezTo>
                    <a:pt x="253" y="133"/>
                    <a:pt x="265" y="80"/>
                    <a:pt x="279" y="40"/>
                  </a:cubicBezTo>
                  <a:lnTo>
                    <a:pt x="265" y="27"/>
                  </a:lnTo>
                  <a:cubicBezTo>
                    <a:pt x="253" y="80"/>
                    <a:pt x="239" y="119"/>
                    <a:pt x="239" y="172"/>
                  </a:cubicBezTo>
                  <a:cubicBezTo>
                    <a:pt x="186" y="106"/>
                    <a:pt x="133" y="53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221662" y="1897289"/>
              <a:ext cx="24368" cy="19698"/>
            </a:xfrm>
            <a:custGeom>
              <a:avLst/>
              <a:gdLst/>
              <a:ahLst/>
              <a:cxnLst/>
              <a:rect l="l" t="t" r="r" b="b"/>
              <a:pathLst>
                <a:path w="741" h="599" extrusionOk="0">
                  <a:moveTo>
                    <a:pt x="509" y="0"/>
                  </a:moveTo>
                  <a:cubicBezTo>
                    <a:pt x="388" y="0"/>
                    <a:pt x="127" y="179"/>
                    <a:pt x="13" y="543"/>
                  </a:cubicBezTo>
                  <a:cubicBezTo>
                    <a:pt x="1" y="566"/>
                    <a:pt x="19" y="599"/>
                    <a:pt x="50" y="599"/>
                  </a:cubicBezTo>
                  <a:cubicBezTo>
                    <a:pt x="55" y="599"/>
                    <a:pt x="60" y="598"/>
                    <a:pt x="66" y="596"/>
                  </a:cubicBezTo>
                  <a:cubicBezTo>
                    <a:pt x="172" y="596"/>
                    <a:pt x="370" y="556"/>
                    <a:pt x="529" y="397"/>
                  </a:cubicBezTo>
                  <a:cubicBezTo>
                    <a:pt x="740" y="173"/>
                    <a:pt x="608" y="53"/>
                    <a:pt x="555" y="14"/>
                  </a:cubicBezTo>
                  <a:cubicBezTo>
                    <a:pt x="544" y="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222057" y="1898144"/>
              <a:ext cx="20487" cy="18317"/>
            </a:xfrm>
            <a:custGeom>
              <a:avLst/>
              <a:gdLst/>
              <a:ahLst/>
              <a:cxnLst/>
              <a:rect l="l" t="t" r="r" b="b"/>
              <a:pathLst>
                <a:path w="623" h="557" extrusionOk="0">
                  <a:moveTo>
                    <a:pt x="569" y="1"/>
                  </a:moveTo>
                  <a:cubicBezTo>
                    <a:pt x="504" y="54"/>
                    <a:pt x="437" y="107"/>
                    <a:pt x="384" y="160"/>
                  </a:cubicBezTo>
                  <a:cubicBezTo>
                    <a:pt x="384" y="107"/>
                    <a:pt x="384" y="67"/>
                    <a:pt x="371" y="14"/>
                  </a:cubicBezTo>
                  <a:cubicBezTo>
                    <a:pt x="358" y="14"/>
                    <a:pt x="358" y="27"/>
                    <a:pt x="358" y="27"/>
                  </a:cubicBezTo>
                  <a:cubicBezTo>
                    <a:pt x="371" y="67"/>
                    <a:pt x="371" y="120"/>
                    <a:pt x="371" y="173"/>
                  </a:cubicBezTo>
                  <a:cubicBezTo>
                    <a:pt x="292" y="239"/>
                    <a:pt x="225" y="306"/>
                    <a:pt x="160" y="371"/>
                  </a:cubicBezTo>
                  <a:cubicBezTo>
                    <a:pt x="160" y="332"/>
                    <a:pt x="160" y="306"/>
                    <a:pt x="146" y="265"/>
                  </a:cubicBezTo>
                  <a:cubicBezTo>
                    <a:pt x="146" y="279"/>
                    <a:pt x="133" y="279"/>
                    <a:pt x="133" y="292"/>
                  </a:cubicBezTo>
                  <a:cubicBezTo>
                    <a:pt x="146" y="318"/>
                    <a:pt x="146" y="359"/>
                    <a:pt x="146" y="385"/>
                  </a:cubicBezTo>
                  <a:cubicBezTo>
                    <a:pt x="133" y="398"/>
                    <a:pt x="119" y="424"/>
                    <a:pt x="107" y="438"/>
                  </a:cubicBezTo>
                  <a:cubicBezTo>
                    <a:pt x="93" y="451"/>
                    <a:pt x="93" y="465"/>
                    <a:pt x="93" y="465"/>
                  </a:cubicBezTo>
                  <a:cubicBezTo>
                    <a:pt x="119" y="451"/>
                    <a:pt x="133" y="424"/>
                    <a:pt x="160" y="398"/>
                  </a:cubicBezTo>
                  <a:lnTo>
                    <a:pt x="199" y="398"/>
                  </a:lnTo>
                  <a:cubicBezTo>
                    <a:pt x="278" y="398"/>
                    <a:pt x="371" y="412"/>
                    <a:pt x="437" y="424"/>
                  </a:cubicBezTo>
                  <a:lnTo>
                    <a:pt x="451" y="424"/>
                  </a:lnTo>
                  <a:cubicBezTo>
                    <a:pt x="371" y="398"/>
                    <a:pt x="292" y="385"/>
                    <a:pt x="199" y="385"/>
                  </a:cubicBezTo>
                  <a:lnTo>
                    <a:pt x="172" y="385"/>
                  </a:lnTo>
                  <a:cubicBezTo>
                    <a:pt x="239" y="318"/>
                    <a:pt x="292" y="253"/>
                    <a:pt x="371" y="186"/>
                  </a:cubicBezTo>
                  <a:cubicBezTo>
                    <a:pt x="451" y="200"/>
                    <a:pt x="530" y="212"/>
                    <a:pt x="610" y="239"/>
                  </a:cubicBezTo>
                  <a:cubicBezTo>
                    <a:pt x="610" y="226"/>
                    <a:pt x="610" y="226"/>
                    <a:pt x="622" y="226"/>
                  </a:cubicBezTo>
                  <a:cubicBezTo>
                    <a:pt x="543" y="200"/>
                    <a:pt x="464" y="186"/>
                    <a:pt x="384" y="173"/>
                  </a:cubicBezTo>
                  <a:cubicBezTo>
                    <a:pt x="451" y="120"/>
                    <a:pt x="504" y="67"/>
                    <a:pt x="583" y="14"/>
                  </a:cubicBezTo>
                  <a:lnTo>
                    <a:pt x="569" y="1"/>
                  </a:lnTo>
                  <a:close/>
                  <a:moveTo>
                    <a:pt x="14" y="530"/>
                  </a:moveTo>
                  <a:cubicBezTo>
                    <a:pt x="14" y="544"/>
                    <a:pt x="14" y="544"/>
                    <a:pt x="1" y="557"/>
                  </a:cubicBezTo>
                  <a:lnTo>
                    <a:pt x="14" y="557"/>
                  </a:lnTo>
                  <a:lnTo>
                    <a:pt x="14" y="53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205943" y="1737992"/>
              <a:ext cx="26604" cy="236805"/>
            </a:xfrm>
            <a:custGeom>
              <a:avLst/>
              <a:gdLst/>
              <a:ahLst/>
              <a:cxnLst/>
              <a:rect l="l" t="t" r="r" b="b"/>
              <a:pathLst>
                <a:path w="809" h="7201" extrusionOk="0">
                  <a:moveTo>
                    <a:pt x="597" y="0"/>
                  </a:moveTo>
                  <a:lnTo>
                    <a:pt x="544" y="26"/>
                  </a:lnTo>
                  <a:cubicBezTo>
                    <a:pt x="742" y="503"/>
                    <a:pt x="609" y="1059"/>
                    <a:pt x="451" y="1549"/>
                  </a:cubicBezTo>
                  <a:lnTo>
                    <a:pt x="411" y="1668"/>
                  </a:lnTo>
                  <a:cubicBezTo>
                    <a:pt x="265" y="2131"/>
                    <a:pt x="94" y="2621"/>
                    <a:pt x="186" y="3097"/>
                  </a:cubicBezTo>
                  <a:cubicBezTo>
                    <a:pt x="226" y="3309"/>
                    <a:pt x="318" y="3508"/>
                    <a:pt x="398" y="3693"/>
                  </a:cubicBezTo>
                  <a:cubicBezTo>
                    <a:pt x="477" y="3865"/>
                    <a:pt x="544" y="4037"/>
                    <a:pt x="597" y="4223"/>
                  </a:cubicBezTo>
                  <a:cubicBezTo>
                    <a:pt x="715" y="4726"/>
                    <a:pt x="570" y="5255"/>
                    <a:pt x="411" y="5718"/>
                  </a:cubicBezTo>
                  <a:cubicBezTo>
                    <a:pt x="385" y="5797"/>
                    <a:pt x="345" y="5877"/>
                    <a:pt x="318" y="5970"/>
                  </a:cubicBezTo>
                  <a:cubicBezTo>
                    <a:pt x="173" y="6367"/>
                    <a:pt x="27" y="6777"/>
                    <a:pt x="1" y="7200"/>
                  </a:cubicBezTo>
                  <a:lnTo>
                    <a:pt x="54" y="7200"/>
                  </a:lnTo>
                  <a:cubicBezTo>
                    <a:pt x="80" y="6790"/>
                    <a:pt x="226" y="6380"/>
                    <a:pt x="371" y="5983"/>
                  </a:cubicBezTo>
                  <a:cubicBezTo>
                    <a:pt x="398" y="5903"/>
                    <a:pt x="438" y="5811"/>
                    <a:pt x="464" y="5732"/>
                  </a:cubicBezTo>
                  <a:cubicBezTo>
                    <a:pt x="623" y="5268"/>
                    <a:pt x="768" y="4726"/>
                    <a:pt x="650" y="4209"/>
                  </a:cubicBezTo>
                  <a:cubicBezTo>
                    <a:pt x="597" y="4024"/>
                    <a:pt x="530" y="3852"/>
                    <a:pt x="451" y="3680"/>
                  </a:cubicBezTo>
                  <a:cubicBezTo>
                    <a:pt x="371" y="3482"/>
                    <a:pt x="279" y="3296"/>
                    <a:pt x="253" y="3097"/>
                  </a:cubicBezTo>
                  <a:cubicBezTo>
                    <a:pt x="159" y="2621"/>
                    <a:pt x="318" y="2144"/>
                    <a:pt x="464" y="1681"/>
                  </a:cubicBezTo>
                  <a:lnTo>
                    <a:pt x="504" y="1562"/>
                  </a:lnTo>
                  <a:cubicBezTo>
                    <a:pt x="662" y="1073"/>
                    <a:pt x="809" y="490"/>
                    <a:pt x="59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188974" y="1923170"/>
              <a:ext cx="40087" cy="20290"/>
            </a:xfrm>
            <a:custGeom>
              <a:avLst/>
              <a:gdLst/>
              <a:ahLst/>
              <a:cxnLst/>
              <a:rect l="l" t="t" r="r" b="b"/>
              <a:pathLst>
                <a:path w="1219" h="617" extrusionOk="0">
                  <a:moveTo>
                    <a:pt x="842" y="1"/>
                  </a:moveTo>
                  <a:cubicBezTo>
                    <a:pt x="562" y="1"/>
                    <a:pt x="196" y="103"/>
                    <a:pt x="1" y="577"/>
                  </a:cubicBezTo>
                  <a:cubicBezTo>
                    <a:pt x="1" y="577"/>
                    <a:pt x="119" y="616"/>
                    <a:pt x="290" y="616"/>
                  </a:cubicBezTo>
                  <a:cubicBezTo>
                    <a:pt x="552" y="616"/>
                    <a:pt x="938" y="525"/>
                    <a:pt x="1219" y="60"/>
                  </a:cubicBezTo>
                  <a:cubicBezTo>
                    <a:pt x="1219" y="60"/>
                    <a:pt x="1055" y="1"/>
                    <a:pt x="842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188974" y="1925143"/>
              <a:ext cx="40087" cy="17034"/>
            </a:xfrm>
            <a:custGeom>
              <a:avLst/>
              <a:gdLst/>
              <a:ahLst/>
              <a:cxnLst/>
              <a:rect l="l" t="t" r="r" b="b"/>
              <a:pathLst>
                <a:path w="1219" h="518" extrusionOk="0">
                  <a:moveTo>
                    <a:pt x="1" y="517"/>
                  </a:moveTo>
                  <a:lnTo>
                    <a:pt x="1" y="517"/>
                  </a:lnTo>
                  <a:lnTo>
                    <a:pt x="1" y="517"/>
                  </a:lnTo>
                  <a:close/>
                  <a:moveTo>
                    <a:pt x="1205" y="0"/>
                  </a:moveTo>
                  <a:lnTo>
                    <a:pt x="1205" y="0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188974" y="1922972"/>
              <a:ext cx="40087" cy="19599"/>
            </a:xfrm>
            <a:custGeom>
              <a:avLst/>
              <a:gdLst/>
              <a:ahLst/>
              <a:cxnLst/>
              <a:rect l="l" t="t" r="r" b="b"/>
              <a:pathLst>
                <a:path w="1219" h="596" extrusionOk="0">
                  <a:moveTo>
                    <a:pt x="808" y="1"/>
                  </a:moveTo>
                  <a:lnTo>
                    <a:pt x="804" y="10"/>
                  </a:lnTo>
                  <a:lnTo>
                    <a:pt x="804" y="10"/>
                  </a:lnTo>
                  <a:cubicBezTo>
                    <a:pt x="806" y="8"/>
                    <a:pt x="808" y="5"/>
                    <a:pt x="808" y="1"/>
                  </a:cubicBezTo>
                  <a:close/>
                  <a:moveTo>
                    <a:pt x="804" y="10"/>
                  </a:moveTo>
                  <a:lnTo>
                    <a:pt x="804" y="10"/>
                  </a:lnTo>
                  <a:cubicBezTo>
                    <a:pt x="801" y="13"/>
                    <a:pt x="795" y="13"/>
                    <a:pt x="795" y="13"/>
                  </a:cubicBezTo>
                  <a:lnTo>
                    <a:pt x="675" y="292"/>
                  </a:lnTo>
                  <a:lnTo>
                    <a:pt x="345" y="437"/>
                  </a:lnTo>
                  <a:lnTo>
                    <a:pt x="490" y="66"/>
                  </a:lnTo>
                  <a:cubicBezTo>
                    <a:pt x="477" y="66"/>
                    <a:pt x="477" y="80"/>
                    <a:pt x="464" y="80"/>
                  </a:cubicBezTo>
                  <a:lnTo>
                    <a:pt x="319" y="437"/>
                  </a:lnTo>
                  <a:lnTo>
                    <a:pt x="1" y="583"/>
                  </a:lnTo>
                  <a:lnTo>
                    <a:pt x="14" y="596"/>
                  </a:lnTo>
                  <a:lnTo>
                    <a:pt x="319" y="463"/>
                  </a:lnTo>
                  <a:lnTo>
                    <a:pt x="649" y="557"/>
                  </a:lnTo>
                  <a:lnTo>
                    <a:pt x="675" y="557"/>
                  </a:lnTo>
                  <a:lnTo>
                    <a:pt x="345" y="451"/>
                  </a:lnTo>
                  <a:lnTo>
                    <a:pt x="675" y="305"/>
                  </a:lnTo>
                  <a:lnTo>
                    <a:pt x="689" y="305"/>
                  </a:lnTo>
                  <a:lnTo>
                    <a:pt x="954" y="384"/>
                  </a:lnTo>
                  <a:lnTo>
                    <a:pt x="967" y="371"/>
                  </a:lnTo>
                  <a:lnTo>
                    <a:pt x="702" y="292"/>
                  </a:lnTo>
                  <a:lnTo>
                    <a:pt x="1205" y="80"/>
                  </a:lnTo>
                  <a:lnTo>
                    <a:pt x="1219" y="66"/>
                  </a:lnTo>
                  <a:lnTo>
                    <a:pt x="1205" y="66"/>
                  </a:lnTo>
                  <a:lnTo>
                    <a:pt x="702" y="278"/>
                  </a:lnTo>
                  <a:lnTo>
                    <a:pt x="804" y="1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51978" y="1906858"/>
              <a:ext cx="40087" cy="30452"/>
            </a:xfrm>
            <a:custGeom>
              <a:avLst/>
              <a:gdLst/>
              <a:ahLst/>
              <a:cxnLst/>
              <a:rect l="l" t="t" r="r" b="b"/>
              <a:pathLst>
                <a:path w="1219" h="926" extrusionOk="0">
                  <a:moveTo>
                    <a:pt x="0" y="0"/>
                  </a:moveTo>
                  <a:cubicBezTo>
                    <a:pt x="0" y="0"/>
                    <a:pt x="164" y="926"/>
                    <a:pt x="1043" y="926"/>
                  </a:cubicBezTo>
                  <a:cubicBezTo>
                    <a:pt x="1098" y="926"/>
                    <a:pt x="1157" y="922"/>
                    <a:pt x="1218" y="914"/>
                  </a:cubicBezTo>
                  <a:cubicBezTo>
                    <a:pt x="1218" y="914"/>
                    <a:pt x="1033" y="14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178089" y="19151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151978" y="1906858"/>
              <a:ext cx="40087" cy="30090"/>
            </a:xfrm>
            <a:custGeom>
              <a:avLst/>
              <a:gdLst/>
              <a:ahLst/>
              <a:cxnLst/>
              <a:rect l="l" t="t" r="r" b="b"/>
              <a:pathLst>
                <a:path w="1219" h="915" extrusionOk="0">
                  <a:moveTo>
                    <a:pt x="795" y="252"/>
                  </a:moveTo>
                  <a:cubicBezTo>
                    <a:pt x="795" y="255"/>
                    <a:pt x="795" y="257"/>
                    <a:pt x="796" y="259"/>
                  </a:cubicBezTo>
                  <a:lnTo>
                    <a:pt x="796" y="259"/>
                  </a:lnTo>
                  <a:lnTo>
                    <a:pt x="795" y="252"/>
                  </a:lnTo>
                  <a:close/>
                  <a:moveTo>
                    <a:pt x="0" y="0"/>
                  </a:moveTo>
                  <a:lnTo>
                    <a:pt x="0" y="14"/>
                  </a:lnTo>
                  <a:lnTo>
                    <a:pt x="517" y="398"/>
                  </a:lnTo>
                  <a:lnTo>
                    <a:pt x="173" y="438"/>
                  </a:lnTo>
                  <a:cubicBezTo>
                    <a:pt x="173" y="450"/>
                    <a:pt x="186" y="450"/>
                    <a:pt x="186" y="450"/>
                  </a:cubicBezTo>
                  <a:lnTo>
                    <a:pt x="530" y="411"/>
                  </a:lnTo>
                  <a:lnTo>
                    <a:pt x="874" y="662"/>
                  </a:lnTo>
                  <a:lnTo>
                    <a:pt x="424" y="715"/>
                  </a:lnTo>
                  <a:cubicBezTo>
                    <a:pt x="424" y="729"/>
                    <a:pt x="438" y="729"/>
                    <a:pt x="438" y="742"/>
                  </a:cubicBezTo>
                  <a:lnTo>
                    <a:pt x="888" y="676"/>
                  </a:lnTo>
                  <a:lnTo>
                    <a:pt x="1205" y="914"/>
                  </a:lnTo>
                  <a:lnTo>
                    <a:pt x="1218" y="914"/>
                  </a:lnTo>
                  <a:lnTo>
                    <a:pt x="1218" y="888"/>
                  </a:lnTo>
                  <a:lnTo>
                    <a:pt x="914" y="662"/>
                  </a:lnTo>
                  <a:lnTo>
                    <a:pt x="821" y="279"/>
                  </a:lnTo>
                  <a:cubicBezTo>
                    <a:pt x="811" y="268"/>
                    <a:pt x="800" y="266"/>
                    <a:pt x="796" y="259"/>
                  </a:cubicBezTo>
                  <a:lnTo>
                    <a:pt x="796" y="259"/>
                  </a:lnTo>
                  <a:lnTo>
                    <a:pt x="888" y="650"/>
                  </a:lnTo>
                  <a:lnTo>
                    <a:pt x="544" y="398"/>
                  </a:lnTo>
                  <a:lnTo>
                    <a:pt x="544" y="385"/>
                  </a:lnTo>
                  <a:lnTo>
                    <a:pt x="477" y="80"/>
                  </a:lnTo>
                  <a:lnTo>
                    <a:pt x="450" y="80"/>
                  </a:lnTo>
                  <a:lnTo>
                    <a:pt x="530" y="385"/>
                  </a:lnTo>
                  <a:lnTo>
                    <a:pt x="530" y="38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180293" y="1864469"/>
              <a:ext cx="16969" cy="97274"/>
            </a:xfrm>
            <a:custGeom>
              <a:avLst/>
              <a:gdLst/>
              <a:ahLst/>
              <a:cxnLst/>
              <a:rect l="l" t="t" r="r" b="b"/>
              <a:pathLst>
                <a:path w="516" h="2958" extrusionOk="0">
                  <a:moveTo>
                    <a:pt x="69" y="1"/>
                  </a:moveTo>
                  <a:cubicBezTo>
                    <a:pt x="60" y="1"/>
                    <a:pt x="50" y="2"/>
                    <a:pt x="39" y="6"/>
                  </a:cubicBezTo>
                  <a:cubicBezTo>
                    <a:pt x="13" y="19"/>
                    <a:pt x="0" y="45"/>
                    <a:pt x="13" y="72"/>
                  </a:cubicBezTo>
                  <a:cubicBezTo>
                    <a:pt x="357" y="959"/>
                    <a:pt x="397" y="1965"/>
                    <a:pt x="145" y="2878"/>
                  </a:cubicBezTo>
                  <a:cubicBezTo>
                    <a:pt x="145" y="2918"/>
                    <a:pt x="159" y="2944"/>
                    <a:pt x="186" y="2957"/>
                  </a:cubicBezTo>
                  <a:lnTo>
                    <a:pt x="212" y="2957"/>
                  </a:lnTo>
                  <a:cubicBezTo>
                    <a:pt x="238" y="2944"/>
                    <a:pt x="251" y="2931"/>
                    <a:pt x="251" y="2918"/>
                  </a:cubicBezTo>
                  <a:cubicBezTo>
                    <a:pt x="516" y="1965"/>
                    <a:pt x="463" y="945"/>
                    <a:pt x="119" y="33"/>
                  </a:cubicBezTo>
                  <a:cubicBezTo>
                    <a:pt x="110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143264" y="1825467"/>
              <a:ext cx="83199" cy="82673"/>
            </a:xfrm>
            <a:custGeom>
              <a:avLst/>
              <a:gdLst/>
              <a:ahLst/>
              <a:cxnLst/>
              <a:rect l="l" t="t" r="r" b="b"/>
              <a:pathLst>
                <a:path w="2530" h="2514" extrusionOk="0">
                  <a:moveTo>
                    <a:pt x="797" y="1"/>
                  </a:moveTo>
                  <a:cubicBezTo>
                    <a:pt x="732" y="1"/>
                    <a:pt x="668" y="17"/>
                    <a:pt x="610" y="54"/>
                  </a:cubicBezTo>
                  <a:cubicBezTo>
                    <a:pt x="464" y="146"/>
                    <a:pt x="424" y="358"/>
                    <a:pt x="491" y="517"/>
                  </a:cubicBezTo>
                  <a:cubicBezTo>
                    <a:pt x="544" y="689"/>
                    <a:pt x="676" y="808"/>
                    <a:pt x="795" y="940"/>
                  </a:cubicBezTo>
                  <a:cubicBezTo>
                    <a:pt x="636" y="834"/>
                    <a:pt x="464" y="769"/>
                    <a:pt x="279" y="769"/>
                  </a:cubicBezTo>
                  <a:cubicBezTo>
                    <a:pt x="173" y="769"/>
                    <a:pt x="41" y="808"/>
                    <a:pt x="14" y="901"/>
                  </a:cubicBezTo>
                  <a:cubicBezTo>
                    <a:pt x="1" y="993"/>
                    <a:pt x="41" y="1166"/>
                    <a:pt x="120" y="1231"/>
                  </a:cubicBezTo>
                  <a:cubicBezTo>
                    <a:pt x="318" y="1377"/>
                    <a:pt x="597" y="1364"/>
                    <a:pt x="835" y="1390"/>
                  </a:cubicBezTo>
                  <a:cubicBezTo>
                    <a:pt x="835" y="1390"/>
                    <a:pt x="292" y="1774"/>
                    <a:pt x="306" y="2105"/>
                  </a:cubicBezTo>
                  <a:cubicBezTo>
                    <a:pt x="306" y="2237"/>
                    <a:pt x="371" y="2370"/>
                    <a:pt x="477" y="2449"/>
                  </a:cubicBezTo>
                  <a:cubicBezTo>
                    <a:pt x="538" y="2488"/>
                    <a:pt x="609" y="2506"/>
                    <a:pt x="680" y="2506"/>
                  </a:cubicBezTo>
                  <a:cubicBezTo>
                    <a:pt x="780" y="2506"/>
                    <a:pt x="883" y="2471"/>
                    <a:pt x="967" y="2410"/>
                  </a:cubicBezTo>
                  <a:cubicBezTo>
                    <a:pt x="1073" y="2317"/>
                    <a:pt x="1153" y="2198"/>
                    <a:pt x="1192" y="2052"/>
                  </a:cubicBezTo>
                  <a:cubicBezTo>
                    <a:pt x="1218" y="1960"/>
                    <a:pt x="1312" y="1748"/>
                    <a:pt x="1312" y="1748"/>
                  </a:cubicBezTo>
                  <a:cubicBezTo>
                    <a:pt x="1312" y="1748"/>
                    <a:pt x="1483" y="1946"/>
                    <a:pt x="1536" y="2025"/>
                  </a:cubicBezTo>
                  <a:cubicBezTo>
                    <a:pt x="1629" y="2158"/>
                    <a:pt x="1735" y="2277"/>
                    <a:pt x="1867" y="2383"/>
                  </a:cubicBezTo>
                  <a:cubicBezTo>
                    <a:pt x="1966" y="2452"/>
                    <a:pt x="2086" y="2513"/>
                    <a:pt x="2201" y="2513"/>
                  </a:cubicBezTo>
                  <a:cubicBezTo>
                    <a:pt x="2241" y="2513"/>
                    <a:pt x="2280" y="2506"/>
                    <a:pt x="2317" y="2489"/>
                  </a:cubicBezTo>
                  <a:cubicBezTo>
                    <a:pt x="2423" y="2436"/>
                    <a:pt x="2489" y="2304"/>
                    <a:pt x="2503" y="2184"/>
                  </a:cubicBezTo>
                  <a:cubicBezTo>
                    <a:pt x="2503" y="2066"/>
                    <a:pt x="2463" y="1946"/>
                    <a:pt x="2397" y="1840"/>
                  </a:cubicBezTo>
                  <a:cubicBezTo>
                    <a:pt x="2238" y="1549"/>
                    <a:pt x="1960" y="1337"/>
                    <a:pt x="1642" y="1245"/>
                  </a:cubicBezTo>
                  <a:cubicBezTo>
                    <a:pt x="1880" y="1219"/>
                    <a:pt x="2106" y="1125"/>
                    <a:pt x="2304" y="993"/>
                  </a:cubicBezTo>
                  <a:cubicBezTo>
                    <a:pt x="2423" y="914"/>
                    <a:pt x="2529" y="795"/>
                    <a:pt x="2515" y="663"/>
                  </a:cubicBezTo>
                  <a:cubicBezTo>
                    <a:pt x="2489" y="543"/>
                    <a:pt x="2383" y="464"/>
                    <a:pt x="2277" y="451"/>
                  </a:cubicBezTo>
                  <a:cubicBezTo>
                    <a:pt x="2261" y="449"/>
                    <a:pt x="2246" y="448"/>
                    <a:pt x="2230" y="448"/>
                  </a:cubicBezTo>
                  <a:cubicBezTo>
                    <a:pt x="2130" y="448"/>
                    <a:pt x="2039" y="484"/>
                    <a:pt x="1947" y="530"/>
                  </a:cubicBezTo>
                  <a:cubicBezTo>
                    <a:pt x="1748" y="636"/>
                    <a:pt x="1562" y="808"/>
                    <a:pt x="1457" y="1007"/>
                  </a:cubicBezTo>
                  <a:cubicBezTo>
                    <a:pt x="1536" y="675"/>
                    <a:pt x="1377" y="292"/>
                    <a:pt x="1086" y="93"/>
                  </a:cubicBezTo>
                  <a:cubicBezTo>
                    <a:pt x="999" y="38"/>
                    <a:pt x="897" y="1"/>
                    <a:pt x="79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260368" y="1864667"/>
              <a:ext cx="3058" cy="3058"/>
            </a:xfrm>
            <a:custGeom>
              <a:avLst/>
              <a:gdLst/>
              <a:ahLst/>
              <a:cxnLst/>
              <a:rect l="l" t="t" r="r" b="b"/>
              <a:pathLst>
                <a:path w="93" h="93" extrusionOk="0">
                  <a:moveTo>
                    <a:pt x="66" y="0"/>
                  </a:moveTo>
                  <a:lnTo>
                    <a:pt x="54" y="13"/>
                  </a:lnTo>
                  <a:cubicBezTo>
                    <a:pt x="27" y="27"/>
                    <a:pt x="13" y="53"/>
                    <a:pt x="13" y="66"/>
                  </a:cubicBezTo>
                  <a:cubicBezTo>
                    <a:pt x="13" y="80"/>
                    <a:pt x="1" y="80"/>
                    <a:pt x="13" y="92"/>
                  </a:cubicBezTo>
                  <a:lnTo>
                    <a:pt x="27" y="92"/>
                  </a:lnTo>
                  <a:cubicBezTo>
                    <a:pt x="40" y="92"/>
                    <a:pt x="40" y="92"/>
                    <a:pt x="40" y="80"/>
                  </a:cubicBezTo>
                  <a:cubicBezTo>
                    <a:pt x="54" y="80"/>
                    <a:pt x="54" y="66"/>
                    <a:pt x="66" y="66"/>
                  </a:cubicBezTo>
                  <a:cubicBezTo>
                    <a:pt x="80" y="53"/>
                    <a:pt x="80" y="53"/>
                    <a:pt x="80" y="39"/>
                  </a:cubicBezTo>
                  <a:cubicBezTo>
                    <a:pt x="93" y="27"/>
                    <a:pt x="93" y="27"/>
                    <a:pt x="80" y="13"/>
                  </a:cubicBezTo>
                  <a:cubicBezTo>
                    <a:pt x="80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229029" y="1911660"/>
              <a:ext cx="2664" cy="3058"/>
            </a:xfrm>
            <a:custGeom>
              <a:avLst/>
              <a:gdLst/>
              <a:ahLst/>
              <a:cxnLst/>
              <a:rect l="l" t="t" r="r" b="b"/>
              <a:pathLst>
                <a:path w="81" h="93" extrusionOk="0">
                  <a:moveTo>
                    <a:pt x="27" y="1"/>
                  </a:moveTo>
                  <a:cubicBezTo>
                    <a:pt x="13" y="1"/>
                    <a:pt x="1" y="13"/>
                    <a:pt x="13" y="13"/>
                  </a:cubicBezTo>
                  <a:lnTo>
                    <a:pt x="13" y="40"/>
                  </a:lnTo>
                  <a:cubicBezTo>
                    <a:pt x="27" y="54"/>
                    <a:pt x="27" y="66"/>
                    <a:pt x="54" y="80"/>
                  </a:cubicBezTo>
                  <a:cubicBezTo>
                    <a:pt x="54" y="93"/>
                    <a:pt x="66" y="93"/>
                    <a:pt x="66" y="93"/>
                  </a:cubicBezTo>
                  <a:cubicBezTo>
                    <a:pt x="80" y="93"/>
                    <a:pt x="80" y="80"/>
                    <a:pt x="80" y="80"/>
                  </a:cubicBezTo>
                  <a:lnTo>
                    <a:pt x="80" y="54"/>
                  </a:lnTo>
                  <a:cubicBezTo>
                    <a:pt x="66" y="54"/>
                    <a:pt x="66" y="40"/>
                    <a:pt x="66" y="27"/>
                  </a:cubicBezTo>
                  <a:cubicBezTo>
                    <a:pt x="66" y="27"/>
                    <a:pt x="54" y="13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238598" y="1925833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24" y="0"/>
                  </a:moveTo>
                  <a:cubicBezTo>
                    <a:pt x="21" y="0"/>
                    <a:pt x="18" y="2"/>
                    <a:pt x="14" y="6"/>
                  </a:cubicBezTo>
                  <a:cubicBezTo>
                    <a:pt x="14" y="6"/>
                    <a:pt x="1" y="6"/>
                    <a:pt x="1" y="20"/>
                  </a:cubicBezTo>
                  <a:lnTo>
                    <a:pt x="14" y="20"/>
                  </a:lnTo>
                  <a:cubicBezTo>
                    <a:pt x="14" y="32"/>
                    <a:pt x="27" y="46"/>
                    <a:pt x="27" y="59"/>
                  </a:cubicBezTo>
                  <a:cubicBezTo>
                    <a:pt x="40" y="59"/>
                    <a:pt x="40" y="73"/>
                    <a:pt x="54" y="73"/>
                  </a:cubicBezTo>
                  <a:lnTo>
                    <a:pt x="54" y="59"/>
                  </a:lnTo>
                  <a:lnTo>
                    <a:pt x="54" y="46"/>
                  </a:lnTo>
                  <a:cubicBezTo>
                    <a:pt x="54" y="32"/>
                    <a:pt x="54" y="32"/>
                    <a:pt x="40" y="20"/>
                  </a:cubicBezTo>
                  <a:lnTo>
                    <a:pt x="40" y="6"/>
                  </a:lnTo>
                  <a:cubicBezTo>
                    <a:pt x="32" y="6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276055" y="1922117"/>
              <a:ext cx="2631" cy="3387"/>
            </a:xfrm>
            <a:custGeom>
              <a:avLst/>
              <a:gdLst/>
              <a:ahLst/>
              <a:cxnLst/>
              <a:rect l="l" t="t" r="r" b="b"/>
              <a:pathLst>
                <a:path w="80" h="103" extrusionOk="0">
                  <a:moveTo>
                    <a:pt x="39" y="0"/>
                  </a:moveTo>
                  <a:cubicBezTo>
                    <a:pt x="39" y="13"/>
                    <a:pt x="39" y="13"/>
                    <a:pt x="27" y="13"/>
                  </a:cubicBezTo>
                  <a:cubicBezTo>
                    <a:pt x="27" y="27"/>
                    <a:pt x="27" y="39"/>
                    <a:pt x="13" y="39"/>
                  </a:cubicBezTo>
                  <a:lnTo>
                    <a:pt x="13" y="66"/>
                  </a:lnTo>
                  <a:cubicBezTo>
                    <a:pt x="0" y="80"/>
                    <a:pt x="0" y="92"/>
                    <a:pt x="13" y="92"/>
                  </a:cubicBezTo>
                  <a:cubicBezTo>
                    <a:pt x="13" y="99"/>
                    <a:pt x="16" y="103"/>
                    <a:pt x="21" y="103"/>
                  </a:cubicBezTo>
                  <a:cubicBezTo>
                    <a:pt x="26" y="103"/>
                    <a:pt x="33" y="99"/>
                    <a:pt x="39" y="92"/>
                  </a:cubicBezTo>
                  <a:lnTo>
                    <a:pt x="53" y="80"/>
                  </a:lnTo>
                  <a:cubicBezTo>
                    <a:pt x="66" y="66"/>
                    <a:pt x="66" y="53"/>
                    <a:pt x="66" y="27"/>
                  </a:cubicBezTo>
                  <a:cubicBezTo>
                    <a:pt x="79" y="13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277798" y="1918171"/>
              <a:ext cx="1315" cy="2631"/>
            </a:xfrm>
            <a:custGeom>
              <a:avLst/>
              <a:gdLst/>
              <a:ahLst/>
              <a:cxnLst/>
              <a:rect l="l" t="t" r="r" b="b"/>
              <a:pathLst>
                <a:path w="40" h="80" extrusionOk="0">
                  <a:moveTo>
                    <a:pt x="39" y="1"/>
                  </a:moveTo>
                  <a:cubicBezTo>
                    <a:pt x="26" y="1"/>
                    <a:pt x="26" y="1"/>
                    <a:pt x="26" y="14"/>
                  </a:cubicBezTo>
                  <a:lnTo>
                    <a:pt x="13" y="14"/>
                  </a:lnTo>
                  <a:cubicBezTo>
                    <a:pt x="13" y="27"/>
                    <a:pt x="13" y="27"/>
                    <a:pt x="0" y="41"/>
                  </a:cubicBezTo>
                  <a:lnTo>
                    <a:pt x="0" y="54"/>
                  </a:lnTo>
                  <a:lnTo>
                    <a:pt x="0" y="80"/>
                  </a:lnTo>
                  <a:lnTo>
                    <a:pt x="13" y="80"/>
                  </a:lnTo>
                  <a:lnTo>
                    <a:pt x="26" y="67"/>
                  </a:lnTo>
                  <a:cubicBezTo>
                    <a:pt x="26" y="54"/>
                    <a:pt x="39" y="41"/>
                    <a:pt x="39" y="27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245110" y="1825599"/>
              <a:ext cx="1776" cy="2532"/>
            </a:xfrm>
            <a:custGeom>
              <a:avLst/>
              <a:gdLst/>
              <a:ahLst/>
              <a:cxnLst/>
              <a:rect l="l" t="t" r="r" b="b"/>
              <a:pathLst>
                <a:path w="54" h="77" extrusionOk="0">
                  <a:moveTo>
                    <a:pt x="39" y="0"/>
                  </a:moveTo>
                  <a:cubicBezTo>
                    <a:pt x="38" y="0"/>
                    <a:pt x="34" y="3"/>
                    <a:pt x="27" y="10"/>
                  </a:cubicBezTo>
                  <a:cubicBezTo>
                    <a:pt x="27" y="23"/>
                    <a:pt x="15" y="23"/>
                    <a:pt x="15" y="36"/>
                  </a:cubicBezTo>
                  <a:lnTo>
                    <a:pt x="15" y="50"/>
                  </a:lnTo>
                  <a:cubicBezTo>
                    <a:pt x="1" y="63"/>
                    <a:pt x="15" y="63"/>
                    <a:pt x="15" y="76"/>
                  </a:cubicBezTo>
                  <a:lnTo>
                    <a:pt x="27" y="76"/>
                  </a:lnTo>
                  <a:lnTo>
                    <a:pt x="41" y="63"/>
                  </a:lnTo>
                  <a:cubicBezTo>
                    <a:pt x="41" y="50"/>
                    <a:pt x="54" y="36"/>
                    <a:pt x="54" y="23"/>
                  </a:cubicBezTo>
                  <a:cubicBezTo>
                    <a:pt x="54" y="10"/>
                    <a:pt x="54" y="10"/>
                    <a:pt x="41" y="10"/>
                  </a:cubicBezTo>
                  <a:cubicBezTo>
                    <a:pt x="41" y="3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251654" y="1806328"/>
              <a:ext cx="2664" cy="3946"/>
            </a:xfrm>
            <a:custGeom>
              <a:avLst/>
              <a:gdLst/>
              <a:ahLst/>
              <a:cxnLst/>
              <a:rect l="l" t="t" r="r" b="b"/>
              <a:pathLst>
                <a:path w="81" h="120" extrusionOk="0">
                  <a:moveTo>
                    <a:pt x="40" y="1"/>
                  </a:moveTo>
                  <a:cubicBezTo>
                    <a:pt x="40" y="13"/>
                    <a:pt x="40" y="13"/>
                    <a:pt x="27" y="27"/>
                  </a:cubicBezTo>
                  <a:cubicBezTo>
                    <a:pt x="27" y="27"/>
                    <a:pt x="27" y="40"/>
                    <a:pt x="14" y="53"/>
                  </a:cubicBezTo>
                  <a:cubicBezTo>
                    <a:pt x="14" y="66"/>
                    <a:pt x="1" y="66"/>
                    <a:pt x="1" y="80"/>
                  </a:cubicBezTo>
                  <a:cubicBezTo>
                    <a:pt x="1" y="93"/>
                    <a:pt x="1" y="106"/>
                    <a:pt x="14" y="119"/>
                  </a:cubicBezTo>
                  <a:lnTo>
                    <a:pt x="40" y="119"/>
                  </a:lnTo>
                  <a:lnTo>
                    <a:pt x="54" y="106"/>
                  </a:lnTo>
                  <a:cubicBezTo>
                    <a:pt x="67" y="80"/>
                    <a:pt x="80" y="53"/>
                    <a:pt x="80" y="27"/>
                  </a:cubicBezTo>
                  <a:cubicBezTo>
                    <a:pt x="80" y="27"/>
                    <a:pt x="80" y="13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206404" y="1731876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13" y="1"/>
                  </a:moveTo>
                  <a:cubicBezTo>
                    <a:pt x="13" y="1"/>
                    <a:pt x="0" y="1"/>
                    <a:pt x="0" y="14"/>
                  </a:cubicBezTo>
                  <a:lnTo>
                    <a:pt x="0" y="27"/>
                  </a:lnTo>
                  <a:lnTo>
                    <a:pt x="13" y="27"/>
                  </a:lnTo>
                  <a:cubicBezTo>
                    <a:pt x="13" y="41"/>
                    <a:pt x="27" y="41"/>
                    <a:pt x="40" y="54"/>
                  </a:cubicBezTo>
                  <a:lnTo>
                    <a:pt x="53" y="54"/>
                  </a:lnTo>
                  <a:cubicBezTo>
                    <a:pt x="66" y="54"/>
                    <a:pt x="66" y="41"/>
                    <a:pt x="66" y="27"/>
                  </a:cubicBezTo>
                  <a:cubicBezTo>
                    <a:pt x="66" y="27"/>
                    <a:pt x="53" y="27"/>
                    <a:pt x="53" y="14"/>
                  </a:cubicBezTo>
                  <a:cubicBezTo>
                    <a:pt x="40" y="14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208574" y="1734079"/>
              <a:ext cx="1743" cy="1315"/>
            </a:xfrm>
            <a:custGeom>
              <a:avLst/>
              <a:gdLst/>
              <a:ahLst/>
              <a:cxnLst/>
              <a:rect l="l" t="t" r="r" b="b"/>
              <a:pathLst>
                <a:path w="53" h="40" extrusionOk="0">
                  <a:moveTo>
                    <a:pt x="14" y="0"/>
                  </a:moveTo>
                  <a:lnTo>
                    <a:pt x="0" y="13"/>
                  </a:lnTo>
                  <a:lnTo>
                    <a:pt x="14" y="27"/>
                  </a:lnTo>
                  <a:cubicBezTo>
                    <a:pt x="14" y="27"/>
                    <a:pt x="26" y="27"/>
                    <a:pt x="26" y="40"/>
                  </a:cubicBezTo>
                  <a:lnTo>
                    <a:pt x="40" y="40"/>
                  </a:lnTo>
                  <a:cubicBezTo>
                    <a:pt x="53" y="40"/>
                    <a:pt x="53" y="27"/>
                    <a:pt x="53" y="27"/>
                  </a:cubicBezTo>
                  <a:cubicBezTo>
                    <a:pt x="53" y="13"/>
                    <a:pt x="40" y="13"/>
                    <a:pt x="40" y="13"/>
                  </a:cubicBezTo>
                  <a:cubicBezTo>
                    <a:pt x="40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207686" y="1722767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cubicBezTo>
                    <a:pt x="1" y="13"/>
                    <a:pt x="1" y="27"/>
                    <a:pt x="14" y="27"/>
                  </a:cubicBezTo>
                  <a:lnTo>
                    <a:pt x="27" y="39"/>
                  </a:lnTo>
                  <a:lnTo>
                    <a:pt x="41" y="39"/>
                  </a:lnTo>
                  <a:cubicBezTo>
                    <a:pt x="53" y="39"/>
                    <a:pt x="53" y="27"/>
                    <a:pt x="53" y="27"/>
                  </a:cubicBezTo>
                  <a:lnTo>
                    <a:pt x="41" y="13"/>
                  </a:lnTo>
                  <a:cubicBezTo>
                    <a:pt x="41" y="13"/>
                    <a:pt x="27" y="13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236428" y="1724049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40" y="0"/>
                  </a:moveTo>
                  <a:cubicBezTo>
                    <a:pt x="40" y="0"/>
                    <a:pt x="27" y="0"/>
                    <a:pt x="27" y="14"/>
                  </a:cubicBezTo>
                  <a:cubicBezTo>
                    <a:pt x="14" y="14"/>
                    <a:pt x="0" y="27"/>
                    <a:pt x="0" y="41"/>
                  </a:cubicBezTo>
                  <a:lnTo>
                    <a:pt x="0" y="53"/>
                  </a:lnTo>
                  <a:cubicBezTo>
                    <a:pt x="0" y="67"/>
                    <a:pt x="0" y="67"/>
                    <a:pt x="14" y="67"/>
                  </a:cubicBezTo>
                  <a:cubicBezTo>
                    <a:pt x="14" y="67"/>
                    <a:pt x="27" y="67"/>
                    <a:pt x="27" y="53"/>
                  </a:cubicBezTo>
                  <a:cubicBezTo>
                    <a:pt x="40" y="53"/>
                    <a:pt x="40" y="41"/>
                    <a:pt x="40" y="27"/>
                  </a:cubicBezTo>
                  <a:lnTo>
                    <a:pt x="53" y="27"/>
                  </a:lnTo>
                  <a:cubicBezTo>
                    <a:pt x="53" y="14"/>
                    <a:pt x="53" y="14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235540" y="1727107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1"/>
                  </a:moveTo>
                  <a:cubicBezTo>
                    <a:pt x="14" y="13"/>
                    <a:pt x="14" y="13"/>
                    <a:pt x="14" y="27"/>
                  </a:cubicBezTo>
                  <a:cubicBezTo>
                    <a:pt x="1" y="27"/>
                    <a:pt x="1" y="27"/>
                    <a:pt x="1" y="40"/>
                  </a:cubicBez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231199" y="1716781"/>
              <a:ext cx="1348" cy="1644"/>
            </a:xfrm>
            <a:custGeom>
              <a:avLst/>
              <a:gdLst/>
              <a:ahLst/>
              <a:cxnLst/>
              <a:rect l="l" t="t" r="r" b="b"/>
              <a:pathLst>
                <a:path w="41" h="50" extrusionOk="0">
                  <a:moveTo>
                    <a:pt x="28" y="0"/>
                  </a:moveTo>
                  <a:cubicBezTo>
                    <a:pt x="27" y="0"/>
                    <a:pt x="27" y="3"/>
                    <a:pt x="27" y="10"/>
                  </a:cubicBezTo>
                  <a:cubicBezTo>
                    <a:pt x="14" y="10"/>
                    <a:pt x="14" y="10"/>
                    <a:pt x="14" y="23"/>
                  </a:cubicBezTo>
                  <a:cubicBezTo>
                    <a:pt x="0" y="23"/>
                    <a:pt x="0" y="36"/>
                    <a:pt x="0" y="36"/>
                  </a:cubicBezTo>
                  <a:cubicBezTo>
                    <a:pt x="14" y="36"/>
                    <a:pt x="14" y="50"/>
                    <a:pt x="14" y="50"/>
                  </a:cubicBezTo>
                  <a:cubicBezTo>
                    <a:pt x="27" y="50"/>
                    <a:pt x="27" y="36"/>
                    <a:pt x="27" y="36"/>
                  </a:cubicBezTo>
                  <a:lnTo>
                    <a:pt x="41" y="23"/>
                  </a:lnTo>
                  <a:lnTo>
                    <a:pt x="41" y="10"/>
                  </a:lnTo>
                  <a:cubicBezTo>
                    <a:pt x="34" y="3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209889" y="1757691"/>
              <a:ext cx="2170" cy="2072"/>
            </a:xfrm>
            <a:custGeom>
              <a:avLst/>
              <a:gdLst/>
              <a:ahLst/>
              <a:cxnLst/>
              <a:rect l="l" t="t" r="r" b="b"/>
              <a:pathLst>
                <a:path w="66" h="63" extrusionOk="0">
                  <a:moveTo>
                    <a:pt x="20" y="0"/>
                  </a:moveTo>
                  <a:cubicBezTo>
                    <a:pt x="16" y="0"/>
                    <a:pt x="13" y="3"/>
                    <a:pt x="13" y="10"/>
                  </a:cubicBezTo>
                  <a:cubicBezTo>
                    <a:pt x="0" y="10"/>
                    <a:pt x="13" y="24"/>
                    <a:pt x="13" y="24"/>
                  </a:cubicBezTo>
                  <a:lnTo>
                    <a:pt x="13" y="36"/>
                  </a:lnTo>
                  <a:cubicBezTo>
                    <a:pt x="27" y="36"/>
                    <a:pt x="39" y="50"/>
                    <a:pt x="39" y="50"/>
                  </a:cubicBezTo>
                  <a:cubicBezTo>
                    <a:pt x="53" y="50"/>
                    <a:pt x="53" y="63"/>
                    <a:pt x="66" y="63"/>
                  </a:cubicBezTo>
                  <a:lnTo>
                    <a:pt x="66" y="36"/>
                  </a:lnTo>
                  <a:lnTo>
                    <a:pt x="66" y="24"/>
                  </a:lnTo>
                  <a:cubicBezTo>
                    <a:pt x="53" y="10"/>
                    <a:pt x="39" y="10"/>
                    <a:pt x="27" y="10"/>
                  </a:cubicBezTo>
                  <a:cubicBezTo>
                    <a:pt x="27" y="3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212027" y="17601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5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cubicBezTo>
                    <a:pt x="41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212915" y="1749305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cubicBezTo>
                    <a:pt x="41" y="27"/>
                    <a:pt x="41" y="2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240769" y="1754501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0" y="41"/>
                  </a:lnTo>
                  <a:cubicBezTo>
                    <a:pt x="0" y="54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1"/>
                    <a:pt x="41" y="27"/>
                    <a:pt x="53" y="27"/>
                  </a:cubicBezTo>
                  <a:lnTo>
                    <a:pt x="53" y="15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239881" y="1757132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15" y="0"/>
                  </a:moveTo>
                  <a:cubicBezTo>
                    <a:pt x="15" y="14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236855" y="174628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" y="26"/>
                  </a:lnTo>
                  <a:lnTo>
                    <a:pt x="1" y="39"/>
                  </a:lnTo>
                  <a:lnTo>
                    <a:pt x="27" y="39"/>
                  </a:lnTo>
                  <a:cubicBezTo>
                    <a:pt x="27" y="26"/>
                    <a:pt x="27" y="26"/>
                    <a:pt x="40" y="26"/>
                  </a:cubicBezTo>
                  <a:lnTo>
                    <a:pt x="40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206831" y="1778902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0" y="0"/>
                  </a:moveTo>
                  <a:lnTo>
                    <a:pt x="0" y="27"/>
                  </a:lnTo>
                  <a:lnTo>
                    <a:pt x="27" y="53"/>
                  </a:lnTo>
                  <a:cubicBezTo>
                    <a:pt x="27" y="53"/>
                    <a:pt x="27" y="67"/>
                    <a:pt x="40" y="67"/>
                  </a:cubicBezTo>
                  <a:cubicBezTo>
                    <a:pt x="40" y="67"/>
                    <a:pt x="53" y="67"/>
                    <a:pt x="53" y="53"/>
                  </a:cubicBezTo>
                  <a:lnTo>
                    <a:pt x="53" y="40"/>
                  </a:lnTo>
                  <a:cubicBezTo>
                    <a:pt x="40" y="27"/>
                    <a:pt x="40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207686" y="178196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lnTo>
                    <a:pt x="14" y="13"/>
                  </a:lnTo>
                  <a:cubicBezTo>
                    <a:pt x="14" y="27"/>
                    <a:pt x="14" y="27"/>
                    <a:pt x="27" y="40"/>
                  </a:cubicBezTo>
                  <a:lnTo>
                    <a:pt x="41" y="40"/>
                  </a:lnTo>
                  <a:lnTo>
                    <a:pt x="41" y="13"/>
                  </a:lnTo>
                  <a:cubicBezTo>
                    <a:pt x="41" y="13"/>
                    <a:pt x="27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212487" y="1771503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3" y="40"/>
                  </a:lnTo>
                  <a:lnTo>
                    <a:pt x="27" y="40"/>
                  </a:lnTo>
                  <a:lnTo>
                    <a:pt x="27" y="27"/>
                  </a:lnTo>
                  <a:cubicBezTo>
                    <a:pt x="27" y="13"/>
                    <a:pt x="27" y="13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236428" y="1786301"/>
              <a:ext cx="2203" cy="1513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40" y="1"/>
                  </a:moveTo>
                  <a:cubicBezTo>
                    <a:pt x="40" y="1"/>
                    <a:pt x="27" y="1"/>
                    <a:pt x="14" y="13"/>
                  </a:cubicBezTo>
                  <a:lnTo>
                    <a:pt x="0" y="27"/>
                  </a:lnTo>
                  <a:cubicBezTo>
                    <a:pt x="0" y="40"/>
                    <a:pt x="0" y="40"/>
                    <a:pt x="14" y="40"/>
                  </a:cubicBezTo>
                  <a:cubicBezTo>
                    <a:pt x="14" y="44"/>
                    <a:pt x="15" y="46"/>
                    <a:pt x="17" y="46"/>
                  </a:cubicBezTo>
                  <a:cubicBezTo>
                    <a:pt x="21" y="46"/>
                    <a:pt x="27" y="40"/>
                    <a:pt x="27" y="40"/>
                  </a:cubicBezTo>
                  <a:cubicBezTo>
                    <a:pt x="40" y="40"/>
                    <a:pt x="53" y="27"/>
                    <a:pt x="53" y="27"/>
                  </a:cubicBezTo>
                  <a:lnTo>
                    <a:pt x="67" y="2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234685" y="1788471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4"/>
                    <a:pt x="0" y="14"/>
                    <a:pt x="0" y="14"/>
                  </a:cubicBezTo>
                  <a:cubicBezTo>
                    <a:pt x="0" y="27"/>
                    <a:pt x="0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0" y="27"/>
                    <a:pt x="40" y="14"/>
                  </a:cubicBezTo>
                  <a:cubicBezTo>
                    <a:pt x="53" y="14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35540" y="1777159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41" y="0"/>
                  </a:moveTo>
                  <a:cubicBezTo>
                    <a:pt x="27" y="0"/>
                    <a:pt x="14" y="0"/>
                    <a:pt x="14" y="14"/>
                  </a:cubicBezTo>
                  <a:cubicBezTo>
                    <a:pt x="14" y="14"/>
                    <a:pt x="1" y="14"/>
                    <a:pt x="1" y="27"/>
                  </a:cubicBezTo>
                  <a:lnTo>
                    <a:pt x="14" y="27"/>
                  </a:lnTo>
                  <a:cubicBezTo>
                    <a:pt x="14" y="31"/>
                    <a:pt x="14" y="33"/>
                    <a:pt x="15" y="33"/>
                  </a:cubicBezTo>
                  <a:cubicBezTo>
                    <a:pt x="16" y="33"/>
                    <a:pt x="19" y="27"/>
                    <a:pt x="27" y="27"/>
                  </a:cubicBezTo>
                  <a:lnTo>
                    <a:pt x="41" y="27"/>
                  </a:lnTo>
                  <a:lnTo>
                    <a:pt x="41" y="14"/>
                  </a:lnTo>
                  <a:cubicBezTo>
                    <a:pt x="54" y="14"/>
                    <a:pt x="54" y="14"/>
                    <a:pt x="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199432" y="1806756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cubicBezTo>
                    <a:pt x="13" y="40"/>
                    <a:pt x="13" y="53"/>
                    <a:pt x="27" y="53"/>
                  </a:cubicBezTo>
                  <a:cubicBezTo>
                    <a:pt x="27" y="67"/>
                    <a:pt x="40" y="67"/>
                    <a:pt x="40" y="67"/>
                  </a:cubicBezTo>
                  <a:cubicBezTo>
                    <a:pt x="54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40" y="14"/>
                    <a:pt x="27" y="14"/>
                  </a:cubicBezTo>
                  <a:cubicBezTo>
                    <a:pt x="27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0714" y="1809814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5" y="27"/>
                    <a:pt x="15" y="40"/>
                  </a:cubicBezTo>
                  <a:lnTo>
                    <a:pt x="41" y="40"/>
                  </a:lnTo>
                  <a:lnTo>
                    <a:pt x="41" y="2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04661" y="1799356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27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229456" y="181241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1"/>
                  </a:moveTo>
                  <a:lnTo>
                    <a:pt x="14" y="27"/>
                  </a:lnTo>
                  <a:cubicBezTo>
                    <a:pt x="0" y="27"/>
                    <a:pt x="0" y="27"/>
                    <a:pt x="0" y="40"/>
                  </a:cubicBezTo>
                  <a:cubicBezTo>
                    <a:pt x="0" y="40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0"/>
                    <a:pt x="41" y="40"/>
                    <a:pt x="53" y="40"/>
                  </a:cubicBezTo>
                  <a:lnTo>
                    <a:pt x="67" y="27"/>
                  </a:lnTo>
                  <a:lnTo>
                    <a:pt x="67" y="14"/>
                  </a:lnTo>
                  <a:cubicBezTo>
                    <a:pt x="67" y="1"/>
                    <a:pt x="53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27713" y="1815043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3"/>
                    <a:pt x="0" y="13"/>
                    <a:pt x="0" y="13"/>
                  </a:cubicBezTo>
                  <a:cubicBezTo>
                    <a:pt x="0" y="27"/>
                    <a:pt x="14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1" y="27"/>
                    <a:pt x="41" y="13"/>
                  </a:cubicBezTo>
                  <a:lnTo>
                    <a:pt x="53" y="1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28174" y="1803730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27" y="0"/>
                  </a:moveTo>
                  <a:cubicBezTo>
                    <a:pt x="27" y="0"/>
                    <a:pt x="13" y="0"/>
                    <a:pt x="13" y="13"/>
                  </a:cubicBezTo>
                  <a:cubicBezTo>
                    <a:pt x="0" y="13"/>
                    <a:pt x="0" y="13"/>
                    <a:pt x="0" y="27"/>
                  </a:cubicBezTo>
                  <a:lnTo>
                    <a:pt x="13" y="27"/>
                  </a:lnTo>
                  <a:cubicBezTo>
                    <a:pt x="13" y="31"/>
                    <a:pt x="13" y="32"/>
                    <a:pt x="13" y="32"/>
                  </a:cubicBezTo>
                  <a:cubicBezTo>
                    <a:pt x="14" y="32"/>
                    <a:pt x="17" y="27"/>
                    <a:pt x="27" y="27"/>
                  </a:cubicBezTo>
                  <a:cubicBezTo>
                    <a:pt x="27" y="27"/>
                    <a:pt x="39" y="27"/>
                    <a:pt x="39" y="13"/>
                  </a:cubicBezTo>
                  <a:cubicBezTo>
                    <a:pt x="39" y="13"/>
                    <a:pt x="53" y="13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198117" y="1841581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cubicBezTo>
                    <a:pt x="0" y="14"/>
                    <a:pt x="0" y="27"/>
                    <a:pt x="14" y="27"/>
                  </a:cubicBezTo>
                  <a:lnTo>
                    <a:pt x="14" y="40"/>
                  </a:lnTo>
                  <a:cubicBezTo>
                    <a:pt x="27" y="40"/>
                    <a:pt x="41" y="40"/>
                    <a:pt x="41" y="53"/>
                  </a:cubicBezTo>
                  <a:lnTo>
                    <a:pt x="67" y="53"/>
                  </a:lnTo>
                  <a:lnTo>
                    <a:pt x="67" y="40"/>
                  </a:lnTo>
                  <a:cubicBezTo>
                    <a:pt x="67" y="27"/>
                    <a:pt x="67" y="27"/>
                    <a:pt x="53" y="27"/>
                  </a:cubicBezTo>
                  <a:cubicBezTo>
                    <a:pt x="53" y="14"/>
                    <a:pt x="41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200320" y="1844179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1"/>
                  </a:moveTo>
                  <a:cubicBezTo>
                    <a:pt x="0" y="1"/>
                    <a:pt x="13" y="14"/>
                    <a:pt x="13" y="14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39" y="27"/>
                  </a:lnTo>
                  <a:cubicBezTo>
                    <a:pt x="53" y="27"/>
                    <a:pt x="53" y="27"/>
                    <a:pt x="53" y="14"/>
                  </a:cubicBezTo>
                  <a:lnTo>
                    <a:pt x="39" y="14"/>
                  </a:lnTo>
                  <a:cubicBezTo>
                    <a:pt x="39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200320" y="1832867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lnTo>
                    <a:pt x="0" y="27"/>
                  </a:lnTo>
                  <a:lnTo>
                    <a:pt x="27" y="27"/>
                  </a:lnTo>
                  <a:cubicBezTo>
                    <a:pt x="27" y="41"/>
                    <a:pt x="27" y="41"/>
                    <a:pt x="39" y="41"/>
                  </a:cubicBezTo>
                  <a:lnTo>
                    <a:pt x="39" y="27"/>
                  </a:lnTo>
                  <a:lnTo>
                    <a:pt x="39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228568" y="1835464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54" y="1"/>
                  </a:moveTo>
                  <a:cubicBezTo>
                    <a:pt x="41" y="1"/>
                    <a:pt x="41" y="1"/>
                    <a:pt x="27" y="15"/>
                  </a:cubicBezTo>
                  <a:cubicBezTo>
                    <a:pt x="15" y="15"/>
                    <a:pt x="15" y="27"/>
                    <a:pt x="1" y="41"/>
                  </a:cubicBezTo>
                  <a:lnTo>
                    <a:pt x="1" y="54"/>
                  </a:lnTo>
                  <a:cubicBezTo>
                    <a:pt x="1" y="67"/>
                    <a:pt x="1" y="67"/>
                    <a:pt x="15" y="67"/>
                  </a:cubicBezTo>
                  <a:cubicBezTo>
                    <a:pt x="27" y="67"/>
                    <a:pt x="27" y="67"/>
                    <a:pt x="27" y="54"/>
                  </a:cubicBezTo>
                  <a:cubicBezTo>
                    <a:pt x="41" y="54"/>
                    <a:pt x="41" y="41"/>
                    <a:pt x="54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227713" y="1838523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lnTo>
                    <a:pt x="0" y="27"/>
                  </a:lnTo>
                  <a:lnTo>
                    <a:pt x="0" y="40"/>
                  </a:ln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223800" y="182809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7" y="0"/>
                  </a:moveTo>
                  <a:cubicBezTo>
                    <a:pt x="14" y="0"/>
                    <a:pt x="14" y="13"/>
                    <a:pt x="14" y="13"/>
                  </a:cubicBezTo>
                  <a:cubicBezTo>
                    <a:pt x="14" y="27"/>
                    <a:pt x="1" y="27"/>
                    <a:pt x="14" y="27"/>
                  </a:cubicBezTo>
                  <a:lnTo>
                    <a:pt x="14" y="39"/>
                  </a:lnTo>
                  <a:lnTo>
                    <a:pt x="27" y="39"/>
                  </a:ln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209002" y="1866804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3" y="1"/>
                  </a:moveTo>
                  <a:cubicBezTo>
                    <a:pt x="1" y="1"/>
                    <a:pt x="1" y="1"/>
                    <a:pt x="1" y="15"/>
                  </a:cubicBezTo>
                  <a:lnTo>
                    <a:pt x="1" y="27"/>
                  </a:lnTo>
                  <a:lnTo>
                    <a:pt x="27" y="27"/>
                  </a:lnTo>
                  <a:cubicBezTo>
                    <a:pt x="27" y="34"/>
                    <a:pt x="30" y="38"/>
                    <a:pt x="34" y="38"/>
                  </a:cubicBezTo>
                  <a:cubicBezTo>
                    <a:pt x="37" y="38"/>
                    <a:pt x="40" y="34"/>
                    <a:pt x="40" y="27"/>
                  </a:cubicBezTo>
                  <a:lnTo>
                    <a:pt x="40" y="15"/>
                  </a:lnTo>
                  <a:cubicBezTo>
                    <a:pt x="27" y="1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237283" y="1863318"/>
              <a:ext cx="1776" cy="2433"/>
            </a:xfrm>
            <a:custGeom>
              <a:avLst/>
              <a:gdLst/>
              <a:ahLst/>
              <a:cxnLst/>
              <a:rect l="l" t="t" r="r" b="b"/>
              <a:pathLst>
                <a:path w="54" h="74" extrusionOk="0">
                  <a:moveTo>
                    <a:pt x="41" y="1"/>
                  </a:moveTo>
                  <a:cubicBezTo>
                    <a:pt x="41" y="1"/>
                    <a:pt x="27" y="1"/>
                    <a:pt x="27" y="15"/>
                  </a:cubicBezTo>
                  <a:cubicBezTo>
                    <a:pt x="14" y="15"/>
                    <a:pt x="14" y="27"/>
                    <a:pt x="1" y="41"/>
                  </a:cubicBezTo>
                  <a:lnTo>
                    <a:pt x="1" y="68"/>
                  </a:lnTo>
                  <a:cubicBezTo>
                    <a:pt x="10" y="68"/>
                    <a:pt x="13" y="73"/>
                    <a:pt x="18" y="73"/>
                  </a:cubicBezTo>
                  <a:cubicBezTo>
                    <a:pt x="20" y="73"/>
                    <a:pt x="23" y="72"/>
                    <a:pt x="27" y="68"/>
                  </a:cubicBezTo>
                  <a:lnTo>
                    <a:pt x="41" y="54"/>
                  </a:lnTo>
                  <a:cubicBezTo>
                    <a:pt x="41" y="54"/>
                    <a:pt x="41" y="41"/>
                    <a:pt x="54" y="27"/>
                  </a:cubicBezTo>
                  <a:cubicBezTo>
                    <a:pt x="54" y="15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237283" y="1866640"/>
              <a:ext cx="921" cy="1513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4" y="0"/>
                  </a:moveTo>
                  <a:cubicBezTo>
                    <a:pt x="20" y="0"/>
                    <a:pt x="14" y="6"/>
                    <a:pt x="14" y="6"/>
                  </a:cubicBezTo>
                  <a:cubicBezTo>
                    <a:pt x="1" y="6"/>
                    <a:pt x="1" y="20"/>
                    <a:pt x="1" y="20"/>
                  </a:cubicBezTo>
                  <a:lnTo>
                    <a:pt x="1" y="32"/>
                  </a:lnTo>
                  <a:cubicBezTo>
                    <a:pt x="1" y="46"/>
                    <a:pt x="14" y="46"/>
                    <a:pt x="14" y="46"/>
                  </a:cubicBezTo>
                  <a:cubicBezTo>
                    <a:pt x="14" y="46"/>
                    <a:pt x="14" y="32"/>
                    <a:pt x="27" y="32"/>
                  </a:cubicBezTo>
                  <a:lnTo>
                    <a:pt x="27" y="20"/>
                  </a:lnTo>
                  <a:lnTo>
                    <a:pt x="27" y="6"/>
                  </a:lnTo>
                  <a:cubicBezTo>
                    <a:pt x="27" y="2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231199" y="18572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1"/>
                  </a:moveTo>
                  <a:lnTo>
                    <a:pt x="0" y="14"/>
                  </a:lnTo>
                  <a:lnTo>
                    <a:pt x="0" y="27"/>
                  </a:lnTo>
                  <a:cubicBezTo>
                    <a:pt x="0" y="41"/>
                    <a:pt x="14" y="41"/>
                    <a:pt x="14" y="41"/>
                  </a:cubicBezTo>
                  <a:cubicBezTo>
                    <a:pt x="27" y="41"/>
                    <a:pt x="27" y="41"/>
                    <a:pt x="27" y="27"/>
                  </a:cubicBezTo>
                  <a:cubicBezTo>
                    <a:pt x="27" y="27"/>
                    <a:pt x="27" y="14"/>
                    <a:pt x="41" y="14"/>
                  </a:cubicBezTo>
                  <a:cubicBezTo>
                    <a:pt x="41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206831" y="1905576"/>
              <a:ext cx="2203" cy="1940"/>
            </a:xfrm>
            <a:custGeom>
              <a:avLst/>
              <a:gdLst/>
              <a:ahLst/>
              <a:cxnLst/>
              <a:rect l="l" t="t" r="r" b="b"/>
              <a:pathLst>
                <a:path w="67" h="59" extrusionOk="0">
                  <a:moveTo>
                    <a:pt x="0" y="0"/>
                  </a:moveTo>
                  <a:lnTo>
                    <a:pt x="0" y="27"/>
                  </a:lnTo>
                  <a:cubicBezTo>
                    <a:pt x="14" y="39"/>
                    <a:pt x="27" y="39"/>
                    <a:pt x="27" y="53"/>
                  </a:cubicBezTo>
                  <a:cubicBezTo>
                    <a:pt x="36" y="53"/>
                    <a:pt x="39" y="59"/>
                    <a:pt x="44" y="59"/>
                  </a:cubicBezTo>
                  <a:cubicBezTo>
                    <a:pt x="46" y="59"/>
                    <a:pt x="49" y="57"/>
                    <a:pt x="53" y="53"/>
                  </a:cubicBezTo>
                  <a:lnTo>
                    <a:pt x="67" y="39"/>
                  </a:lnTo>
                  <a:lnTo>
                    <a:pt x="53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208574" y="1908174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1"/>
                  </a:moveTo>
                  <a:cubicBezTo>
                    <a:pt x="14" y="1"/>
                    <a:pt x="0" y="1"/>
                    <a:pt x="0" y="13"/>
                  </a:cubicBezTo>
                  <a:lnTo>
                    <a:pt x="0" y="27"/>
                  </a:lnTo>
                  <a:cubicBezTo>
                    <a:pt x="0" y="27"/>
                    <a:pt x="14" y="27"/>
                    <a:pt x="14" y="40"/>
                  </a:cubicBezTo>
                  <a:lnTo>
                    <a:pt x="26" y="40"/>
                  </a:lnTo>
                  <a:cubicBezTo>
                    <a:pt x="26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6" y="13"/>
                    <a:pt x="26" y="13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237283" y="1906858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0"/>
                  </a:moveTo>
                  <a:cubicBezTo>
                    <a:pt x="27" y="0"/>
                    <a:pt x="27" y="14"/>
                    <a:pt x="14" y="27"/>
                  </a:cubicBezTo>
                  <a:lnTo>
                    <a:pt x="1" y="41"/>
                  </a:lnTo>
                  <a:cubicBezTo>
                    <a:pt x="1" y="53"/>
                    <a:pt x="14" y="53"/>
                    <a:pt x="14" y="53"/>
                  </a:cubicBezTo>
                  <a:lnTo>
                    <a:pt x="27" y="53"/>
                  </a:lnTo>
                  <a:cubicBezTo>
                    <a:pt x="41" y="41"/>
                    <a:pt x="54" y="41"/>
                    <a:pt x="54" y="27"/>
                  </a:cubicBezTo>
                  <a:lnTo>
                    <a:pt x="67" y="2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236000" y="1909456"/>
              <a:ext cx="1776" cy="1381"/>
            </a:xfrm>
            <a:custGeom>
              <a:avLst/>
              <a:gdLst/>
              <a:ahLst/>
              <a:cxnLst/>
              <a:rect l="l" t="t" r="r" b="b"/>
              <a:pathLst>
                <a:path w="54" h="42" extrusionOk="0">
                  <a:moveTo>
                    <a:pt x="27" y="1"/>
                  </a:moveTo>
                  <a:lnTo>
                    <a:pt x="13" y="15"/>
                  </a:lnTo>
                  <a:lnTo>
                    <a:pt x="0" y="27"/>
                  </a:lnTo>
                  <a:lnTo>
                    <a:pt x="13" y="41"/>
                  </a:lnTo>
                  <a:cubicBezTo>
                    <a:pt x="13" y="41"/>
                    <a:pt x="27" y="41"/>
                    <a:pt x="27" y="27"/>
                  </a:cubicBezTo>
                  <a:cubicBezTo>
                    <a:pt x="27" y="27"/>
                    <a:pt x="40" y="27"/>
                    <a:pt x="40" y="15"/>
                  </a:cubicBezTo>
                  <a:lnTo>
                    <a:pt x="53" y="15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235113" y="1898144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14" y="14"/>
                    <a:pt x="1" y="14"/>
                    <a:pt x="1" y="14"/>
                  </a:cubicBezTo>
                  <a:lnTo>
                    <a:pt x="1" y="27"/>
                  </a:lnTo>
                  <a:lnTo>
                    <a:pt x="1" y="41"/>
                  </a:lnTo>
                  <a:lnTo>
                    <a:pt x="14" y="41"/>
                  </a:lnTo>
                  <a:lnTo>
                    <a:pt x="27" y="27"/>
                  </a:lnTo>
                  <a:lnTo>
                    <a:pt x="40" y="27"/>
                  </a:ln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210284" y="1924255"/>
              <a:ext cx="2236" cy="1381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41" y="1"/>
                  </a:moveTo>
                  <a:cubicBezTo>
                    <a:pt x="41" y="1"/>
                    <a:pt x="27" y="1"/>
                    <a:pt x="15" y="15"/>
                  </a:cubicBezTo>
                  <a:cubicBezTo>
                    <a:pt x="15" y="15"/>
                    <a:pt x="1" y="15"/>
                    <a:pt x="1" y="27"/>
                  </a:cubicBezTo>
                  <a:lnTo>
                    <a:pt x="1" y="41"/>
                  </a:lnTo>
                  <a:lnTo>
                    <a:pt x="27" y="41"/>
                  </a:lnTo>
                  <a:cubicBezTo>
                    <a:pt x="27" y="41"/>
                    <a:pt x="41" y="27"/>
                    <a:pt x="54" y="27"/>
                  </a:cubicBezTo>
                  <a:lnTo>
                    <a:pt x="68" y="15"/>
                  </a:lnTo>
                  <a:cubicBezTo>
                    <a:pt x="54" y="1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208574" y="1925998"/>
              <a:ext cx="1348" cy="92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4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14" y="27"/>
                  </a:lnTo>
                  <a:cubicBezTo>
                    <a:pt x="26" y="15"/>
                    <a:pt x="26" y="15"/>
                    <a:pt x="40" y="15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222485" y="1924715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4" y="1"/>
                  </a:moveTo>
                  <a:lnTo>
                    <a:pt x="1" y="13"/>
                  </a:lnTo>
                  <a:cubicBezTo>
                    <a:pt x="1" y="27"/>
                    <a:pt x="14" y="27"/>
                    <a:pt x="14" y="27"/>
                  </a:cubicBezTo>
                  <a:lnTo>
                    <a:pt x="41" y="27"/>
                  </a:lnTo>
                  <a:cubicBezTo>
                    <a:pt x="54" y="27"/>
                    <a:pt x="54" y="13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160693" y="1923498"/>
              <a:ext cx="2203" cy="2138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20" y="1"/>
                  </a:moveTo>
                  <a:cubicBezTo>
                    <a:pt x="17" y="1"/>
                    <a:pt x="14" y="4"/>
                    <a:pt x="14" y="11"/>
                  </a:cubicBezTo>
                  <a:cubicBezTo>
                    <a:pt x="0" y="11"/>
                    <a:pt x="0" y="24"/>
                    <a:pt x="14" y="24"/>
                  </a:cubicBezTo>
                  <a:cubicBezTo>
                    <a:pt x="14" y="38"/>
                    <a:pt x="27" y="50"/>
                    <a:pt x="40" y="50"/>
                  </a:cubicBezTo>
                  <a:cubicBezTo>
                    <a:pt x="40" y="64"/>
                    <a:pt x="53" y="64"/>
                    <a:pt x="53" y="64"/>
                  </a:cubicBezTo>
                  <a:cubicBezTo>
                    <a:pt x="67" y="64"/>
                    <a:pt x="67" y="50"/>
                    <a:pt x="67" y="50"/>
                  </a:cubicBezTo>
                  <a:cubicBezTo>
                    <a:pt x="67" y="38"/>
                    <a:pt x="67" y="38"/>
                    <a:pt x="53" y="38"/>
                  </a:cubicBezTo>
                  <a:cubicBezTo>
                    <a:pt x="53" y="24"/>
                    <a:pt x="40" y="11"/>
                    <a:pt x="40" y="11"/>
                  </a:cubicBezTo>
                  <a:lnTo>
                    <a:pt x="27" y="11"/>
                  </a:lnTo>
                  <a:cubicBezTo>
                    <a:pt x="27" y="4"/>
                    <a:pt x="23" y="1"/>
                    <a:pt x="2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163751" y="1925143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cubicBezTo>
                    <a:pt x="13" y="27"/>
                    <a:pt x="13" y="27"/>
                    <a:pt x="13" y="41"/>
                  </a:cubicBezTo>
                  <a:lnTo>
                    <a:pt x="27" y="41"/>
                  </a:lnTo>
                  <a:cubicBezTo>
                    <a:pt x="39" y="41"/>
                    <a:pt x="39" y="41"/>
                    <a:pt x="39" y="27"/>
                  </a:cubicBezTo>
                  <a:lnTo>
                    <a:pt x="39" y="14"/>
                  </a:lnTo>
                  <a:cubicBezTo>
                    <a:pt x="27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154576" y="1911462"/>
              <a:ext cx="1381" cy="1710"/>
            </a:xfrm>
            <a:custGeom>
              <a:avLst/>
              <a:gdLst/>
              <a:ahLst/>
              <a:cxnLst/>
              <a:rect l="l" t="t" r="r" b="b"/>
              <a:pathLst>
                <a:path w="42" h="52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lnTo>
                    <a:pt x="1" y="19"/>
                  </a:lnTo>
                  <a:cubicBezTo>
                    <a:pt x="1" y="33"/>
                    <a:pt x="15" y="46"/>
                    <a:pt x="15" y="46"/>
                  </a:cubicBezTo>
                  <a:cubicBezTo>
                    <a:pt x="23" y="46"/>
                    <a:pt x="26" y="52"/>
                    <a:pt x="31" y="52"/>
                  </a:cubicBezTo>
                  <a:cubicBezTo>
                    <a:pt x="33" y="52"/>
                    <a:pt x="36" y="50"/>
                    <a:pt x="41" y="46"/>
                  </a:cubicBezTo>
                  <a:cubicBezTo>
                    <a:pt x="41" y="46"/>
                    <a:pt x="41" y="33"/>
                    <a:pt x="27" y="33"/>
                  </a:cubicBezTo>
                  <a:cubicBezTo>
                    <a:pt x="27" y="19"/>
                    <a:pt x="15" y="19"/>
                    <a:pt x="15" y="7"/>
                  </a:cubicBezTo>
                  <a:cubicBezTo>
                    <a:pt x="15" y="7"/>
                    <a:pt x="15" y="0"/>
                    <a:pt x="1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182036" y="1864667"/>
              <a:ext cx="6544" cy="6182"/>
            </a:xfrm>
            <a:custGeom>
              <a:avLst/>
              <a:gdLst/>
              <a:ahLst/>
              <a:cxnLst/>
              <a:rect l="l" t="t" r="r" b="b"/>
              <a:pathLst>
                <a:path w="199" h="188" extrusionOk="0">
                  <a:moveTo>
                    <a:pt x="92" y="0"/>
                  </a:moveTo>
                  <a:cubicBezTo>
                    <a:pt x="39" y="0"/>
                    <a:pt x="0" y="53"/>
                    <a:pt x="0" y="106"/>
                  </a:cubicBezTo>
                  <a:cubicBezTo>
                    <a:pt x="11" y="152"/>
                    <a:pt x="43" y="188"/>
                    <a:pt x="86" y="188"/>
                  </a:cubicBezTo>
                  <a:cubicBezTo>
                    <a:pt x="93" y="188"/>
                    <a:pt x="99" y="187"/>
                    <a:pt x="106" y="185"/>
                  </a:cubicBezTo>
                  <a:cubicBezTo>
                    <a:pt x="159" y="185"/>
                    <a:pt x="198" y="132"/>
                    <a:pt x="198" y="80"/>
                  </a:cubicBezTo>
                  <a:cubicBezTo>
                    <a:pt x="185" y="39"/>
                    <a:pt x="145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4" name="Google Shape;1954;p17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5" name="Google Shape;195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56" name="Google Shape;1956;p17"/>
          <p:cNvSpPr txBox="1">
            <a:spLocks noGrp="1"/>
          </p:cNvSpPr>
          <p:nvPr>
            <p:ph type="body" idx="1"/>
          </p:nvPr>
        </p:nvSpPr>
        <p:spPr>
          <a:xfrm>
            <a:off x="720000" y="1292225"/>
            <a:ext cx="3782100" cy="3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957" name="Google Shape;1957;p17"/>
          <p:cNvSpPr txBox="1">
            <a:spLocks noGrp="1"/>
          </p:cNvSpPr>
          <p:nvPr>
            <p:ph type="body" idx="2"/>
          </p:nvPr>
        </p:nvSpPr>
        <p:spPr>
          <a:xfrm>
            <a:off x="4641900" y="1292225"/>
            <a:ext cx="3782100" cy="3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958" name="Google Shape;1958;p17"/>
          <p:cNvSpPr/>
          <p:nvPr/>
        </p:nvSpPr>
        <p:spPr>
          <a:xfrm flipH="1">
            <a:off x="-81128" y="455840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9" name="Google Shape;1959;p17"/>
          <p:cNvGrpSpPr/>
          <p:nvPr/>
        </p:nvGrpSpPr>
        <p:grpSpPr>
          <a:xfrm rot="-2347899">
            <a:off x="250012" y="540043"/>
            <a:ext cx="496681" cy="474591"/>
            <a:chOff x="3705751" y="1648824"/>
            <a:chExt cx="84950" cy="81168"/>
          </a:xfrm>
        </p:grpSpPr>
        <p:sp>
          <p:nvSpPr>
            <p:cNvPr id="1960" name="Google Shape;1960;p17"/>
            <p:cNvSpPr/>
            <p:nvPr/>
          </p:nvSpPr>
          <p:spPr>
            <a:xfrm>
              <a:off x="3705751" y="1648824"/>
              <a:ext cx="84950" cy="81168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7"/>
            <p:cNvSpPr/>
            <p:nvPr/>
          </p:nvSpPr>
          <p:spPr>
            <a:xfrm>
              <a:off x="3749390" y="1684704"/>
              <a:ext cx="9019" cy="8986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17"/>
          <p:cNvGrpSpPr/>
          <p:nvPr/>
        </p:nvGrpSpPr>
        <p:grpSpPr>
          <a:xfrm rot="721927" flipH="1">
            <a:off x="8042134" y="3680541"/>
            <a:ext cx="1063232" cy="1608187"/>
            <a:chOff x="3587009" y="1983415"/>
            <a:chExt cx="119735" cy="181132"/>
          </a:xfrm>
        </p:grpSpPr>
        <p:sp>
          <p:nvSpPr>
            <p:cNvPr id="1963" name="Google Shape;1963;p17"/>
            <p:cNvSpPr/>
            <p:nvPr/>
          </p:nvSpPr>
          <p:spPr>
            <a:xfrm>
              <a:off x="3633147" y="2031494"/>
              <a:ext cx="48374" cy="52123"/>
            </a:xfrm>
            <a:custGeom>
              <a:avLst/>
              <a:gdLst/>
              <a:ahLst/>
              <a:cxnLst/>
              <a:rect l="l" t="t" r="r" b="b"/>
              <a:pathLst>
                <a:path w="1471" h="1585" extrusionOk="0">
                  <a:moveTo>
                    <a:pt x="1219" y="1"/>
                  </a:moveTo>
                  <a:cubicBezTo>
                    <a:pt x="1187" y="1"/>
                    <a:pt x="1155" y="8"/>
                    <a:pt x="1126" y="22"/>
                  </a:cubicBezTo>
                  <a:cubicBezTo>
                    <a:pt x="941" y="115"/>
                    <a:pt x="650" y="472"/>
                    <a:pt x="1" y="1518"/>
                  </a:cubicBezTo>
                  <a:lnTo>
                    <a:pt x="41" y="1584"/>
                  </a:lnTo>
                  <a:cubicBezTo>
                    <a:pt x="662" y="1372"/>
                    <a:pt x="1100" y="922"/>
                    <a:pt x="1351" y="460"/>
                  </a:cubicBezTo>
                  <a:cubicBezTo>
                    <a:pt x="1417" y="340"/>
                    <a:pt x="1470" y="181"/>
                    <a:pt x="1377" y="75"/>
                  </a:cubicBezTo>
                  <a:cubicBezTo>
                    <a:pt x="1335" y="24"/>
                    <a:pt x="1276" y="1"/>
                    <a:pt x="121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7"/>
            <p:cNvSpPr/>
            <p:nvPr/>
          </p:nvSpPr>
          <p:spPr>
            <a:xfrm>
              <a:off x="3636205" y="2047016"/>
              <a:ext cx="31372" cy="32688"/>
            </a:xfrm>
            <a:custGeom>
              <a:avLst/>
              <a:gdLst/>
              <a:ahLst/>
              <a:cxnLst/>
              <a:rect l="l" t="t" r="r" b="b"/>
              <a:pathLst>
                <a:path w="954" h="994" extrusionOk="0">
                  <a:moveTo>
                    <a:pt x="940" y="0"/>
                  </a:moveTo>
                  <a:cubicBezTo>
                    <a:pt x="675" y="371"/>
                    <a:pt x="358" y="702"/>
                    <a:pt x="13" y="980"/>
                  </a:cubicBezTo>
                  <a:cubicBezTo>
                    <a:pt x="1" y="980"/>
                    <a:pt x="1" y="994"/>
                    <a:pt x="1" y="994"/>
                  </a:cubicBezTo>
                  <a:lnTo>
                    <a:pt x="13" y="994"/>
                  </a:lnTo>
                  <a:cubicBezTo>
                    <a:pt x="371" y="715"/>
                    <a:pt x="689" y="385"/>
                    <a:pt x="954" y="14"/>
                  </a:cubicBezTo>
                  <a:lnTo>
                    <a:pt x="9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7"/>
            <p:cNvSpPr/>
            <p:nvPr/>
          </p:nvSpPr>
          <p:spPr>
            <a:xfrm>
              <a:off x="3613120" y="2080690"/>
              <a:ext cx="58371" cy="43408"/>
            </a:xfrm>
            <a:custGeom>
              <a:avLst/>
              <a:gdLst/>
              <a:ahLst/>
              <a:cxnLst/>
              <a:rect l="l" t="t" r="r" b="b"/>
              <a:pathLst>
                <a:path w="1775" h="1320" extrusionOk="0">
                  <a:moveTo>
                    <a:pt x="1522" y="1"/>
                  </a:moveTo>
                  <a:cubicBezTo>
                    <a:pt x="1504" y="1"/>
                    <a:pt x="1487" y="3"/>
                    <a:pt x="1470" y="9"/>
                  </a:cubicBezTo>
                  <a:cubicBezTo>
                    <a:pt x="1245" y="62"/>
                    <a:pt x="954" y="314"/>
                    <a:pt x="67" y="1226"/>
                  </a:cubicBezTo>
                  <a:lnTo>
                    <a:pt x="1" y="1320"/>
                  </a:lnTo>
                  <a:cubicBezTo>
                    <a:pt x="689" y="1226"/>
                    <a:pt x="1232" y="896"/>
                    <a:pt x="1589" y="485"/>
                  </a:cubicBezTo>
                  <a:cubicBezTo>
                    <a:pt x="1682" y="379"/>
                    <a:pt x="1774" y="234"/>
                    <a:pt x="1709" y="102"/>
                  </a:cubicBezTo>
                  <a:cubicBezTo>
                    <a:pt x="1667" y="39"/>
                    <a:pt x="1591" y="1"/>
                    <a:pt x="152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7"/>
            <p:cNvSpPr/>
            <p:nvPr/>
          </p:nvSpPr>
          <p:spPr>
            <a:xfrm>
              <a:off x="3619237" y="2094897"/>
              <a:ext cx="35713" cy="25256"/>
            </a:xfrm>
            <a:custGeom>
              <a:avLst/>
              <a:gdLst/>
              <a:ahLst/>
              <a:cxnLst/>
              <a:rect l="l" t="t" r="r" b="b"/>
              <a:pathLst>
                <a:path w="1086" h="768" extrusionOk="0">
                  <a:moveTo>
                    <a:pt x="1073" y="0"/>
                  </a:moveTo>
                  <a:cubicBezTo>
                    <a:pt x="741" y="305"/>
                    <a:pt x="384" y="556"/>
                    <a:pt x="0" y="755"/>
                  </a:cubicBezTo>
                  <a:lnTo>
                    <a:pt x="0" y="768"/>
                  </a:lnTo>
                  <a:lnTo>
                    <a:pt x="14" y="768"/>
                  </a:lnTo>
                  <a:cubicBezTo>
                    <a:pt x="159" y="688"/>
                    <a:pt x="318" y="596"/>
                    <a:pt x="464" y="503"/>
                  </a:cubicBezTo>
                  <a:cubicBezTo>
                    <a:pt x="676" y="358"/>
                    <a:pt x="887" y="199"/>
                    <a:pt x="1085" y="14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7"/>
            <p:cNvSpPr/>
            <p:nvPr/>
          </p:nvSpPr>
          <p:spPr>
            <a:xfrm>
              <a:off x="3606609" y="2025936"/>
              <a:ext cx="27459" cy="59423"/>
            </a:xfrm>
            <a:custGeom>
              <a:avLst/>
              <a:gdLst/>
              <a:ahLst/>
              <a:cxnLst/>
              <a:rect l="l" t="t" r="r" b="b"/>
              <a:pathLst>
                <a:path w="835" h="1807" extrusionOk="0">
                  <a:moveTo>
                    <a:pt x="225" y="0"/>
                  </a:moveTo>
                  <a:cubicBezTo>
                    <a:pt x="195" y="0"/>
                    <a:pt x="164" y="6"/>
                    <a:pt x="133" y="20"/>
                  </a:cubicBezTo>
                  <a:cubicBezTo>
                    <a:pt x="13" y="85"/>
                    <a:pt x="1" y="258"/>
                    <a:pt x="13" y="377"/>
                  </a:cubicBezTo>
                  <a:cubicBezTo>
                    <a:pt x="66" y="880"/>
                    <a:pt x="305" y="1409"/>
                    <a:pt x="795" y="1806"/>
                  </a:cubicBezTo>
                  <a:lnTo>
                    <a:pt x="834" y="1727"/>
                  </a:lnTo>
                  <a:cubicBezTo>
                    <a:pt x="636" y="562"/>
                    <a:pt x="516" y="205"/>
                    <a:pt x="371" y="59"/>
                  </a:cubicBezTo>
                  <a:cubicBezTo>
                    <a:pt x="336" y="24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7"/>
            <p:cNvSpPr/>
            <p:nvPr/>
          </p:nvSpPr>
          <p:spPr>
            <a:xfrm>
              <a:off x="3615323" y="2044385"/>
              <a:ext cx="16114" cy="38804"/>
            </a:xfrm>
            <a:custGeom>
              <a:avLst/>
              <a:gdLst/>
              <a:ahLst/>
              <a:cxnLst/>
              <a:rect l="l" t="t" r="r" b="b"/>
              <a:pathLst>
                <a:path w="490" h="1180" extrusionOk="0">
                  <a:moveTo>
                    <a:pt x="13" y="1"/>
                  </a:moveTo>
                  <a:cubicBezTo>
                    <a:pt x="13" y="1"/>
                    <a:pt x="0" y="1"/>
                    <a:pt x="13" y="15"/>
                  </a:cubicBezTo>
                  <a:cubicBezTo>
                    <a:pt x="106" y="424"/>
                    <a:pt x="265" y="809"/>
                    <a:pt x="477" y="1179"/>
                  </a:cubicBezTo>
                  <a:lnTo>
                    <a:pt x="490" y="1179"/>
                  </a:lnTo>
                  <a:lnTo>
                    <a:pt x="490" y="1166"/>
                  </a:lnTo>
                  <a:cubicBezTo>
                    <a:pt x="278" y="809"/>
                    <a:pt x="119" y="412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7"/>
            <p:cNvSpPr/>
            <p:nvPr/>
          </p:nvSpPr>
          <p:spPr>
            <a:xfrm>
              <a:off x="3591810" y="2072041"/>
              <a:ext cx="20948" cy="62909"/>
            </a:xfrm>
            <a:custGeom>
              <a:avLst/>
              <a:gdLst/>
              <a:ahLst/>
              <a:cxnLst/>
              <a:rect l="l" t="t" r="r" b="b"/>
              <a:pathLst>
                <a:path w="637" h="1913" extrusionOk="0">
                  <a:moveTo>
                    <a:pt x="354" y="0"/>
                  </a:moveTo>
                  <a:cubicBezTo>
                    <a:pt x="338" y="0"/>
                    <a:pt x="321" y="2"/>
                    <a:pt x="305" y="7"/>
                  </a:cubicBezTo>
                  <a:cubicBezTo>
                    <a:pt x="172" y="33"/>
                    <a:pt x="107" y="180"/>
                    <a:pt x="93" y="312"/>
                  </a:cubicBezTo>
                  <a:cubicBezTo>
                    <a:pt x="1" y="801"/>
                    <a:pt x="66" y="1436"/>
                    <a:pt x="424" y="1913"/>
                  </a:cubicBezTo>
                  <a:lnTo>
                    <a:pt x="504" y="1807"/>
                  </a:lnTo>
                  <a:cubicBezTo>
                    <a:pt x="636" y="642"/>
                    <a:pt x="622" y="285"/>
                    <a:pt x="530" y="113"/>
                  </a:cubicBezTo>
                  <a:cubicBezTo>
                    <a:pt x="497" y="48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7"/>
            <p:cNvSpPr/>
            <p:nvPr/>
          </p:nvSpPr>
          <p:spPr>
            <a:xfrm>
              <a:off x="3601380" y="2088385"/>
              <a:ext cx="5262" cy="41797"/>
            </a:xfrm>
            <a:custGeom>
              <a:avLst/>
              <a:gdLst/>
              <a:ahLst/>
              <a:cxnLst/>
              <a:rect l="l" t="t" r="r" b="b"/>
              <a:pathLst>
                <a:path w="160" h="1271" extrusionOk="0">
                  <a:moveTo>
                    <a:pt x="40" y="0"/>
                  </a:moveTo>
                  <a:cubicBezTo>
                    <a:pt x="27" y="0"/>
                    <a:pt x="27" y="0"/>
                    <a:pt x="27" y="13"/>
                  </a:cubicBezTo>
                  <a:cubicBezTo>
                    <a:pt x="1" y="436"/>
                    <a:pt x="40" y="860"/>
                    <a:pt x="146" y="1271"/>
                  </a:cubicBezTo>
                  <a:lnTo>
                    <a:pt x="160" y="1271"/>
                  </a:lnTo>
                  <a:cubicBezTo>
                    <a:pt x="67" y="860"/>
                    <a:pt x="27" y="436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7"/>
            <p:cNvSpPr/>
            <p:nvPr/>
          </p:nvSpPr>
          <p:spPr>
            <a:xfrm>
              <a:off x="3587009" y="2051817"/>
              <a:ext cx="55740" cy="104048"/>
            </a:xfrm>
            <a:custGeom>
              <a:avLst/>
              <a:gdLst/>
              <a:ahLst/>
              <a:cxnLst/>
              <a:rect l="l" t="t" r="r" b="b"/>
              <a:pathLst>
                <a:path w="1695" h="3164" extrusionOk="0">
                  <a:moveTo>
                    <a:pt x="1668" y="0"/>
                  </a:moveTo>
                  <a:cubicBezTo>
                    <a:pt x="1629" y="146"/>
                    <a:pt x="1603" y="292"/>
                    <a:pt x="1550" y="437"/>
                  </a:cubicBezTo>
                  <a:cubicBezTo>
                    <a:pt x="1509" y="583"/>
                    <a:pt x="1470" y="728"/>
                    <a:pt x="1417" y="860"/>
                  </a:cubicBezTo>
                  <a:cubicBezTo>
                    <a:pt x="1324" y="1151"/>
                    <a:pt x="1206" y="1430"/>
                    <a:pt x="1059" y="1695"/>
                  </a:cubicBezTo>
                  <a:cubicBezTo>
                    <a:pt x="927" y="1959"/>
                    <a:pt x="768" y="2224"/>
                    <a:pt x="597" y="2462"/>
                  </a:cubicBezTo>
                  <a:cubicBezTo>
                    <a:pt x="504" y="2581"/>
                    <a:pt x="411" y="2701"/>
                    <a:pt x="306" y="2819"/>
                  </a:cubicBezTo>
                  <a:cubicBezTo>
                    <a:pt x="265" y="2872"/>
                    <a:pt x="212" y="2925"/>
                    <a:pt x="159" y="2978"/>
                  </a:cubicBezTo>
                  <a:cubicBezTo>
                    <a:pt x="106" y="3031"/>
                    <a:pt x="41" y="3098"/>
                    <a:pt x="1" y="3124"/>
                  </a:cubicBezTo>
                  <a:lnTo>
                    <a:pt x="1" y="3163"/>
                  </a:lnTo>
                  <a:lnTo>
                    <a:pt x="27" y="3137"/>
                  </a:lnTo>
                  <a:lnTo>
                    <a:pt x="54" y="3124"/>
                  </a:lnTo>
                  <a:lnTo>
                    <a:pt x="94" y="3084"/>
                  </a:lnTo>
                  <a:cubicBezTo>
                    <a:pt x="120" y="3057"/>
                    <a:pt x="159" y="3031"/>
                    <a:pt x="173" y="3004"/>
                  </a:cubicBezTo>
                  <a:cubicBezTo>
                    <a:pt x="239" y="2951"/>
                    <a:pt x="279" y="2899"/>
                    <a:pt x="332" y="2846"/>
                  </a:cubicBezTo>
                  <a:cubicBezTo>
                    <a:pt x="438" y="2727"/>
                    <a:pt x="530" y="2607"/>
                    <a:pt x="623" y="2489"/>
                  </a:cubicBezTo>
                  <a:cubicBezTo>
                    <a:pt x="808" y="2250"/>
                    <a:pt x="967" y="1986"/>
                    <a:pt x="1112" y="1721"/>
                  </a:cubicBezTo>
                  <a:cubicBezTo>
                    <a:pt x="1245" y="1443"/>
                    <a:pt x="1377" y="1178"/>
                    <a:pt x="1470" y="887"/>
                  </a:cubicBezTo>
                  <a:cubicBezTo>
                    <a:pt x="1576" y="596"/>
                    <a:pt x="1656" y="304"/>
                    <a:pt x="169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7"/>
            <p:cNvSpPr/>
            <p:nvPr/>
          </p:nvSpPr>
          <p:spPr>
            <a:xfrm>
              <a:off x="3630977" y="1983415"/>
              <a:ext cx="22691" cy="74517"/>
            </a:xfrm>
            <a:custGeom>
              <a:avLst/>
              <a:gdLst/>
              <a:ahLst/>
              <a:cxnLst/>
              <a:rect l="l" t="t" r="r" b="b"/>
              <a:pathLst>
                <a:path w="690" h="2266" extrusionOk="0">
                  <a:moveTo>
                    <a:pt x="272" y="1"/>
                  </a:moveTo>
                  <a:cubicBezTo>
                    <a:pt x="186" y="1"/>
                    <a:pt x="105" y="75"/>
                    <a:pt x="80" y="161"/>
                  </a:cubicBezTo>
                  <a:cubicBezTo>
                    <a:pt x="1" y="386"/>
                    <a:pt x="40" y="889"/>
                    <a:pt x="305" y="2199"/>
                  </a:cubicBezTo>
                  <a:lnTo>
                    <a:pt x="331" y="2266"/>
                  </a:lnTo>
                  <a:cubicBezTo>
                    <a:pt x="636" y="1590"/>
                    <a:pt x="689" y="863"/>
                    <a:pt x="543" y="307"/>
                  </a:cubicBezTo>
                  <a:cubicBezTo>
                    <a:pt x="504" y="161"/>
                    <a:pt x="437" y="2"/>
                    <a:pt x="292" y="2"/>
                  </a:cubicBezTo>
                  <a:cubicBezTo>
                    <a:pt x="285" y="1"/>
                    <a:pt x="279" y="1"/>
                    <a:pt x="27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7"/>
            <p:cNvSpPr/>
            <p:nvPr/>
          </p:nvSpPr>
          <p:spPr>
            <a:xfrm>
              <a:off x="3641434" y="2002193"/>
              <a:ext cx="2631" cy="50939"/>
            </a:xfrm>
            <a:custGeom>
              <a:avLst/>
              <a:gdLst/>
              <a:ahLst/>
              <a:cxnLst/>
              <a:rect l="l" t="t" r="r" b="b"/>
              <a:pathLst>
                <a:path w="80" h="1549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66" y="516"/>
                    <a:pt x="66" y="1033"/>
                    <a:pt x="1" y="1536"/>
                  </a:cubicBezTo>
                  <a:cubicBezTo>
                    <a:pt x="1" y="1536"/>
                    <a:pt x="1" y="1549"/>
                    <a:pt x="13" y="1549"/>
                  </a:cubicBezTo>
                  <a:lnTo>
                    <a:pt x="13" y="1536"/>
                  </a:lnTo>
                  <a:cubicBezTo>
                    <a:pt x="80" y="1033"/>
                    <a:pt x="80" y="516"/>
                    <a:pt x="13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7"/>
            <p:cNvSpPr/>
            <p:nvPr/>
          </p:nvSpPr>
          <p:spPr>
            <a:xfrm>
              <a:off x="3676260" y="2038301"/>
              <a:ext cx="2203" cy="3519"/>
            </a:xfrm>
            <a:custGeom>
              <a:avLst/>
              <a:gdLst/>
              <a:ahLst/>
              <a:cxnLst/>
              <a:rect l="l" t="t" r="r" b="b"/>
              <a:pathLst>
                <a:path w="67" h="107" extrusionOk="0">
                  <a:moveTo>
                    <a:pt x="40" y="1"/>
                  </a:moveTo>
                  <a:cubicBezTo>
                    <a:pt x="27" y="1"/>
                    <a:pt x="27" y="1"/>
                    <a:pt x="13" y="14"/>
                  </a:cubicBezTo>
                  <a:lnTo>
                    <a:pt x="13" y="41"/>
                  </a:lnTo>
                  <a:cubicBezTo>
                    <a:pt x="13" y="54"/>
                    <a:pt x="13" y="67"/>
                    <a:pt x="0" y="80"/>
                  </a:cubicBezTo>
                  <a:lnTo>
                    <a:pt x="0" y="94"/>
                  </a:lnTo>
                  <a:cubicBezTo>
                    <a:pt x="13" y="106"/>
                    <a:pt x="13" y="106"/>
                    <a:pt x="27" y="106"/>
                  </a:cubicBezTo>
                  <a:cubicBezTo>
                    <a:pt x="27" y="106"/>
                    <a:pt x="40" y="106"/>
                    <a:pt x="40" y="94"/>
                  </a:cubicBezTo>
                  <a:cubicBezTo>
                    <a:pt x="53" y="80"/>
                    <a:pt x="66" y="54"/>
                    <a:pt x="66" y="27"/>
                  </a:cubicBezTo>
                  <a:lnTo>
                    <a:pt x="66" y="14"/>
                  </a:lnTo>
                  <a:cubicBezTo>
                    <a:pt x="66" y="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7"/>
            <p:cNvSpPr/>
            <p:nvPr/>
          </p:nvSpPr>
          <p:spPr>
            <a:xfrm>
              <a:off x="3623577" y="2049877"/>
              <a:ext cx="2631" cy="3584"/>
            </a:xfrm>
            <a:custGeom>
              <a:avLst/>
              <a:gdLst/>
              <a:ahLst/>
              <a:cxnLst/>
              <a:rect l="l" t="t" r="r" b="b"/>
              <a:pathLst>
                <a:path w="80" h="109" extrusionOk="0">
                  <a:moveTo>
                    <a:pt x="23" y="0"/>
                  </a:moveTo>
                  <a:cubicBezTo>
                    <a:pt x="18" y="0"/>
                    <a:pt x="10" y="6"/>
                    <a:pt x="0" y="6"/>
                  </a:cubicBezTo>
                  <a:lnTo>
                    <a:pt x="0" y="33"/>
                  </a:lnTo>
                  <a:cubicBezTo>
                    <a:pt x="0" y="46"/>
                    <a:pt x="14" y="59"/>
                    <a:pt x="14" y="59"/>
                  </a:cubicBezTo>
                  <a:cubicBezTo>
                    <a:pt x="14" y="72"/>
                    <a:pt x="27" y="86"/>
                    <a:pt x="27" y="86"/>
                  </a:cubicBezTo>
                  <a:lnTo>
                    <a:pt x="41" y="99"/>
                  </a:lnTo>
                  <a:cubicBezTo>
                    <a:pt x="47" y="105"/>
                    <a:pt x="54" y="109"/>
                    <a:pt x="59" y="109"/>
                  </a:cubicBezTo>
                  <a:cubicBezTo>
                    <a:pt x="64" y="109"/>
                    <a:pt x="67" y="105"/>
                    <a:pt x="67" y="99"/>
                  </a:cubicBezTo>
                  <a:cubicBezTo>
                    <a:pt x="80" y="99"/>
                    <a:pt x="80" y="86"/>
                    <a:pt x="67" y="72"/>
                  </a:cubicBezTo>
                  <a:cubicBezTo>
                    <a:pt x="67" y="59"/>
                    <a:pt x="53" y="33"/>
                    <a:pt x="41" y="19"/>
                  </a:cubicBezTo>
                  <a:lnTo>
                    <a:pt x="27" y="6"/>
                  </a:lnTo>
                  <a:cubicBezTo>
                    <a:pt x="27" y="2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7"/>
            <p:cNvSpPr/>
            <p:nvPr/>
          </p:nvSpPr>
          <p:spPr>
            <a:xfrm>
              <a:off x="3674944" y="2043102"/>
              <a:ext cx="1348" cy="2664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27" y="1"/>
                  </a:moveTo>
                  <a:cubicBezTo>
                    <a:pt x="14" y="1"/>
                    <a:pt x="14" y="1"/>
                    <a:pt x="0" y="13"/>
                  </a:cubicBezTo>
                  <a:lnTo>
                    <a:pt x="0" y="27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80"/>
                  </a:lnTo>
                  <a:cubicBezTo>
                    <a:pt x="14" y="80"/>
                    <a:pt x="14" y="66"/>
                    <a:pt x="27" y="66"/>
                  </a:cubicBezTo>
                  <a:cubicBezTo>
                    <a:pt x="27" y="54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7"/>
            <p:cNvSpPr/>
            <p:nvPr/>
          </p:nvSpPr>
          <p:spPr>
            <a:xfrm>
              <a:off x="3647945" y="2105584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67" y="1"/>
                  </a:moveTo>
                  <a:cubicBezTo>
                    <a:pt x="58" y="1"/>
                    <a:pt x="49" y="7"/>
                    <a:pt x="41" y="7"/>
                  </a:cubicBezTo>
                  <a:cubicBezTo>
                    <a:pt x="41" y="19"/>
                    <a:pt x="27" y="19"/>
                    <a:pt x="27" y="33"/>
                  </a:cubicBezTo>
                  <a:cubicBezTo>
                    <a:pt x="14" y="46"/>
                    <a:pt x="14" y="46"/>
                    <a:pt x="14" y="60"/>
                  </a:cubicBezTo>
                  <a:cubicBezTo>
                    <a:pt x="1" y="60"/>
                    <a:pt x="1" y="72"/>
                    <a:pt x="1" y="72"/>
                  </a:cubicBezTo>
                  <a:lnTo>
                    <a:pt x="1" y="99"/>
                  </a:lnTo>
                  <a:cubicBezTo>
                    <a:pt x="14" y="99"/>
                    <a:pt x="27" y="99"/>
                    <a:pt x="27" y="86"/>
                  </a:cubicBezTo>
                  <a:cubicBezTo>
                    <a:pt x="54" y="72"/>
                    <a:pt x="67" y="60"/>
                    <a:pt x="80" y="46"/>
                  </a:cubicBezTo>
                  <a:lnTo>
                    <a:pt x="80" y="33"/>
                  </a:lnTo>
                  <a:cubicBezTo>
                    <a:pt x="94" y="19"/>
                    <a:pt x="80" y="7"/>
                    <a:pt x="80" y="7"/>
                  </a:cubicBezTo>
                  <a:cubicBezTo>
                    <a:pt x="76" y="2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7"/>
            <p:cNvSpPr/>
            <p:nvPr/>
          </p:nvSpPr>
          <p:spPr>
            <a:xfrm>
              <a:off x="3644460" y="2109070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54" y="0"/>
                  </a:moveTo>
                  <a:cubicBezTo>
                    <a:pt x="47" y="0"/>
                    <a:pt x="41" y="7"/>
                    <a:pt x="41" y="7"/>
                  </a:cubicBezTo>
                  <a:lnTo>
                    <a:pt x="27" y="19"/>
                  </a:lnTo>
                  <a:lnTo>
                    <a:pt x="14" y="33"/>
                  </a:lnTo>
                  <a:cubicBezTo>
                    <a:pt x="14" y="46"/>
                    <a:pt x="14" y="46"/>
                    <a:pt x="1" y="46"/>
                  </a:cubicBezTo>
                  <a:cubicBezTo>
                    <a:pt x="1" y="59"/>
                    <a:pt x="1" y="59"/>
                    <a:pt x="14" y="59"/>
                  </a:cubicBezTo>
                  <a:cubicBezTo>
                    <a:pt x="14" y="64"/>
                    <a:pt x="16" y="65"/>
                    <a:pt x="18" y="65"/>
                  </a:cubicBezTo>
                  <a:cubicBezTo>
                    <a:pt x="22" y="65"/>
                    <a:pt x="27" y="59"/>
                    <a:pt x="27" y="59"/>
                  </a:cubicBezTo>
                  <a:cubicBezTo>
                    <a:pt x="41" y="46"/>
                    <a:pt x="54" y="46"/>
                    <a:pt x="67" y="33"/>
                  </a:cubicBezTo>
                  <a:lnTo>
                    <a:pt x="67" y="19"/>
                  </a:lnTo>
                  <a:lnTo>
                    <a:pt x="67" y="7"/>
                  </a:lnTo>
                  <a:cubicBezTo>
                    <a:pt x="63" y="2"/>
                    <a:pt x="58" y="0"/>
                    <a:pt x="5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7"/>
            <p:cNvSpPr/>
            <p:nvPr/>
          </p:nvSpPr>
          <p:spPr>
            <a:xfrm>
              <a:off x="3596579" y="2107952"/>
              <a:ext cx="2236" cy="3716"/>
            </a:xfrm>
            <a:custGeom>
              <a:avLst/>
              <a:gdLst/>
              <a:ahLst/>
              <a:cxnLst/>
              <a:rect l="l" t="t" r="r" b="b"/>
              <a:pathLst>
                <a:path w="68" h="113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41"/>
                    <a:pt x="15" y="67"/>
                    <a:pt x="15" y="93"/>
                  </a:cubicBezTo>
                  <a:lnTo>
                    <a:pt x="27" y="106"/>
                  </a:lnTo>
                  <a:cubicBezTo>
                    <a:pt x="27" y="106"/>
                    <a:pt x="33" y="112"/>
                    <a:pt x="41" y="112"/>
                  </a:cubicBezTo>
                  <a:cubicBezTo>
                    <a:pt x="45" y="112"/>
                    <a:pt x="49" y="111"/>
                    <a:pt x="54" y="106"/>
                  </a:cubicBezTo>
                  <a:cubicBezTo>
                    <a:pt x="67" y="106"/>
                    <a:pt x="67" y="93"/>
                    <a:pt x="67" y="80"/>
                  </a:cubicBezTo>
                  <a:cubicBezTo>
                    <a:pt x="67" y="67"/>
                    <a:pt x="67" y="53"/>
                    <a:pt x="54" y="53"/>
                  </a:cubicBezTo>
                  <a:cubicBezTo>
                    <a:pt x="54" y="41"/>
                    <a:pt x="54" y="27"/>
                    <a:pt x="41" y="27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7"/>
            <p:cNvSpPr/>
            <p:nvPr/>
          </p:nvSpPr>
          <p:spPr>
            <a:xfrm>
              <a:off x="3596579" y="2103578"/>
              <a:ext cx="1348" cy="2861"/>
            </a:xfrm>
            <a:custGeom>
              <a:avLst/>
              <a:gdLst/>
              <a:ahLst/>
              <a:cxnLst/>
              <a:rect l="l" t="t" r="r" b="b"/>
              <a:pathLst>
                <a:path w="41" h="87" extrusionOk="0">
                  <a:moveTo>
                    <a:pt x="15" y="1"/>
                  </a:moveTo>
                  <a:cubicBezTo>
                    <a:pt x="1" y="15"/>
                    <a:pt x="1" y="15"/>
                    <a:pt x="1" y="27"/>
                  </a:cubicBezTo>
                  <a:cubicBezTo>
                    <a:pt x="1" y="41"/>
                    <a:pt x="1" y="54"/>
                    <a:pt x="15" y="68"/>
                  </a:cubicBezTo>
                  <a:lnTo>
                    <a:pt x="15" y="80"/>
                  </a:lnTo>
                  <a:cubicBezTo>
                    <a:pt x="23" y="80"/>
                    <a:pt x="26" y="86"/>
                    <a:pt x="31" y="86"/>
                  </a:cubicBezTo>
                  <a:cubicBezTo>
                    <a:pt x="33" y="86"/>
                    <a:pt x="36" y="85"/>
                    <a:pt x="41" y="80"/>
                  </a:cubicBezTo>
                  <a:lnTo>
                    <a:pt x="41" y="68"/>
                  </a:lnTo>
                  <a:lnTo>
                    <a:pt x="41" y="41"/>
                  </a:lnTo>
                  <a:cubicBezTo>
                    <a:pt x="41" y="41"/>
                    <a:pt x="41" y="27"/>
                    <a:pt x="27" y="27"/>
                  </a:cubicBezTo>
                  <a:lnTo>
                    <a:pt x="27" y="15"/>
                  </a:lnTo>
                  <a:cubicBezTo>
                    <a:pt x="27" y="1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7"/>
            <p:cNvSpPr/>
            <p:nvPr/>
          </p:nvSpPr>
          <p:spPr>
            <a:xfrm>
              <a:off x="3648406" y="2011302"/>
              <a:ext cx="1315" cy="2664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1"/>
                  </a:moveTo>
                  <a:lnTo>
                    <a:pt x="0" y="27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27" y="80"/>
                  </a:lnTo>
                  <a:cubicBezTo>
                    <a:pt x="40" y="80"/>
                    <a:pt x="40" y="68"/>
                    <a:pt x="40" y="68"/>
                  </a:cubicBezTo>
                  <a:cubicBezTo>
                    <a:pt x="40" y="54"/>
                    <a:pt x="40" y="54"/>
                    <a:pt x="27" y="41"/>
                  </a:cubicBezTo>
                  <a:lnTo>
                    <a:pt x="27" y="27"/>
                  </a:lnTo>
                  <a:cubicBezTo>
                    <a:pt x="27" y="15"/>
                    <a:pt x="27" y="15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7"/>
            <p:cNvSpPr/>
            <p:nvPr/>
          </p:nvSpPr>
          <p:spPr>
            <a:xfrm>
              <a:off x="3644032" y="1989565"/>
              <a:ext cx="2203" cy="4374"/>
            </a:xfrm>
            <a:custGeom>
              <a:avLst/>
              <a:gdLst/>
              <a:ahLst/>
              <a:cxnLst/>
              <a:rect l="l" t="t" r="r" b="b"/>
              <a:pathLst>
                <a:path w="67" h="133" extrusionOk="0">
                  <a:moveTo>
                    <a:pt x="14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53"/>
                    <a:pt x="1" y="80"/>
                    <a:pt x="14" y="106"/>
                  </a:cubicBezTo>
                  <a:lnTo>
                    <a:pt x="27" y="133"/>
                  </a:lnTo>
                  <a:lnTo>
                    <a:pt x="54" y="133"/>
                  </a:lnTo>
                  <a:cubicBezTo>
                    <a:pt x="67" y="120"/>
                    <a:pt x="67" y="106"/>
                    <a:pt x="67" y="93"/>
                  </a:cubicBezTo>
                  <a:cubicBezTo>
                    <a:pt x="67" y="80"/>
                    <a:pt x="67" y="80"/>
                    <a:pt x="54" y="67"/>
                  </a:cubicBezTo>
                  <a:lnTo>
                    <a:pt x="54" y="27"/>
                  </a:lnTo>
                  <a:cubicBezTo>
                    <a:pt x="40" y="27"/>
                    <a:pt x="40" y="14"/>
                    <a:pt x="40" y="14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7"/>
            <p:cNvSpPr/>
            <p:nvPr/>
          </p:nvSpPr>
          <p:spPr>
            <a:xfrm>
              <a:off x="3641434" y="2094042"/>
              <a:ext cx="17857" cy="39166"/>
            </a:xfrm>
            <a:custGeom>
              <a:avLst/>
              <a:gdLst/>
              <a:ahLst/>
              <a:cxnLst/>
              <a:rect l="l" t="t" r="r" b="b"/>
              <a:pathLst>
                <a:path w="543" h="1191" extrusionOk="0">
                  <a:moveTo>
                    <a:pt x="149" y="0"/>
                  </a:moveTo>
                  <a:cubicBezTo>
                    <a:pt x="130" y="0"/>
                    <a:pt x="110" y="5"/>
                    <a:pt x="93" y="14"/>
                  </a:cubicBezTo>
                  <a:cubicBezTo>
                    <a:pt x="1" y="53"/>
                    <a:pt x="1" y="172"/>
                    <a:pt x="13" y="264"/>
                  </a:cubicBezTo>
                  <a:cubicBezTo>
                    <a:pt x="54" y="622"/>
                    <a:pt x="172" y="887"/>
                    <a:pt x="504" y="1191"/>
                  </a:cubicBezTo>
                  <a:lnTo>
                    <a:pt x="543" y="1152"/>
                  </a:lnTo>
                  <a:cubicBezTo>
                    <a:pt x="410" y="317"/>
                    <a:pt x="345" y="159"/>
                    <a:pt x="252" y="53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7"/>
            <p:cNvSpPr/>
            <p:nvPr/>
          </p:nvSpPr>
          <p:spPr>
            <a:xfrm>
              <a:off x="3647945" y="2105782"/>
              <a:ext cx="10063" cy="27031"/>
            </a:xfrm>
            <a:custGeom>
              <a:avLst/>
              <a:gdLst/>
              <a:ahLst/>
              <a:cxnLst/>
              <a:rect l="l" t="t" r="r" b="b"/>
              <a:pathLst>
                <a:path w="306" h="822" extrusionOk="0">
                  <a:moveTo>
                    <a:pt x="1" y="1"/>
                  </a:moveTo>
                  <a:cubicBezTo>
                    <a:pt x="41" y="172"/>
                    <a:pt x="94" y="345"/>
                    <a:pt x="159" y="504"/>
                  </a:cubicBezTo>
                  <a:cubicBezTo>
                    <a:pt x="200" y="609"/>
                    <a:pt x="253" y="715"/>
                    <a:pt x="306" y="821"/>
                  </a:cubicBezTo>
                  <a:cubicBezTo>
                    <a:pt x="173" y="557"/>
                    <a:pt x="80" y="292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7"/>
            <p:cNvSpPr/>
            <p:nvPr/>
          </p:nvSpPr>
          <p:spPr>
            <a:xfrm>
              <a:off x="3653635" y="2128209"/>
              <a:ext cx="40942" cy="14798"/>
            </a:xfrm>
            <a:custGeom>
              <a:avLst/>
              <a:gdLst/>
              <a:ahLst/>
              <a:cxnLst/>
              <a:rect l="l" t="t" r="r" b="b"/>
              <a:pathLst>
                <a:path w="1245" h="450" extrusionOk="0">
                  <a:moveTo>
                    <a:pt x="1036" y="0"/>
                  </a:moveTo>
                  <a:cubicBezTo>
                    <a:pt x="897" y="0"/>
                    <a:pt x="677" y="67"/>
                    <a:pt x="13" y="311"/>
                  </a:cubicBezTo>
                  <a:lnTo>
                    <a:pt x="0" y="364"/>
                  </a:lnTo>
                  <a:cubicBezTo>
                    <a:pt x="193" y="422"/>
                    <a:pt x="357" y="450"/>
                    <a:pt x="509" y="450"/>
                  </a:cubicBezTo>
                  <a:cubicBezTo>
                    <a:pt x="701" y="450"/>
                    <a:pt x="874" y="406"/>
                    <a:pt x="1059" y="325"/>
                  </a:cubicBezTo>
                  <a:cubicBezTo>
                    <a:pt x="1138" y="284"/>
                    <a:pt x="1244" y="231"/>
                    <a:pt x="1231" y="126"/>
                  </a:cubicBezTo>
                  <a:cubicBezTo>
                    <a:pt x="1231" y="73"/>
                    <a:pt x="1178" y="20"/>
                    <a:pt x="1112" y="7"/>
                  </a:cubicBezTo>
                  <a:cubicBezTo>
                    <a:pt x="1088" y="3"/>
                    <a:pt x="1064" y="0"/>
                    <a:pt x="103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7"/>
            <p:cNvSpPr/>
            <p:nvPr/>
          </p:nvSpPr>
          <p:spPr>
            <a:xfrm>
              <a:off x="3654029" y="2134918"/>
              <a:ext cx="28774" cy="5262"/>
            </a:xfrm>
            <a:custGeom>
              <a:avLst/>
              <a:gdLst/>
              <a:ahLst/>
              <a:cxnLst/>
              <a:rect l="l" t="t" r="r" b="b"/>
              <a:pathLst>
                <a:path w="875" h="160" extrusionOk="0">
                  <a:moveTo>
                    <a:pt x="862" y="1"/>
                  </a:moveTo>
                  <a:cubicBezTo>
                    <a:pt x="583" y="94"/>
                    <a:pt x="292" y="133"/>
                    <a:pt x="1" y="147"/>
                  </a:cubicBezTo>
                  <a:lnTo>
                    <a:pt x="1" y="160"/>
                  </a:lnTo>
                  <a:cubicBezTo>
                    <a:pt x="121" y="160"/>
                    <a:pt x="239" y="147"/>
                    <a:pt x="359" y="133"/>
                  </a:cubicBezTo>
                  <a:cubicBezTo>
                    <a:pt x="530" y="107"/>
                    <a:pt x="689" y="68"/>
                    <a:pt x="862" y="15"/>
                  </a:cubicBezTo>
                  <a:cubicBezTo>
                    <a:pt x="862" y="15"/>
                    <a:pt x="874" y="15"/>
                    <a:pt x="86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7"/>
            <p:cNvSpPr/>
            <p:nvPr/>
          </p:nvSpPr>
          <p:spPr>
            <a:xfrm>
              <a:off x="3645775" y="2113181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7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67"/>
                  </a:cubicBezTo>
                  <a:cubicBezTo>
                    <a:pt x="14" y="67"/>
                    <a:pt x="14" y="80"/>
                    <a:pt x="27" y="80"/>
                  </a:cubicBezTo>
                  <a:cubicBezTo>
                    <a:pt x="27" y="80"/>
                    <a:pt x="27" y="67"/>
                    <a:pt x="40" y="67"/>
                  </a:cubicBezTo>
                  <a:lnTo>
                    <a:pt x="40" y="53"/>
                  </a:lnTo>
                  <a:lnTo>
                    <a:pt x="40" y="40"/>
                  </a:lnTo>
                  <a:lnTo>
                    <a:pt x="40" y="14"/>
                  </a:lnTo>
                  <a:cubicBezTo>
                    <a:pt x="27" y="14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7"/>
            <p:cNvSpPr/>
            <p:nvPr/>
          </p:nvSpPr>
          <p:spPr>
            <a:xfrm>
              <a:off x="3647090" y="2116667"/>
              <a:ext cx="460" cy="1743"/>
            </a:xfrm>
            <a:custGeom>
              <a:avLst/>
              <a:gdLst/>
              <a:ahLst/>
              <a:cxnLst/>
              <a:rect l="l" t="t" r="r" b="b"/>
              <a:pathLst>
                <a:path w="14" h="53" extrusionOk="0">
                  <a:moveTo>
                    <a:pt x="0" y="0"/>
                  </a:moveTo>
                  <a:lnTo>
                    <a:pt x="0" y="14"/>
                  </a:lnTo>
                  <a:lnTo>
                    <a:pt x="0" y="40"/>
                  </a:lnTo>
                  <a:cubicBezTo>
                    <a:pt x="0" y="40"/>
                    <a:pt x="0" y="53"/>
                    <a:pt x="14" y="53"/>
                  </a:cubicBezTo>
                  <a:lnTo>
                    <a:pt x="14" y="40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7"/>
            <p:cNvSpPr/>
            <p:nvPr/>
          </p:nvSpPr>
          <p:spPr>
            <a:xfrm>
              <a:off x="3674517" y="2140147"/>
              <a:ext cx="2631" cy="1348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40" y="1"/>
                  </a:moveTo>
                  <a:cubicBezTo>
                    <a:pt x="27" y="15"/>
                    <a:pt x="27" y="15"/>
                    <a:pt x="13" y="15"/>
                  </a:cubicBezTo>
                  <a:cubicBezTo>
                    <a:pt x="13" y="15"/>
                    <a:pt x="13" y="27"/>
                    <a:pt x="0" y="27"/>
                  </a:cubicBezTo>
                  <a:lnTo>
                    <a:pt x="0" y="41"/>
                  </a:lnTo>
                  <a:lnTo>
                    <a:pt x="27" y="41"/>
                  </a:lnTo>
                  <a:cubicBezTo>
                    <a:pt x="40" y="41"/>
                    <a:pt x="53" y="41"/>
                    <a:pt x="66" y="27"/>
                  </a:cubicBezTo>
                  <a:lnTo>
                    <a:pt x="66" y="15"/>
                  </a:ln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7"/>
            <p:cNvSpPr/>
            <p:nvPr/>
          </p:nvSpPr>
          <p:spPr>
            <a:xfrm>
              <a:off x="3671919" y="2141035"/>
              <a:ext cx="1743" cy="888"/>
            </a:xfrm>
            <a:custGeom>
              <a:avLst/>
              <a:gdLst/>
              <a:ahLst/>
              <a:cxnLst/>
              <a:rect l="l" t="t" r="r" b="b"/>
              <a:pathLst>
                <a:path w="53" h="27" extrusionOk="0">
                  <a:moveTo>
                    <a:pt x="27" y="0"/>
                  </a:moveTo>
                  <a:lnTo>
                    <a:pt x="13" y="14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39" y="27"/>
                  </a:lnTo>
                  <a:lnTo>
                    <a:pt x="53" y="1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7"/>
            <p:cNvSpPr/>
            <p:nvPr/>
          </p:nvSpPr>
          <p:spPr>
            <a:xfrm>
              <a:off x="3638836" y="2104039"/>
              <a:ext cx="30484" cy="60508"/>
            </a:xfrm>
            <a:custGeom>
              <a:avLst/>
              <a:gdLst/>
              <a:ahLst/>
              <a:cxnLst/>
              <a:rect l="l" t="t" r="r" b="b"/>
              <a:pathLst>
                <a:path w="927" h="1840" extrusionOk="0">
                  <a:moveTo>
                    <a:pt x="886" y="1"/>
                  </a:moveTo>
                  <a:cubicBezTo>
                    <a:pt x="860" y="1"/>
                    <a:pt x="833" y="13"/>
                    <a:pt x="833" y="40"/>
                  </a:cubicBezTo>
                  <a:cubicBezTo>
                    <a:pt x="833" y="54"/>
                    <a:pt x="807" y="569"/>
                    <a:pt x="397" y="1060"/>
                  </a:cubicBezTo>
                  <a:cubicBezTo>
                    <a:pt x="225" y="1271"/>
                    <a:pt x="106" y="1483"/>
                    <a:pt x="27" y="1695"/>
                  </a:cubicBezTo>
                  <a:cubicBezTo>
                    <a:pt x="13" y="1721"/>
                    <a:pt x="13" y="1748"/>
                    <a:pt x="0" y="1774"/>
                  </a:cubicBezTo>
                  <a:cubicBezTo>
                    <a:pt x="13" y="1774"/>
                    <a:pt x="13" y="1787"/>
                    <a:pt x="27" y="1787"/>
                  </a:cubicBezTo>
                  <a:cubicBezTo>
                    <a:pt x="39" y="1813"/>
                    <a:pt x="53" y="1827"/>
                    <a:pt x="66" y="1840"/>
                  </a:cubicBezTo>
                  <a:lnTo>
                    <a:pt x="80" y="1840"/>
                  </a:lnTo>
                  <a:cubicBezTo>
                    <a:pt x="145" y="1615"/>
                    <a:pt x="265" y="1363"/>
                    <a:pt x="463" y="1125"/>
                  </a:cubicBezTo>
                  <a:cubicBezTo>
                    <a:pt x="900" y="610"/>
                    <a:pt x="927" y="80"/>
                    <a:pt x="927" y="54"/>
                  </a:cubicBezTo>
                  <a:cubicBezTo>
                    <a:pt x="927" y="27"/>
                    <a:pt x="913" y="1"/>
                    <a:pt x="88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7"/>
            <p:cNvSpPr/>
            <p:nvPr/>
          </p:nvSpPr>
          <p:spPr>
            <a:xfrm>
              <a:off x="3681883" y="2045733"/>
              <a:ext cx="9208" cy="24828"/>
            </a:xfrm>
            <a:custGeom>
              <a:avLst/>
              <a:gdLst/>
              <a:ahLst/>
              <a:cxnLst/>
              <a:rect l="l" t="t" r="r" b="b"/>
              <a:pathLst>
                <a:path w="280" h="755" extrusionOk="0">
                  <a:moveTo>
                    <a:pt x="213" y="0"/>
                  </a:moveTo>
                  <a:cubicBezTo>
                    <a:pt x="226" y="251"/>
                    <a:pt x="147" y="516"/>
                    <a:pt x="1" y="728"/>
                  </a:cubicBezTo>
                  <a:lnTo>
                    <a:pt x="41" y="754"/>
                  </a:lnTo>
                  <a:cubicBezTo>
                    <a:pt x="200" y="542"/>
                    <a:pt x="279" y="265"/>
                    <a:pt x="26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7"/>
            <p:cNvSpPr/>
            <p:nvPr/>
          </p:nvSpPr>
          <p:spPr>
            <a:xfrm>
              <a:off x="3671919" y="2042642"/>
              <a:ext cx="4801" cy="26604"/>
            </a:xfrm>
            <a:custGeom>
              <a:avLst/>
              <a:gdLst/>
              <a:ahLst/>
              <a:cxnLst/>
              <a:rect l="l" t="t" r="r" b="b"/>
              <a:pathLst>
                <a:path w="146" h="809" extrusionOk="0">
                  <a:moveTo>
                    <a:pt x="92" y="1"/>
                  </a:moveTo>
                  <a:cubicBezTo>
                    <a:pt x="0" y="677"/>
                    <a:pt x="27" y="809"/>
                    <a:pt x="27" y="809"/>
                  </a:cubicBezTo>
                  <a:lnTo>
                    <a:pt x="79" y="795"/>
                  </a:lnTo>
                  <a:cubicBezTo>
                    <a:pt x="79" y="795"/>
                    <a:pt x="53" y="663"/>
                    <a:pt x="14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7"/>
            <p:cNvSpPr/>
            <p:nvPr/>
          </p:nvSpPr>
          <p:spPr>
            <a:xfrm>
              <a:off x="3654029" y="2048759"/>
              <a:ext cx="52715" cy="55378"/>
            </a:xfrm>
            <a:custGeom>
              <a:avLst/>
              <a:gdLst/>
              <a:ahLst/>
              <a:cxnLst/>
              <a:rect l="l" t="t" r="r" b="b"/>
              <a:pathLst>
                <a:path w="1603" h="1684" extrusionOk="0">
                  <a:moveTo>
                    <a:pt x="465" y="0"/>
                  </a:moveTo>
                  <a:cubicBezTo>
                    <a:pt x="465" y="0"/>
                    <a:pt x="319" y="252"/>
                    <a:pt x="292" y="450"/>
                  </a:cubicBezTo>
                  <a:cubicBezTo>
                    <a:pt x="292" y="450"/>
                    <a:pt x="200" y="226"/>
                    <a:pt x="121" y="146"/>
                  </a:cubicBezTo>
                  <a:lnTo>
                    <a:pt x="121" y="146"/>
                  </a:lnTo>
                  <a:cubicBezTo>
                    <a:pt x="120" y="146"/>
                    <a:pt x="1" y="794"/>
                    <a:pt x="160" y="1244"/>
                  </a:cubicBezTo>
                  <a:cubicBezTo>
                    <a:pt x="254" y="1544"/>
                    <a:pt x="442" y="1683"/>
                    <a:pt x="639" y="1683"/>
                  </a:cubicBezTo>
                  <a:cubicBezTo>
                    <a:pt x="746" y="1683"/>
                    <a:pt x="856" y="1642"/>
                    <a:pt x="954" y="1562"/>
                  </a:cubicBezTo>
                  <a:cubicBezTo>
                    <a:pt x="954" y="1562"/>
                    <a:pt x="1377" y="1324"/>
                    <a:pt x="1603" y="636"/>
                  </a:cubicBezTo>
                  <a:cubicBezTo>
                    <a:pt x="1603" y="636"/>
                    <a:pt x="1568" y="624"/>
                    <a:pt x="1512" y="624"/>
                  </a:cubicBezTo>
                  <a:cubicBezTo>
                    <a:pt x="1448" y="624"/>
                    <a:pt x="1357" y="639"/>
                    <a:pt x="1259" y="702"/>
                  </a:cubicBezTo>
                  <a:cubicBezTo>
                    <a:pt x="1259" y="702"/>
                    <a:pt x="1259" y="305"/>
                    <a:pt x="1206" y="226"/>
                  </a:cubicBezTo>
                  <a:cubicBezTo>
                    <a:pt x="1206" y="226"/>
                    <a:pt x="994" y="397"/>
                    <a:pt x="941" y="503"/>
                  </a:cubicBezTo>
                  <a:cubicBezTo>
                    <a:pt x="941" y="503"/>
                    <a:pt x="888" y="159"/>
                    <a:pt x="835" y="93"/>
                  </a:cubicBezTo>
                  <a:cubicBezTo>
                    <a:pt x="835" y="93"/>
                    <a:pt x="650" y="252"/>
                    <a:pt x="610" y="397"/>
                  </a:cubicBezTo>
                  <a:cubicBezTo>
                    <a:pt x="610" y="397"/>
                    <a:pt x="557" y="53"/>
                    <a:pt x="46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7"/>
            <p:cNvSpPr/>
            <p:nvPr/>
          </p:nvSpPr>
          <p:spPr>
            <a:xfrm>
              <a:off x="3653174" y="2079671"/>
              <a:ext cx="39659" cy="29070"/>
            </a:xfrm>
            <a:custGeom>
              <a:avLst/>
              <a:gdLst/>
              <a:ahLst/>
              <a:cxnLst/>
              <a:rect l="l" t="t" r="r" b="b"/>
              <a:pathLst>
                <a:path w="1206" h="884" extrusionOk="0">
                  <a:moveTo>
                    <a:pt x="768" y="1"/>
                  </a:moveTo>
                  <a:cubicBezTo>
                    <a:pt x="768" y="1"/>
                    <a:pt x="491" y="252"/>
                    <a:pt x="450" y="556"/>
                  </a:cubicBezTo>
                  <a:cubicBezTo>
                    <a:pt x="450" y="556"/>
                    <a:pt x="318" y="119"/>
                    <a:pt x="147" y="40"/>
                  </a:cubicBezTo>
                  <a:lnTo>
                    <a:pt x="147" y="40"/>
                  </a:lnTo>
                  <a:cubicBezTo>
                    <a:pt x="146" y="40"/>
                    <a:pt x="0" y="649"/>
                    <a:pt x="438" y="874"/>
                  </a:cubicBezTo>
                  <a:cubicBezTo>
                    <a:pt x="438" y="874"/>
                    <a:pt x="479" y="884"/>
                    <a:pt x="545" y="884"/>
                  </a:cubicBezTo>
                  <a:cubicBezTo>
                    <a:pt x="697" y="884"/>
                    <a:pt x="984" y="832"/>
                    <a:pt x="1205" y="490"/>
                  </a:cubicBezTo>
                  <a:cubicBezTo>
                    <a:pt x="1205" y="490"/>
                    <a:pt x="1174" y="484"/>
                    <a:pt x="1125" y="484"/>
                  </a:cubicBezTo>
                  <a:cubicBezTo>
                    <a:pt x="1019" y="484"/>
                    <a:pt x="829" y="509"/>
                    <a:pt x="676" y="662"/>
                  </a:cubicBezTo>
                  <a:cubicBezTo>
                    <a:pt x="676" y="662"/>
                    <a:pt x="847" y="239"/>
                    <a:pt x="7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7"/>
            <p:cNvSpPr/>
            <p:nvPr/>
          </p:nvSpPr>
          <p:spPr>
            <a:xfrm>
              <a:off x="3687572" y="2041622"/>
              <a:ext cx="5262" cy="4604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83" y="1"/>
                  </a:moveTo>
                  <a:cubicBezTo>
                    <a:pt x="59" y="1"/>
                    <a:pt x="33" y="13"/>
                    <a:pt x="13" y="32"/>
                  </a:cubicBezTo>
                  <a:cubicBezTo>
                    <a:pt x="1" y="72"/>
                    <a:pt x="13" y="111"/>
                    <a:pt x="40" y="125"/>
                  </a:cubicBezTo>
                  <a:cubicBezTo>
                    <a:pt x="50" y="135"/>
                    <a:pt x="63" y="139"/>
                    <a:pt x="78" y="139"/>
                  </a:cubicBezTo>
                  <a:cubicBezTo>
                    <a:pt x="101" y="139"/>
                    <a:pt x="124" y="128"/>
                    <a:pt x="133" y="111"/>
                  </a:cubicBezTo>
                  <a:cubicBezTo>
                    <a:pt x="159" y="85"/>
                    <a:pt x="146" y="46"/>
                    <a:pt x="119" y="19"/>
                  </a:cubicBezTo>
                  <a:lnTo>
                    <a:pt x="106" y="5"/>
                  </a:lnTo>
                  <a:cubicBezTo>
                    <a:pt x="99" y="2"/>
                    <a:pt x="91" y="1"/>
                    <a:pt x="8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7"/>
            <p:cNvSpPr/>
            <p:nvPr/>
          </p:nvSpPr>
          <p:spPr>
            <a:xfrm>
              <a:off x="3673629" y="2039879"/>
              <a:ext cx="4834" cy="4407"/>
            </a:xfrm>
            <a:custGeom>
              <a:avLst/>
              <a:gdLst/>
              <a:ahLst/>
              <a:cxnLst/>
              <a:rect l="l" t="t" r="r" b="b"/>
              <a:pathLst>
                <a:path w="147" h="134" extrusionOk="0">
                  <a:moveTo>
                    <a:pt x="75" y="1"/>
                  </a:moveTo>
                  <a:cubicBezTo>
                    <a:pt x="48" y="1"/>
                    <a:pt x="24" y="13"/>
                    <a:pt x="14" y="32"/>
                  </a:cubicBezTo>
                  <a:cubicBezTo>
                    <a:pt x="1" y="58"/>
                    <a:pt x="14" y="111"/>
                    <a:pt x="40" y="125"/>
                  </a:cubicBezTo>
                  <a:cubicBezTo>
                    <a:pt x="51" y="130"/>
                    <a:pt x="64" y="133"/>
                    <a:pt x="78" y="133"/>
                  </a:cubicBezTo>
                  <a:cubicBezTo>
                    <a:pt x="97" y="133"/>
                    <a:pt x="118" y="127"/>
                    <a:pt x="133" y="111"/>
                  </a:cubicBezTo>
                  <a:cubicBezTo>
                    <a:pt x="146" y="85"/>
                    <a:pt x="146" y="32"/>
                    <a:pt x="120" y="19"/>
                  </a:cubicBezTo>
                  <a:lnTo>
                    <a:pt x="107" y="6"/>
                  </a:lnTo>
                  <a:cubicBezTo>
                    <a:pt x="96" y="2"/>
                    <a:pt x="86" y="1"/>
                    <a:pt x="7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TWO_COLUMNS_1_3"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9" name="Google Shape;1999;p18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0" name="Google Shape;2000;p18"/>
          <p:cNvSpPr txBox="1">
            <a:spLocks noGrp="1"/>
          </p:cNvSpPr>
          <p:nvPr>
            <p:ph type="title"/>
          </p:nvPr>
        </p:nvSpPr>
        <p:spPr>
          <a:xfrm>
            <a:off x="4655400" y="1406551"/>
            <a:ext cx="3347400" cy="11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01" name="Google Shape;2001;p18"/>
          <p:cNvSpPr txBox="1">
            <a:spLocks noGrp="1"/>
          </p:cNvSpPr>
          <p:nvPr>
            <p:ph type="subTitle" idx="1"/>
          </p:nvPr>
        </p:nvSpPr>
        <p:spPr>
          <a:xfrm>
            <a:off x="4655400" y="2589750"/>
            <a:ext cx="33474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02" name="Google Shape;2002;p18"/>
          <p:cNvSpPr>
            <a:spLocks noGrp="1"/>
          </p:cNvSpPr>
          <p:nvPr>
            <p:ph type="pic" idx="2"/>
          </p:nvPr>
        </p:nvSpPr>
        <p:spPr>
          <a:xfrm>
            <a:off x="1199813" y="1082700"/>
            <a:ext cx="2978100" cy="297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</p:sp>
      <p:sp>
        <p:nvSpPr>
          <p:cNvPr id="2003" name="Google Shape;2003;p18"/>
          <p:cNvSpPr/>
          <p:nvPr/>
        </p:nvSpPr>
        <p:spPr>
          <a:xfrm>
            <a:off x="-81128" y="455840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4" name="Google Shape;2004;p18"/>
          <p:cNvGrpSpPr/>
          <p:nvPr/>
        </p:nvGrpSpPr>
        <p:grpSpPr>
          <a:xfrm rot="721927" flipH="1">
            <a:off x="8042134" y="3680541"/>
            <a:ext cx="1063232" cy="1608187"/>
            <a:chOff x="3587009" y="1983415"/>
            <a:chExt cx="119735" cy="181132"/>
          </a:xfrm>
        </p:grpSpPr>
        <p:sp>
          <p:nvSpPr>
            <p:cNvPr id="2005" name="Google Shape;2005;p18"/>
            <p:cNvSpPr/>
            <p:nvPr/>
          </p:nvSpPr>
          <p:spPr>
            <a:xfrm>
              <a:off x="3633147" y="2031494"/>
              <a:ext cx="48374" cy="52123"/>
            </a:xfrm>
            <a:custGeom>
              <a:avLst/>
              <a:gdLst/>
              <a:ahLst/>
              <a:cxnLst/>
              <a:rect l="l" t="t" r="r" b="b"/>
              <a:pathLst>
                <a:path w="1471" h="1585" extrusionOk="0">
                  <a:moveTo>
                    <a:pt x="1219" y="1"/>
                  </a:moveTo>
                  <a:cubicBezTo>
                    <a:pt x="1187" y="1"/>
                    <a:pt x="1155" y="8"/>
                    <a:pt x="1126" y="22"/>
                  </a:cubicBezTo>
                  <a:cubicBezTo>
                    <a:pt x="941" y="115"/>
                    <a:pt x="650" y="472"/>
                    <a:pt x="1" y="1518"/>
                  </a:cubicBezTo>
                  <a:lnTo>
                    <a:pt x="41" y="1584"/>
                  </a:lnTo>
                  <a:cubicBezTo>
                    <a:pt x="662" y="1372"/>
                    <a:pt x="1100" y="922"/>
                    <a:pt x="1351" y="460"/>
                  </a:cubicBezTo>
                  <a:cubicBezTo>
                    <a:pt x="1417" y="340"/>
                    <a:pt x="1470" y="181"/>
                    <a:pt x="1377" y="75"/>
                  </a:cubicBezTo>
                  <a:cubicBezTo>
                    <a:pt x="1335" y="24"/>
                    <a:pt x="1276" y="1"/>
                    <a:pt x="121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8"/>
            <p:cNvSpPr/>
            <p:nvPr/>
          </p:nvSpPr>
          <p:spPr>
            <a:xfrm>
              <a:off x="3636205" y="2047016"/>
              <a:ext cx="31372" cy="32688"/>
            </a:xfrm>
            <a:custGeom>
              <a:avLst/>
              <a:gdLst/>
              <a:ahLst/>
              <a:cxnLst/>
              <a:rect l="l" t="t" r="r" b="b"/>
              <a:pathLst>
                <a:path w="954" h="994" extrusionOk="0">
                  <a:moveTo>
                    <a:pt x="940" y="0"/>
                  </a:moveTo>
                  <a:cubicBezTo>
                    <a:pt x="675" y="371"/>
                    <a:pt x="358" y="702"/>
                    <a:pt x="13" y="980"/>
                  </a:cubicBezTo>
                  <a:cubicBezTo>
                    <a:pt x="1" y="980"/>
                    <a:pt x="1" y="994"/>
                    <a:pt x="1" y="994"/>
                  </a:cubicBezTo>
                  <a:lnTo>
                    <a:pt x="13" y="994"/>
                  </a:lnTo>
                  <a:cubicBezTo>
                    <a:pt x="371" y="715"/>
                    <a:pt x="689" y="385"/>
                    <a:pt x="954" y="14"/>
                  </a:cubicBezTo>
                  <a:lnTo>
                    <a:pt x="9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8"/>
            <p:cNvSpPr/>
            <p:nvPr/>
          </p:nvSpPr>
          <p:spPr>
            <a:xfrm>
              <a:off x="3613120" y="2080690"/>
              <a:ext cx="58371" cy="43408"/>
            </a:xfrm>
            <a:custGeom>
              <a:avLst/>
              <a:gdLst/>
              <a:ahLst/>
              <a:cxnLst/>
              <a:rect l="l" t="t" r="r" b="b"/>
              <a:pathLst>
                <a:path w="1775" h="1320" extrusionOk="0">
                  <a:moveTo>
                    <a:pt x="1522" y="1"/>
                  </a:moveTo>
                  <a:cubicBezTo>
                    <a:pt x="1504" y="1"/>
                    <a:pt x="1487" y="3"/>
                    <a:pt x="1470" y="9"/>
                  </a:cubicBezTo>
                  <a:cubicBezTo>
                    <a:pt x="1245" y="62"/>
                    <a:pt x="954" y="314"/>
                    <a:pt x="67" y="1226"/>
                  </a:cubicBezTo>
                  <a:lnTo>
                    <a:pt x="1" y="1320"/>
                  </a:lnTo>
                  <a:cubicBezTo>
                    <a:pt x="689" y="1226"/>
                    <a:pt x="1232" y="896"/>
                    <a:pt x="1589" y="485"/>
                  </a:cubicBezTo>
                  <a:cubicBezTo>
                    <a:pt x="1682" y="379"/>
                    <a:pt x="1774" y="234"/>
                    <a:pt x="1709" y="102"/>
                  </a:cubicBezTo>
                  <a:cubicBezTo>
                    <a:pt x="1667" y="39"/>
                    <a:pt x="1591" y="1"/>
                    <a:pt x="152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8"/>
            <p:cNvSpPr/>
            <p:nvPr/>
          </p:nvSpPr>
          <p:spPr>
            <a:xfrm>
              <a:off x="3619237" y="2094897"/>
              <a:ext cx="35713" cy="25256"/>
            </a:xfrm>
            <a:custGeom>
              <a:avLst/>
              <a:gdLst/>
              <a:ahLst/>
              <a:cxnLst/>
              <a:rect l="l" t="t" r="r" b="b"/>
              <a:pathLst>
                <a:path w="1086" h="768" extrusionOk="0">
                  <a:moveTo>
                    <a:pt x="1073" y="0"/>
                  </a:moveTo>
                  <a:cubicBezTo>
                    <a:pt x="741" y="305"/>
                    <a:pt x="384" y="556"/>
                    <a:pt x="0" y="755"/>
                  </a:cubicBezTo>
                  <a:lnTo>
                    <a:pt x="0" y="768"/>
                  </a:lnTo>
                  <a:lnTo>
                    <a:pt x="14" y="768"/>
                  </a:lnTo>
                  <a:cubicBezTo>
                    <a:pt x="159" y="688"/>
                    <a:pt x="318" y="596"/>
                    <a:pt x="464" y="503"/>
                  </a:cubicBezTo>
                  <a:cubicBezTo>
                    <a:pt x="676" y="358"/>
                    <a:pt x="887" y="199"/>
                    <a:pt x="1085" y="14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8"/>
            <p:cNvSpPr/>
            <p:nvPr/>
          </p:nvSpPr>
          <p:spPr>
            <a:xfrm>
              <a:off x="3606609" y="2025936"/>
              <a:ext cx="27459" cy="59423"/>
            </a:xfrm>
            <a:custGeom>
              <a:avLst/>
              <a:gdLst/>
              <a:ahLst/>
              <a:cxnLst/>
              <a:rect l="l" t="t" r="r" b="b"/>
              <a:pathLst>
                <a:path w="835" h="1807" extrusionOk="0">
                  <a:moveTo>
                    <a:pt x="225" y="0"/>
                  </a:moveTo>
                  <a:cubicBezTo>
                    <a:pt x="195" y="0"/>
                    <a:pt x="164" y="6"/>
                    <a:pt x="133" y="20"/>
                  </a:cubicBezTo>
                  <a:cubicBezTo>
                    <a:pt x="13" y="85"/>
                    <a:pt x="1" y="258"/>
                    <a:pt x="13" y="377"/>
                  </a:cubicBezTo>
                  <a:cubicBezTo>
                    <a:pt x="66" y="880"/>
                    <a:pt x="305" y="1409"/>
                    <a:pt x="795" y="1806"/>
                  </a:cubicBezTo>
                  <a:lnTo>
                    <a:pt x="834" y="1727"/>
                  </a:lnTo>
                  <a:cubicBezTo>
                    <a:pt x="636" y="562"/>
                    <a:pt x="516" y="205"/>
                    <a:pt x="371" y="59"/>
                  </a:cubicBezTo>
                  <a:cubicBezTo>
                    <a:pt x="336" y="24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8"/>
            <p:cNvSpPr/>
            <p:nvPr/>
          </p:nvSpPr>
          <p:spPr>
            <a:xfrm>
              <a:off x="3615323" y="2044385"/>
              <a:ext cx="16114" cy="38804"/>
            </a:xfrm>
            <a:custGeom>
              <a:avLst/>
              <a:gdLst/>
              <a:ahLst/>
              <a:cxnLst/>
              <a:rect l="l" t="t" r="r" b="b"/>
              <a:pathLst>
                <a:path w="490" h="1180" extrusionOk="0">
                  <a:moveTo>
                    <a:pt x="13" y="1"/>
                  </a:moveTo>
                  <a:cubicBezTo>
                    <a:pt x="13" y="1"/>
                    <a:pt x="0" y="1"/>
                    <a:pt x="13" y="15"/>
                  </a:cubicBezTo>
                  <a:cubicBezTo>
                    <a:pt x="106" y="424"/>
                    <a:pt x="265" y="809"/>
                    <a:pt x="477" y="1179"/>
                  </a:cubicBezTo>
                  <a:lnTo>
                    <a:pt x="490" y="1179"/>
                  </a:lnTo>
                  <a:lnTo>
                    <a:pt x="490" y="1166"/>
                  </a:lnTo>
                  <a:cubicBezTo>
                    <a:pt x="278" y="809"/>
                    <a:pt x="119" y="412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8"/>
            <p:cNvSpPr/>
            <p:nvPr/>
          </p:nvSpPr>
          <p:spPr>
            <a:xfrm>
              <a:off x="3591810" y="2072041"/>
              <a:ext cx="20948" cy="62909"/>
            </a:xfrm>
            <a:custGeom>
              <a:avLst/>
              <a:gdLst/>
              <a:ahLst/>
              <a:cxnLst/>
              <a:rect l="l" t="t" r="r" b="b"/>
              <a:pathLst>
                <a:path w="637" h="1913" extrusionOk="0">
                  <a:moveTo>
                    <a:pt x="354" y="0"/>
                  </a:moveTo>
                  <a:cubicBezTo>
                    <a:pt x="338" y="0"/>
                    <a:pt x="321" y="2"/>
                    <a:pt x="305" y="7"/>
                  </a:cubicBezTo>
                  <a:cubicBezTo>
                    <a:pt x="172" y="33"/>
                    <a:pt x="107" y="180"/>
                    <a:pt x="93" y="312"/>
                  </a:cubicBezTo>
                  <a:cubicBezTo>
                    <a:pt x="1" y="801"/>
                    <a:pt x="66" y="1436"/>
                    <a:pt x="424" y="1913"/>
                  </a:cubicBezTo>
                  <a:lnTo>
                    <a:pt x="504" y="1807"/>
                  </a:lnTo>
                  <a:cubicBezTo>
                    <a:pt x="636" y="642"/>
                    <a:pt x="622" y="285"/>
                    <a:pt x="530" y="113"/>
                  </a:cubicBezTo>
                  <a:cubicBezTo>
                    <a:pt x="497" y="48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8"/>
            <p:cNvSpPr/>
            <p:nvPr/>
          </p:nvSpPr>
          <p:spPr>
            <a:xfrm>
              <a:off x="3601380" y="2088385"/>
              <a:ext cx="5262" cy="41797"/>
            </a:xfrm>
            <a:custGeom>
              <a:avLst/>
              <a:gdLst/>
              <a:ahLst/>
              <a:cxnLst/>
              <a:rect l="l" t="t" r="r" b="b"/>
              <a:pathLst>
                <a:path w="160" h="1271" extrusionOk="0">
                  <a:moveTo>
                    <a:pt x="40" y="0"/>
                  </a:moveTo>
                  <a:cubicBezTo>
                    <a:pt x="27" y="0"/>
                    <a:pt x="27" y="0"/>
                    <a:pt x="27" y="13"/>
                  </a:cubicBezTo>
                  <a:cubicBezTo>
                    <a:pt x="1" y="436"/>
                    <a:pt x="40" y="860"/>
                    <a:pt x="146" y="1271"/>
                  </a:cubicBezTo>
                  <a:lnTo>
                    <a:pt x="160" y="1271"/>
                  </a:lnTo>
                  <a:cubicBezTo>
                    <a:pt x="67" y="860"/>
                    <a:pt x="27" y="436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8"/>
            <p:cNvSpPr/>
            <p:nvPr/>
          </p:nvSpPr>
          <p:spPr>
            <a:xfrm>
              <a:off x="3587009" y="2051817"/>
              <a:ext cx="55740" cy="104048"/>
            </a:xfrm>
            <a:custGeom>
              <a:avLst/>
              <a:gdLst/>
              <a:ahLst/>
              <a:cxnLst/>
              <a:rect l="l" t="t" r="r" b="b"/>
              <a:pathLst>
                <a:path w="1695" h="3164" extrusionOk="0">
                  <a:moveTo>
                    <a:pt x="1668" y="0"/>
                  </a:moveTo>
                  <a:cubicBezTo>
                    <a:pt x="1629" y="146"/>
                    <a:pt x="1603" y="292"/>
                    <a:pt x="1550" y="437"/>
                  </a:cubicBezTo>
                  <a:cubicBezTo>
                    <a:pt x="1509" y="583"/>
                    <a:pt x="1470" y="728"/>
                    <a:pt x="1417" y="860"/>
                  </a:cubicBezTo>
                  <a:cubicBezTo>
                    <a:pt x="1324" y="1151"/>
                    <a:pt x="1206" y="1430"/>
                    <a:pt x="1059" y="1695"/>
                  </a:cubicBezTo>
                  <a:cubicBezTo>
                    <a:pt x="927" y="1959"/>
                    <a:pt x="768" y="2224"/>
                    <a:pt x="597" y="2462"/>
                  </a:cubicBezTo>
                  <a:cubicBezTo>
                    <a:pt x="504" y="2581"/>
                    <a:pt x="411" y="2701"/>
                    <a:pt x="306" y="2819"/>
                  </a:cubicBezTo>
                  <a:cubicBezTo>
                    <a:pt x="265" y="2872"/>
                    <a:pt x="212" y="2925"/>
                    <a:pt x="159" y="2978"/>
                  </a:cubicBezTo>
                  <a:cubicBezTo>
                    <a:pt x="106" y="3031"/>
                    <a:pt x="41" y="3098"/>
                    <a:pt x="1" y="3124"/>
                  </a:cubicBezTo>
                  <a:lnTo>
                    <a:pt x="1" y="3163"/>
                  </a:lnTo>
                  <a:lnTo>
                    <a:pt x="27" y="3137"/>
                  </a:lnTo>
                  <a:lnTo>
                    <a:pt x="54" y="3124"/>
                  </a:lnTo>
                  <a:lnTo>
                    <a:pt x="94" y="3084"/>
                  </a:lnTo>
                  <a:cubicBezTo>
                    <a:pt x="120" y="3057"/>
                    <a:pt x="159" y="3031"/>
                    <a:pt x="173" y="3004"/>
                  </a:cubicBezTo>
                  <a:cubicBezTo>
                    <a:pt x="239" y="2951"/>
                    <a:pt x="279" y="2899"/>
                    <a:pt x="332" y="2846"/>
                  </a:cubicBezTo>
                  <a:cubicBezTo>
                    <a:pt x="438" y="2727"/>
                    <a:pt x="530" y="2607"/>
                    <a:pt x="623" y="2489"/>
                  </a:cubicBezTo>
                  <a:cubicBezTo>
                    <a:pt x="808" y="2250"/>
                    <a:pt x="967" y="1986"/>
                    <a:pt x="1112" y="1721"/>
                  </a:cubicBezTo>
                  <a:cubicBezTo>
                    <a:pt x="1245" y="1443"/>
                    <a:pt x="1377" y="1178"/>
                    <a:pt x="1470" y="887"/>
                  </a:cubicBezTo>
                  <a:cubicBezTo>
                    <a:pt x="1576" y="596"/>
                    <a:pt x="1656" y="304"/>
                    <a:pt x="169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8"/>
            <p:cNvSpPr/>
            <p:nvPr/>
          </p:nvSpPr>
          <p:spPr>
            <a:xfrm>
              <a:off x="3630977" y="1983415"/>
              <a:ext cx="22691" cy="74517"/>
            </a:xfrm>
            <a:custGeom>
              <a:avLst/>
              <a:gdLst/>
              <a:ahLst/>
              <a:cxnLst/>
              <a:rect l="l" t="t" r="r" b="b"/>
              <a:pathLst>
                <a:path w="690" h="2266" extrusionOk="0">
                  <a:moveTo>
                    <a:pt x="272" y="1"/>
                  </a:moveTo>
                  <a:cubicBezTo>
                    <a:pt x="186" y="1"/>
                    <a:pt x="105" y="75"/>
                    <a:pt x="80" y="161"/>
                  </a:cubicBezTo>
                  <a:cubicBezTo>
                    <a:pt x="1" y="386"/>
                    <a:pt x="40" y="889"/>
                    <a:pt x="305" y="2199"/>
                  </a:cubicBezTo>
                  <a:lnTo>
                    <a:pt x="331" y="2266"/>
                  </a:lnTo>
                  <a:cubicBezTo>
                    <a:pt x="636" y="1590"/>
                    <a:pt x="689" y="863"/>
                    <a:pt x="543" y="307"/>
                  </a:cubicBezTo>
                  <a:cubicBezTo>
                    <a:pt x="504" y="161"/>
                    <a:pt x="437" y="2"/>
                    <a:pt x="292" y="2"/>
                  </a:cubicBezTo>
                  <a:cubicBezTo>
                    <a:pt x="285" y="1"/>
                    <a:pt x="279" y="1"/>
                    <a:pt x="27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8"/>
            <p:cNvSpPr/>
            <p:nvPr/>
          </p:nvSpPr>
          <p:spPr>
            <a:xfrm>
              <a:off x="3641434" y="2002193"/>
              <a:ext cx="2631" cy="50939"/>
            </a:xfrm>
            <a:custGeom>
              <a:avLst/>
              <a:gdLst/>
              <a:ahLst/>
              <a:cxnLst/>
              <a:rect l="l" t="t" r="r" b="b"/>
              <a:pathLst>
                <a:path w="80" h="1549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66" y="516"/>
                    <a:pt x="66" y="1033"/>
                    <a:pt x="1" y="1536"/>
                  </a:cubicBezTo>
                  <a:cubicBezTo>
                    <a:pt x="1" y="1536"/>
                    <a:pt x="1" y="1549"/>
                    <a:pt x="13" y="1549"/>
                  </a:cubicBezTo>
                  <a:lnTo>
                    <a:pt x="13" y="1536"/>
                  </a:lnTo>
                  <a:cubicBezTo>
                    <a:pt x="80" y="1033"/>
                    <a:pt x="80" y="516"/>
                    <a:pt x="13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8"/>
            <p:cNvSpPr/>
            <p:nvPr/>
          </p:nvSpPr>
          <p:spPr>
            <a:xfrm>
              <a:off x="3676260" y="2038301"/>
              <a:ext cx="2203" cy="3519"/>
            </a:xfrm>
            <a:custGeom>
              <a:avLst/>
              <a:gdLst/>
              <a:ahLst/>
              <a:cxnLst/>
              <a:rect l="l" t="t" r="r" b="b"/>
              <a:pathLst>
                <a:path w="67" h="107" extrusionOk="0">
                  <a:moveTo>
                    <a:pt x="40" y="1"/>
                  </a:moveTo>
                  <a:cubicBezTo>
                    <a:pt x="27" y="1"/>
                    <a:pt x="27" y="1"/>
                    <a:pt x="13" y="14"/>
                  </a:cubicBezTo>
                  <a:lnTo>
                    <a:pt x="13" y="41"/>
                  </a:lnTo>
                  <a:cubicBezTo>
                    <a:pt x="13" y="54"/>
                    <a:pt x="13" y="67"/>
                    <a:pt x="0" y="80"/>
                  </a:cubicBezTo>
                  <a:lnTo>
                    <a:pt x="0" y="94"/>
                  </a:lnTo>
                  <a:cubicBezTo>
                    <a:pt x="13" y="106"/>
                    <a:pt x="13" y="106"/>
                    <a:pt x="27" y="106"/>
                  </a:cubicBezTo>
                  <a:cubicBezTo>
                    <a:pt x="27" y="106"/>
                    <a:pt x="40" y="106"/>
                    <a:pt x="40" y="94"/>
                  </a:cubicBezTo>
                  <a:cubicBezTo>
                    <a:pt x="53" y="80"/>
                    <a:pt x="66" y="54"/>
                    <a:pt x="66" y="27"/>
                  </a:cubicBezTo>
                  <a:lnTo>
                    <a:pt x="66" y="14"/>
                  </a:lnTo>
                  <a:cubicBezTo>
                    <a:pt x="66" y="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8"/>
            <p:cNvSpPr/>
            <p:nvPr/>
          </p:nvSpPr>
          <p:spPr>
            <a:xfrm>
              <a:off x="3623577" y="2049877"/>
              <a:ext cx="2631" cy="3584"/>
            </a:xfrm>
            <a:custGeom>
              <a:avLst/>
              <a:gdLst/>
              <a:ahLst/>
              <a:cxnLst/>
              <a:rect l="l" t="t" r="r" b="b"/>
              <a:pathLst>
                <a:path w="80" h="109" extrusionOk="0">
                  <a:moveTo>
                    <a:pt x="23" y="0"/>
                  </a:moveTo>
                  <a:cubicBezTo>
                    <a:pt x="18" y="0"/>
                    <a:pt x="10" y="6"/>
                    <a:pt x="0" y="6"/>
                  </a:cubicBezTo>
                  <a:lnTo>
                    <a:pt x="0" y="33"/>
                  </a:lnTo>
                  <a:cubicBezTo>
                    <a:pt x="0" y="46"/>
                    <a:pt x="14" y="59"/>
                    <a:pt x="14" y="59"/>
                  </a:cubicBezTo>
                  <a:cubicBezTo>
                    <a:pt x="14" y="72"/>
                    <a:pt x="27" y="86"/>
                    <a:pt x="27" y="86"/>
                  </a:cubicBezTo>
                  <a:lnTo>
                    <a:pt x="41" y="99"/>
                  </a:lnTo>
                  <a:cubicBezTo>
                    <a:pt x="47" y="105"/>
                    <a:pt x="54" y="109"/>
                    <a:pt x="59" y="109"/>
                  </a:cubicBezTo>
                  <a:cubicBezTo>
                    <a:pt x="64" y="109"/>
                    <a:pt x="67" y="105"/>
                    <a:pt x="67" y="99"/>
                  </a:cubicBezTo>
                  <a:cubicBezTo>
                    <a:pt x="80" y="99"/>
                    <a:pt x="80" y="86"/>
                    <a:pt x="67" y="72"/>
                  </a:cubicBezTo>
                  <a:cubicBezTo>
                    <a:pt x="67" y="59"/>
                    <a:pt x="53" y="33"/>
                    <a:pt x="41" y="19"/>
                  </a:cubicBezTo>
                  <a:lnTo>
                    <a:pt x="27" y="6"/>
                  </a:lnTo>
                  <a:cubicBezTo>
                    <a:pt x="27" y="2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8"/>
            <p:cNvSpPr/>
            <p:nvPr/>
          </p:nvSpPr>
          <p:spPr>
            <a:xfrm>
              <a:off x="3674944" y="2043102"/>
              <a:ext cx="1348" cy="2664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27" y="1"/>
                  </a:moveTo>
                  <a:cubicBezTo>
                    <a:pt x="14" y="1"/>
                    <a:pt x="14" y="1"/>
                    <a:pt x="0" y="13"/>
                  </a:cubicBezTo>
                  <a:lnTo>
                    <a:pt x="0" y="27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80"/>
                  </a:lnTo>
                  <a:cubicBezTo>
                    <a:pt x="14" y="80"/>
                    <a:pt x="14" y="66"/>
                    <a:pt x="27" y="66"/>
                  </a:cubicBezTo>
                  <a:cubicBezTo>
                    <a:pt x="27" y="54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8"/>
            <p:cNvSpPr/>
            <p:nvPr/>
          </p:nvSpPr>
          <p:spPr>
            <a:xfrm>
              <a:off x="3647945" y="2105584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67" y="1"/>
                  </a:moveTo>
                  <a:cubicBezTo>
                    <a:pt x="58" y="1"/>
                    <a:pt x="49" y="7"/>
                    <a:pt x="41" y="7"/>
                  </a:cubicBezTo>
                  <a:cubicBezTo>
                    <a:pt x="41" y="19"/>
                    <a:pt x="27" y="19"/>
                    <a:pt x="27" y="33"/>
                  </a:cubicBezTo>
                  <a:cubicBezTo>
                    <a:pt x="14" y="46"/>
                    <a:pt x="14" y="46"/>
                    <a:pt x="14" y="60"/>
                  </a:cubicBezTo>
                  <a:cubicBezTo>
                    <a:pt x="1" y="60"/>
                    <a:pt x="1" y="72"/>
                    <a:pt x="1" y="72"/>
                  </a:cubicBezTo>
                  <a:lnTo>
                    <a:pt x="1" y="99"/>
                  </a:lnTo>
                  <a:cubicBezTo>
                    <a:pt x="14" y="99"/>
                    <a:pt x="27" y="99"/>
                    <a:pt x="27" y="86"/>
                  </a:cubicBezTo>
                  <a:cubicBezTo>
                    <a:pt x="54" y="72"/>
                    <a:pt x="67" y="60"/>
                    <a:pt x="80" y="46"/>
                  </a:cubicBezTo>
                  <a:lnTo>
                    <a:pt x="80" y="33"/>
                  </a:lnTo>
                  <a:cubicBezTo>
                    <a:pt x="94" y="19"/>
                    <a:pt x="80" y="7"/>
                    <a:pt x="80" y="7"/>
                  </a:cubicBezTo>
                  <a:cubicBezTo>
                    <a:pt x="76" y="2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8"/>
            <p:cNvSpPr/>
            <p:nvPr/>
          </p:nvSpPr>
          <p:spPr>
            <a:xfrm>
              <a:off x="3644460" y="2109070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54" y="0"/>
                  </a:moveTo>
                  <a:cubicBezTo>
                    <a:pt x="47" y="0"/>
                    <a:pt x="41" y="7"/>
                    <a:pt x="41" y="7"/>
                  </a:cubicBezTo>
                  <a:lnTo>
                    <a:pt x="27" y="19"/>
                  </a:lnTo>
                  <a:lnTo>
                    <a:pt x="14" y="33"/>
                  </a:lnTo>
                  <a:cubicBezTo>
                    <a:pt x="14" y="46"/>
                    <a:pt x="14" y="46"/>
                    <a:pt x="1" y="46"/>
                  </a:cubicBezTo>
                  <a:cubicBezTo>
                    <a:pt x="1" y="59"/>
                    <a:pt x="1" y="59"/>
                    <a:pt x="14" y="59"/>
                  </a:cubicBezTo>
                  <a:cubicBezTo>
                    <a:pt x="14" y="64"/>
                    <a:pt x="16" y="65"/>
                    <a:pt x="18" y="65"/>
                  </a:cubicBezTo>
                  <a:cubicBezTo>
                    <a:pt x="22" y="65"/>
                    <a:pt x="27" y="59"/>
                    <a:pt x="27" y="59"/>
                  </a:cubicBezTo>
                  <a:cubicBezTo>
                    <a:pt x="41" y="46"/>
                    <a:pt x="54" y="46"/>
                    <a:pt x="67" y="33"/>
                  </a:cubicBezTo>
                  <a:lnTo>
                    <a:pt x="67" y="19"/>
                  </a:lnTo>
                  <a:lnTo>
                    <a:pt x="67" y="7"/>
                  </a:lnTo>
                  <a:cubicBezTo>
                    <a:pt x="63" y="2"/>
                    <a:pt x="58" y="0"/>
                    <a:pt x="5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8"/>
            <p:cNvSpPr/>
            <p:nvPr/>
          </p:nvSpPr>
          <p:spPr>
            <a:xfrm>
              <a:off x="3596579" y="2107952"/>
              <a:ext cx="2236" cy="3716"/>
            </a:xfrm>
            <a:custGeom>
              <a:avLst/>
              <a:gdLst/>
              <a:ahLst/>
              <a:cxnLst/>
              <a:rect l="l" t="t" r="r" b="b"/>
              <a:pathLst>
                <a:path w="68" h="113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41"/>
                    <a:pt x="15" y="67"/>
                    <a:pt x="15" y="93"/>
                  </a:cubicBezTo>
                  <a:lnTo>
                    <a:pt x="27" y="106"/>
                  </a:lnTo>
                  <a:cubicBezTo>
                    <a:pt x="27" y="106"/>
                    <a:pt x="33" y="112"/>
                    <a:pt x="41" y="112"/>
                  </a:cubicBezTo>
                  <a:cubicBezTo>
                    <a:pt x="45" y="112"/>
                    <a:pt x="49" y="111"/>
                    <a:pt x="54" y="106"/>
                  </a:cubicBezTo>
                  <a:cubicBezTo>
                    <a:pt x="67" y="106"/>
                    <a:pt x="67" y="93"/>
                    <a:pt x="67" y="80"/>
                  </a:cubicBezTo>
                  <a:cubicBezTo>
                    <a:pt x="67" y="67"/>
                    <a:pt x="67" y="53"/>
                    <a:pt x="54" y="53"/>
                  </a:cubicBezTo>
                  <a:cubicBezTo>
                    <a:pt x="54" y="41"/>
                    <a:pt x="54" y="27"/>
                    <a:pt x="41" y="27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8"/>
            <p:cNvSpPr/>
            <p:nvPr/>
          </p:nvSpPr>
          <p:spPr>
            <a:xfrm>
              <a:off x="3596579" y="2103578"/>
              <a:ext cx="1348" cy="2861"/>
            </a:xfrm>
            <a:custGeom>
              <a:avLst/>
              <a:gdLst/>
              <a:ahLst/>
              <a:cxnLst/>
              <a:rect l="l" t="t" r="r" b="b"/>
              <a:pathLst>
                <a:path w="41" h="87" extrusionOk="0">
                  <a:moveTo>
                    <a:pt x="15" y="1"/>
                  </a:moveTo>
                  <a:cubicBezTo>
                    <a:pt x="1" y="15"/>
                    <a:pt x="1" y="15"/>
                    <a:pt x="1" y="27"/>
                  </a:cubicBezTo>
                  <a:cubicBezTo>
                    <a:pt x="1" y="41"/>
                    <a:pt x="1" y="54"/>
                    <a:pt x="15" y="68"/>
                  </a:cubicBezTo>
                  <a:lnTo>
                    <a:pt x="15" y="80"/>
                  </a:lnTo>
                  <a:cubicBezTo>
                    <a:pt x="23" y="80"/>
                    <a:pt x="26" y="86"/>
                    <a:pt x="31" y="86"/>
                  </a:cubicBezTo>
                  <a:cubicBezTo>
                    <a:pt x="33" y="86"/>
                    <a:pt x="36" y="85"/>
                    <a:pt x="41" y="80"/>
                  </a:cubicBezTo>
                  <a:lnTo>
                    <a:pt x="41" y="68"/>
                  </a:lnTo>
                  <a:lnTo>
                    <a:pt x="41" y="41"/>
                  </a:lnTo>
                  <a:cubicBezTo>
                    <a:pt x="41" y="41"/>
                    <a:pt x="41" y="27"/>
                    <a:pt x="27" y="27"/>
                  </a:cubicBezTo>
                  <a:lnTo>
                    <a:pt x="27" y="15"/>
                  </a:lnTo>
                  <a:cubicBezTo>
                    <a:pt x="27" y="1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8"/>
            <p:cNvSpPr/>
            <p:nvPr/>
          </p:nvSpPr>
          <p:spPr>
            <a:xfrm>
              <a:off x="3648406" y="2011302"/>
              <a:ext cx="1315" cy="2664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1"/>
                  </a:moveTo>
                  <a:lnTo>
                    <a:pt x="0" y="27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27" y="80"/>
                  </a:lnTo>
                  <a:cubicBezTo>
                    <a:pt x="40" y="80"/>
                    <a:pt x="40" y="68"/>
                    <a:pt x="40" y="68"/>
                  </a:cubicBezTo>
                  <a:cubicBezTo>
                    <a:pt x="40" y="54"/>
                    <a:pt x="40" y="54"/>
                    <a:pt x="27" y="41"/>
                  </a:cubicBezTo>
                  <a:lnTo>
                    <a:pt x="27" y="27"/>
                  </a:lnTo>
                  <a:cubicBezTo>
                    <a:pt x="27" y="15"/>
                    <a:pt x="27" y="15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8"/>
            <p:cNvSpPr/>
            <p:nvPr/>
          </p:nvSpPr>
          <p:spPr>
            <a:xfrm>
              <a:off x="3644032" y="1989565"/>
              <a:ext cx="2203" cy="4374"/>
            </a:xfrm>
            <a:custGeom>
              <a:avLst/>
              <a:gdLst/>
              <a:ahLst/>
              <a:cxnLst/>
              <a:rect l="l" t="t" r="r" b="b"/>
              <a:pathLst>
                <a:path w="67" h="133" extrusionOk="0">
                  <a:moveTo>
                    <a:pt x="14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53"/>
                    <a:pt x="1" y="80"/>
                    <a:pt x="14" y="106"/>
                  </a:cubicBezTo>
                  <a:lnTo>
                    <a:pt x="27" y="133"/>
                  </a:lnTo>
                  <a:lnTo>
                    <a:pt x="54" y="133"/>
                  </a:lnTo>
                  <a:cubicBezTo>
                    <a:pt x="67" y="120"/>
                    <a:pt x="67" y="106"/>
                    <a:pt x="67" y="93"/>
                  </a:cubicBezTo>
                  <a:cubicBezTo>
                    <a:pt x="67" y="80"/>
                    <a:pt x="67" y="80"/>
                    <a:pt x="54" y="67"/>
                  </a:cubicBezTo>
                  <a:lnTo>
                    <a:pt x="54" y="27"/>
                  </a:lnTo>
                  <a:cubicBezTo>
                    <a:pt x="40" y="27"/>
                    <a:pt x="40" y="14"/>
                    <a:pt x="40" y="14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8"/>
            <p:cNvSpPr/>
            <p:nvPr/>
          </p:nvSpPr>
          <p:spPr>
            <a:xfrm>
              <a:off x="3641434" y="2094042"/>
              <a:ext cx="17857" cy="39166"/>
            </a:xfrm>
            <a:custGeom>
              <a:avLst/>
              <a:gdLst/>
              <a:ahLst/>
              <a:cxnLst/>
              <a:rect l="l" t="t" r="r" b="b"/>
              <a:pathLst>
                <a:path w="543" h="1191" extrusionOk="0">
                  <a:moveTo>
                    <a:pt x="149" y="0"/>
                  </a:moveTo>
                  <a:cubicBezTo>
                    <a:pt x="130" y="0"/>
                    <a:pt x="110" y="5"/>
                    <a:pt x="93" y="14"/>
                  </a:cubicBezTo>
                  <a:cubicBezTo>
                    <a:pt x="1" y="53"/>
                    <a:pt x="1" y="172"/>
                    <a:pt x="13" y="264"/>
                  </a:cubicBezTo>
                  <a:cubicBezTo>
                    <a:pt x="54" y="622"/>
                    <a:pt x="172" y="887"/>
                    <a:pt x="504" y="1191"/>
                  </a:cubicBezTo>
                  <a:lnTo>
                    <a:pt x="543" y="1152"/>
                  </a:lnTo>
                  <a:cubicBezTo>
                    <a:pt x="410" y="317"/>
                    <a:pt x="345" y="159"/>
                    <a:pt x="252" y="53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8"/>
            <p:cNvSpPr/>
            <p:nvPr/>
          </p:nvSpPr>
          <p:spPr>
            <a:xfrm>
              <a:off x="3647945" y="2105782"/>
              <a:ext cx="10063" cy="27031"/>
            </a:xfrm>
            <a:custGeom>
              <a:avLst/>
              <a:gdLst/>
              <a:ahLst/>
              <a:cxnLst/>
              <a:rect l="l" t="t" r="r" b="b"/>
              <a:pathLst>
                <a:path w="306" h="822" extrusionOk="0">
                  <a:moveTo>
                    <a:pt x="1" y="1"/>
                  </a:moveTo>
                  <a:cubicBezTo>
                    <a:pt x="41" y="172"/>
                    <a:pt x="94" y="345"/>
                    <a:pt x="159" y="504"/>
                  </a:cubicBezTo>
                  <a:cubicBezTo>
                    <a:pt x="200" y="609"/>
                    <a:pt x="253" y="715"/>
                    <a:pt x="306" y="821"/>
                  </a:cubicBezTo>
                  <a:cubicBezTo>
                    <a:pt x="173" y="557"/>
                    <a:pt x="80" y="292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8"/>
            <p:cNvSpPr/>
            <p:nvPr/>
          </p:nvSpPr>
          <p:spPr>
            <a:xfrm>
              <a:off x="3653635" y="2128209"/>
              <a:ext cx="40942" cy="14798"/>
            </a:xfrm>
            <a:custGeom>
              <a:avLst/>
              <a:gdLst/>
              <a:ahLst/>
              <a:cxnLst/>
              <a:rect l="l" t="t" r="r" b="b"/>
              <a:pathLst>
                <a:path w="1245" h="450" extrusionOk="0">
                  <a:moveTo>
                    <a:pt x="1036" y="0"/>
                  </a:moveTo>
                  <a:cubicBezTo>
                    <a:pt x="897" y="0"/>
                    <a:pt x="677" y="67"/>
                    <a:pt x="13" y="311"/>
                  </a:cubicBezTo>
                  <a:lnTo>
                    <a:pt x="0" y="364"/>
                  </a:lnTo>
                  <a:cubicBezTo>
                    <a:pt x="193" y="422"/>
                    <a:pt x="357" y="450"/>
                    <a:pt x="509" y="450"/>
                  </a:cubicBezTo>
                  <a:cubicBezTo>
                    <a:pt x="701" y="450"/>
                    <a:pt x="874" y="406"/>
                    <a:pt x="1059" y="325"/>
                  </a:cubicBezTo>
                  <a:cubicBezTo>
                    <a:pt x="1138" y="284"/>
                    <a:pt x="1244" y="231"/>
                    <a:pt x="1231" y="126"/>
                  </a:cubicBezTo>
                  <a:cubicBezTo>
                    <a:pt x="1231" y="73"/>
                    <a:pt x="1178" y="20"/>
                    <a:pt x="1112" y="7"/>
                  </a:cubicBezTo>
                  <a:cubicBezTo>
                    <a:pt x="1088" y="3"/>
                    <a:pt x="1064" y="0"/>
                    <a:pt x="103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8"/>
            <p:cNvSpPr/>
            <p:nvPr/>
          </p:nvSpPr>
          <p:spPr>
            <a:xfrm>
              <a:off x="3654029" y="2134918"/>
              <a:ext cx="28774" cy="5262"/>
            </a:xfrm>
            <a:custGeom>
              <a:avLst/>
              <a:gdLst/>
              <a:ahLst/>
              <a:cxnLst/>
              <a:rect l="l" t="t" r="r" b="b"/>
              <a:pathLst>
                <a:path w="875" h="160" extrusionOk="0">
                  <a:moveTo>
                    <a:pt x="862" y="1"/>
                  </a:moveTo>
                  <a:cubicBezTo>
                    <a:pt x="583" y="94"/>
                    <a:pt x="292" y="133"/>
                    <a:pt x="1" y="147"/>
                  </a:cubicBezTo>
                  <a:lnTo>
                    <a:pt x="1" y="160"/>
                  </a:lnTo>
                  <a:cubicBezTo>
                    <a:pt x="121" y="160"/>
                    <a:pt x="239" y="147"/>
                    <a:pt x="359" y="133"/>
                  </a:cubicBezTo>
                  <a:cubicBezTo>
                    <a:pt x="530" y="107"/>
                    <a:pt x="689" y="68"/>
                    <a:pt x="862" y="15"/>
                  </a:cubicBezTo>
                  <a:cubicBezTo>
                    <a:pt x="862" y="15"/>
                    <a:pt x="874" y="15"/>
                    <a:pt x="86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8"/>
            <p:cNvSpPr/>
            <p:nvPr/>
          </p:nvSpPr>
          <p:spPr>
            <a:xfrm>
              <a:off x="3645775" y="2113181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7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67"/>
                  </a:cubicBezTo>
                  <a:cubicBezTo>
                    <a:pt x="14" y="67"/>
                    <a:pt x="14" y="80"/>
                    <a:pt x="27" y="80"/>
                  </a:cubicBezTo>
                  <a:cubicBezTo>
                    <a:pt x="27" y="80"/>
                    <a:pt x="27" y="67"/>
                    <a:pt x="40" y="67"/>
                  </a:cubicBezTo>
                  <a:lnTo>
                    <a:pt x="40" y="53"/>
                  </a:lnTo>
                  <a:lnTo>
                    <a:pt x="40" y="40"/>
                  </a:lnTo>
                  <a:lnTo>
                    <a:pt x="40" y="14"/>
                  </a:lnTo>
                  <a:cubicBezTo>
                    <a:pt x="27" y="14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8"/>
            <p:cNvSpPr/>
            <p:nvPr/>
          </p:nvSpPr>
          <p:spPr>
            <a:xfrm>
              <a:off x="3647090" y="2116667"/>
              <a:ext cx="460" cy="1743"/>
            </a:xfrm>
            <a:custGeom>
              <a:avLst/>
              <a:gdLst/>
              <a:ahLst/>
              <a:cxnLst/>
              <a:rect l="l" t="t" r="r" b="b"/>
              <a:pathLst>
                <a:path w="14" h="53" extrusionOk="0">
                  <a:moveTo>
                    <a:pt x="0" y="0"/>
                  </a:moveTo>
                  <a:lnTo>
                    <a:pt x="0" y="14"/>
                  </a:lnTo>
                  <a:lnTo>
                    <a:pt x="0" y="40"/>
                  </a:lnTo>
                  <a:cubicBezTo>
                    <a:pt x="0" y="40"/>
                    <a:pt x="0" y="53"/>
                    <a:pt x="14" y="53"/>
                  </a:cubicBezTo>
                  <a:lnTo>
                    <a:pt x="14" y="40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8"/>
            <p:cNvSpPr/>
            <p:nvPr/>
          </p:nvSpPr>
          <p:spPr>
            <a:xfrm>
              <a:off x="3674517" y="2140147"/>
              <a:ext cx="2631" cy="1348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40" y="1"/>
                  </a:moveTo>
                  <a:cubicBezTo>
                    <a:pt x="27" y="15"/>
                    <a:pt x="27" y="15"/>
                    <a:pt x="13" y="15"/>
                  </a:cubicBezTo>
                  <a:cubicBezTo>
                    <a:pt x="13" y="15"/>
                    <a:pt x="13" y="27"/>
                    <a:pt x="0" y="27"/>
                  </a:cubicBezTo>
                  <a:lnTo>
                    <a:pt x="0" y="41"/>
                  </a:lnTo>
                  <a:lnTo>
                    <a:pt x="27" y="41"/>
                  </a:lnTo>
                  <a:cubicBezTo>
                    <a:pt x="40" y="41"/>
                    <a:pt x="53" y="41"/>
                    <a:pt x="66" y="27"/>
                  </a:cubicBezTo>
                  <a:lnTo>
                    <a:pt x="66" y="15"/>
                  </a:ln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8"/>
            <p:cNvSpPr/>
            <p:nvPr/>
          </p:nvSpPr>
          <p:spPr>
            <a:xfrm>
              <a:off x="3671919" y="2141035"/>
              <a:ext cx="1743" cy="888"/>
            </a:xfrm>
            <a:custGeom>
              <a:avLst/>
              <a:gdLst/>
              <a:ahLst/>
              <a:cxnLst/>
              <a:rect l="l" t="t" r="r" b="b"/>
              <a:pathLst>
                <a:path w="53" h="27" extrusionOk="0">
                  <a:moveTo>
                    <a:pt x="27" y="0"/>
                  </a:moveTo>
                  <a:lnTo>
                    <a:pt x="13" y="14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39" y="27"/>
                  </a:lnTo>
                  <a:lnTo>
                    <a:pt x="53" y="1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8"/>
            <p:cNvSpPr/>
            <p:nvPr/>
          </p:nvSpPr>
          <p:spPr>
            <a:xfrm>
              <a:off x="3638836" y="2104039"/>
              <a:ext cx="30484" cy="60508"/>
            </a:xfrm>
            <a:custGeom>
              <a:avLst/>
              <a:gdLst/>
              <a:ahLst/>
              <a:cxnLst/>
              <a:rect l="l" t="t" r="r" b="b"/>
              <a:pathLst>
                <a:path w="927" h="1840" extrusionOk="0">
                  <a:moveTo>
                    <a:pt x="886" y="1"/>
                  </a:moveTo>
                  <a:cubicBezTo>
                    <a:pt x="860" y="1"/>
                    <a:pt x="833" y="13"/>
                    <a:pt x="833" y="40"/>
                  </a:cubicBezTo>
                  <a:cubicBezTo>
                    <a:pt x="833" y="54"/>
                    <a:pt x="807" y="569"/>
                    <a:pt x="397" y="1060"/>
                  </a:cubicBezTo>
                  <a:cubicBezTo>
                    <a:pt x="225" y="1271"/>
                    <a:pt x="106" y="1483"/>
                    <a:pt x="27" y="1695"/>
                  </a:cubicBezTo>
                  <a:cubicBezTo>
                    <a:pt x="13" y="1721"/>
                    <a:pt x="13" y="1748"/>
                    <a:pt x="0" y="1774"/>
                  </a:cubicBezTo>
                  <a:cubicBezTo>
                    <a:pt x="13" y="1774"/>
                    <a:pt x="13" y="1787"/>
                    <a:pt x="27" y="1787"/>
                  </a:cubicBezTo>
                  <a:cubicBezTo>
                    <a:pt x="39" y="1813"/>
                    <a:pt x="53" y="1827"/>
                    <a:pt x="66" y="1840"/>
                  </a:cubicBezTo>
                  <a:lnTo>
                    <a:pt x="80" y="1840"/>
                  </a:lnTo>
                  <a:cubicBezTo>
                    <a:pt x="145" y="1615"/>
                    <a:pt x="265" y="1363"/>
                    <a:pt x="463" y="1125"/>
                  </a:cubicBezTo>
                  <a:cubicBezTo>
                    <a:pt x="900" y="610"/>
                    <a:pt x="927" y="80"/>
                    <a:pt x="927" y="54"/>
                  </a:cubicBezTo>
                  <a:cubicBezTo>
                    <a:pt x="927" y="27"/>
                    <a:pt x="913" y="1"/>
                    <a:pt x="88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8"/>
            <p:cNvSpPr/>
            <p:nvPr/>
          </p:nvSpPr>
          <p:spPr>
            <a:xfrm>
              <a:off x="3681883" y="2045733"/>
              <a:ext cx="9208" cy="24828"/>
            </a:xfrm>
            <a:custGeom>
              <a:avLst/>
              <a:gdLst/>
              <a:ahLst/>
              <a:cxnLst/>
              <a:rect l="l" t="t" r="r" b="b"/>
              <a:pathLst>
                <a:path w="280" h="755" extrusionOk="0">
                  <a:moveTo>
                    <a:pt x="213" y="0"/>
                  </a:moveTo>
                  <a:cubicBezTo>
                    <a:pt x="226" y="251"/>
                    <a:pt x="147" y="516"/>
                    <a:pt x="1" y="728"/>
                  </a:cubicBezTo>
                  <a:lnTo>
                    <a:pt x="41" y="754"/>
                  </a:lnTo>
                  <a:cubicBezTo>
                    <a:pt x="200" y="542"/>
                    <a:pt x="279" y="265"/>
                    <a:pt x="26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8"/>
            <p:cNvSpPr/>
            <p:nvPr/>
          </p:nvSpPr>
          <p:spPr>
            <a:xfrm>
              <a:off x="3671919" y="2042642"/>
              <a:ext cx="4801" cy="26604"/>
            </a:xfrm>
            <a:custGeom>
              <a:avLst/>
              <a:gdLst/>
              <a:ahLst/>
              <a:cxnLst/>
              <a:rect l="l" t="t" r="r" b="b"/>
              <a:pathLst>
                <a:path w="146" h="809" extrusionOk="0">
                  <a:moveTo>
                    <a:pt x="92" y="1"/>
                  </a:moveTo>
                  <a:cubicBezTo>
                    <a:pt x="0" y="677"/>
                    <a:pt x="27" y="809"/>
                    <a:pt x="27" y="809"/>
                  </a:cubicBezTo>
                  <a:lnTo>
                    <a:pt x="79" y="795"/>
                  </a:lnTo>
                  <a:cubicBezTo>
                    <a:pt x="79" y="795"/>
                    <a:pt x="53" y="663"/>
                    <a:pt x="14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8"/>
            <p:cNvSpPr/>
            <p:nvPr/>
          </p:nvSpPr>
          <p:spPr>
            <a:xfrm>
              <a:off x="3654029" y="2048759"/>
              <a:ext cx="52715" cy="55378"/>
            </a:xfrm>
            <a:custGeom>
              <a:avLst/>
              <a:gdLst/>
              <a:ahLst/>
              <a:cxnLst/>
              <a:rect l="l" t="t" r="r" b="b"/>
              <a:pathLst>
                <a:path w="1603" h="1684" extrusionOk="0">
                  <a:moveTo>
                    <a:pt x="465" y="0"/>
                  </a:moveTo>
                  <a:cubicBezTo>
                    <a:pt x="465" y="0"/>
                    <a:pt x="319" y="252"/>
                    <a:pt x="292" y="450"/>
                  </a:cubicBezTo>
                  <a:cubicBezTo>
                    <a:pt x="292" y="450"/>
                    <a:pt x="200" y="226"/>
                    <a:pt x="121" y="146"/>
                  </a:cubicBezTo>
                  <a:lnTo>
                    <a:pt x="121" y="146"/>
                  </a:lnTo>
                  <a:cubicBezTo>
                    <a:pt x="120" y="146"/>
                    <a:pt x="1" y="794"/>
                    <a:pt x="160" y="1244"/>
                  </a:cubicBezTo>
                  <a:cubicBezTo>
                    <a:pt x="254" y="1544"/>
                    <a:pt x="442" y="1683"/>
                    <a:pt x="639" y="1683"/>
                  </a:cubicBezTo>
                  <a:cubicBezTo>
                    <a:pt x="746" y="1683"/>
                    <a:pt x="856" y="1642"/>
                    <a:pt x="954" y="1562"/>
                  </a:cubicBezTo>
                  <a:cubicBezTo>
                    <a:pt x="954" y="1562"/>
                    <a:pt x="1377" y="1324"/>
                    <a:pt x="1603" y="636"/>
                  </a:cubicBezTo>
                  <a:cubicBezTo>
                    <a:pt x="1603" y="636"/>
                    <a:pt x="1568" y="624"/>
                    <a:pt x="1512" y="624"/>
                  </a:cubicBezTo>
                  <a:cubicBezTo>
                    <a:pt x="1448" y="624"/>
                    <a:pt x="1357" y="639"/>
                    <a:pt x="1259" y="702"/>
                  </a:cubicBezTo>
                  <a:cubicBezTo>
                    <a:pt x="1259" y="702"/>
                    <a:pt x="1259" y="305"/>
                    <a:pt x="1206" y="226"/>
                  </a:cubicBezTo>
                  <a:cubicBezTo>
                    <a:pt x="1206" y="226"/>
                    <a:pt x="994" y="397"/>
                    <a:pt x="941" y="503"/>
                  </a:cubicBezTo>
                  <a:cubicBezTo>
                    <a:pt x="941" y="503"/>
                    <a:pt x="888" y="159"/>
                    <a:pt x="835" y="93"/>
                  </a:cubicBezTo>
                  <a:cubicBezTo>
                    <a:pt x="835" y="93"/>
                    <a:pt x="650" y="252"/>
                    <a:pt x="610" y="397"/>
                  </a:cubicBezTo>
                  <a:cubicBezTo>
                    <a:pt x="610" y="397"/>
                    <a:pt x="557" y="53"/>
                    <a:pt x="46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8"/>
            <p:cNvSpPr/>
            <p:nvPr/>
          </p:nvSpPr>
          <p:spPr>
            <a:xfrm>
              <a:off x="3653174" y="2079671"/>
              <a:ext cx="39659" cy="29070"/>
            </a:xfrm>
            <a:custGeom>
              <a:avLst/>
              <a:gdLst/>
              <a:ahLst/>
              <a:cxnLst/>
              <a:rect l="l" t="t" r="r" b="b"/>
              <a:pathLst>
                <a:path w="1206" h="884" extrusionOk="0">
                  <a:moveTo>
                    <a:pt x="768" y="1"/>
                  </a:moveTo>
                  <a:cubicBezTo>
                    <a:pt x="768" y="1"/>
                    <a:pt x="491" y="252"/>
                    <a:pt x="450" y="556"/>
                  </a:cubicBezTo>
                  <a:cubicBezTo>
                    <a:pt x="450" y="556"/>
                    <a:pt x="318" y="119"/>
                    <a:pt x="147" y="40"/>
                  </a:cubicBezTo>
                  <a:lnTo>
                    <a:pt x="147" y="40"/>
                  </a:lnTo>
                  <a:cubicBezTo>
                    <a:pt x="146" y="40"/>
                    <a:pt x="0" y="649"/>
                    <a:pt x="438" y="874"/>
                  </a:cubicBezTo>
                  <a:cubicBezTo>
                    <a:pt x="438" y="874"/>
                    <a:pt x="479" y="884"/>
                    <a:pt x="545" y="884"/>
                  </a:cubicBezTo>
                  <a:cubicBezTo>
                    <a:pt x="697" y="884"/>
                    <a:pt x="984" y="832"/>
                    <a:pt x="1205" y="490"/>
                  </a:cubicBezTo>
                  <a:cubicBezTo>
                    <a:pt x="1205" y="490"/>
                    <a:pt x="1174" y="484"/>
                    <a:pt x="1125" y="484"/>
                  </a:cubicBezTo>
                  <a:cubicBezTo>
                    <a:pt x="1019" y="484"/>
                    <a:pt x="829" y="509"/>
                    <a:pt x="676" y="662"/>
                  </a:cubicBezTo>
                  <a:cubicBezTo>
                    <a:pt x="676" y="662"/>
                    <a:pt x="847" y="239"/>
                    <a:pt x="7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8"/>
            <p:cNvSpPr/>
            <p:nvPr/>
          </p:nvSpPr>
          <p:spPr>
            <a:xfrm>
              <a:off x="3687572" y="2041622"/>
              <a:ext cx="5262" cy="4604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83" y="1"/>
                  </a:moveTo>
                  <a:cubicBezTo>
                    <a:pt x="59" y="1"/>
                    <a:pt x="33" y="13"/>
                    <a:pt x="13" y="32"/>
                  </a:cubicBezTo>
                  <a:cubicBezTo>
                    <a:pt x="1" y="72"/>
                    <a:pt x="13" y="111"/>
                    <a:pt x="40" y="125"/>
                  </a:cubicBezTo>
                  <a:cubicBezTo>
                    <a:pt x="50" y="135"/>
                    <a:pt x="63" y="139"/>
                    <a:pt x="78" y="139"/>
                  </a:cubicBezTo>
                  <a:cubicBezTo>
                    <a:pt x="101" y="139"/>
                    <a:pt x="124" y="128"/>
                    <a:pt x="133" y="111"/>
                  </a:cubicBezTo>
                  <a:cubicBezTo>
                    <a:pt x="159" y="85"/>
                    <a:pt x="146" y="46"/>
                    <a:pt x="119" y="19"/>
                  </a:cubicBezTo>
                  <a:lnTo>
                    <a:pt x="106" y="5"/>
                  </a:lnTo>
                  <a:cubicBezTo>
                    <a:pt x="99" y="2"/>
                    <a:pt x="91" y="1"/>
                    <a:pt x="8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8"/>
            <p:cNvSpPr/>
            <p:nvPr/>
          </p:nvSpPr>
          <p:spPr>
            <a:xfrm>
              <a:off x="3673629" y="2039879"/>
              <a:ext cx="4834" cy="4407"/>
            </a:xfrm>
            <a:custGeom>
              <a:avLst/>
              <a:gdLst/>
              <a:ahLst/>
              <a:cxnLst/>
              <a:rect l="l" t="t" r="r" b="b"/>
              <a:pathLst>
                <a:path w="147" h="134" extrusionOk="0">
                  <a:moveTo>
                    <a:pt x="75" y="1"/>
                  </a:moveTo>
                  <a:cubicBezTo>
                    <a:pt x="48" y="1"/>
                    <a:pt x="24" y="13"/>
                    <a:pt x="14" y="32"/>
                  </a:cubicBezTo>
                  <a:cubicBezTo>
                    <a:pt x="1" y="58"/>
                    <a:pt x="14" y="111"/>
                    <a:pt x="40" y="125"/>
                  </a:cubicBezTo>
                  <a:cubicBezTo>
                    <a:pt x="51" y="130"/>
                    <a:pt x="64" y="133"/>
                    <a:pt x="78" y="133"/>
                  </a:cubicBezTo>
                  <a:cubicBezTo>
                    <a:pt x="97" y="133"/>
                    <a:pt x="118" y="127"/>
                    <a:pt x="133" y="111"/>
                  </a:cubicBezTo>
                  <a:cubicBezTo>
                    <a:pt x="146" y="85"/>
                    <a:pt x="146" y="32"/>
                    <a:pt x="120" y="19"/>
                  </a:cubicBezTo>
                  <a:lnTo>
                    <a:pt x="107" y="6"/>
                  </a:lnTo>
                  <a:cubicBezTo>
                    <a:pt x="96" y="2"/>
                    <a:pt x="86" y="1"/>
                    <a:pt x="7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0" name="Google Shape;2040;p18"/>
          <p:cNvGrpSpPr/>
          <p:nvPr/>
        </p:nvGrpSpPr>
        <p:grpSpPr>
          <a:xfrm rot="-721927">
            <a:off x="-8316" y="3680541"/>
            <a:ext cx="1063232" cy="1608187"/>
            <a:chOff x="3587009" y="1983415"/>
            <a:chExt cx="119735" cy="181132"/>
          </a:xfrm>
        </p:grpSpPr>
        <p:sp>
          <p:nvSpPr>
            <p:cNvPr id="2041" name="Google Shape;2041;p18"/>
            <p:cNvSpPr/>
            <p:nvPr/>
          </p:nvSpPr>
          <p:spPr>
            <a:xfrm>
              <a:off x="3633147" y="2031494"/>
              <a:ext cx="48374" cy="52123"/>
            </a:xfrm>
            <a:custGeom>
              <a:avLst/>
              <a:gdLst/>
              <a:ahLst/>
              <a:cxnLst/>
              <a:rect l="l" t="t" r="r" b="b"/>
              <a:pathLst>
                <a:path w="1471" h="1585" extrusionOk="0">
                  <a:moveTo>
                    <a:pt x="1219" y="1"/>
                  </a:moveTo>
                  <a:cubicBezTo>
                    <a:pt x="1187" y="1"/>
                    <a:pt x="1155" y="8"/>
                    <a:pt x="1126" y="22"/>
                  </a:cubicBezTo>
                  <a:cubicBezTo>
                    <a:pt x="941" y="115"/>
                    <a:pt x="650" y="472"/>
                    <a:pt x="1" y="1518"/>
                  </a:cubicBezTo>
                  <a:lnTo>
                    <a:pt x="41" y="1584"/>
                  </a:lnTo>
                  <a:cubicBezTo>
                    <a:pt x="662" y="1372"/>
                    <a:pt x="1100" y="922"/>
                    <a:pt x="1351" y="460"/>
                  </a:cubicBezTo>
                  <a:cubicBezTo>
                    <a:pt x="1417" y="340"/>
                    <a:pt x="1470" y="181"/>
                    <a:pt x="1377" y="75"/>
                  </a:cubicBezTo>
                  <a:cubicBezTo>
                    <a:pt x="1335" y="24"/>
                    <a:pt x="1276" y="1"/>
                    <a:pt x="121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8"/>
            <p:cNvSpPr/>
            <p:nvPr/>
          </p:nvSpPr>
          <p:spPr>
            <a:xfrm>
              <a:off x="3636205" y="2047016"/>
              <a:ext cx="31372" cy="32688"/>
            </a:xfrm>
            <a:custGeom>
              <a:avLst/>
              <a:gdLst/>
              <a:ahLst/>
              <a:cxnLst/>
              <a:rect l="l" t="t" r="r" b="b"/>
              <a:pathLst>
                <a:path w="954" h="994" extrusionOk="0">
                  <a:moveTo>
                    <a:pt x="940" y="0"/>
                  </a:moveTo>
                  <a:cubicBezTo>
                    <a:pt x="675" y="371"/>
                    <a:pt x="358" y="702"/>
                    <a:pt x="13" y="980"/>
                  </a:cubicBezTo>
                  <a:cubicBezTo>
                    <a:pt x="1" y="980"/>
                    <a:pt x="1" y="994"/>
                    <a:pt x="1" y="994"/>
                  </a:cubicBezTo>
                  <a:lnTo>
                    <a:pt x="13" y="994"/>
                  </a:lnTo>
                  <a:cubicBezTo>
                    <a:pt x="371" y="715"/>
                    <a:pt x="689" y="385"/>
                    <a:pt x="954" y="14"/>
                  </a:cubicBezTo>
                  <a:lnTo>
                    <a:pt x="9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8"/>
            <p:cNvSpPr/>
            <p:nvPr/>
          </p:nvSpPr>
          <p:spPr>
            <a:xfrm>
              <a:off x="3613120" y="2080690"/>
              <a:ext cx="58371" cy="43408"/>
            </a:xfrm>
            <a:custGeom>
              <a:avLst/>
              <a:gdLst/>
              <a:ahLst/>
              <a:cxnLst/>
              <a:rect l="l" t="t" r="r" b="b"/>
              <a:pathLst>
                <a:path w="1775" h="1320" extrusionOk="0">
                  <a:moveTo>
                    <a:pt x="1522" y="1"/>
                  </a:moveTo>
                  <a:cubicBezTo>
                    <a:pt x="1504" y="1"/>
                    <a:pt x="1487" y="3"/>
                    <a:pt x="1470" y="9"/>
                  </a:cubicBezTo>
                  <a:cubicBezTo>
                    <a:pt x="1245" y="62"/>
                    <a:pt x="954" y="314"/>
                    <a:pt x="67" y="1226"/>
                  </a:cubicBezTo>
                  <a:lnTo>
                    <a:pt x="1" y="1320"/>
                  </a:lnTo>
                  <a:cubicBezTo>
                    <a:pt x="689" y="1226"/>
                    <a:pt x="1232" y="896"/>
                    <a:pt x="1589" y="485"/>
                  </a:cubicBezTo>
                  <a:cubicBezTo>
                    <a:pt x="1682" y="379"/>
                    <a:pt x="1774" y="234"/>
                    <a:pt x="1709" y="102"/>
                  </a:cubicBezTo>
                  <a:cubicBezTo>
                    <a:pt x="1667" y="39"/>
                    <a:pt x="1591" y="1"/>
                    <a:pt x="152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8"/>
            <p:cNvSpPr/>
            <p:nvPr/>
          </p:nvSpPr>
          <p:spPr>
            <a:xfrm>
              <a:off x="3619237" y="2094897"/>
              <a:ext cx="35713" cy="25256"/>
            </a:xfrm>
            <a:custGeom>
              <a:avLst/>
              <a:gdLst/>
              <a:ahLst/>
              <a:cxnLst/>
              <a:rect l="l" t="t" r="r" b="b"/>
              <a:pathLst>
                <a:path w="1086" h="768" extrusionOk="0">
                  <a:moveTo>
                    <a:pt x="1073" y="0"/>
                  </a:moveTo>
                  <a:cubicBezTo>
                    <a:pt x="741" y="305"/>
                    <a:pt x="384" y="556"/>
                    <a:pt x="0" y="755"/>
                  </a:cubicBezTo>
                  <a:lnTo>
                    <a:pt x="0" y="768"/>
                  </a:lnTo>
                  <a:lnTo>
                    <a:pt x="14" y="768"/>
                  </a:lnTo>
                  <a:cubicBezTo>
                    <a:pt x="159" y="688"/>
                    <a:pt x="318" y="596"/>
                    <a:pt x="464" y="503"/>
                  </a:cubicBezTo>
                  <a:cubicBezTo>
                    <a:pt x="676" y="358"/>
                    <a:pt x="887" y="199"/>
                    <a:pt x="1085" y="14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8"/>
            <p:cNvSpPr/>
            <p:nvPr/>
          </p:nvSpPr>
          <p:spPr>
            <a:xfrm>
              <a:off x="3606609" y="2025936"/>
              <a:ext cx="27459" cy="59423"/>
            </a:xfrm>
            <a:custGeom>
              <a:avLst/>
              <a:gdLst/>
              <a:ahLst/>
              <a:cxnLst/>
              <a:rect l="l" t="t" r="r" b="b"/>
              <a:pathLst>
                <a:path w="835" h="1807" extrusionOk="0">
                  <a:moveTo>
                    <a:pt x="225" y="0"/>
                  </a:moveTo>
                  <a:cubicBezTo>
                    <a:pt x="195" y="0"/>
                    <a:pt x="164" y="6"/>
                    <a:pt x="133" y="20"/>
                  </a:cubicBezTo>
                  <a:cubicBezTo>
                    <a:pt x="13" y="85"/>
                    <a:pt x="1" y="258"/>
                    <a:pt x="13" y="377"/>
                  </a:cubicBezTo>
                  <a:cubicBezTo>
                    <a:pt x="66" y="880"/>
                    <a:pt x="305" y="1409"/>
                    <a:pt x="795" y="1806"/>
                  </a:cubicBezTo>
                  <a:lnTo>
                    <a:pt x="834" y="1727"/>
                  </a:lnTo>
                  <a:cubicBezTo>
                    <a:pt x="636" y="562"/>
                    <a:pt x="516" y="205"/>
                    <a:pt x="371" y="59"/>
                  </a:cubicBezTo>
                  <a:cubicBezTo>
                    <a:pt x="336" y="24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8"/>
            <p:cNvSpPr/>
            <p:nvPr/>
          </p:nvSpPr>
          <p:spPr>
            <a:xfrm>
              <a:off x="3615323" y="2044385"/>
              <a:ext cx="16114" cy="38804"/>
            </a:xfrm>
            <a:custGeom>
              <a:avLst/>
              <a:gdLst/>
              <a:ahLst/>
              <a:cxnLst/>
              <a:rect l="l" t="t" r="r" b="b"/>
              <a:pathLst>
                <a:path w="490" h="1180" extrusionOk="0">
                  <a:moveTo>
                    <a:pt x="13" y="1"/>
                  </a:moveTo>
                  <a:cubicBezTo>
                    <a:pt x="13" y="1"/>
                    <a:pt x="0" y="1"/>
                    <a:pt x="13" y="15"/>
                  </a:cubicBezTo>
                  <a:cubicBezTo>
                    <a:pt x="106" y="424"/>
                    <a:pt x="265" y="809"/>
                    <a:pt x="477" y="1179"/>
                  </a:cubicBezTo>
                  <a:lnTo>
                    <a:pt x="490" y="1179"/>
                  </a:lnTo>
                  <a:lnTo>
                    <a:pt x="490" y="1166"/>
                  </a:lnTo>
                  <a:cubicBezTo>
                    <a:pt x="278" y="809"/>
                    <a:pt x="119" y="412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8"/>
            <p:cNvSpPr/>
            <p:nvPr/>
          </p:nvSpPr>
          <p:spPr>
            <a:xfrm>
              <a:off x="3591810" y="2072041"/>
              <a:ext cx="20948" cy="62909"/>
            </a:xfrm>
            <a:custGeom>
              <a:avLst/>
              <a:gdLst/>
              <a:ahLst/>
              <a:cxnLst/>
              <a:rect l="l" t="t" r="r" b="b"/>
              <a:pathLst>
                <a:path w="637" h="1913" extrusionOk="0">
                  <a:moveTo>
                    <a:pt x="354" y="0"/>
                  </a:moveTo>
                  <a:cubicBezTo>
                    <a:pt x="338" y="0"/>
                    <a:pt x="321" y="2"/>
                    <a:pt x="305" y="7"/>
                  </a:cubicBezTo>
                  <a:cubicBezTo>
                    <a:pt x="172" y="33"/>
                    <a:pt x="107" y="180"/>
                    <a:pt x="93" y="312"/>
                  </a:cubicBezTo>
                  <a:cubicBezTo>
                    <a:pt x="1" y="801"/>
                    <a:pt x="66" y="1436"/>
                    <a:pt x="424" y="1913"/>
                  </a:cubicBezTo>
                  <a:lnTo>
                    <a:pt x="504" y="1807"/>
                  </a:lnTo>
                  <a:cubicBezTo>
                    <a:pt x="636" y="642"/>
                    <a:pt x="622" y="285"/>
                    <a:pt x="530" y="113"/>
                  </a:cubicBezTo>
                  <a:cubicBezTo>
                    <a:pt x="497" y="48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8"/>
            <p:cNvSpPr/>
            <p:nvPr/>
          </p:nvSpPr>
          <p:spPr>
            <a:xfrm>
              <a:off x="3601380" y="2088385"/>
              <a:ext cx="5262" cy="41797"/>
            </a:xfrm>
            <a:custGeom>
              <a:avLst/>
              <a:gdLst/>
              <a:ahLst/>
              <a:cxnLst/>
              <a:rect l="l" t="t" r="r" b="b"/>
              <a:pathLst>
                <a:path w="160" h="1271" extrusionOk="0">
                  <a:moveTo>
                    <a:pt x="40" y="0"/>
                  </a:moveTo>
                  <a:cubicBezTo>
                    <a:pt x="27" y="0"/>
                    <a:pt x="27" y="0"/>
                    <a:pt x="27" y="13"/>
                  </a:cubicBezTo>
                  <a:cubicBezTo>
                    <a:pt x="1" y="436"/>
                    <a:pt x="40" y="860"/>
                    <a:pt x="146" y="1271"/>
                  </a:cubicBezTo>
                  <a:lnTo>
                    <a:pt x="160" y="1271"/>
                  </a:lnTo>
                  <a:cubicBezTo>
                    <a:pt x="67" y="860"/>
                    <a:pt x="27" y="436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8"/>
            <p:cNvSpPr/>
            <p:nvPr/>
          </p:nvSpPr>
          <p:spPr>
            <a:xfrm>
              <a:off x="3587009" y="2051817"/>
              <a:ext cx="55740" cy="104048"/>
            </a:xfrm>
            <a:custGeom>
              <a:avLst/>
              <a:gdLst/>
              <a:ahLst/>
              <a:cxnLst/>
              <a:rect l="l" t="t" r="r" b="b"/>
              <a:pathLst>
                <a:path w="1695" h="3164" extrusionOk="0">
                  <a:moveTo>
                    <a:pt x="1668" y="0"/>
                  </a:moveTo>
                  <a:cubicBezTo>
                    <a:pt x="1629" y="146"/>
                    <a:pt x="1603" y="292"/>
                    <a:pt x="1550" y="437"/>
                  </a:cubicBezTo>
                  <a:cubicBezTo>
                    <a:pt x="1509" y="583"/>
                    <a:pt x="1470" y="728"/>
                    <a:pt x="1417" y="860"/>
                  </a:cubicBezTo>
                  <a:cubicBezTo>
                    <a:pt x="1324" y="1151"/>
                    <a:pt x="1206" y="1430"/>
                    <a:pt x="1059" y="1695"/>
                  </a:cubicBezTo>
                  <a:cubicBezTo>
                    <a:pt x="927" y="1959"/>
                    <a:pt x="768" y="2224"/>
                    <a:pt x="597" y="2462"/>
                  </a:cubicBezTo>
                  <a:cubicBezTo>
                    <a:pt x="504" y="2581"/>
                    <a:pt x="411" y="2701"/>
                    <a:pt x="306" y="2819"/>
                  </a:cubicBezTo>
                  <a:cubicBezTo>
                    <a:pt x="265" y="2872"/>
                    <a:pt x="212" y="2925"/>
                    <a:pt x="159" y="2978"/>
                  </a:cubicBezTo>
                  <a:cubicBezTo>
                    <a:pt x="106" y="3031"/>
                    <a:pt x="41" y="3098"/>
                    <a:pt x="1" y="3124"/>
                  </a:cubicBezTo>
                  <a:lnTo>
                    <a:pt x="1" y="3163"/>
                  </a:lnTo>
                  <a:lnTo>
                    <a:pt x="27" y="3137"/>
                  </a:lnTo>
                  <a:lnTo>
                    <a:pt x="54" y="3124"/>
                  </a:lnTo>
                  <a:lnTo>
                    <a:pt x="94" y="3084"/>
                  </a:lnTo>
                  <a:cubicBezTo>
                    <a:pt x="120" y="3057"/>
                    <a:pt x="159" y="3031"/>
                    <a:pt x="173" y="3004"/>
                  </a:cubicBezTo>
                  <a:cubicBezTo>
                    <a:pt x="239" y="2951"/>
                    <a:pt x="279" y="2899"/>
                    <a:pt x="332" y="2846"/>
                  </a:cubicBezTo>
                  <a:cubicBezTo>
                    <a:pt x="438" y="2727"/>
                    <a:pt x="530" y="2607"/>
                    <a:pt x="623" y="2489"/>
                  </a:cubicBezTo>
                  <a:cubicBezTo>
                    <a:pt x="808" y="2250"/>
                    <a:pt x="967" y="1986"/>
                    <a:pt x="1112" y="1721"/>
                  </a:cubicBezTo>
                  <a:cubicBezTo>
                    <a:pt x="1245" y="1443"/>
                    <a:pt x="1377" y="1178"/>
                    <a:pt x="1470" y="887"/>
                  </a:cubicBezTo>
                  <a:cubicBezTo>
                    <a:pt x="1576" y="596"/>
                    <a:pt x="1656" y="304"/>
                    <a:pt x="169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8"/>
            <p:cNvSpPr/>
            <p:nvPr/>
          </p:nvSpPr>
          <p:spPr>
            <a:xfrm>
              <a:off x="3630977" y="1983415"/>
              <a:ext cx="22691" cy="74517"/>
            </a:xfrm>
            <a:custGeom>
              <a:avLst/>
              <a:gdLst/>
              <a:ahLst/>
              <a:cxnLst/>
              <a:rect l="l" t="t" r="r" b="b"/>
              <a:pathLst>
                <a:path w="690" h="2266" extrusionOk="0">
                  <a:moveTo>
                    <a:pt x="272" y="1"/>
                  </a:moveTo>
                  <a:cubicBezTo>
                    <a:pt x="186" y="1"/>
                    <a:pt x="105" y="75"/>
                    <a:pt x="80" y="161"/>
                  </a:cubicBezTo>
                  <a:cubicBezTo>
                    <a:pt x="1" y="386"/>
                    <a:pt x="40" y="889"/>
                    <a:pt x="305" y="2199"/>
                  </a:cubicBezTo>
                  <a:lnTo>
                    <a:pt x="331" y="2266"/>
                  </a:lnTo>
                  <a:cubicBezTo>
                    <a:pt x="636" y="1590"/>
                    <a:pt x="689" y="863"/>
                    <a:pt x="543" y="307"/>
                  </a:cubicBezTo>
                  <a:cubicBezTo>
                    <a:pt x="504" y="161"/>
                    <a:pt x="437" y="2"/>
                    <a:pt x="292" y="2"/>
                  </a:cubicBezTo>
                  <a:cubicBezTo>
                    <a:pt x="285" y="1"/>
                    <a:pt x="279" y="1"/>
                    <a:pt x="27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8"/>
            <p:cNvSpPr/>
            <p:nvPr/>
          </p:nvSpPr>
          <p:spPr>
            <a:xfrm>
              <a:off x="3641434" y="2002193"/>
              <a:ext cx="2631" cy="50939"/>
            </a:xfrm>
            <a:custGeom>
              <a:avLst/>
              <a:gdLst/>
              <a:ahLst/>
              <a:cxnLst/>
              <a:rect l="l" t="t" r="r" b="b"/>
              <a:pathLst>
                <a:path w="80" h="1549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66" y="516"/>
                    <a:pt x="66" y="1033"/>
                    <a:pt x="1" y="1536"/>
                  </a:cubicBezTo>
                  <a:cubicBezTo>
                    <a:pt x="1" y="1536"/>
                    <a:pt x="1" y="1549"/>
                    <a:pt x="13" y="1549"/>
                  </a:cubicBezTo>
                  <a:lnTo>
                    <a:pt x="13" y="1536"/>
                  </a:lnTo>
                  <a:cubicBezTo>
                    <a:pt x="80" y="1033"/>
                    <a:pt x="80" y="516"/>
                    <a:pt x="13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8"/>
            <p:cNvSpPr/>
            <p:nvPr/>
          </p:nvSpPr>
          <p:spPr>
            <a:xfrm>
              <a:off x="3676260" y="2038301"/>
              <a:ext cx="2203" cy="3519"/>
            </a:xfrm>
            <a:custGeom>
              <a:avLst/>
              <a:gdLst/>
              <a:ahLst/>
              <a:cxnLst/>
              <a:rect l="l" t="t" r="r" b="b"/>
              <a:pathLst>
                <a:path w="67" h="107" extrusionOk="0">
                  <a:moveTo>
                    <a:pt x="40" y="1"/>
                  </a:moveTo>
                  <a:cubicBezTo>
                    <a:pt x="27" y="1"/>
                    <a:pt x="27" y="1"/>
                    <a:pt x="13" y="14"/>
                  </a:cubicBezTo>
                  <a:lnTo>
                    <a:pt x="13" y="41"/>
                  </a:lnTo>
                  <a:cubicBezTo>
                    <a:pt x="13" y="54"/>
                    <a:pt x="13" y="67"/>
                    <a:pt x="0" y="80"/>
                  </a:cubicBezTo>
                  <a:lnTo>
                    <a:pt x="0" y="94"/>
                  </a:lnTo>
                  <a:cubicBezTo>
                    <a:pt x="13" y="106"/>
                    <a:pt x="13" y="106"/>
                    <a:pt x="27" y="106"/>
                  </a:cubicBezTo>
                  <a:cubicBezTo>
                    <a:pt x="27" y="106"/>
                    <a:pt x="40" y="106"/>
                    <a:pt x="40" y="94"/>
                  </a:cubicBezTo>
                  <a:cubicBezTo>
                    <a:pt x="53" y="80"/>
                    <a:pt x="66" y="54"/>
                    <a:pt x="66" y="27"/>
                  </a:cubicBezTo>
                  <a:lnTo>
                    <a:pt x="66" y="14"/>
                  </a:lnTo>
                  <a:cubicBezTo>
                    <a:pt x="66" y="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8"/>
            <p:cNvSpPr/>
            <p:nvPr/>
          </p:nvSpPr>
          <p:spPr>
            <a:xfrm>
              <a:off x="3623577" y="2049877"/>
              <a:ext cx="2631" cy="3584"/>
            </a:xfrm>
            <a:custGeom>
              <a:avLst/>
              <a:gdLst/>
              <a:ahLst/>
              <a:cxnLst/>
              <a:rect l="l" t="t" r="r" b="b"/>
              <a:pathLst>
                <a:path w="80" h="109" extrusionOk="0">
                  <a:moveTo>
                    <a:pt x="23" y="0"/>
                  </a:moveTo>
                  <a:cubicBezTo>
                    <a:pt x="18" y="0"/>
                    <a:pt x="10" y="6"/>
                    <a:pt x="0" y="6"/>
                  </a:cubicBezTo>
                  <a:lnTo>
                    <a:pt x="0" y="33"/>
                  </a:lnTo>
                  <a:cubicBezTo>
                    <a:pt x="0" y="46"/>
                    <a:pt x="14" y="59"/>
                    <a:pt x="14" y="59"/>
                  </a:cubicBezTo>
                  <a:cubicBezTo>
                    <a:pt x="14" y="72"/>
                    <a:pt x="27" y="86"/>
                    <a:pt x="27" y="86"/>
                  </a:cubicBezTo>
                  <a:lnTo>
                    <a:pt x="41" y="99"/>
                  </a:lnTo>
                  <a:cubicBezTo>
                    <a:pt x="47" y="105"/>
                    <a:pt x="54" y="109"/>
                    <a:pt x="59" y="109"/>
                  </a:cubicBezTo>
                  <a:cubicBezTo>
                    <a:pt x="64" y="109"/>
                    <a:pt x="67" y="105"/>
                    <a:pt x="67" y="99"/>
                  </a:cubicBezTo>
                  <a:cubicBezTo>
                    <a:pt x="80" y="99"/>
                    <a:pt x="80" y="86"/>
                    <a:pt x="67" y="72"/>
                  </a:cubicBezTo>
                  <a:cubicBezTo>
                    <a:pt x="67" y="59"/>
                    <a:pt x="53" y="33"/>
                    <a:pt x="41" y="19"/>
                  </a:cubicBezTo>
                  <a:lnTo>
                    <a:pt x="27" y="6"/>
                  </a:lnTo>
                  <a:cubicBezTo>
                    <a:pt x="27" y="2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8"/>
            <p:cNvSpPr/>
            <p:nvPr/>
          </p:nvSpPr>
          <p:spPr>
            <a:xfrm>
              <a:off x="3674944" y="2043102"/>
              <a:ext cx="1348" cy="2664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27" y="1"/>
                  </a:moveTo>
                  <a:cubicBezTo>
                    <a:pt x="14" y="1"/>
                    <a:pt x="14" y="1"/>
                    <a:pt x="0" y="13"/>
                  </a:cubicBezTo>
                  <a:lnTo>
                    <a:pt x="0" y="27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80"/>
                  </a:lnTo>
                  <a:cubicBezTo>
                    <a:pt x="14" y="80"/>
                    <a:pt x="14" y="66"/>
                    <a:pt x="27" y="66"/>
                  </a:cubicBezTo>
                  <a:cubicBezTo>
                    <a:pt x="27" y="54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8"/>
            <p:cNvSpPr/>
            <p:nvPr/>
          </p:nvSpPr>
          <p:spPr>
            <a:xfrm>
              <a:off x="3647945" y="2105584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67" y="1"/>
                  </a:moveTo>
                  <a:cubicBezTo>
                    <a:pt x="58" y="1"/>
                    <a:pt x="49" y="7"/>
                    <a:pt x="41" y="7"/>
                  </a:cubicBezTo>
                  <a:cubicBezTo>
                    <a:pt x="41" y="19"/>
                    <a:pt x="27" y="19"/>
                    <a:pt x="27" y="33"/>
                  </a:cubicBezTo>
                  <a:cubicBezTo>
                    <a:pt x="14" y="46"/>
                    <a:pt x="14" y="46"/>
                    <a:pt x="14" y="60"/>
                  </a:cubicBezTo>
                  <a:cubicBezTo>
                    <a:pt x="1" y="60"/>
                    <a:pt x="1" y="72"/>
                    <a:pt x="1" y="72"/>
                  </a:cubicBezTo>
                  <a:lnTo>
                    <a:pt x="1" y="99"/>
                  </a:lnTo>
                  <a:cubicBezTo>
                    <a:pt x="14" y="99"/>
                    <a:pt x="27" y="99"/>
                    <a:pt x="27" y="86"/>
                  </a:cubicBezTo>
                  <a:cubicBezTo>
                    <a:pt x="54" y="72"/>
                    <a:pt x="67" y="60"/>
                    <a:pt x="80" y="46"/>
                  </a:cubicBezTo>
                  <a:lnTo>
                    <a:pt x="80" y="33"/>
                  </a:lnTo>
                  <a:cubicBezTo>
                    <a:pt x="94" y="19"/>
                    <a:pt x="80" y="7"/>
                    <a:pt x="80" y="7"/>
                  </a:cubicBezTo>
                  <a:cubicBezTo>
                    <a:pt x="76" y="2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8"/>
            <p:cNvSpPr/>
            <p:nvPr/>
          </p:nvSpPr>
          <p:spPr>
            <a:xfrm>
              <a:off x="3644460" y="2109070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54" y="0"/>
                  </a:moveTo>
                  <a:cubicBezTo>
                    <a:pt x="47" y="0"/>
                    <a:pt x="41" y="7"/>
                    <a:pt x="41" y="7"/>
                  </a:cubicBezTo>
                  <a:lnTo>
                    <a:pt x="27" y="19"/>
                  </a:lnTo>
                  <a:lnTo>
                    <a:pt x="14" y="33"/>
                  </a:lnTo>
                  <a:cubicBezTo>
                    <a:pt x="14" y="46"/>
                    <a:pt x="14" y="46"/>
                    <a:pt x="1" y="46"/>
                  </a:cubicBezTo>
                  <a:cubicBezTo>
                    <a:pt x="1" y="59"/>
                    <a:pt x="1" y="59"/>
                    <a:pt x="14" y="59"/>
                  </a:cubicBezTo>
                  <a:cubicBezTo>
                    <a:pt x="14" y="64"/>
                    <a:pt x="16" y="65"/>
                    <a:pt x="18" y="65"/>
                  </a:cubicBezTo>
                  <a:cubicBezTo>
                    <a:pt x="22" y="65"/>
                    <a:pt x="27" y="59"/>
                    <a:pt x="27" y="59"/>
                  </a:cubicBezTo>
                  <a:cubicBezTo>
                    <a:pt x="41" y="46"/>
                    <a:pt x="54" y="46"/>
                    <a:pt x="67" y="33"/>
                  </a:cubicBezTo>
                  <a:lnTo>
                    <a:pt x="67" y="19"/>
                  </a:lnTo>
                  <a:lnTo>
                    <a:pt x="67" y="7"/>
                  </a:lnTo>
                  <a:cubicBezTo>
                    <a:pt x="63" y="2"/>
                    <a:pt x="58" y="0"/>
                    <a:pt x="5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8"/>
            <p:cNvSpPr/>
            <p:nvPr/>
          </p:nvSpPr>
          <p:spPr>
            <a:xfrm>
              <a:off x="3596579" y="2107952"/>
              <a:ext cx="2236" cy="3716"/>
            </a:xfrm>
            <a:custGeom>
              <a:avLst/>
              <a:gdLst/>
              <a:ahLst/>
              <a:cxnLst/>
              <a:rect l="l" t="t" r="r" b="b"/>
              <a:pathLst>
                <a:path w="68" h="113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41"/>
                    <a:pt x="15" y="67"/>
                    <a:pt x="15" y="93"/>
                  </a:cubicBezTo>
                  <a:lnTo>
                    <a:pt x="27" y="106"/>
                  </a:lnTo>
                  <a:cubicBezTo>
                    <a:pt x="27" y="106"/>
                    <a:pt x="33" y="112"/>
                    <a:pt x="41" y="112"/>
                  </a:cubicBezTo>
                  <a:cubicBezTo>
                    <a:pt x="45" y="112"/>
                    <a:pt x="49" y="111"/>
                    <a:pt x="54" y="106"/>
                  </a:cubicBezTo>
                  <a:cubicBezTo>
                    <a:pt x="67" y="106"/>
                    <a:pt x="67" y="93"/>
                    <a:pt x="67" y="80"/>
                  </a:cubicBezTo>
                  <a:cubicBezTo>
                    <a:pt x="67" y="67"/>
                    <a:pt x="67" y="53"/>
                    <a:pt x="54" y="53"/>
                  </a:cubicBezTo>
                  <a:cubicBezTo>
                    <a:pt x="54" y="41"/>
                    <a:pt x="54" y="27"/>
                    <a:pt x="41" y="27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8"/>
            <p:cNvSpPr/>
            <p:nvPr/>
          </p:nvSpPr>
          <p:spPr>
            <a:xfrm>
              <a:off x="3596579" y="2103578"/>
              <a:ext cx="1348" cy="2861"/>
            </a:xfrm>
            <a:custGeom>
              <a:avLst/>
              <a:gdLst/>
              <a:ahLst/>
              <a:cxnLst/>
              <a:rect l="l" t="t" r="r" b="b"/>
              <a:pathLst>
                <a:path w="41" h="87" extrusionOk="0">
                  <a:moveTo>
                    <a:pt x="15" y="1"/>
                  </a:moveTo>
                  <a:cubicBezTo>
                    <a:pt x="1" y="15"/>
                    <a:pt x="1" y="15"/>
                    <a:pt x="1" y="27"/>
                  </a:cubicBezTo>
                  <a:cubicBezTo>
                    <a:pt x="1" y="41"/>
                    <a:pt x="1" y="54"/>
                    <a:pt x="15" y="68"/>
                  </a:cubicBezTo>
                  <a:lnTo>
                    <a:pt x="15" y="80"/>
                  </a:lnTo>
                  <a:cubicBezTo>
                    <a:pt x="23" y="80"/>
                    <a:pt x="26" y="86"/>
                    <a:pt x="31" y="86"/>
                  </a:cubicBezTo>
                  <a:cubicBezTo>
                    <a:pt x="33" y="86"/>
                    <a:pt x="36" y="85"/>
                    <a:pt x="41" y="80"/>
                  </a:cubicBezTo>
                  <a:lnTo>
                    <a:pt x="41" y="68"/>
                  </a:lnTo>
                  <a:lnTo>
                    <a:pt x="41" y="41"/>
                  </a:lnTo>
                  <a:cubicBezTo>
                    <a:pt x="41" y="41"/>
                    <a:pt x="41" y="27"/>
                    <a:pt x="27" y="27"/>
                  </a:cubicBezTo>
                  <a:lnTo>
                    <a:pt x="27" y="15"/>
                  </a:lnTo>
                  <a:cubicBezTo>
                    <a:pt x="27" y="1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8"/>
            <p:cNvSpPr/>
            <p:nvPr/>
          </p:nvSpPr>
          <p:spPr>
            <a:xfrm>
              <a:off x="3648406" y="2011302"/>
              <a:ext cx="1315" cy="2664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1"/>
                  </a:moveTo>
                  <a:lnTo>
                    <a:pt x="0" y="27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27" y="80"/>
                  </a:lnTo>
                  <a:cubicBezTo>
                    <a:pt x="40" y="80"/>
                    <a:pt x="40" y="68"/>
                    <a:pt x="40" y="68"/>
                  </a:cubicBezTo>
                  <a:cubicBezTo>
                    <a:pt x="40" y="54"/>
                    <a:pt x="40" y="54"/>
                    <a:pt x="27" y="41"/>
                  </a:cubicBezTo>
                  <a:lnTo>
                    <a:pt x="27" y="27"/>
                  </a:lnTo>
                  <a:cubicBezTo>
                    <a:pt x="27" y="15"/>
                    <a:pt x="27" y="15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8"/>
            <p:cNvSpPr/>
            <p:nvPr/>
          </p:nvSpPr>
          <p:spPr>
            <a:xfrm>
              <a:off x="3644032" y="1989565"/>
              <a:ext cx="2203" cy="4374"/>
            </a:xfrm>
            <a:custGeom>
              <a:avLst/>
              <a:gdLst/>
              <a:ahLst/>
              <a:cxnLst/>
              <a:rect l="l" t="t" r="r" b="b"/>
              <a:pathLst>
                <a:path w="67" h="133" extrusionOk="0">
                  <a:moveTo>
                    <a:pt x="14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53"/>
                    <a:pt x="1" y="80"/>
                    <a:pt x="14" y="106"/>
                  </a:cubicBezTo>
                  <a:lnTo>
                    <a:pt x="27" y="133"/>
                  </a:lnTo>
                  <a:lnTo>
                    <a:pt x="54" y="133"/>
                  </a:lnTo>
                  <a:cubicBezTo>
                    <a:pt x="67" y="120"/>
                    <a:pt x="67" y="106"/>
                    <a:pt x="67" y="93"/>
                  </a:cubicBezTo>
                  <a:cubicBezTo>
                    <a:pt x="67" y="80"/>
                    <a:pt x="67" y="80"/>
                    <a:pt x="54" y="67"/>
                  </a:cubicBezTo>
                  <a:lnTo>
                    <a:pt x="54" y="27"/>
                  </a:lnTo>
                  <a:cubicBezTo>
                    <a:pt x="40" y="27"/>
                    <a:pt x="40" y="14"/>
                    <a:pt x="40" y="14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8"/>
            <p:cNvSpPr/>
            <p:nvPr/>
          </p:nvSpPr>
          <p:spPr>
            <a:xfrm>
              <a:off x="3641434" y="2094042"/>
              <a:ext cx="17857" cy="39166"/>
            </a:xfrm>
            <a:custGeom>
              <a:avLst/>
              <a:gdLst/>
              <a:ahLst/>
              <a:cxnLst/>
              <a:rect l="l" t="t" r="r" b="b"/>
              <a:pathLst>
                <a:path w="543" h="1191" extrusionOk="0">
                  <a:moveTo>
                    <a:pt x="149" y="0"/>
                  </a:moveTo>
                  <a:cubicBezTo>
                    <a:pt x="130" y="0"/>
                    <a:pt x="110" y="5"/>
                    <a:pt x="93" y="14"/>
                  </a:cubicBezTo>
                  <a:cubicBezTo>
                    <a:pt x="1" y="53"/>
                    <a:pt x="1" y="172"/>
                    <a:pt x="13" y="264"/>
                  </a:cubicBezTo>
                  <a:cubicBezTo>
                    <a:pt x="54" y="622"/>
                    <a:pt x="172" y="887"/>
                    <a:pt x="504" y="1191"/>
                  </a:cubicBezTo>
                  <a:lnTo>
                    <a:pt x="543" y="1152"/>
                  </a:lnTo>
                  <a:cubicBezTo>
                    <a:pt x="410" y="317"/>
                    <a:pt x="345" y="159"/>
                    <a:pt x="252" y="53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8"/>
            <p:cNvSpPr/>
            <p:nvPr/>
          </p:nvSpPr>
          <p:spPr>
            <a:xfrm>
              <a:off x="3647945" y="2105782"/>
              <a:ext cx="10063" cy="27031"/>
            </a:xfrm>
            <a:custGeom>
              <a:avLst/>
              <a:gdLst/>
              <a:ahLst/>
              <a:cxnLst/>
              <a:rect l="l" t="t" r="r" b="b"/>
              <a:pathLst>
                <a:path w="306" h="822" extrusionOk="0">
                  <a:moveTo>
                    <a:pt x="1" y="1"/>
                  </a:moveTo>
                  <a:cubicBezTo>
                    <a:pt x="41" y="172"/>
                    <a:pt x="94" y="345"/>
                    <a:pt x="159" y="504"/>
                  </a:cubicBezTo>
                  <a:cubicBezTo>
                    <a:pt x="200" y="609"/>
                    <a:pt x="253" y="715"/>
                    <a:pt x="306" y="821"/>
                  </a:cubicBezTo>
                  <a:cubicBezTo>
                    <a:pt x="173" y="557"/>
                    <a:pt x="80" y="292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8"/>
            <p:cNvSpPr/>
            <p:nvPr/>
          </p:nvSpPr>
          <p:spPr>
            <a:xfrm>
              <a:off x="3653635" y="2128209"/>
              <a:ext cx="40942" cy="14798"/>
            </a:xfrm>
            <a:custGeom>
              <a:avLst/>
              <a:gdLst/>
              <a:ahLst/>
              <a:cxnLst/>
              <a:rect l="l" t="t" r="r" b="b"/>
              <a:pathLst>
                <a:path w="1245" h="450" extrusionOk="0">
                  <a:moveTo>
                    <a:pt x="1036" y="0"/>
                  </a:moveTo>
                  <a:cubicBezTo>
                    <a:pt x="897" y="0"/>
                    <a:pt x="677" y="67"/>
                    <a:pt x="13" y="311"/>
                  </a:cubicBezTo>
                  <a:lnTo>
                    <a:pt x="0" y="364"/>
                  </a:lnTo>
                  <a:cubicBezTo>
                    <a:pt x="193" y="422"/>
                    <a:pt x="357" y="450"/>
                    <a:pt x="509" y="450"/>
                  </a:cubicBezTo>
                  <a:cubicBezTo>
                    <a:pt x="701" y="450"/>
                    <a:pt x="874" y="406"/>
                    <a:pt x="1059" y="325"/>
                  </a:cubicBezTo>
                  <a:cubicBezTo>
                    <a:pt x="1138" y="284"/>
                    <a:pt x="1244" y="231"/>
                    <a:pt x="1231" y="126"/>
                  </a:cubicBezTo>
                  <a:cubicBezTo>
                    <a:pt x="1231" y="73"/>
                    <a:pt x="1178" y="20"/>
                    <a:pt x="1112" y="7"/>
                  </a:cubicBezTo>
                  <a:cubicBezTo>
                    <a:pt x="1088" y="3"/>
                    <a:pt x="1064" y="0"/>
                    <a:pt x="103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8"/>
            <p:cNvSpPr/>
            <p:nvPr/>
          </p:nvSpPr>
          <p:spPr>
            <a:xfrm>
              <a:off x="3654029" y="2134918"/>
              <a:ext cx="28774" cy="5262"/>
            </a:xfrm>
            <a:custGeom>
              <a:avLst/>
              <a:gdLst/>
              <a:ahLst/>
              <a:cxnLst/>
              <a:rect l="l" t="t" r="r" b="b"/>
              <a:pathLst>
                <a:path w="875" h="160" extrusionOk="0">
                  <a:moveTo>
                    <a:pt x="862" y="1"/>
                  </a:moveTo>
                  <a:cubicBezTo>
                    <a:pt x="583" y="94"/>
                    <a:pt x="292" y="133"/>
                    <a:pt x="1" y="147"/>
                  </a:cubicBezTo>
                  <a:lnTo>
                    <a:pt x="1" y="160"/>
                  </a:lnTo>
                  <a:cubicBezTo>
                    <a:pt x="121" y="160"/>
                    <a:pt x="239" y="147"/>
                    <a:pt x="359" y="133"/>
                  </a:cubicBezTo>
                  <a:cubicBezTo>
                    <a:pt x="530" y="107"/>
                    <a:pt x="689" y="68"/>
                    <a:pt x="862" y="15"/>
                  </a:cubicBezTo>
                  <a:cubicBezTo>
                    <a:pt x="862" y="15"/>
                    <a:pt x="874" y="15"/>
                    <a:pt x="86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8"/>
            <p:cNvSpPr/>
            <p:nvPr/>
          </p:nvSpPr>
          <p:spPr>
            <a:xfrm>
              <a:off x="3645775" y="2113181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7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67"/>
                  </a:cubicBezTo>
                  <a:cubicBezTo>
                    <a:pt x="14" y="67"/>
                    <a:pt x="14" y="80"/>
                    <a:pt x="27" y="80"/>
                  </a:cubicBezTo>
                  <a:cubicBezTo>
                    <a:pt x="27" y="80"/>
                    <a:pt x="27" y="67"/>
                    <a:pt x="40" y="67"/>
                  </a:cubicBezTo>
                  <a:lnTo>
                    <a:pt x="40" y="53"/>
                  </a:lnTo>
                  <a:lnTo>
                    <a:pt x="40" y="40"/>
                  </a:lnTo>
                  <a:lnTo>
                    <a:pt x="40" y="14"/>
                  </a:lnTo>
                  <a:cubicBezTo>
                    <a:pt x="27" y="14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8"/>
            <p:cNvSpPr/>
            <p:nvPr/>
          </p:nvSpPr>
          <p:spPr>
            <a:xfrm>
              <a:off x="3647090" y="2116667"/>
              <a:ext cx="460" cy="1743"/>
            </a:xfrm>
            <a:custGeom>
              <a:avLst/>
              <a:gdLst/>
              <a:ahLst/>
              <a:cxnLst/>
              <a:rect l="l" t="t" r="r" b="b"/>
              <a:pathLst>
                <a:path w="14" h="53" extrusionOk="0">
                  <a:moveTo>
                    <a:pt x="0" y="0"/>
                  </a:moveTo>
                  <a:lnTo>
                    <a:pt x="0" y="14"/>
                  </a:lnTo>
                  <a:lnTo>
                    <a:pt x="0" y="40"/>
                  </a:lnTo>
                  <a:cubicBezTo>
                    <a:pt x="0" y="40"/>
                    <a:pt x="0" y="53"/>
                    <a:pt x="14" y="53"/>
                  </a:cubicBezTo>
                  <a:lnTo>
                    <a:pt x="14" y="40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8"/>
            <p:cNvSpPr/>
            <p:nvPr/>
          </p:nvSpPr>
          <p:spPr>
            <a:xfrm>
              <a:off x="3674517" y="2140147"/>
              <a:ext cx="2631" cy="1348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40" y="1"/>
                  </a:moveTo>
                  <a:cubicBezTo>
                    <a:pt x="27" y="15"/>
                    <a:pt x="27" y="15"/>
                    <a:pt x="13" y="15"/>
                  </a:cubicBezTo>
                  <a:cubicBezTo>
                    <a:pt x="13" y="15"/>
                    <a:pt x="13" y="27"/>
                    <a:pt x="0" y="27"/>
                  </a:cubicBezTo>
                  <a:lnTo>
                    <a:pt x="0" y="41"/>
                  </a:lnTo>
                  <a:lnTo>
                    <a:pt x="27" y="41"/>
                  </a:lnTo>
                  <a:cubicBezTo>
                    <a:pt x="40" y="41"/>
                    <a:pt x="53" y="41"/>
                    <a:pt x="66" y="27"/>
                  </a:cubicBezTo>
                  <a:lnTo>
                    <a:pt x="66" y="15"/>
                  </a:ln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8"/>
            <p:cNvSpPr/>
            <p:nvPr/>
          </p:nvSpPr>
          <p:spPr>
            <a:xfrm>
              <a:off x="3671919" y="2141035"/>
              <a:ext cx="1743" cy="888"/>
            </a:xfrm>
            <a:custGeom>
              <a:avLst/>
              <a:gdLst/>
              <a:ahLst/>
              <a:cxnLst/>
              <a:rect l="l" t="t" r="r" b="b"/>
              <a:pathLst>
                <a:path w="53" h="27" extrusionOk="0">
                  <a:moveTo>
                    <a:pt x="27" y="0"/>
                  </a:moveTo>
                  <a:lnTo>
                    <a:pt x="13" y="14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39" y="27"/>
                  </a:lnTo>
                  <a:lnTo>
                    <a:pt x="53" y="1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8"/>
            <p:cNvSpPr/>
            <p:nvPr/>
          </p:nvSpPr>
          <p:spPr>
            <a:xfrm>
              <a:off x="3638836" y="2104039"/>
              <a:ext cx="30484" cy="60508"/>
            </a:xfrm>
            <a:custGeom>
              <a:avLst/>
              <a:gdLst/>
              <a:ahLst/>
              <a:cxnLst/>
              <a:rect l="l" t="t" r="r" b="b"/>
              <a:pathLst>
                <a:path w="927" h="1840" extrusionOk="0">
                  <a:moveTo>
                    <a:pt x="886" y="1"/>
                  </a:moveTo>
                  <a:cubicBezTo>
                    <a:pt x="860" y="1"/>
                    <a:pt x="833" y="13"/>
                    <a:pt x="833" y="40"/>
                  </a:cubicBezTo>
                  <a:cubicBezTo>
                    <a:pt x="833" y="54"/>
                    <a:pt x="807" y="569"/>
                    <a:pt x="397" y="1060"/>
                  </a:cubicBezTo>
                  <a:cubicBezTo>
                    <a:pt x="225" y="1271"/>
                    <a:pt x="106" y="1483"/>
                    <a:pt x="27" y="1695"/>
                  </a:cubicBezTo>
                  <a:cubicBezTo>
                    <a:pt x="13" y="1721"/>
                    <a:pt x="13" y="1748"/>
                    <a:pt x="0" y="1774"/>
                  </a:cubicBezTo>
                  <a:cubicBezTo>
                    <a:pt x="13" y="1774"/>
                    <a:pt x="13" y="1787"/>
                    <a:pt x="27" y="1787"/>
                  </a:cubicBezTo>
                  <a:cubicBezTo>
                    <a:pt x="39" y="1813"/>
                    <a:pt x="53" y="1827"/>
                    <a:pt x="66" y="1840"/>
                  </a:cubicBezTo>
                  <a:lnTo>
                    <a:pt x="80" y="1840"/>
                  </a:lnTo>
                  <a:cubicBezTo>
                    <a:pt x="145" y="1615"/>
                    <a:pt x="265" y="1363"/>
                    <a:pt x="463" y="1125"/>
                  </a:cubicBezTo>
                  <a:cubicBezTo>
                    <a:pt x="900" y="610"/>
                    <a:pt x="927" y="80"/>
                    <a:pt x="927" y="54"/>
                  </a:cubicBezTo>
                  <a:cubicBezTo>
                    <a:pt x="927" y="27"/>
                    <a:pt x="913" y="1"/>
                    <a:pt x="88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8"/>
            <p:cNvSpPr/>
            <p:nvPr/>
          </p:nvSpPr>
          <p:spPr>
            <a:xfrm>
              <a:off x="3681883" y="2045733"/>
              <a:ext cx="9208" cy="24828"/>
            </a:xfrm>
            <a:custGeom>
              <a:avLst/>
              <a:gdLst/>
              <a:ahLst/>
              <a:cxnLst/>
              <a:rect l="l" t="t" r="r" b="b"/>
              <a:pathLst>
                <a:path w="280" h="755" extrusionOk="0">
                  <a:moveTo>
                    <a:pt x="213" y="0"/>
                  </a:moveTo>
                  <a:cubicBezTo>
                    <a:pt x="226" y="251"/>
                    <a:pt x="147" y="516"/>
                    <a:pt x="1" y="728"/>
                  </a:cubicBezTo>
                  <a:lnTo>
                    <a:pt x="41" y="754"/>
                  </a:lnTo>
                  <a:cubicBezTo>
                    <a:pt x="200" y="542"/>
                    <a:pt x="279" y="265"/>
                    <a:pt x="26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8"/>
            <p:cNvSpPr/>
            <p:nvPr/>
          </p:nvSpPr>
          <p:spPr>
            <a:xfrm>
              <a:off x="3671919" y="2042642"/>
              <a:ext cx="4801" cy="26604"/>
            </a:xfrm>
            <a:custGeom>
              <a:avLst/>
              <a:gdLst/>
              <a:ahLst/>
              <a:cxnLst/>
              <a:rect l="l" t="t" r="r" b="b"/>
              <a:pathLst>
                <a:path w="146" h="809" extrusionOk="0">
                  <a:moveTo>
                    <a:pt x="92" y="1"/>
                  </a:moveTo>
                  <a:cubicBezTo>
                    <a:pt x="0" y="677"/>
                    <a:pt x="27" y="809"/>
                    <a:pt x="27" y="809"/>
                  </a:cubicBezTo>
                  <a:lnTo>
                    <a:pt x="79" y="795"/>
                  </a:lnTo>
                  <a:cubicBezTo>
                    <a:pt x="79" y="795"/>
                    <a:pt x="53" y="663"/>
                    <a:pt x="14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8"/>
            <p:cNvSpPr/>
            <p:nvPr/>
          </p:nvSpPr>
          <p:spPr>
            <a:xfrm>
              <a:off x="3654029" y="2048759"/>
              <a:ext cx="52715" cy="55378"/>
            </a:xfrm>
            <a:custGeom>
              <a:avLst/>
              <a:gdLst/>
              <a:ahLst/>
              <a:cxnLst/>
              <a:rect l="l" t="t" r="r" b="b"/>
              <a:pathLst>
                <a:path w="1603" h="1684" extrusionOk="0">
                  <a:moveTo>
                    <a:pt x="465" y="0"/>
                  </a:moveTo>
                  <a:cubicBezTo>
                    <a:pt x="465" y="0"/>
                    <a:pt x="319" y="252"/>
                    <a:pt x="292" y="450"/>
                  </a:cubicBezTo>
                  <a:cubicBezTo>
                    <a:pt x="292" y="450"/>
                    <a:pt x="200" y="226"/>
                    <a:pt x="121" y="146"/>
                  </a:cubicBezTo>
                  <a:lnTo>
                    <a:pt x="121" y="146"/>
                  </a:lnTo>
                  <a:cubicBezTo>
                    <a:pt x="120" y="146"/>
                    <a:pt x="1" y="794"/>
                    <a:pt x="160" y="1244"/>
                  </a:cubicBezTo>
                  <a:cubicBezTo>
                    <a:pt x="254" y="1544"/>
                    <a:pt x="442" y="1683"/>
                    <a:pt x="639" y="1683"/>
                  </a:cubicBezTo>
                  <a:cubicBezTo>
                    <a:pt x="746" y="1683"/>
                    <a:pt x="856" y="1642"/>
                    <a:pt x="954" y="1562"/>
                  </a:cubicBezTo>
                  <a:cubicBezTo>
                    <a:pt x="954" y="1562"/>
                    <a:pt x="1377" y="1324"/>
                    <a:pt x="1603" y="636"/>
                  </a:cubicBezTo>
                  <a:cubicBezTo>
                    <a:pt x="1603" y="636"/>
                    <a:pt x="1568" y="624"/>
                    <a:pt x="1512" y="624"/>
                  </a:cubicBezTo>
                  <a:cubicBezTo>
                    <a:pt x="1448" y="624"/>
                    <a:pt x="1357" y="639"/>
                    <a:pt x="1259" y="702"/>
                  </a:cubicBezTo>
                  <a:cubicBezTo>
                    <a:pt x="1259" y="702"/>
                    <a:pt x="1259" y="305"/>
                    <a:pt x="1206" y="226"/>
                  </a:cubicBezTo>
                  <a:cubicBezTo>
                    <a:pt x="1206" y="226"/>
                    <a:pt x="994" y="397"/>
                    <a:pt x="941" y="503"/>
                  </a:cubicBezTo>
                  <a:cubicBezTo>
                    <a:pt x="941" y="503"/>
                    <a:pt x="888" y="159"/>
                    <a:pt x="835" y="93"/>
                  </a:cubicBezTo>
                  <a:cubicBezTo>
                    <a:pt x="835" y="93"/>
                    <a:pt x="650" y="252"/>
                    <a:pt x="610" y="397"/>
                  </a:cubicBezTo>
                  <a:cubicBezTo>
                    <a:pt x="610" y="397"/>
                    <a:pt x="557" y="53"/>
                    <a:pt x="46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8"/>
            <p:cNvSpPr/>
            <p:nvPr/>
          </p:nvSpPr>
          <p:spPr>
            <a:xfrm>
              <a:off x="3653174" y="2079671"/>
              <a:ext cx="39659" cy="29070"/>
            </a:xfrm>
            <a:custGeom>
              <a:avLst/>
              <a:gdLst/>
              <a:ahLst/>
              <a:cxnLst/>
              <a:rect l="l" t="t" r="r" b="b"/>
              <a:pathLst>
                <a:path w="1206" h="884" extrusionOk="0">
                  <a:moveTo>
                    <a:pt x="768" y="1"/>
                  </a:moveTo>
                  <a:cubicBezTo>
                    <a:pt x="768" y="1"/>
                    <a:pt x="491" y="252"/>
                    <a:pt x="450" y="556"/>
                  </a:cubicBezTo>
                  <a:cubicBezTo>
                    <a:pt x="450" y="556"/>
                    <a:pt x="318" y="119"/>
                    <a:pt x="147" y="40"/>
                  </a:cubicBezTo>
                  <a:lnTo>
                    <a:pt x="147" y="40"/>
                  </a:lnTo>
                  <a:cubicBezTo>
                    <a:pt x="146" y="40"/>
                    <a:pt x="0" y="649"/>
                    <a:pt x="438" y="874"/>
                  </a:cubicBezTo>
                  <a:cubicBezTo>
                    <a:pt x="438" y="874"/>
                    <a:pt x="479" y="884"/>
                    <a:pt x="545" y="884"/>
                  </a:cubicBezTo>
                  <a:cubicBezTo>
                    <a:pt x="697" y="884"/>
                    <a:pt x="984" y="832"/>
                    <a:pt x="1205" y="490"/>
                  </a:cubicBezTo>
                  <a:cubicBezTo>
                    <a:pt x="1205" y="490"/>
                    <a:pt x="1174" y="484"/>
                    <a:pt x="1125" y="484"/>
                  </a:cubicBezTo>
                  <a:cubicBezTo>
                    <a:pt x="1019" y="484"/>
                    <a:pt x="829" y="509"/>
                    <a:pt x="676" y="662"/>
                  </a:cubicBezTo>
                  <a:cubicBezTo>
                    <a:pt x="676" y="662"/>
                    <a:pt x="847" y="239"/>
                    <a:pt x="7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8"/>
            <p:cNvSpPr/>
            <p:nvPr/>
          </p:nvSpPr>
          <p:spPr>
            <a:xfrm>
              <a:off x="3687572" y="2041622"/>
              <a:ext cx="5262" cy="4604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83" y="1"/>
                  </a:moveTo>
                  <a:cubicBezTo>
                    <a:pt x="59" y="1"/>
                    <a:pt x="33" y="13"/>
                    <a:pt x="13" y="32"/>
                  </a:cubicBezTo>
                  <a:cubicBezTo>
                    <a:pt x="1" y="72"/>
                    <a:pt x="13" y="111"/>
                    <a:pt x="40" y="125"/>
                  </a:cubicBezTo>
                  <a:cubicBezTo>
                    <a:pt x="50" y="135"/>
                    <a:pt x="63" y="139"/>
                    <a:pt x="78" y="139"/>
                  </a:cubicBezTo>
                  <a:cubicBezTo>
                    <a:pt x="101" y="139"/>
                    <a:pt x="124" y="128"/>
                    <a:pt x="133" y="111"/>
                  </a:cubicBezTo>
                  <a:cubicBezTo>
                    <a:pt x="159" y="85"/>
                    <a:pt x="146" y="46"/>
                    <a:pt x="119" y="19"/>
                  </a:cubicBezTo>
                  <a:lnTo>
                    <a:pt x="106" y="5"/>
                  </a:lnTo>
                  <a:cubicBezTo>
                    <a:pt x="99" y="2"/>
                    <a:pt x="91" y="1"/>
                    <a:pt x="8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8"/>
            <p:cNvSpPr/>
            <p:nvPr/>
          </p:nvSpPr>
          <p:spPr>
            <a:xfrm>
              <a:off x="3673629" y="2039879"/>
              <a:ext cx="4834" cy="4407"/>
            </a:xfrm>
            <a:custGeom>
              <a:avLst/>
              <a:gdLst/>
              <a:ahLst/>
              <a:cxnLst/>
              <a:rect l="l" t="t" r="r" b="b"/>
              <a:pathLst>
                <a:path w="147" h="134" extrusionOk="0">
                  <a:moveTo>
                    <a:pt x="75" y="1"/>
                  </a:moveTo>
                  <a:cubicBezTo>
                    <a:pt x="48" y="1"/>
                    <a:pt x="24" y="13"/>
                    <a:pt x="14" y="32"/>
                  </a:cubicBezTo>
                  <a:cubicBezTo>
                    <a:pt x="1" y="58"/>
                    <a:pt x="14" y="111"/>
                    <a:pt x="40" y="125"/>
                  </a:cubicBezTo>
                  <a:cubicBezTo>
                    <a:pt x="51" y="130"/>
                    <a:pt x="64" y="133"/>
                    <a:pt x="78" y="133"/>
                  </a:cubicBezTo>
                  <a:cubicBezTo>
                    <a:pt x="97" y="133"/>
                    <a:pt x="118" y="127"/>
                    <a:pt x="133" y="111"/>
                  </a:cubicBezTo>
                  <a:cubicBezTo>
                    <a:pt x="146" y="85"/>
                    <a:pt x="146" y="32"/>
                    <a:pt x="120" y="19"/>
                  </a:cubicBezTo>
                  <a:lnTo>
                    <a:pt x="107" y="6"/>
                  </a:lnTo>
                  <a:cubicBezTo>
                    <a:pt x="96" y="2"/>
                    <a:pt x="86" y="1"/>
                    <a:pt x="7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1_1"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4" name="Google Shape;3014;p29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15" name="Google Shape;3015;p29"/>
          <p:cNvSpPr/>
          <p:nvPr/>
        </p:nvSpPr>
        <p:spPr>
          <a:xfrm flipH="1">
            <a:off x="-81128" y="451845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6" name="Google Shape;3016;p29"/>
          <p:cNvGrpSpPr/>
          <p:nvPr/>
        </p:nvGrpSpPr>
        <p:grpSpPr>
          <a:xfrm rot="-989607">
            <a:off x="8025774" y="2837940"/>
            <a:ext cx="1338547" cy="2465965"/>
            <a:chOff x="4143264" y="1714874"/>
            <a:chExt cx="141078" cy="259923"/>
          </a:xfrm>
        </p:grpSpPr>
        <p:sp>
          <p:nvSpPr>
            <p:cNvPr id="3017" name="Google Shape;3017;p29"/>
            <p:cNvSpPr/>
            <p:nvPr/>
          </p:nvSpPr>
          <p:spPr>
            <a:xfrm>
              <a:off x="4212487" y="1840003"/>
              <a:ext cx="36601" cy="53833"/>
            </a:xfrm>
            <a:custGeom>
              <a:avLst/>
              <a:gdLst/>
              <a:ahLst/>
              <a:cxnLst/>
              <a:rect l="l" t="t" r="r" b="b"/>
              <a:pathLst>
                <a:path w="1113" h="1637" extrusionOk="0">
                  <a:moveTo>
                    <a:pt x="209" y="0"/>
                  </a:moveTo>
                  <a:cubicBezTo>
                    <a:pt x="170" y="0"/>
                    <a:pt x="130" y="11"/>
                    <a:pt x="93" y="35"/>
                  </a:cubicBezTo>
                  <a:cubicBezTo>
                    <a:pt x="1" y="128"/>
                    <a:pt x="27" y="286"/>
                    <a:pt x="54" y="392"/>
                  </a:cubicBezTo>
                  <a:cubicBezTo>
                    <a:pt x="212" y="856"/>
                    <a:pt x="543" y="1345"/>
                    <a:pt x="1086" y="1636"/>
                  </a:cubicBezTo>
                  <a:lnTo>
                    <a:pt x="1112" y="1583"/>
                  </a:lnTo>
                  <a:cubicBezTo>
                    <a:pt x="689" y="525"/>
                    <a:pt x="490" y="154"/>
                    <a:pt x="331" y="35"/>
                  </a:cubicBezTo>
                  <a:cubicBezTo>
                    <a:pt x="296" y="14"/>
                    <a:pt x="253" y="0"/>
                    <a:pt x="20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4223372" y="1855064"/>
              <a:ext cx="23513" cy="34858"/>
            </a:xfrm>
            <a:custGeom>
              <a:avLst/>
              <a:gdLst/>
              <a:ahLst/>
              <a:cxnLst/>
              <a:rect l="l" t="t" r="r" b="b"/>
              <a:pathLst>
                <a:path w="715" h="1060" extrusionOk="0">
                  <a:moveTo>
                    <a:pt x="14" y="1"/>
                  </a:moveTo>
                  <a:cubicBezTo>
                    <a:pt x="14" y="1"/>
                    <a:pt x="0" y="14"/>
                    <a:pt x="14" y="14"/>
                  </a:cubicBezTo>
                  <a:cubicBezTo>
                    <a:pt x="185" y="398"/>
                    <a:pt x="424" y="755"/>
                    <a:pt x="702" y="1060"/>
                  </a:cubicBezTo>
                  <a:lnTo>
                    <a:pt x="715" y="1060"/>
                  </a:lnTo>
                  <a:lnTo>
                    <a:pt x="715" y="1046"/>
                  </a:lnTo>
                  <a:cubicBezTo>
                    <a:pt x="437" y="742"/>
                    <a:pt x="199" y="384"/>
                    <a:pt x="27" y="1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9"/>
            <p:cNvSpPr/>
            <p:nvPr/>
          </p:nvSpPr>
          <p:spPr>
            <a:xfrm>
              <a:off x="4220742" y="1896565"/>
              <a:ext cx="45316" cy="49492"/>
            </a:xfrm>
            <a:custGeom>
              <a:avLst/>
              <a:gdLst/>
              <a:ahLst/>
              <a:cxnLst/>
              <a:rect l="l" t="t" r="r" b="b"/>
              <a:pathLst>
                <a:path w="1378" h="1505" extrusionOk="0">
                  <a:moveTo>
                    <a:pt x="236" y="0"/>
                  </a:moveTo>
                  <a:cubicBezTo>
                    <a:pt x="181" y="0"/>
                    <a:pt x="127" y="21"/>
                    <a:pt x="94" y="62"/>
                  </a:cubicBezTo>
                  <a:cubicBezTo>
                    <a:pt x="1" y="155"/>
                    <a:pt x="54" y="313"/>
                    <a:pt x="120" y="433"/>
                  </a:cubicBezTo>
                  <a:cubicBezTo>
                    <a:pt x="359" y="869"/>
                    <a:pt x="782" y="1280"/>
                    <a:pt x="1377" y="1505"/>
                  </a:cubicBezTo>
                  <a:lnTo>
                    <a:pt x="1351" y="1413"/>
                  </a:lnTo>
                  <a:cubicBezTo>
                    <a:pt x="729" y="407"/>
                    <a:pt x="504" y="128"/>
                    <a:pt x="332" y="22"/>
                  </a:cubicBezTo>
                  <a:cubicBezTo>
                    <a:pt x="302" y="8"/>
                    <a:pt x="269" y="0"/>
                    <a:pt x="2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9"/>
            <p:cNvSpPr/>
            <p:nvPr/>
          </p:nvSpPr>
          <p:spPr>
            <a:xfrm>
              <a:off x="4234257" y="1911331"/>
              <a:ext cx="27426" cy="30287"/>
            </a:xfrm>
            <a:custGeom>
              <a:avLst/>
              <a:gdLst/>
              <a:ahLst/>
              <a:cxnLst/>
              <a:rect l="l" t="t" r="r" b="b"/>
              <a:pathLst>
                <a:path w="834" h="921" extrusionOk="0">
                  <a:moveTo>
                    <a:pt x="12" y="0"/>
                  </a:moveTo>
                  <a:cubicBezTo>
                    <a:pt x="10" y="0"/>
                    <a:pt x="7" y="4"/>
                    <a:pt x="0" y="11"/>
                  </a:cubicBezTo>
                  <a:cubicBezTo>
                    <a:pt x="146" y="222"/>
                    <a:pt x="304" y="408"/>
                    <a:pt x="463" y="579"/>
                  </a:cubicBezTo>
                  <a:cubicBezTo>
                    <a:pt x="583" y="699"/>
                    <a:pt x="701" y="805"/>
                    <a:pt x="821" y="911"/>
                  </a:cubicBezTo>
                  <a:cubicBezTo>
                    <a:pt x="821" y="917"/>
                    <a:pt x="824" y="920"/>
                    <a:pt x="827" y="920"/>
                  </a:cubicBezTo>
                  <a:cubicBezTo>
                    <a:pt x="831" y="920"/>
                    <a:pt x="834" y="917"/>
                    <a:pt x="834" y="911"/>
                  </a:cubicBezTo>
                  <a:cubicBezTo>
                    <a:pt x="530" y="646"/>
                    <a:pt x="251" y="341"/>
                    <a:pt x="13" y="11"/>
                  </a:cubicBezTo>
                  <a:cubicBezTo>
                    <a:pt x="13" y="4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4248595" y="1844343"/>
              <a:ext cx="33576" cy="51235"/>
            </a:xfrm>
            <a:custGeom>
              <a:avLst/>
              <a:gdLst/>
              <a:ahLst/>
              <a:cxnLst/>
              <a:rect l="l" t="t" r="r" b="b"/>
              <a:pathLst>
                <a:path w="1021" h="1558" extrusionOk="0">
                  <a:moveTo>
                    <a:pt x="799" y="1"/>
                  </a:moveTo>
                  <a:cubicBezTo>
                    <a:pt x="754" y="1"/>
                    <a:pt x="711" y="14"/>
                    <a:pt x="676" y="36"/>
                  </a:cubicBezTo>
                  <a:cubicBezTo>
                    <a:pt x="530" y="154"/>
                    <a:pt x="371" y="459"/>
                    <a:pt x="1" y="1478"/>
                  </a:cubicBezTo>
                  <a:lnTo>
                    <a:pt x="27" y="1557"/>
                  </a:lnTo>
                  <a:cubicBezTo>
                    <a:pt x="530" y="1280"/>
                    <a:pt x="835" y="830"/>
                    <a:pt x="967" y="380"/>
                  </a:cubicBezTo>
                  <a:cubicBezTo>
                    <a:pt x="994" y="274"/>
                    <a:pt x="1020" y="115"/>
                    <a:pt x="914" y="36"/>
                  </a:cubicBezTo>
                  <a:cubicBezTo>
                    <a:pt x="877" y="11"/>
                    <a:pt x="837" y="1"/>
                    <a:pt x="79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4250799" y="1861181"/>
              <a:ext cx="20915" cy="32984"/>
            </a:xfrm>
            <a:custGeom>
              <a:avLst/>
              <a:gdLst/>
              <a:ahLst/>
              <a:cxnLst/>
              <a:rect l="l" t="t" r="r" b="b"/>
              <a:pathLst>
                <a:path w="636" h="1003" extrusionOk="0">
                  <a:moveTo>
                    <a:pt x="609" y="0"/>
                  </a:moveTo>
                  <a:cubicBezTo>
                    <a:pt x="463" y="357"/>
                    <a:pt x="251" y="688"/>
                    <a:pt x="0" y="992"/>
                  </a:cubicBezTo>
                  <a:cubicBezTo>
                    <a:pt x="0" y="999"/>
                    <a:pt x="4" y="1003"/>
                    <a:pt x="7" y="1003"/>
                  </a:cubicBezTo>
                  <a:cubicBezTo>
                    <a:pt x="10" y="1003"/>
                    <a:pt x="13" y="999"/>
                    <a:pt x="13" y="992"/>
                  </a:cubicBezTo>
                  <a:cubicBezTo>
                    <a:pt x="265" y="701"/>
                    <a:pt x="477" y="371"/>
                    <a:pt x="636" y="13"/>
                  </a:cubicBezTo>
                  <a:cubicBezTo>
                    <a:pt x="636" y="0"/>
                    <a:pt x="636" y="0"/>
                    <a:pt x="62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4264282" y="1888245"/>
              <a:ext cx="20060" cy="57384"/>
            </a:xfrm>
            <a:custGeom>
              <a:avLst/>
              <a:gdLst/>
              <a:ahLst/>
              <a:cxnLst/>
              <a:rect l="l" t="t" r="r" b="b"/>
              <a:pathLst>
                <a:path w="610" h="1745" extrusionOk="0">
                  <a:moveTo>
                    <a:pt x="401" y="0"/>
                  </a:moveTo>
                  <a:cubicBezTo>
                    <a:pt x="339" y="0"/>
                    <a:pt x="278" y="28"/>
                    <a:pt x="238" y="77"/>
                  </a:cubicBezTo>
                  <a:cubicBezTo>
                    <a:pt x="133" y="222"/>
                    <a:pt x="53" y="554"/>
                    <a:pt x="0" y="1639"/>
                  </a:cubicBezTo>
                  <a:lnTo>
                    <a:pt x="53" y="1745"/>
                  </a:lnTo>
                  <a:cubicBezTo>
                    <a:pt x="450" y="1361"/>
                    <a:pt x="609" y="792"/>
                    <a:pt x="609" y="328"/>
                  </a:cubicBezTo>
                  <a:cubicBezTo>
                    <a:pt x="609" y="210"/>
                    <a:pt x="583" y="63"/>
                    <a:pt x="464" y="11"/>
                  </a:cubicBezTo>
                  <a:cubicBezTo>
                    <a:pt x="443" y="4"/>
                    <a:pt x="422" y="0"/>
                    <a:pt x="40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4265597" y="1903373"/>
              <a:ext cx="10885" cy="37916"/>
            </a:xfrm>
            <a:custGeom>
              <a:avLst/>
              <a:gdLst/>
              <a:ahLst/>
              <a:cxnLst/>
              <a:rect l="l" t="t" r="r" b="b"/>
              <a:pathLst>
                <a:path w="331" h="1153" extrusionOk="0">
                  <a:moveTo>
                    <a:pt x="331" y="1"/>
                  </a:moveTo>
                  <a:cubicBezTo>
                    <a:pt x="318" y="1"/>
                    <a:pt x="318" y="1"/>
                    <a:pt x="318" y="14"/>
                  </a:cubicBezTo>
                  <a:cubicBezTo>
                    <a:pt x="265" y="398"/>
                    <a:pt x="159" y="782"/>
                    <a:pt x="0" y="1139"/>
                  </a:cubicBezTo>
                  <a:lnTo>
                    <a:pt x="13" y="1153"/>
                  </a:lnTo>
                  <a:lnTo>
                    <a:pt x="27" y="1139"/>
                  </a:lnTo>
                  <a:cubicBezTo>
                    <a:pt x="186" y="782"/>
                    <a:pt x="278" y="411"/>
                    <a:pt x="331" y="14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4245110" y="1863779"/>
              <a:ext cx="34858" cy="103621"/>
            </a:xfrm>
            <a:custGeom>
              <a:avLst/>
              <a:gdLst/>
              <a:ahLst/>
              <a:cxnLst/>
              <a:rect l="l" t="t" r="r" b="b"/>
              <a:pathLst>
                <a:path w="1060" h="3151" extrusionOk="0">
                  <a:moveTo>
                    <a:pt x="1" y="1"/>
                  </a:moveTo>
                  <a:cubicBezTo>
                    <a:pt x="1" y="278"/>
                    <a:pt x="27" y="557"/>
                    <a:pt x="68" y="834"/>
                  </a:cubicBezTo>
                  <a:cubicBezTo>
                    <a:pt x="120" y="1112"/>
                    <a:pt x="186" y="1390"/>
                    <a:pt x="266" y="1655"/>
                  </a:cubicBezTo>
                  <a:cubicBezTo>
                    <a:pt x="359" y="1933"/>
                    <a:pt x="465" y="2184"/>
                    <a:pt x="583" y="2436"/>
                  </a:cubicBezTo>
                  <a:cubicBezTo>
                    <a:pt x="650" y="2568"/>
                    <a:pt x="716" y="2687"/>
                    <a:pt x="795" y="2807"/>
                  </a:cubicBezTo>
                  <a:cubicBezTo>
                    <a:pt x="835" y="2872"/>
                    <a:pt x="874" y="2925"/>
                    <a:pt x="915" y="2992"/>
                  </a:cubicBezTo>
                  <a:cubicBezTo>
                    <a:pt x="927" y="3018"/>
                    <a:pt x="954" y="3045"/>
                    <a:pt x="980" y="3071"/>
                  </a:cubicBezTo>
                  <a:cubicBezTo>
                    <a:pt x="980" y="3084"/>
                    <a:pt x="994" y="3098"/>
                    <a:pt x="1007" y="3110"/>
                  </a:cubicBezTo>
                  <a:lnTo>
                    <a:pt x="1033" y="3137"/>
                  </a:lnTo>
                  <a:cubicBezTo>
                    <a:pt x="1033" y="3137"/>
                    <a:pt x="1047" y="3151"/>
                    <a:pt x="1060" y="3151"/>
                  </a:cubicBezTo>
                  <a:lnTo>
                    <a:pt x="1060" y="3124"/>
                  </a:lnTo>
                  <a:cubicBezTo>
                    <a:pt x="1020" y="3084"/>
                    <a:pt x="968" y="3031"/>
                    <a:pt x="941" y="2965"/>
                  </a:cubicBezTo>
                  <a:cubicBezTo>
                    <a:pt x="901" y="2912"/>
                    <a:pt x="862" y="2846"/>
                    <a:pt x="821" y="2793"/>
                  </a:cubicBezTo>
                  <a:cubicBezTo>
                    <a:pt x="756" y="2674"/>
                    <a:pt x="689" y="2555"/>
                    <a:pt x="623" y="2422"/>
                  </a:cubicBezTo>
                  <a:cubicBezTo>
                    <a:pt x="504" y="2171"/>
                    <a:pt x="398" y="1907"/>
                    <a:pt x="318" y="1642"/>
                  </a:cubicBezTo>
                  <a:cubicBezTo>
                    <a:pt x="226" y="1377"/>
                    <a:pt x="160" y="1112"/>
                    <a:pt x="120" y="834"/>
                  </a:cubicBezTo>
                  <a:cubicBezTo>
                    <a:pt x="94" y="689"/>
                    <a:pt x="80" y="557"/>
                    <a:pt x="68" y="410"/>
                  </a:cubicBezTo>
                  <a:cubicBezTo>
                    <a:pt x="54" y="278"/>
                    <a:pt x="54" y="133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4239486" y="1801066"/>
              <a:ext cx="25683" cy="67973"/>
            </a:xfrm>
            <a:custGeom>
              <a:avLst/>
              <a:gdLst/>
              <a:ahLst/>
              <a:cxnLst/>
              <a:rect l="l" t="t" r="r" b="b"/>
              <a:pathLst>
                <a:path w="781" h="2067" extrusionOk="0">
                  <a:moveTo>
                    <a:pt x="564" y="1"/>
                  </a:moveTo>
                  <a:cubicBezTo>
                    <a:pt x="441" y="1"/>
                    <a:pt x="354" y="127"/>
                    <a:pt x="291" y="253"/>
                  </a:cubicBezTo>
                  <a:cubicBezTo>
                    <a:pt x="80" y="729"/>
                    <a:pt x="0" y="1417"/>
                    <a:pt x="172" y="2066"/>
                  </a:cubicBezTo>
                  <a:lnTo>
                    <a:pt x="212" y="2026"/>
                  </a:lnTo>
                  <a:cubicBezTo>
                    <a:pt x="662" y="861"/>
                    <a:pt x="781" y="411"/>
                    <a:pt x="741" y="187"/>
                  </a:cubicBezTo>
                  <a:cubicBezTo>
                    <a:pt x="728" y="108"/>
                    <a:pt x="662" y="14"/>
                    <a:pt x="583" y="2"/>
                  </a:cubicBezTo>
                  <a:cubicBezTo>
                    <a:pt x="576" y="1"/>
                    <a:pt x="570" y="1"/>
                    <a:pt x="56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4245998" y="1818529"/>
              <a:ext cx="8715" cy="46171"/>
            </a:xfrm>
            <a:custGeom>
              <a:avLst/>
              <a:gdLst/>
              <a:ahLst/>
              <a:cxnLst/>
              <a:rect l="l" t="t" r="r" b="b"/>
              <a:pathLst>
                <a:path w="265" h="1404" extrusionOk="0">
                  <a:moveTo>
                    <a:pt x="239" y="0"/>
                  </a:moveTo>
                  <a:cubicBezTo>
                    <a:pt x="106" y="450"/>
                    <a:pt x="27" y="927"/>
                    <a:pt x="0" y="1403"/>
                  </a:cubicBezTo>
                  <a:lnTo>
                    <a:pt x="14" y="1403"/>
                  </a:lnTo>
                  <a:cubicBezTo>
                    <a:pt x="41" y="927"/>
                    <a:pt x="120" y="463"/>
                    <a:pt x="26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4198972" y="1722372"/>
              <a:ext cx="26604" cy="16969"/>
            </a:xfrm>
            <a:custGeom>
              <a:avLst/>
              <a:gdLst/>
              <a:ahLst/>
              <a:cxnLst/>
              <a:rect l="l" t="t" r="r" b="b"/>
              <a:pathLst>
                <a:path w="809" h="516" extrusionOk="0">
                  <a:moveTo>
                    <a:pt x="226" y="0"/>
                  </a:moveTo>
                  <a:cubicBezTo>
                    <a:pt x="191" y="0"/>
                    <a:pt x="163" y="9"/>
                    <a:pt x="147" y="25"/>
                  </a:cubicBezTo>
                  <a:cubicBezTo>
                    <a:pt x="107" y="65"/>
                    <a:pt x="1" y="224"/>
                    <a:pt x="253" y="396"/>
                  </a:cubicBezTo>
                  <a:cubicBezTo>
                    <a:pt x="438" y="515"/>
                    <a:pt x="650" y="515"/>
                    <a:pt x="756" y="515"/>
                  </a:cubicBezTo>
                  <a:cubicBezTo>
                    <a:pt x="782" y="501"/>
                    <a:pt x="809" y="475"/>
                    <a:pt x="782" y="436"/>
                  </a:cubicBezTo>
                  <a:cubicBezTo>
                    <a:pt x="624" y="130"/>
                    <a:pt x="365" y="0"/>
                    <a:pt x="2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4203345" y="1723161"/>
              <a:ext cx="20487" cy="14437"/>
            </a:xfrm>
            <a:custGeom>
              <a:avLst/>
              <a:gdLst/>
              <a:ahLst/>
              <a:cxnLst/>
              <a:rect l="l" t="t" r="r" b="b"/>
              <a:pathLst>
                <a:path w="623" h="439" extrusionOk="0">
                  <a:moveTo>
                    <a:pt x="199" y="1"/>
                  </a:moveTo>
                  <a:cubicBezTo>
                    <a:pt x="199" y="41"/>
                    <a:pt x="199" y="94"/>
                    <a:pt x="212" y="133"/>
                  </a:cubicBezTo>
                  <a:cubicBezTo>
                    <a:pt x="146" y="94"/>
                    <a:pt x="80" y="54"/>
                    <a:pt x="0" y="15"/>
                  </a:cubicBezTo>
                  <a:lnTo>
                    <a:pt x="0" y="27"/>
                  </a:lnTo>
                  <a:cubicBezTo>
                    <a:pt x="67" y="68"/>
                    <a:pt x="146" y="107"/>
                    <a:pt x="226" y="160"/>
                  </a:cubicBezTo>
                  <a:cubicBezTo>
                    <a:pt x="146" y="174"/>
                    <a:pt x="67" y="213"/>
                    <a:pt x="0" y="239"/>
                  </a:cubicBezTo>
                  <a:lnTo>
                    <a:pt x="0" y="253"/>
                  </a:lnTo>
                  <a:cubicBezTo>
                    <a:pt x="80" y="213"/>
                    <a:pt x="159" y="186"/>
                    <a:pt x="238" y="174"/>
                  </a:cubicBezTo>
                  <a:cubicBezTo>
                    <a:pt x="318" y="213"/>
                    <a:pt x="397" y="266"/>
                    <a:pt x="464" y="319"/>
                  </a:cubicBezTo>
                  <a:cubicBezTo>
                    <a:pt x="371" y="332"/>
                    <a:pt x="279" y="372"/>
                    <a:pt x="185" y="412"/>
                  </a:cubicBezTo>
                  <a:lnTo>
                    <a:pt x="199" y="412"/>
                  </a:lnTo>
                  <a:cubicBezTo>
                    <a:pt x="291" y="372"/>
                    <a:pt x="385" y="345"/>
                    <a:pt x="477" y="332"/>
                  </a:cubicBezTo>
                  <a:cubicBezTo>
                    <a:pt x="530" y="372"/>
                    <a:pt x="570" y="398"/>
                    <a:pt x="623" y="438"/>
                  </a:cubicBezTo>
                  <a:lnTo>
                    <a:pt x="609" y="425"/>
                  </a:lnTo>
                  <a:cubicBezTo>
                    <a:pt x="570" y="385"/>
                    <a:pt x="530" y="345"/>
                    <a:pt x="477" y="319"/>
                  </a:cubicBezTo>
                  <a:cubicBezTo>
                    <a:pt x="477" y="279"/>
                    <a:pt x="477" y="227"/>
                    <a:pt x="490" y="186"/>
                  </a:cubicBezTo>
                  <a:lnTo>
                    <a:pt x="477" y="174"/>
                  </a:lnTo>
                  <a:cubicBezTo>
                    <a:pt x="464" y="213"/>
                    <a:pt x="464" y="266"/>
                    <a:pt x="464" y="306"/>
                  </a:cubicBezTo>
                  <a:cubicBezTo>
                    <a:pt x="397" y="253"/>
                    <a:pt x="318" y="200"/>
                    <a:pt x="226" y="147"/>
                  </a:cubicBezTo>
                  <a:cubicBezTo>
                    <a:pt x="212" y="107"/>
                    <a:pt x="212" y="54"/>
                    <a:pt x="21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4223372" y="1714874"/>
              <a:ext cx="19632" cy="23677"/>
            </a:xfrm>
            <a:custGeom>
              <a:avLst/>
              <a:gdLst/>
              <a:ahLst/>
              <a:cxnLst/>
              <a:rect l="l" t="t" r="r" b="b"/>
              <a:pathLst>
                <a:path w="597" h="720" extrusionOk="0">
                  <a:moveTo>
                    <a:pt x="369" y="0"/>
                  </a:moveTo>
                  <a:cubicBezTo>
                    <a:pt x="255" y="0"/>
                    <a:pt x="13" y="260"/>
                    <a:pt x="0" y="664"/>
                  </a:cubicBezTo>
                  <a:cubicBezTo>
                    <a:pt x="0" y="696"/>
                    <a:pt x="28" y="720"/>
                    <a:pt x="52" y="720"/>
                  </a:cubicBezTo>
                  <a:cubicBezTo>
                    <a:pt x="57" y="720"/>
                    <a:pt x="62" y="719"/>
                    <a:pt x="67" y="717"/>
                  </a:cubicBezTo>
                  <a:cubicBezTo>
                    <a:pt x="173" y="677"/>
                    <a:pt x="358" y="571"/>
                    <a:pt x="450" y="385"/>
                  </a:cubicBezTo>
                  <a:cubicBezTo>
                    <a:pt x="596" y="108"/>
                    <a:pt x="437" y="29"/>
                    <a:pt x="384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4224227" y="1715334"/>
              <a:ext cx="16147" cy="23118"/>
            </a:xfrm>
            <a:custGeom>
              <a:avLst/>
              <a:gdLst/>
              <a:ahLst/>
              <a:cxnLst/>
              <a:rect l="l" t="t" r="r" b="b"/>
              <a:pathLst>
                <a:path w="491" h="703" extrusionOk="0">
                  <a:moveTo>
                    <a:pt x="371" y="1"/>
                  </a:moveTo>
                  <a:cubicBezTo>
                    <a:pt x="332" y="67"/>
                    <a:pt x="292" y="133"/>
                    <a:pt x="239" y="200"/>
                  </a:cubicBezTo>
                  <a:cubicBezTo>
                    <a:pt x="239" y="160"/>
                    <a:pt x="212" y="107"/>
                    <a:pt x="186" y="80"/>
                  </a:cubicBezTo>
                  <a:lnTo>
                    <a:pt x="186" y="80"/>
                  </a:lnTo>
                  <a:cubicBezTo>
                    <a:pt x="212" y="120"/>
                    <a:pt x="226" y="173"/>
                    <a:pt x="239" y="226"/>
                  </a:cubicBezTo>
                  <a:cubicBezTo>
                    <a:pt x="186" y="306"/>
                    <a:pt x="133" y="385"/>
                    <a:pt x="94" y="477"/>
                  </a:cubicBezTo>
                  <a:cubicBezTo>
                    <a:pt x="80" y="424"/>
                    <a:pt x="53" y="385"/>
                    <a:pt x="27" y="359"/>
                  </a:cubicBezTo>
                  <a:lnTo>
                    <a:pt x="27" y="371"/>
                  </a:lnTo>
                  <a:cubicBezTo>
                    <a:pt x="53" y="412"/>
                    <a:pt x="67" y="451"/>
                    <a:pt x="94" y="491"/>
                  </a:cubicBezTo>
                  <a:cubicBezTo>
                    <a:pt x="53" y="557"/>
                    <a:pt x="27" y="623"/>
                    <a:pt x="1" y="689"/>
                  </a:cubicBezTo>
                  <a:lnTo>
                    <a:pt x="1" y="703"/>
                  </a:lnTo>
                  <a:cubicBezTo>
                    <a:pt x="41" y="636"/>
                    <a:pt x="67" y="570"/>
                    <a:pt x="94" y="504"/>
                  </a:cubicBezTo>
                  <a:cubicBezTo>
                    <a:pt x="186" y="465"/>
                    <a:pt x="279" y="451"/>
                    <a:pt x="385" y="451"/>
                  </a:cubicBezTo>
                  <a:lnTo>
                    <a:pt x="385" y="438"/>
                  </a:lnTo>
                  <a:cubicBezTo>
                    <a:pt x="292" y="438"/>
                    <a:pt x="200" y="451"/>
                    <a:pt x="106" y="491"/>
                  </a:cubicBezTo>
                  <a:cubicBezTo>
                    <a:pt x="147" y="398"/>
                    <a:pt x="186" y="318"/>
                    <a:pt x="239" y="239"/>
                  </a:cubicBezTo>
                  <a:cubicBezTo>
                    <a:pt x="318" y="226"/>
                    <a:pt x="398" y="213"/>
                    <a:pt x="491" y="213"/>
                  </a:cubicBezTo>
                  <a:lnTo>
                    <a:pt x="491" y="200"/>
                  </a:lnTo>
                  <a:cubicBezTo>
                    <a:pt x="411" y="200"/>
                    <a:pt x="332" y="213"/>
                    <a:pt x="253" y="226"/>
                  </a:cubicBezTo>
                  <a:cubicBezTo>
                    <a:pt x="292" y="147"/>
                    <a:pt x="345" y="80"/>
                    <a:pt x="385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4203345" y="1747990"/>
              <a:ext cx="24861" cy="19205"/>
            </a:xfrm>
            <a:custGeom>
              <a:avLst/>
              <a:gdLst/>
              <a:ahLst/>
              <a:cxnLst/>
              <a:rect l="l" t="t" r="r" b="b"/>
              <a:pathLst>
                <a:path w="756" h="584" extrusionOk="0">
                  <a:moveTo>
                    <a:pt x="224" y="0"/>
                  </a:moveTo>
                  <a:cubicBezTo>
                    <a:pt x="203" y="0"/>
                    <a:pt x="186" y="5"/>
                    <a:pt x="173" y="14"/>
                  </a:cubicBezTo>
                  <a:cubicBezTo>
                    <a:pt x="120" y="54"/>
                    <a:pt x="0" y="199"/>
                    <a:pt x="226" y="398"/>
                  </a:cubicBezTo>
                  <a:cubicBezTo>
                    <a:pt x="385" y="557"/>
                    <a:pt x="596" y="583"/>
                    <a:pt x="702" y="583"/>
                  </a:cubicBezTo>
                  <a:cubicBezTo>
                    <a:pt x="741" y="583"/>
                    <a:pt x="755" y="557"/>
                    <a:pt x="741" y="517"/>
                  </a:cubicBezTo>
                  <a:cubicBezTo>
                    <a:pt x="616" y="175"/>
                    <a:pt x="353" y="0"/>
                    <a:pt x="2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4207259" y="1749305"/>
              <a:ext cx="19205" cy="16574"/>
            </a:xfrm>
            <a:custGeom>
              <a:avLst/>
              <a:gdLst/>
              <a:ahLst/>
              <a:cxnLst/>
              <a:rect l="l" t="t" r="r" b="b"/>
              <a:pathLst>
                <a:path w="584" h="504" extrusionOk="0">
                  <a:moveTo>
                    <a:pt x="27" y="0"/>
                  </a:moveTo>
                  <a:lnTo>
                    <a:pt x="225" y="159"/>
                  </a:lnTo>
                  <a:lnTo>
                    <a:pt x="225" y="173"/>
                  </a:lnTo>
                  <a:cubicBezTo>
                    <a:pt x="146" y="173"/>
                    <a:pt x="80" y="199"/>
                    <a:pt x="1" y="226"/>
                  </a:cubicBezTo>
                  <a:cubicBezTo>
                    <a:pt x="80" y="199"/>
                    <a:pt x="160" y="185"/>
                    <a:pt x="252" y="173"/>
                  </a:cubicBezTo>
                  <a:cubicBezTo>
                    <a:pt x="319" y="238"/>
                    <a:pt x="384" y="305"/>
                    <a:pt x="451" y="358"/>
                  </a:cubicBezTo>
                  <a:cubicBezTo>
                    <a:pt x="358" y="358"/>
                    <a:pt x="266" y="384"/>
                    <a:pt x="172" y="411"/>
                  </a:cubicBezTo>
                  <a:lnTo>
                    <a:pt x="186" y="424"/>
                  </a:lnTo>
                  <a:cubicBezTo>
                    <a:pt x="266" y="397"/>
                    <a:pt x="371" y="371"/>
                    <a:pt x="464" y="371"/>
                  </a:cubicBezTo>
                  <a:cubicBezTo>
                    <a:pt x="504" y="411"/>
                    <a:pt x="543" y="450"/>
                    <a:pt x="583" y="503"/>
                  </a:cubicBezTo>
                  <a:lnTo>
                    <a:pt x="583" y="490"/>
                  </a:lnTo>
                  <a:lnTo>
                    <a:pt x="583" y="477"/>
                  </a:lnTo>
                  <a:cubicBezTo>
                    <a:pt x="543" y="437"/>
                    <a:pt x="517" y="397"/>
                    <a:pt x="464" y="358"/>
                  </a:cubicBezTo>
                  <a:cubicBezTo>
                    <a:pt x="477" y="318"/>
                    <a:pt x="477" y="265"/>
                    <a:pt x="490" y="226"/>
                  </a:cubicBezTo>
                  <a:lnTo>
                    <a:pt x="477" y="212"/>
                  </a:lnTo>
                  <a:cubicBezTo>
                    <a:pt x="464" y="252"/>
                    <a:pt x="464" y="305"/>
                    <a:pt x="464" y="344"/>
                  </a:cubicBezTo>
                  <a:cubicBezTo>
                    <a:pt x="384" y="279"/>
                    <a:pt x="319" y="226"/>
                    <a:pt x="239" y="159"/>
                  </a:cubicBezTo>
                  <a:cubicBezTo>
                    <a:pt x="239" y="106"/>
                    <a:pt x="239" y="53"/>
                    <a:pt x="252" y="14"/>
                  </a:cubicBezTo>
                  <a:lnTo>
                    <a:pt x="239" y="0"/>
                  </a:lnTo>
                  <a:cubicBezTo>
                    <a:pt x="225" y="53"/>
                    <a:pt x="225" y="93"/>
                    <a:pt x="225" y="146"/>
                  </a:cubicBezTo>
                  <a:cubicBezTo>
                    <a:pt x="172" y="93"/>
                    <a:pt x="107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4226431" y="1744800"/>
              <a:ext cx="22197" cy="22066"/>
            </a:xfrm>
            <a:custGeom>
              <a:avLst/>
              <a:gdLst/>
              <a:ahLst/>
              <a:cxnLst/>
              <a:rect l="l" t="t" r="r" b="b"/>
              <a:pathLst>
                <a:path w="675" h="671" extrusionOk="0">
                  <a:moveTo>
                    <a:pt x="439" y="0"/>
                  </a:moveTo>
                  <a:cubicBezTo>
                    <a:pt x="326" y="0"/>
                    <a:pt x="61" y="222"/>
                    <a:pt x="0" y="614"/>
                  </a:cubicBezTo>
                  <a:cubicBezTo>
                    <a:pt x="0" y="647"/>
                    <a:pt x="18" y="670"/>
                    <a:pt x="46" y="670"/>
                  </a:cubicBezTo>
                  <a:cubicBezTo>
                    <a:pt x="52" y="670"/>
                    <a:pt x="59" y="669"/>
                    <a:pt x="66" y="667"/>
                  </a:cubicBezTo>
                  <a:cubicBezTo>
                    <a:pt x="159" y="640"/>
                    <a:pt x="357" y="574"/>
                    <a:pt x="489" y="402"/>
                  </a:cubicBezTo>
                  <a:cubicBezTo>
                    <a:pt x="675" y="151"/>
                    <a:pt x="530" y="45"/>
                    <a:pt x="463" y="5"/>
                  </a:cubicBezTo>
                  <a:cubicBezTo>
                    <a:pt x="456" y="2"/>
                    <a:pt x="448" y="0"/>
                    <a:pt x="43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4228568" y="1745392"/>
              <a:ext cx="16574" cy="19172"/>
            </a:xfrm>
            <a:custGeom>
              <a:avLst/>
              <a:gdLst/>
              <a:ahLst/>
              <a:cxnLst/>
              <a:rect l="l" t="t" r="r" b="b"/>
              <a:pathLst>
                <a:path w="504" h="583" extrusionOk="0">
                  <a:moveTo>
                    <a:pt x="424" y="1"/>
                  </a:moveTo>
                  <a:cubicBezTo>
                    <a:pt x="371" y="66"/>
                    <a:pt x="319" y="133"/>
                    <a:pt x="266" y="186"/>
                  </a:cubicBezTo>
                  <a:cubicBezTo>
                    <a:pt x="266" y="146"/>
                    <a:pt x="253" y="93"/>
                    <a:pt x="226" y="53"/>
                  </a:cubicBezTo>
                  <a:lnTo>
                    <a:pt x="213" y="66"/>
                  </a:lnTo>
                  <a:cubicBezTo>
                    <a:pt x="239" y="106"/>
                    <a:pt x="253" y="159"/>
                    <a:pt x="253" y="199"/>
                  </a:cubicBezTo>
                  <a:cubicBezTo>
                    <a:pt x="186" y="278"/>
                    <a:pt x="133" y="357"/>
                    <a:pt x="80" y="437"/>
                  </a:cubicBezTo>
                  <a:cubicBezTo>
                    <a:pt x="68" y="384"/>
                    <a:pt x="54" y="345"/>
                    <a:pt x="27" y="304"/>
                  </a:cubicBezTo>
                  <a:lnTo>
                    <a:pt x="27" y="318"/>
                  </a:lnTo>
                  <a:cubicBezTo>
                    <a:pt x="41" y="357"/>
                    <a:pt x="54" y="398"/>
                    <a:pt x="68" y="451"/>
                  </a:cubicBezTo>
                  <a:cubicBezTo>
                    <a:pt x="41" y="477"/>
                    <a:pt x="27" y="516"/>
                    <a:pt x="1" y="543"/>
                  </a:cubicBezTo>
                  <a:lnTo>
                    <a:pt x="1" y="583"/>
                  </a:lnTo>
                  <a:lnTo>
                    <a:pt x="80" y="463"/>
                  </a:lnTo>
                  <a:cubicBezTo>
                    <a:pt x="133" y="451"/>
                    <a:pt x="200" y="437"/>
                    <a:pt x="253" y="437"/>
                  </a:cubicBezTo>
                  <a:cubicBezTo>
                    <a:pt x="292" y="437"/>
                    <a:pt x="332" y="451"/>
                    <a:pt x="359" y="451"/>
                  </a:cubicBezTo>
                  <a:cubicBezTo>
                    <a:pt x="371" y="451"/>
                    <a:pt x="371" y="437"/>
                    <a:pt x="371" y="437"/>
                  </a:cubicBezTo>
                  <a:cubicBezTo>
                    <a:pt x="332" y="437"/>
                    <a:pt x="292" y="424"/>
                    <a:pt x="253" y="424"/>
                  </a:cubicBezTo>
                  <a:cubicBezTo>
                    <a:pt x="200" y="424"/>
                    <a:pt x="147" y="437"/>
                    <a:pt x="80" y="451"/>
                  </a:cubicBezTo>
                  <a:cubicBezTo>
                    <a:pt x="133" y="371"/>
                    <a:pt x="200" y="292"/>
                    <a:pt x="253" y="225"/>
                  </a:cubicBezTo>
                  <a:cubicBezTo>
                    <a:pt x="292" y="225"/>
                    <a:pt x="319" y="212"/>
                    <a:pt x="359" y="212"/>
                  </a:cubicBezTo>
                  <a:cubicBezTo>
                    <a:pt x="398" y="212"/>
                    <a:pt x="451" y="225"/>
                    <a:pt x="504" y="225"/>
                  </a:cubicBezTo>
                  <a:lnTo>
                    <a:pt x="504" y="212"/>
                  </a:lnTo>
                  <a:cubicBezTo>
                    <a:pt x="451" y="212"/>
                    <a:pt x="412" y="199"/>
                    <a:pt x="359" y="199"/>
                  </a:cubicBezTo>
                  <a:cubicBezTo>
                    <a:pt x="319" y="199"/>
                    <a:pt x="292" y="212"/>
                    <a:pt x="266" y="212"/>
                  </a:cubicBezTo>
                  <a:cubicBezTo>
                    <a:pt x="319" y="146"/>
                    <a:pt x="371" y="80"/>
                    <a:pt x="438" y="13"/>
                  </a:cubicBezTo>
                  <a:cubicBezTo>
                    <a:pt x="424" y="13"/>
                    <a:pt x="424" y="1"/>
                    <a:pt x="42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4201602" y="1769628"/>
              <a:ext cx="19632" cy="23776"/>
            </a:xfrm>
            <a:custGeom>
              <a:avLst/>
              <a:gdLst/>
              <a:ahLst/>
              <a:cxnLst/>
              <a:rect l="l" t="t" r="r" b="b"/>
              <a:pathLst>
                <a:path w="597" h="723" extrusionOk="0">
                  <a:moveTo>
                    <a:pt x="249" y="1"/>
                  </a:moveTo>
                  <a:cubicBezTo>
                    <a:pt x="241" y="1"/>
                    <a:pt x="233" y="2"/>
                    <a:pt x="226" y="5"/>
                  </a:cubicBezTo>
                  <a:cubicBezTo>
                    <a:pt x="159" y="31"/>
                    <a:pt x="0" y="111"/>
                    <a:pt x="146" y="388"/>
                  </a:cubicBezTo>
                  <a:cubicBezTo>
                    <a:pt x="252" y="573"/>
                    <a:pt x="438" y="679"/>
                    <a:pt x="530" y="719"/>
                  </a:cubicBezTo>
                  <a:cubicBezTo>
                    <a:pt x="537" y="722"/>
                    <a:pt x="543" y="723"/>
                    <a:pt x="549" y="723"/>
                  </a:cubicBezTo>
                  <a:cubicBezTo>
                    <a:pt x="578" y="723"/>
                    <a:pt x="596" y="699"/>
                    <a:pt x="596" y="667"/>
                  </a:cubicBezTo>
                  <a:cubicBezTo>
                    <a:pt x="596" y="258"/>
                    <a:pt x="366" y="1"/>
                    <a:pt x="24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4204661" y="1770187"/>
              <a:ext cx="15259" cy="21803"/>
            </a:xfrm>
            <a:custGeom>
              <a:avLst/>
              <a:gdLst/>
              <a:ahLst/>
              <a:cxnLst/>
              <a:rect l="l" t="t" r="r" b="b"/>
              <a:pathLst>
                <a:path w="464" h="663" extrusionOk="0">
                  <a:moveTo>
                    <a:pt x="93" y="0"/>
                  </a:moveTo>
                  <a:cubicBezTo>
                    <a:pt x="145" y="80"/>
                    <a:pt x="198" y="147"/>
                    <a:pt x="239" y="226"/>
                  </a:cubicBezTo>
                  <a:cubicBezTo>
                    <a:pt x="159" y="200"/>
                    <a:pt x="80" y="200"/>
                    <a:pt x="0" y="200"/>
                  </a:cubicBezTo>
                  <a:lnTo>
                    <a:pt x="0" y="212"/>
                  </a:lnTo>
                  <a:cubicBezTo>
                    <a:pt x="80" y="212"/>
                    <a:pt x="172" y="212"/>
                    <a:pt x="251" y="239"/>
                  </a:cubicBezTo>
                  <a:cubicBezTo>
                    <a:pt x="292" y="318"/>
                    <a:pt x="345" y="398"/>
                    <a:pt x="384" y="477"/>
                  </a:cubicBezTo>
                  <a:cubicBezTo>
                    <a:pt x="292" y="450"/>
                    <a:pt x="198" y="438"/>
                    <a:pt x="93" y="438"/>
                  </a:cubicBezTo>
                  <a:cubicBezTo>
                    <a:pt x="93" y="438"/>
                    <a:pt x="106" y="438"/>
                    <a:pt x="106" y="450"/>
                  </a:cubicBezTo>
                  <a:cubicBezTo>
                    <a:pt x="198" y="450"/>
                    <a:pt x="304" y="464"/>
                    <a:pt x="384" y="503"/>
                  </a:cubicBezTo>
                  <a:lnTo>
                    <a:pt x="384" y="491"/>
                  </a:lnTo>
                  <a:cubicBezTo>
                    <a:pt x="410" y="544"/>
                    <a:pt x="437" y="609"/>
                    <a:pt x="463" y="662"/>
                  </a:cubicBezTo>
                  <a:lnTo>
                    <a:pt x="463" y="636"/>
                  </a:lnTo>
                  <a:cubicBezTo>
                    <a:pt x="450" y="583"/>
                    <a:pt x="424" y="530"/>
                    <a:pt x="398" y="491"/>
                  </a:cubicBezTo>
                  <a:cubicBezTo>
                    <a:pt x="410" y="438"/>
                    <a:pt x="437" y="398"/>
                    <a:pt x="463" y="371"/>
                  </a:cubicBezTo>
                  <a:cubicBezTo>
                    <a:pt x="463" y="358"/>
                    <a:pt x="463" y="358"/>
                    <a:pt x="450" y="345"/>
                  </a:cubicBezTo>
                  <a:cubicBezTo>
                    <a:pt x="424" y="385"/>
                    <a:pt x="410" y="424"/>
                    <a:pt x="384" y="464"/>
                  </a:cubicBezTo>
                  <a:cubicBezTo>
                    <a:pt x="345" y="385"/>
                    <a:pt x="304" y="305"/>
                    <a:pt x="251" y="212"/>
                  </a:cubicBezTo>
                  <a:cubicBezTo>
                    <a:pt x="251" y="173"/>
                    <a:pt x="278" y="120"/>
                    <a:pt x="304" y="80"/>
                  </a:cubicBezTo>
                  <a:lnTo>
                    <a:pt x="292" y="67"/>
                  </a:lnTo>
                  <a:cubicBezTo>
                    <a:pt x="265" y="106"/>
                    <a:pt x="251" y="159"/>
                    <a:pt x="239" y="200"/>
                  </a:cubicBezTo>
                  <a:cubicBezTo>
                    <a:pt x="198" y="133"/>
                    <a:pt x="159" y="67"/>
                    <a:pt x="10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4219459" y="1776370"/>
              <a:ext cx="26571" cy="17100"/>
            </a:xfrm>
            <a:custGeom>
              <a:avLst/>
              <a:gdLst/>
              <a:ahLst/>
              <a:cxnLst/>
              <a:rect l="l" t="t" r="r" b="b"/>
              <a:pathLst>
                <a:path w="808" h="520" extrusionOk="0">
                  <a:moveTo>
                    <a:pt x="588" y="1"/>
                  </a:moveTo>
                  <a:cubicBezTo>
                    <a:pt x="450" y="1"/>
                    <a:pt x="184" y="139"/>
                    <a:pt x="13" y="448"/>
                  </a:cubicBezTo>
                  <a:cubicBezTo>
                    <a:pt x="0" y="474"/>
                    <a:pt x="13" y="514"/>
                    <a:pt x="53" y="514"/>
                  </a:cubicBezTo>
                  <a:cubicBezTo>
                    <a:pt x="78" y="517"/>
                    <a:pt x="109" y="520"/>
                    <a:pt x="145" y="520"/>
                  </a:cubicBezTo>
                  <a:cubicBezTo>
                    <a:pt x="258" y="520"/>
                    <a:pt x="415" y="496"/>
                    <a:pt x="556" y="395"/>
                  </a:cubicBezTo>
                  <a:cubicBezTo>
                    <a:pt x="807" y="223"/>
                    <a:pt x="701" y="77"/>
                    <a:pt x="662" y="24"/>
                  </a:cubicBezTo>
                  <a:cubicBezTo>
                    <a:pt x="647" y="9"/>
                    <a:pt x="621" y="1"/>
                    <a:pt x="58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4222057" y="1777159"/>
              <a:ext cx="19599" cy="13943"/>
            </a:xfrm>
            <a:custGeom>
              <a:avLst/>
              <a:gdLst/>
              <a:ahLst/>
              <a:cxnLst/>
              <a:rect l="l" t="t" r="r" b="b"/>
              <a:pathLst>
                <a:path w="596" h="424" extrusionOk="0">
                  <a:moveTo>
                    <a:pt x="398" y="0"/>
                  </a:moveTo>
                  <a:cubicBezTo>
                    <a:pt x="384" y="0"/>
                    <a:pt x="384" y="0"/>
                    <a:pt x="384" y="14"/>
                  </a:cubicBezTo>
                  <a:cubicBezTo>
                    <a:pt x="384" y="53"/>
                    <a:pt x="384" y="106"/>
                    <a:pt x="371" y="159"/>
                  </a:cubicBezTo>
                  <a:cubicBezTo>
                    <a:pt x="451" y="120"/>
                    <a:pt x="530" y="80"/>
                    <a:pt x="596" y="40"/>
                  </a:cubicBezTo>
                  <a:lnTo>
                    <a:pt x="596" y="27"/>
                  </a:lnTo>
                  <a:cubicBezTo>
                    <a:pt x="517" y="67"/>
                    <a:pt x="451" y="106"/>
                    <a:pt x="384" y="146"/>
                  </a:cubicBezTo>
                  <a:cubicBezTo>
                    <a:pt x="398" y="93"/>
                    <a:pt x="398" y="53"/>
                    <a:pt x="398" y="0"/>
                  </a:cubicBezTo>
                  <a:close/>
                  <a:moveTo>
                    <a:pt x="371" y="159"/>
                  </a:moveTo>
                  <a:cubicBezTo>
                    <a:pt x="278" y="212"/>
                    <a:pt x="199" y="265"/>
                    <a:pt x="133" y="318"/>
                  </a:cubicBezTo>
                  <a:cubicBezTo>
                    <a:pt x="133" y="265"/>
                    <a:pt x="133" y="226"/>
                    <a:pt x="119" y="173"/>
                  </a:cubicBezTo>
                  <a:cubicBezTo>
                    <a:pt x="119" y="186"/>
                    <a:pt x="119" y="186"/>
                    <a:pt x="107" y="186"/>
                  </a:cubicBezTo>
                  <a:cubicBezTo>
                    <a:pt x="119" y="238"/>
                    <a:pt x="119" y="279"/>
                    <a:pt x="107" y="318"/>
                  </a:cubicBezTo>
                  <a:cubicBezTo>
                    <a:pt x="80" y="344"/>
                    <a:pt x="40" y="371"/>
                    <a:pt x="1" y="411"/>
                  </a:cubicBezTo>
                  <a:lnTo>
                    <a:pt x="1" y="424"/>
                  </a:lnTo>
                  <a:cubicBezTo>
                    <a:pt x="40" y="397"/>
                    <a:pt x="80" y="371"/>
                    <a:pt x="119" y="332"/>
                  </a:cubicBezTo>
                  <a:lnTo>
                    <a:pt x="119" y="344"/>
                  </a:lnTo>
                  <a:cubicBezTo>
                    <a:pt x="213" y="358"/>
                    <a:pt x="305" y="385"/>
                    <a:pt x="384" y="424"/>
                  </a:cubicBezTo>
                  <a:cubicBezTo>
                    <a:pt x="398" y="424"/>
                    <a:pt x="398" y="424"/>
                    <a:pt x="411" y="411"/>
                  </a:cubicBezTo>
                  <a:cubicBezTo>
                    <a:pt x="319" y="371"/>
                    <a:pt x="225" y="344"/>
                    <a:pt x="133" y="332"/>
                  </a:cubicBezTo>
                  <a:cubicBezTo>
                    <a:pt x="199" y="279"/>
                    <a:pt x="278" y="226"/>
                    <a:pt x="358" y="173"/>
                  </a:cubicBezTo>
                  <a:cubicBezTo>
                    <a:pt x="437" y="199"/>
                    <a:pt x="517" y="226"/>
                    <a:pt x="596" y="265"/>
                  </a:cubicBezTo>
                  <a:lnTo>
                    <a:pt x="596" y="252"/>
                  </a:lnTo>
                  <a:cubicBezTo>
                    <a:pt x="530" y="212"/>
                    <a:pt x="451" y="186"/>
                    <a:pt x="37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4194203" y="1797482"/>
              <a:ext cx="20487" cy="23217"/>
            </a:xfrm>
            <a:custGeom>
              <a:avLst/>
              <a:gdLst/>
              <a:ahLst/>
              <a:cxnLst/>
              <a:rect l="l" t="t" r="r" b="b"/>
              <a:pathLst>
                <a:path w="623" h="706" extrusionOk="0">
                  <a:moveTo>
                    <a:pt x="237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46" y="31"/>
                    <a:pt x="1" y="123"/>
                    <a:pt x="160" y="388"/>
                  </a:cubicBezTo>
                  <a:cubicBezTo>
                    <a:pt x="265" y="573"/>
                    <a:pt x="451" y="667"/>
                    <a:pt x="557" y="706"/>
                  </a:cubicBezTo>
                  <a:cubicBezTo>
                    <a:pt x="596" y="706"/>
                    <a:pt x="622" y="679"/>
                    <a:pt x="622" y="653"/>
                  </a:cubicBezTo>
                  <a:cubicBezTo>
                    <a:pt x="598" y="247"/>
                    <a:pt x="356" y="1"/>
                    <a:pt x="23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9"/>
            <p:cNvSpPr/>
            <p:nvPr/>
          </p:nvSpPr>
          <p:spPr>
            <a:xfrm>
              <a:off x="4197229" y="1798041"/>
              <a:ext cx="15292" cy="20060"/>
            </a:xfrm>
            <a:custGeom>
              <a:avLst/>
              <a:gdLst/>
              <a:ahLst/>
              <a:cxnLst/>
              <a:rect l="l" t="t" r="r" b="b"/>
              <a:pathLst>
                <a:path w="465" h="610" extrusionOk="0">
                  <a:moveTo>
                    <a:pt x="80" y="1"/>
                  </a:moveTo>
                  <a:cubicBezTo>
                    <a:pt x="133" y="80"/>
                    <a:pt x="186" y="147"/>
                    <a:pt x="239" y="212"/>
                  </a:cubicBezTo>
                  <a:cubicBezTo>
                    <a:pt x="173" y="212"/>
                    <a:pt x="107" y="200"/>
                    <a:pt x="41" y="200"/>
                  </a:cubicBezTo>
                  <a:lnTo>
                    <a:pt x="1" y="200"/>
                  </a:lnTo>
                  <a:lnTo>
                    <a:pt x="1" y="212"/>
                  </a:lnTo>
                  <a:lnTo>
                    <a:pt x="54" y="212"/>
                  </a:lnTo>
                  <a:cubicBezTo>
                    <a:pt x="121" y="212"/>
                    <a:pt x="186" y="226"/>
                    <a:pt x="253" y="239"/>
                  </a:cubicBezTo>
                  <a:cubicBezTo>
                    <a:pt x="306" y="305"/>
                    <a:pt x="345" y="385"/>
                    <a:pt x="398" y="464"/>
                  </a:cubicBezTo>
                  <a:cubicBezTo>
                    <a:pt x="306" y="451"/>
                    <a:pt x="226" y="438"/>
                    <a:pt x="133" y="438"/>
                  </a:cubicBezTo>
                  <a:lnTo>
                    <a:pt x="107" y="438"/>
                  </a:lnTo>
                  <a:lnTo>
                    <a:pt x="121" y="451"/>
                  </a:lnTo>
                  <a:lnTo>
                    <a:pt x="133" y="451"/>
                  </a:lnTo>
                  <a:cubicBezTo>
                    <a:pt x="226" y="451"/>
                    <a:pt x="319" y="464"/>
                    <a:pt x="398" y="491"/>
                  </a:cubicBezTo>
                  <a:cubicBezTo>
                    <a:pt x="424" y="530"/>
                    <a:pt x="451" y="570"/>
                    <a:pt x="465" y="609"/>
                  </a:cubicBezTo>
                  <a:lnTo>
                    <a:pt x="465" y="583"/>
                  </a:lnTo>
                  <a:cubicBezTo>
                    <a:pt x="451" y="544"/>
                    <a:pt x="424" y="503"/>
                    <a:pt x="412" y="477"/>
                  </a:cubicBezTo>
                  <a:cubicBezTo>
                    <a:pt x="424" y="424"/>
                    <a:pt x="438" y="385"/>
                    <a:pt x="465" y="345"/>
                  </a:cubicBezTo>
                  <a:lnTo>
                    <a:pt x="465" y="332"/>
                  </a:lnTo>
                  <a:cubicBezTo>
                    <a:pt x="438" y="371"/>
                    <a:pt x="412" y="411"/>
                    <a:pt x="398" y="464"/>
                  </a:cubicBezTo>
                  <a:cubicBezTo>
                    <a:pt x="359" y="371"/>
                    <a:pt x="306" y="292"/>
                    <a:pt x="253" y="212"/>
                  </a:cubicBezTo>
                  <a:cubicBezTo>
                    <a:pt x="253" y="159"/>
                    <a:pt x="266" y="120"/>
                    <a:pt x="292" y="80"/>
                  </a:cubicBezTo>
                  <a:lnTo>
                    <a:pt x="292" y="67"/>
                  </a:lnTo>
                  <a:cubicBezTo>
                    <a:pt x="266" y="106"/>
                    <a:pt x="239" y="147"/>
                    <a:pt x="239" y="200"/>
                  </a:cubicBezTo>
                  <a:cubicBezTo>
                    <a:pt x="200" y="133"/>
                    <a:pt x="147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9"/>
            <p:cNvSpPr/>
            <p:nvPr/>
          </p:nvSpPr>
          <p:spPr>
            <a:xfrm>
              <a:off x="4212915" y="1803007"/>
              <a:ext cx="25716" cy="17692"/>
            </a:xfrm>
            <a:custGeom>
              <a:avLst/>
              <a:gdLst/>
              <a:ahLst/>
              <a:cxnLst/>
              <a:rect l="l" t="t" r="r" b="b"/>
              <a:pathLst>
                <a:path w="782" h="538" extrusionOk="0">
                  <a:moveTo>
                    <a:pt x="555" y="0"/>
                  </a:moveTo>
                  <a:cubicBezTo>
                    <a:pt x="423" y="0"/>
                    <a:pt x="165" y="148"/>
                    <a:pt x="14" y="472"/>
                  </a:cubicBezTo>
                  <a:cubicBezTo>
                    <a:pt x="0" y="499"/>
                    <a:pt x="14" y="538"/>
                    <a:pt x="53" y="538"/>
                  </a:cubicBezTo>
                  <a:cubicBezTo>
                    <a:pt x="159" y="538"/>
                    <a:pt x="371" y="525"/>
                    <a:pt x="544" y="393"/>
                  </a:cubicBezTo>
                  <a:cubicBezTo>
                    <a:pt x="782" y="207"/>
                    <a:pt x="676" y="61"/>
                    <a:pt x="623" y="22"/>
                  </a:cubicBezTo>
                  <a:cubicBezTo>
                    <a:pt x="608" y="8"/>
                    <a:pt x="585" y="0"/>
                    <a:pt x="55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9"/>
            <p:cNvSpPr/>
            <p:nvPr/>
          </p:nvSpPr>
          <p:spPr>
            <a:xfrm>
              <a:off x="4214230" y="1803730"/>
              <a:ext cx="20487" cy="15686"/>
            </a:xfrm>
            <a:custGeom>
              <a:avLst/>
              <a:gdLst/>
              <a:ahLst/>
              <a:cxnLst/>
              <a:rect l="l" t="t" r="r" b="b"/>
              <a:pathLst>
                <a:path w="623" h="477" extrusionOk="0">
                  <a:moveTo>
                    <a:pt x="398" y="0"/>
                  </a:moveTo>
                  <a:lnTo>
                    <a:pt x="398" y="13"/>
                  </a:lnTo>
                  <a:cubicBezTo>
                    <a:pt x="398" y="53"/>
                    <a:pt x="398" y="106"/>
                    <a:pt x="384" y="159"/>
                  </a:cubicBezTo>
                  <a:cubicBezTo>
                    <a:pt x="305" y="212"/>
                    <a:pt x="225" y="265"/>
                    <a:pt x="159" y="330"/>
                  </a:cubicBezTo>
                  <a:cubicBezTo>
                    <a:pt x="159" y="278"/>
                    <a:pt x="146" y="238"/>
                    <a:pt x="146" y="185"/>
                  </a:cubicBezTo>
                  <a:lnTo>
                    <a:pt x="133" y="198"/>
                  </a:lnTo>
                  <a:cubicBezTo>
                    <a:pt x="146" y="251"/>
                    <a:pt x="146" y="291"/>
                    <a:pt x="146" y="344"/>
                  </a:cubicBezTo>
                  <a:cubicBezTo>
                    <a:pt x="93" y="371"/>
                    <a:pt x="40" y="410"/>
                    <a:pt x="1" y="450"/>
                  </a:cubicBezTo>
                  <a:lnTo>
                    <a:pt x="1" y="477"/>
                  </a:lnTo>
                  <a:cubicBezTo>
                    <a:pt x="40" y="436"/>
                    <a:pt x="93" y="397"/>
                    <a:pt x="146" y="357"/>
                  </a:cubicBezTo>
                  <a:cubicBezTo>
                    <a:pt x="239" y="357"/>
                    <a:pt x="331" y="383"/>
                    <a:pt x="424" y="424"/>
                  </a:cubicBezTo>
                  <a:cubicBezTo>
                    <a:pt x="424" y="424"/>
                    <a:pt x="437" y="424"/>
                    <a:pt x="437" y="410"/>
                  </a:cubicBezTo>
                  <a:cubicBezTo>
                    <a:pt x="345" y="371"/>
                    <a:pt x="252" y="357"/>
                    <a:pt x="159" y="344"/>
                  </a:cubicBezTo>
                  <a:cubicBezTo>
                    <a:pt x="225" y="278"/>
                    <a:pt x="305" y="225"/>
                    <a:pt x="384" y="172"/>
                  </a:cubicBezTo>
                  <a:cubicBezTo>
                    <a:pt x="463" y="185"/>
                    <a:pt x="543" y="212"/>
                    <a:pt x="609" y="251"/>
                  </a:cubicBezTo>
                  <a:cubicBezTo>
                    <a:pt x="622" y="251"/>
                    <a:pt x="622" y="238"/>
                    <a:pt x="622" y="238"/>
                  </a:cubicBezTo>
                  <a:cubicBezTo>
                    <a:pt x="557" y="212"/>
                    <a:pt x="477" y="185"/>
                    <a:pt x="398" y="172"/>
                  </a:cubicBezTo>
                  <a:lnTo>
                    <a:pt x="398" y="159"/>
                  </a:lnTo>
                  <a:cubicBezTo>
                    <a:pt x="463" y="119"/>
                    <a:pt x="543" y="66"/>
                    <a:pt x="609" y="27"/>
                  </a:cubicBezTo>
                  <a:lnTo>
                    <a:pt x="609" y="13"/>
                  </a:lnTo>
                  <a:cubicBezTo>
                    <a:pt x="530" y="53"/>
                    <a:pt x="463" y="106"/>
                    <a:pt x="398" y="145"/>
                  </a:cubicBezTo>
                  <a:cubicBezTo>
                    <a:pt x="410" y="92"/>
                    <a:pt x="410" y="53"/>
                    <a:pt x="398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9"/>
            <p:cNvSpPr/>
            <p:nvPr/>
          </p:nvSpPr>
          <p:spPr>
            <a:xfrm>
              <a:off x="4191145" y="1832143"/>
              <a:ext cx="25749" cy="17758"/>
            </a:xfrm>
            <a:custGeom>
              <a:avLst/>
              <a:gdLst/>
              <a:ahLst/>
              <a:cxnLst/>
              <a:rect l="l" t="t" r="r" b="b"/>
              <a:pathLst>
                <a:path w="783" h="540" extrusionOk="0">
                  <a:moveTo>
                    <a:pt x="227" y="0"/>
                  </a:moveTo>
                  <a:cubicBezTo>
                    <a:pt x="197" y="0"/>
                    <a:pt x="174" y="8"/>
                    <a:pt x="159" y="22"/>
                  </a:cubicBezTo>
                  <a:cubicBezTo>
                    <a:pt x="106" y="63"/>
                    <a:pt x="1" y="208"/>
                    <a:pt x="253" y="393"/>
                  </a:cubicBezTo>
                  <a:cubicBezTo>
                    <a:pt x="424" y="525"/>
                    <a:pt x="623" y="539"/>
                    <a:pt x="729" y="539"/>
                  </a:cubicBezTo>
                  <a:cubicBezTo>
                    <a:pt x="768" y="539"/>
                    <a:pt x="782" y="499"/>
                    <a:pt x="768" y="472"/>
                  </a:cubicBezTo>
                  <a:cubicBezTo>
                    <a:pt x="617" y="148"/>
                    <a:pt x="360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4195091" y="1832867"/>
              <a:ext cx="19172" cy="14404"/>
            </a:xfrm>
            <a:custGeom>
              <a:avLst/>
              <a:gdLst/>
              <a:ahLst/>
              <a:cxnLst/>
              <a:rect l="l" t="t" r="r" b="b"/>
              <a:pathLst>
                <a:path w="583" h="438" extrusionOk="0">
                  <a:moveTo>
                    <a:pt x="225" y="0"/>
                  </a:moveTo>
                  <a:cubicBezTo>
                    <a:pt x="212" y="53"/>
                    <a:pt x="212" y="106"/>
                    <a:pt x="225" y="146"/>
                  </a:cubicBezTo>
                  <a:cubicBezTo>
                    <a:pt x="159" y="106"/>
                    <a:pt x="92" y="53"/>
                    <a:pt x="27" y="14"/>
                  </a:cubicBezTo>
                  <a:lnTo>
                    <a:pt x="13" y="27"/>
                  </a:lnTo>
                  <a:cubicBezTo>
                    <a:pt x="92" y="67"/>
                    <a:pt x="159" y="120"/>
                    <a:pt x="238" y="173"/>
                  </a:cubicBezTo>
                  <a:cubicBezTo>
                    <a:pt x="159" y="186"/>
                    <a:pt x="80" y="212"/>
                    <a:pt x="0" y="239"/>
                  </a:cubicBezTo>
                  <a:lnTo>
                    <a:pt x="13" y="252"/>
                  </a:lnTo>
                  <a:cubicBezTo>
                    <a:pt x="92" y="212"/>
                    <a:pt x="172" y="199"/>
                    <a:pt x="251" y="173"/>
                  </a:cubicBezTo>
                  <a:cubicBezTo>
                    <a:pt x="318" y="226"/>
                    <a:pt x="397" y="292"/>
                    <a:pt x="463" y="345"/>
                  </a:cubicBezTo>
                  <a:cubicBezTo>
                    <a:pt x="371" y="358"/>
                    <a:pt x="278" y="385"/>
                    <a:pt x="186" y="411"/>
                  </a:cubicBezTo>
                  <a:lnTo>
                    <a:pt x="198" y="424"/>
                  </a:lnTo>
                  <a:cubicBezTo>
                    <a:pt x="291" y="385"/>
                    <a:pt x="384" y="358"/>
                    <a:pt x="477" y="358"/>
                  </a:cubicBezTo>
                  <a:cubicBezTo>
                    <a:pt x="516" y="385"/>
                    <a:pt x="542" y="411"/>
                    <a:pt x="583" y="438"/>
                  </a:cubicBezTo>
                  <a:cubicBezTo>
                    <a:pt x="583" y="424"/>
                    <a:pt x="569" y="424"/>
                    <a:pt x="569" y="411"/>
                  </a:cubicBezTo>
                  <a:cubicBezTo>
                    <a:pt x="542" y="385"/>
                    <a:pt x="516" y="371"/>
                    <a:pt x="489" y="345"/>
                  </a:cubicBezTo>
                  <a:lnTo>
                    <a:pt x="489" y="212"/>
                  </a:lnTo>
                  <a:lnTo>
                    <a:pt x="489" y="199"/>
                  </a:lnTo>
                  <a:cubicBezTo>
                    <a:pt x="477" y="239"/>
                    <a:pt x="477" y="279"/>
                    <a:pt x="477" y="332"/>
                  </a:cubicBezTo>
                  <a:cubicBezTo>
                    <a:pt x="397" y="265"/>
                    <a:pt x="318" y="212"/>
                    <a:pt x="238" y="159"/>
                  </a:cubicBezTo>
                  <a:cubicBezTo>
                    <a:pt x="225" y="106"/>
                    <a:pt x="225" y="53"/>
                    <a:pt x="238" y="14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4215118" y="1826224"/>
              <a:ext cx="20454" cy="22888"/>
            </a:xfrm>
            <a:custGeom>
              <a:avLst/>
              <a:gdLst/>
              <a:ahLst/>
              <a:cxnLst/>
              <a:rect l="l" t="t" r="r" b="b"/>
              <a:pathLst>
                <a:path w="622" h="696" extrusionOk="0">
                  <a:moveTo>
                    <a:pt x="388" y="0"/>
                  </a:moveTo>
                  <a:cubicBezTo>
                    <a:pt x="280" y="0"/>
                    <a:pt x="37" y="247"/>
                    <a:pt x="0" y="652"/>
                  </a:cubicBezTo>
                  <a:cubicBezTo>
                    <a:pt x="0" y="674"/>
                    <a:pt x="18" y="696"/>
                    <a:pt x="46" y="696"/>
                  </a:cubicBezTo>
                  <a:cubicBezTo>
                    <a:pt x="52" y="696"/>
                    <a:pt x="59" y="695"/>
                    <a:pt x="66" y="693"/>
                  </a:cubicBezTo>
                  <a:cubicBezTo>
                    <a:pt x="172" y="666"/>
                    <a:pt x="357" y="573"/>
                    <a:pt x="463" y="388"/>
                  </a:cubicBezTo>
                  <a:cubicBezTo>
                    <a:pt x="622" y="123"/>
                    <a:pt x="477" y="31"/>
                    <a:pt x="410" y="4"/>
                  </a:cubicBezTo>
                  <a:cubicBezTo>
                    <a:pt x="403" y="2"/>
                    <a:pt x="396" y="0"/>
                    <a:pt x="38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4216401" y="1826783"/>
              <a:ext cx="16147" cy="21375"/>
            </a:xfrm>
            <a:custGeom>
              <a:avLst/>
              <a:gdLst/>
              <a:ahLst/>
              <a:cxnLst/>
              <a:rect l="l" t="t" r="r" b="b"/>
              <a:pathLst>
                <a:path w="491" h="650" extrusionOk="0">
                  <a:moveTo>
                    <a:pt x="397" y="0"/>
                  </a:moveTo>
                  <a:cubicBezTo>
                    <a:pt x="344" y="67"/>
                    <a:pt x="305" y="132"/>
                    <a:pt x="252" y="199"/>
                  </a:cubicBezTo>
                  <a:cubicBezTo>
                    <a:pt x="252" y="146"/>
                    <a:pt x="226" y="106"/>
                    <a:pt x="199" y="67"/>
                  </a:cubicBezTo>
                  <a:lnTo>
                    <a:pt x="199" y="79"/>
                  </a:lnTo>
                  <a:cubicBezTo>
                    <a:pt x="226" y="120"/>
                    <a:pt x="239" y="159"/>
                    <a:pt x="239" y="212"/>
                  </a:cubicBezTo>
                  <a:cubicBezTo>
                    <a:pt x="186" y="291"/>
                    <a:pt x="133" y="371"/>
                    <a:pt x="93" y="450"/>
                  </a:cubicBezTo>
                  <a:cubicBezTo>
                    <a:pt x="80" y="411"/>
                    <a:pt x="53" y="371"/>
                    <a:pt x="27" y="331"/>
                  </a:cubicBezTo>
                  <a:lnTo>
                    <a:pt x="27" y="344"/>
                  </a:lnTo>
                  <a:cubicBezTo>
                    <a:pt x="53" y="384"/>
                    <a:pt x="67" y="424"/>
                    <a:pt x="80" y="477"/>
                  </a:cubicBezTo>
                  <a:lnTo>
                    <a:pt x="0" y="635"/>
                  </a:lnTo>
                  <a:lnTo>
                    <a:pt x="0" y="649"/>
                  </a:lnTo>
                  <a:cubicBezTo>
                    <a:pt x="27" y="596"/>
                    <a:pt x="53" y="543"/>
                    <a:pt x="93" y="477"/>
                  </a:cubicBezTo>
                  <a:lnTo>
                    <a:pt x="93" y="490"/>
                  </a:lnTo>
                  <a:cubicBezTo>
                    <a:pt x="173" y="464"/>
                    <a:pt x="265" y="450"/>
                    <a:pt x="344" y="450"/>
                  </a:cubicBezTo>
                  <a:lnTo>
                    <a:pt x="371" y="450"/>
                  </a:lnTo>
                  <a:lnTo>
                    <a:pt x="385" y="437"/>
                  </a:lnTo>
                  <a:lnTo>
                    <a:pt x="344" y="437"/>
                  </a:lnTo>
                  <a:cubicBezTo>
                    <a:pt x="265" y="437"/>
                    <a:pt x="186" y="450"/>
                    <a:pt x="93" y="464"/>
                  </a:cubicBezTo>
                  <a:cubicBezTo>
                    <a:pt x="146" y="384"/>
                    <a:pt x="199" y="305"/>
                    <a:pt x="252" y="238"/>
                  </a:cubicBezTo>
                  <a:cubicBezTo>
                    <a:pt x="305" y="226"/>
                    <a:pt x="371" y="212"/>
                    <a:pt x="438" y="212"/>
                  </a:cubicBezTo>
                  <a:lnTo>
                    <a:pt x="491" y="212"/>
                  </a:lnTo>
                  <a:lnTo>
                    <a:pt x="491" y="199"/>
                  </a:lnTo>
                  <a:lnTo>
                    <a:pt x="438" y="199"/>
                  </a:lnTo>
                  <a:cubicBezTo>
                    <a:pt x="385" y="199"/>
                    <a:pt x="318" y="212"/>
                    <a:pt x="252" y="212"/>
                  </a:cubicBezTo>
                  <a:cubicBezTo>
                    <a:pt x="305" y="146"/>
                    <a:pt x="358" y="79"/>
                    <a:pt x="411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4201175" y="1866442"/>
              <a:ext cx="27426" cy="14930"/>
            </a:xfrm>
            <a:custGeom>
              <a:avLst/>
              <a:gdLst/>
              <a:ahLst/>
              <a:cxnLst/>
              <a:rect l="l" t="t" r="r" b="b"/>
              <a:pathLst>
                <a:path w="834" h="454" extrusionOk="0">
                  <a:moveTo>
                    <a:pt x="228" y="0"/>
                  </a:moveTo>
                  <a:cubicBezTo>
                    <a:pt x="176" y="0"/>
                    <a:pt x="137" y="14"/>
                    <a:pt x="119" y="38"/>
                  </a:cubicBezTo>
                  <a:cubicBezTo>
                    <a:pt x="80" y="91"/>
                    <a:pt x="1" y="250"/>
                    <a:pt x="278" y="396"/>
                  </a:cubicBezTo>
                  <a:cubicBezTo>
                    <a:pt x="372" y="440"/>
                    <a:pt x="470" y="454"/>
                    <a:pt x="557" y="454"/>
                  </a:cubicBezTo>
                  <a:cubicBezTo>
                    <a:pt x="654" y="454"/>
                    <a:pt x="739" y="437"/>
                    <a:pt x="795" y="423"/>
                  </a:cubicBezTo>
                  <a:cubicBezTo>
                    <a:pt x="821" y="423"/>
                    <a:pt x="834" y="382"/>
                    <a:pt x="807" y="356"/>
                  </a:cubicBezTo>
                  <a:cubicBezTo>
                    <a:pt x="623" y="103"/>
                    <a:pt x="374" y="0"/>
                    <a:pt x="22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4204200" y="1866804"/>
              <a:ext cx="21375" cy="13549"/>
            </a:xfrm>
            <a:custGeom>
              <a:avLst/>
              <a:gdLst/>
              <a:ahLst/>
              <a:cxnLst/>
              <a:rect l="l" t="t" r="r" b="b"/>
              <a:pathLst>
                <a:path w="650" h="412" extrusionOk="0">
                  <a:moveTo>
                    <a:pt x="212" y="1"/>
                  </a:moveTo>
                  <a:cubicBezTo>
                    <a:pt x="212" y="41"/>
                    <a:pt x="226" y="94"/>
                    <a:pt x="239" y="133"/>
                  </a:cubicBezTo>
                  <a:cubicBezTo>
                    <a:pt x="173" y="107"/>
                    <a:pt x="94" y="80"/>
                    <a:pt x="14" y="54"/>
                  </a:cubicBezTo>
                  <a:lnTo>
                    <a:pt x="1" y="67"/>
                  </a:lnTo>
                  <a:cubicBezTo>
                    <a:pt x="94" y="94"/>
                    <a:pt x="173" y="120"/>
                    <a:pt x="253" y="160"/>
                  </a:cubicBezTo>
                  <a:cubicBezTo>
                    <a:pt x="173" y="186"/>
                    <a:pt x="107" y="226"/>
                    <a:pt x="41" y="279"/>
                  </a:cubicBezTo>
                  <a:lnTo>
                    <a:pt x="54" y="279"/>
                  </a:lnTo>
                  <a:cubicBezTo>
                    <a:pt x="120" y="239"/>
                    <a:pt x="186" y="200"/>
                    <a:pt x="265" y="160"/>
                  </a:cubicBezTo>
                  <a:cubicBezTo>
                    <a:pt x="359" y="200"/>
                    <a:pt x="438" y="239"/>
                    <a:pt x="517" y="279"/>
                  </a:cubicBezTo>
                  <a:cubicBezTo>
                    <a:pt x="424" y="306"/>
                    <a:pt x="345" y="345"/>
                    <a:pt x="265" y="412"/>
                  </a:cubicBezTo>
                  <a:lnTo>
                    <a:pt x="279" y="412"/>
                  </a:lnTo>
                  <a:cubicBezTo>
                    <a:pt x="359" y="359"/>
                    <a:pt x="438" y="318"/>
                    <a:pt x="530" y="292"/>
                  </a:cubicBezTo>
                  <a:lnTo>
                    <a:pt x="530" y="279"/>
                  </a:lnTo>
                  <a:cubicBezTo>
                    <a:pt x="570" y="306"/>
                    <a:pt x="610" y="332"/>
                    <a:pt x="650" y="345"/>
                  </a:cubicBezTo>
                  <a:lnTo>
                    <a:pt x="650" y="332"/>
                  </a:lnTo>
                  <a:cubicBezTo>
                    <a:pt x="610" y="306"/>
                    <a:pt x="570" y="292"/>
                    <a:pt x="530" y="265"/>
                  </a:cubicBezTo>
                  <a:cubicBezTo>
                    <a:pt x="517" y="226"/>
                    <a:pt x="517" y="186"/>
                    <a:pt x="517" y="133"/>
                  </a:cubicBezTo>
                  <a:lnTo>
                    <a:pt x="504" y="133"/>
                  </a:lnTo>
                  <a:cubicBezTo>
                    <a:pt x="504" y="173"/>
                    <a:pt x="504" y="213"/>
                    <a:pt x="517" y="265"/>
                  </a:cubicBezTo>
                  <a:cubicBezTo>
                    <a:pt x="438" y="226"/>
                    <a:pt x="345" y="186"/>
                    <a:pt x="265" y="147"/>
                  </a:cubicBezTo>
                  <a:cubicBezTo>
                    <a:pt x="239" y="94"/>
                    <a:pt x="226" y="54"/>
                    <a:pt x="22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4224721" y="1854604"/>
              <a:ext cx="18284" cy="25025"/>
            </a:xfrm>
            <a:custGeom>
              <a:avLst/>
              <a:gdLst/>
              <a:ahLst/>
              <a:cxnLst/>
              <a:rect l="l" t="t" r="r" b="b"/>
              <a:pathLst>
                <a:path w="556" h="761" extrusionOk="0">
                  <a:moveTo>
                    <a:pt x="310" y="1"/>
                  </a:moveTo>
                  <a:cubicBezTo>
                    <a:pt x="203" y="1"/>
                    <a:pt x="0" y="301"/>
                    <a:pt x="52" y="716"/>
                  </a:cubicBezTo>
                  <a:cubicBezTo>
                    <a:pt x="62" y="746"/>
                    <a:pt x="79" y="761"/>
                    <a:pt x="104" y="761"/>
                  </a:cubicBezTo>
                  <a:cubicBezTo>
                    <a:pt x="113" y="761"/>
                    <a:pt x="122" y="759"/>
                    <a:pt x="132" y="756"/>
                  </a:cubicBezTo>
                  <a:cubicBezTo>
                    <a:pt x="224" y="703"/>
                    <a:pt x="383" y="571"/>
                    <a:pt x="462" y="372"/>
                  </a:cubicBezTo>
                  <a:cubicBezTo>
                    <a:pt x="555" y="81"/>
                    <a:pt x="383" y="15"/>
                    <a:pt x="317" y="1"/>
                  </a:cubicBezTo>
                  <a:cubicBezTo>
                    <a:pt x="315" y="1"/>
                    <a:pt x="313" y="1"/>
                    <a:pt x="31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4226431" y="1855064"/>
              <a:ext cx="14371" cy="23973"/>
            </a:xfrm>
            <a:custGeom>
              <a:avLst/>
              <a:gdLst/>
              <a:ahLst/>
              <a:cxnLst/>
              <a:rect l="l" t="t" r="r" b="b"/>
              <a:pathLst>
                <a:path w="437" h="729" extrusionOk="0">
                  <a:moveTo>
                    <a:pt x="291" y="1"/>
                  </a:moveTo>
                  <a:cubicBezTo>
                    <a:pt x="265" y="67"/>
                    <a:pt x="225" y="146"/>
                    <a:pt x="198" y="213"/>
                  </a:cubicBezTo>
                  <a:cubicBezTo>
                    <a:pt x="186" y="172"/>
                    <a:pt x="159" y="133"/>
                    <a:pt x="119" y="93"/>
                  </a:cubicBezTo>
                  <a:lnTo>
                    <a:pt x="119" y="107"/>
                  </a:lnTo>
                  <a:cubicBezTo>
                    <a:pt x="145" y="146"/>
                    <a:pt x="172" y="186"/>
                    <a:pt x="186" y="239"/>
                  </a:cubicBezTo>
                  <a:cubicBezTo>
                    <a:pt x="159" y="331"/>
                    <a:pt x="119" y="411"/>
                    <a:pt x="92" y="504"/>
                  </a:cubicBezTo>
                  <a:cubicBezTo>
                    <a:pt x="66" y="464"/>
                    <a:pt x="39" y="437"/>
                    <a:pt x="0" y="398"/>
                  </a:cubicBezTo>
                  <a:lnTo>
                    <a:pt x="0" y="411"/>
                  </a:lnTo>
                  <a:cubicBezTo>
                    <a:pt x="39" y="451"/>
                    <a:pt x="66" y="490"/>
                    <a:pt x="80" y="517"/>
                  </a:cubicBezTo>
                  <a:cubicBezTo>
                    <a:pt x="66" y="583"/>
                    <a:pt x="53" y="649"/>
                    <a:pt x="39" y="702"/>
                  </a:cubicBezTo>
                  <a:lnTo>
                    <a:pt x="39" y="728"/>
                  </a:lnTo>
                  <a:cubicBezTo>
                    <a:pt x="53" y="663"/>
                    <a:pt x="80" y="596"/>
                    <a:pt x="92" y="530"/>
                  </a:cubicBezTo>
                  <a:cubicBezTo>
                    <a:pt x="186" y="490"/>
                    <a:pt x="278" y="451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17"/>
                  </a:cubicBezTo>
                  <a:cubicBezTo>
                    <a:pt x="133" y="424"/>
                    <a:pt x="159" y="345"/>
                    <a:pt x="198" y="252"/>
                  </a:cubicBezTo>
                  <a:cubicBezTo>
                    <a:pt x="278" y="225"/>
                    <a:pt x="357" y="199"/>
                    <a:pt x="436" y="186"/>
                  </a:cubicBezTo>
                  <a:lnTo>
                    <a:pt x="436" y="172"/>
                  </a:lnTo>
                  <a:cubicBezTo>
                    <a:pt x="357" y="186"/>
                    <a:pt x="278" y="213"/>
                    <a:pt x="198" y="239"/>
                  </a:cubicBezTo>
                  <a:cubicBezTo>
                    <a:pt x="238" y="160"/>
                    <a:pt x="265" y="80"/>
                    <a:pt x="30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4200714" y="1896138"/>
              <a:ext cx="23118" cy="21211"/>
            </a:xfrm>
            <a:custGeom>
              <a:avLst/>
              <a:gdLst/>
              <a:ahLst/>
              <a:cxnLst/>
              <a:rect l="l" t="t" r="r" b="b"/>
              <a:pathLst>
                <a:path w="703" h="645" extrusionOk="0">
                  <a:moveTo>
                    <a:pt x="236" y="0"/>
                  </a:moveTo>
                  <a:cubicBezTo>
                    <a:pt x="222" y="0"/>
                    <a:pt x="210" y="3"/>
                    <a:pt x="200" y="9"/>
                  </a:cubicBezTo>
                  <a:cubicBezTo>
                    <a:pt x="147" y="35"/>
                    <a:pt x="1" y="155"/>
                    <a:pt x="200" y="393"/>
                  </a:cubicBezTo>
                  <a:cubicBezTo>
                    <a:pt x="332" y="565"/>
                    <a:pt x="530" y="618"/>
                    <a:pt x="636" y="644"/>
                  </a:cubicBezTo>
                  <a:cubicBezTo>
                    <a:pt x="663" y="644"/>
                    <a:pt x="703" y="618"/>
                    <a:pt x="689" y="578"/>
                  </a:cubicBezTo>
                  <a:cubicBezTo>
                    <a:pt x="607" y="200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4204200" y="1896861"/>
              <a:ext cx="17889" cy="19172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67" y="1"/>
                  </a:moveTo>
                  <a:cubicBezTo>
                    <a:pt x="120" y="66"/>
                    <a:pt x="186" y="133"/>
                    <a:pt x="239" y="186"/>
                  </a:cubicBezTo>
                  <a:lnTo>
                    <a:pt x="200" y="186"/>
                  </a:lnTo>
                  <a:cubicBezTo>
                    <a:pt x="133" y="186"/>
                    <a:pt x="67" y="199"/>
                    <a:pt x="1" y="212"/>
                  </a:cubicBezTo>
                  <a:lnTo>
                    <a:pt x="1" y="225"/>
                  </a:lnTo>
                  <a:cubicBezTo>
                    <a:pt x="67" y="212"/>
                    <a:pt x="133" y="199"/>
                    <a:pt x="200" y="199"/>
                  </a:cubicBezTo>
                  <a:lnTo>
                    <a:pt x="253" y="199"/>
                  </a:lnTo>
                  <a:cubicBezTo>
                    <a:pt x="318" y="278"/>
                    <a:pt x="371" y="345"/>
                    <a:pt x="424" y="424"/>
                  </a:cubicBezTo>
                  <a:cubicBezTo>
                    <a:pt x="385" y="410"/>
                    <a:pt x="345" y="410"/>
                    <a:pt x="306" y="410"/>
                  </a:cubicBezTo>
                  <a:cubicBezTo>
                    <a:pt x="253" y="410"/>
                    <a:pt x="186" y="410"/>
                    <a:pt x="133" y="424"/>
                  </a:cubicBezTo>
                  <a:cubicBezTo>
                    <a:pt x="147" y="424"/>
                    <a:pt x="147" y="437"/>
                    <a:pt x="147" y="437"/>
                  </a:cubicBezTo>
                  <a:cubicBezTo>
                    <a:pt x="200" y="424"/>
                    <a:pt x="253" y="424"/>
                    <a:pt x="306" y="424"/>
                  </a:cubicBezTo>
                  <a:cubicBezTo>
                    <a:pt x="345" y="424"/>
                    <a:pt x="398" y="424"/>
                    <a:pt x="438" y="437"/>
                  </a:cubicBezTo>
                  <a:cubicBezTo>
                    <a:pt x="477" y="477"/>
                    <a:pt x="504" y="530"/>
                    <a:pt x="544" y="583"/>
                  </a:cubicBezTo>
                  <a:lnTo>
                    <a:pt x="544" y="556"/>
                  </a:lnTo>
                  <a:cubicBezTo>
                    <a:pt x="517" y="504"/>
                    <a:pt x="477" y="463"/>
                    <a:pt x="451" y="424"/>
                  </a:cubicBezTo>
                  <a:cubicBezTo>
                    <a:pt x="451" y="371"/>
                    <a:pt x="464" y="331"/>
                    <a:pt x="491" y="292"/>
                  </a:cubicBezTo>
                  <a:cubicBezTo>
                    <a:pt x="477" y="292"/>
                    <a:pt x="477" y="278"/>
                    <a:pt x="477" y="278"/>
                  </a:cubicBezTo>
                  <a:cubicBezTo>
                    <a:pt x="464" y="318"/>
                    <a:pt x="438" y="357"/>
                    <a:pt x="438" y="410"/>
                  </a:cubicBezTo>
                  <a:cubicBezTo>
                    <a:pt x="371" y="331"/>
                    <a:pt x="318" y="265"/>
                    <a:pt x="253" y="186"/>
                  </a:cubicBezTo>
                  <a:cubicBezTo>
                    <a:pt x="253" y="133"/>
                    <a:pt x="265" y="80"/>
                    <a:pt x="279" y="40"/>
                  </a:cubicBezTo>
                  <a:lnTo>
                    <a:pt x="265" y="27"/>
                  </a:lnTo>
                  <a:cubicBezTo>
                    <a:pt x="253" y="80"/>
                    <a:pt x="239" y="119"/>
                    <a:pt x="239" y="172"/>
                  </a:cubicBezTo>
                  <a:cubicBezTo>
                    <a:pt x="186" y="106"/>
                    <a:pt x="133" y="53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4221662" y="1897289"/>
              <a:ext cx="24368" cy="19698"/>
            </a:xfrm>
            <a:custGeom>
              <a:avLst/>
              <a:gdLst/>
              <a:ahLst/>
              <a:cxnLst/>
              <a:rect l="l" t="t" r="r" b="b"/>
              <a:pathLst>
                <a:path w="741" h="599" extrusionOk="0">
                  <a:moveTo>
                    <a:pt x="509" y="0"/>
                  </a:moveTo>
                  <a:cubicBezTo>
                    <a:pt x="388" y="0"/>
                    <a:pt x="127" y="179"/>
                    <a:pt x="13" y="543"/>
                  </a:cubicBezTo>
                  <a:cubicBezTo>
                    <a:pt x="1" y="566"/>
                    <a:pt x="19" y="599"/>
                    <a:pt x="50" y="599"/>
                  </a:cubicBezTo>
                  <a:cubicBezTo>
                    <a:pt x="55" y="599"/>
                    <a:pt x="60" y="598"/>
                    <a:pt x="66" y="596"/>
                  </a:cubicBezTo>
                  <a:cubicBezTo>
                    <a:pt x="172" y="596"/>
                    <a:pt x="370" y="556"/>
                    <a:pt x="529" y="397"/>
                  </a:cubicBezTo>
                  <a:cubicBezTo>
                    <a:pt x="740" y="173"/>
                    <a:pt x="608" y="53"/>
                    <a:pt x="555" y="14"/>
                  </a:cubicBezTo>
                  <a:cubicBezTo>
                    <a:pt x="544" y="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4222057" y="1898144"/>
              <a:ext cx="20487" cy="18317"/>
            </a:xfrm>
            <a:custGeom>
              <a:avLst/>
              <a:gdLst/>
              <a:ahLst/>
              <a:cxnLst/>
              <a:rect l="l" t="t" r="r" b="b"/>
              <a:pathLst>
                <a:path w="623" h="557" extrusionOk="0">
                  <a:moveTo>
                    <a:pt x="569" y="1"/>
                  </a:moveTo>
                  <a:cubicBezTo>
                    <a:pt x="504" y="54"/>
                    <a:pt x="437" y="107"/>
                    <a:pt x="384" y="160"/>
                  </a:cubicBezTo>
                  <a:cubicBezTo>
                    <a:pt x="384" y="107"/>
                    <a:pt x="384" y="67"/>
                    <a:pt x="371" y="14"/>
                  </a:cubicBezTo>
                  <a:cubicBezTo>
                    <a:pt x="358" y="14"/>
                    <a:pt x="358" y="27"/>
                    <a:pt x="358" y="27"/>
                  </a:cubicBezTo>
                  <a:cubicBezTo>
                    <a:pt x="371" y="67"/>
                    <a:pt x="371" y="120"/>
                    <a:pt x="371" y="173"/>
                  </a:cubicBezTo>
                  <a:cubicBezTo>
                    <a:pt x="292" y="239"/>
                    <a:pt x="225" y="306"/>
                    <a:pt x="160" y="371"/>
                  </a:cubicBezTo>
                  <a:cubicBezTo>
                    <a:pt x="160" y="332"/>
                    <a:pt x="160" y="306"/>
                    <a:pt x="146" y="265"/>
                  </a:cubicBezTo>
                  <a:cubicBezTo>
                    <a:pt x="146" y="279"/>
                    <a:pt x="133" y="279"/>
                    <a:pt x="133" y="292"/>
                  </a:cubicBezTo>
                  <a:cubicBezTo>
                    <a:pt x="146" y="318"/>
                    <a:pt x="146" y="359"/>
                    <a:pt x="146" y="385"/>
                  </a:cubicBezTo>
                  <a:cubicBezTo>
                    <a:pt x="133" y="398"/>
                    <a:pt x="119" y="424"/>
                    <a:pt x="107" y="438"/>
                  </a:cubicBezTo>
                  <a:cubicBezTo>
                    <a:pt x="93" y="451"/>
                    <a:pt x="93" y="465"/>
                    <a:pt x="93" y="465"/>
                  </a:cubicBezTo>
                  <a:cubicBezTo>
                    <a:pt x="119" y="451"/>
                    <a:pt x="133" y="424"/>
                    <a:pt x="160" y="398"/>
                  </a:cubicBezTo>
                  <a:lnTo>
                    <a:pt x="199" y="398"/>
                  </a:lnTo>
                  <a:cubicBezTo>
                    <a:pt x="278" y="398"/>
                    <a:pt x="371" y="412"/>
                    <a:pt x="437" y="424"/>
                  </a:cubicBezTo>
                  <a:lnTo>
                    <a:pt x="451" y="424"/>
                  </a:lnTo>
                  <a:cubicBezTo>
                    <a:pt x="371" y="398"/>
                    <a:pt x="292" y="385"/>
                    <a:pt x="199" y="385"/>
                  </a:cubicBezTo>
                  <a:lnTo>
                    <a:pt x="172" y="385"/>
                  </a:lnTo>
                  <a:cubicBezTo>
                    <a:pt x="239" y="318"/>
                    <a:pt x="292" y="253"/>
                    <a:pt x="371" y="186"/>
                  </a:cubicBezTo>
                  <a:cubicBezTo>
                    <a:pt x="451" y="200"/>
                    <a:pt x="530" y="212"/>
                    <a:pt x="610" y="239"/>
                  </a:cubicBezTo>
                  <a:cubicBezTo>
                    <a:pt x="610" y="226"/>
                    <a:pt x="610" y="226"/>
                    <a:pt x="622" y="226"/>
                  </a:cubicBezTo>
                  <a:cubicBezTo>
                    <a:pt x="543" y="200"/>
                    <a:pt x="464" y="186"/>
                    <a:pt x="384" y="173"/>
                  </a:cubicBezTo>
                  <a:cubicBezTo>
                    <a:pt x="451" y="120"/>
                    <a:pt x="504" y="67"/>
                    <a:pt x="583" y="14"/>
                  </a:cubicBezTo>
                  <a:lnTo>
                    <a:pt x="569" y="1"/>
                  </a:lnTo>
                  <a:close/>
                  <a:moveTo>
                    <a:pt x="14" y="530"/>
                  </a:moveTo>
                  <a:cubicBezTo>
                    <a:pt x="14" y="544"/>
                    <a:pt x="14" y="544"/>
                    <a:pt x="1" y="557"/>
                  </a:cubicBezTo>
                  <a:lnTo>
                    <a:pt x="14" y="557"/>
                  </a:lnTo>
                  <a:lnTo>
                    <a:pt x="14" y="53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4205943" y="1737992"/>
              <a:ext cx="26604" cy="236805"/>
            </a:xfrm>
            <a:custGeom>
              <a:avLst/>
              <a:gdLst/>
              <a:ahLst/>
              <a:cxnLst/>
              <a:rect l="l" t="t" r="r" b="b"/>
              <a:pathLst>
                <a:path w="809" h="7201" extrusionOk="0">
                  <a:moveTo>
                    <a:pt x="597" y="0"/>
                  </a:moveTo>
                  <a:lnTo>
                    <a:pt x="544" y="26"/>
                  </a:lnTo>
                  <a:cubicBezTo>
                    <a:pt x="742" y="503"/>
                    <a:pt x="609" y="1059"/>
                    <a:pt x="451" y="1549"/>
                  </a:cubicBezTo>
                  <a:lnTo>
                    <a:pt x="411" y="1668"/>
                  </a:lnTo>
                  <a:cubicBezTo>
                    <a:pt x="265" y="2131"/>
                    <a:pt x="94" y="2621"/>
                    <a:pt x="186" y="3097"/>
                  </a:cubicBezTo>
                  <a:cubicBezTo>
                    <a:pt x="226" y="3309"/>
                    <a:pt x="318" y="3508"/>
                    <a:pt x="398" y="3693"/>
                  </a:cubicBezTo>
                  <a:cubicBezTo>
                    <a:pt x="477" y="3865"/>
                    <a:pt x="544" y="4037"/>
                    <a:pt x="597" y="4223"/>
                  </a:cubicBezTo>
                  <a:cubicBezTo>
                    <a:pt x="715" y="4726"/>
                    <a:pt x="570" y="5255"/>
                    <a:pt x="411" y="5718"/>
                  </a:cubicBezTo>
                  <a:cubicBezTo>
                    <a:pt x="385" y="5797"/>
                    <a:pt x="345" y="5877"/>
                    <a:pt x="318" y="5970"/>
                  </a:cubicBezTo>
                  <a:cubicBezTo>
                    <a:pt x="173" y="6367"/>
                    <a:pt x="27" y="6777"/>
                    <a:pt x="1" y="7200"/>
                  </a:cubicBezTo>
                  <a:lnTo>
                    <a:pt x="54" y="7200"/>
                  </a:lnTo>
                  <a:cubicBezTo>
                    <a:pt x="80" y="6790"/>
                    <a:pt x="226" y="6380"/>
                    <a:pt x="371" y="5983"/>
                  </a:cubicBezTo>
                  <a:cubicBezTo>
                    <a:pt x="398" y="5903"/>
                    <a:pt x="438" y="5811"/>
                    <a:pt x="464" y="5732"/>
                  </a:cubicBezTo>
                  <a:cubicBezTo>
                    <a:pt x="623" y="5268"/>
                    <a:pt x="768" y="4726"/>
                    <a:pt x="650" y="4209"/>
                  </a:cubicBezTo>
                  <a:cubicBezTo>
                    <a:pt x="597" y="4024"/>
                    <a:pt x="530" y="3852"/>
                    <a:pt x="451" y="3680"/>
                  </a:cubicBezTo>
                  <a:cubicBezTo>
                    <a:pt x="371" y="3482"/>
                    <a:pt x="279" y="3296"/>
                    <a:pt x="253" y="3097"/>
                  </a:cubicBezTo>
                  <a:cubicBezTo>
                    <a:pt x="159" y="2621"/>
                    <a:pt x="318" y="2144"/>
                    <a:pt x="464" y="1681"/>
                  </a:cubicBezTo>
                  <a:lnTo>
                    <a:pt x="504" y="1562"/>
                  </a:lnTo>
                  <a:cubicBezTo>
                    <a:pt x="662" y="1073"/>
                    <a:pt x="809" y="490"/>
                    <a:pt x="59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4188974" y="1923170"/>
              <a:ext cx="40087" cy="20290"/>
            </a:xfrm>
            <a:custGeom>
              <a:avLst/>
              <a:gdLst/>
              <a:ahLst/>
              <a:cxnLst/>
              <a:rect l="l" t="t" r="r" b="b"/>
              <a:pathLst>
                <a:path w="1219" h="617" extrusionOk="0">
                  <a:moveTo>
                    <a:pt x="842" y="1"/>
                  </a:moveTo>
                  <a:cubicBezTo>
                    <a:pt x="562" y="1"/>
                    <a:pt x="196" y="103"/>
                    <a:pt x="1" y="577"/>
                  </a:cubicBezTo>
                  <a:cubicBezTo>
                    <a:pt x="1" y="577"/>
                    <a:pt x="119" y="616"/>
                    <a:pt x="290" y="616"/>
                  </a:cubicBezTo>
                  <a:cubicBezTo>
                    <a:pt x="552" y="616"/>
                    <a:pt x="938" y="525"/>
                    <a:pt x="1219" y="60"/>
                  </a:cubicBezTo>
                  <a:cubicBezTo>
                    <a:pt x="1219" y="60"/>
                    <a:pt x="1055" y="1"/>
                    <a:pt x="842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4188974" y="1925143"/>
              <a:ext cx="40087" cy="17034"/>
            </a:xfrm>
            <a:custGeom>
              <a:avLst/>
              <a:gdLst/>
              <a:ahLst/>
              <a:cxnLst/>
              <a:rect l="l" t="t" r="r" b="b"/>
              <a:pathLst>
                <a:path w="1219" h="518" extrusionOk="0">
                  <a:moveTo>
                    <a:pt x="1" y="517"/>
                  </a:moveTo>
                  <a:lnTo>
                    <a:pt x="1" y="517"/>
                  </a:lnTo>
                  <a:lnTo>
                    <a:pt x="1" y="517"/>
                  </a:lnTo>
                  <a:close/>
                  <a:moveTo>
                    <a:pt x="1205" y="0"/>
                  </a:moveTo>
                  <a:lnTo>
                    <a:pt x="1205" y="0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4188974" y="1922972"/>
              <a:ext cx="40087" cy="19599"/>
            </a:xfrm>
            <a:custGeom>
              <a:avLst/>
              <a:gdLst/>
              <a:ahLst/>
              <a:cxnLst/>
              <a:rect l="l" t="t" r="r" b="b"/>
              <a:pathLst>
                <a:path w="1219" h="596" extrusionOk="0">
                  <a:moveTo>
                    <a:pt x="808" y="1"/>
                  </a:moveTo>
                  <a:lnTo>
                    <a:pt x="804" y="10"/>
                  </a:lnTo>
                  <a:lnTo>
                    <a:pt x="804" y="10"/>
                  </a:lnTo>
                  <a:cubicBezTo>
                    <a:pt x="806" y="8"/>
                    <a:pt x="808" y="5"/>
                    <a:pt x="808" y="1"/>
                  </a:cubicBezTo>
                  <a:close/>
                  <a:moveTo>
                    <a:pt x="804" y="10"/>
                  </a:moveTo>
                  <a:lnTo>
                    <a:pt x="804" y="10"/>
                  </a:lnTo>
                  <a:cubicBezTo>
                    <a:pt x="801" y="13"/>
                    <a:pt x="795" y="13"/>
                    <a:pt x="795" y="13"/>
                  </a:cubicBezTo>
                  <a:lnTo>
                    <a:pt x="675" y="292"/>
                  </a:lnTo>
                  <a:lnTo>
                    <a:pt x="345" y="437"/>
                  </a:lnTo>
                  <a:lnTo>
                    <a:pt x="490" y="66"/>
                  </a:lnTo>
                  <a:cubicBezTo>
                    <a:pt x="477" y="66"/>
                    <a:pt x="477" y="80"/>
                    <a:pt x="464" y="80"/>
                  </a:cubicBezTo>
                  <a:lnTo>
                    <a:pt x="319" y="437"/>
                  </a:lnTo>
                  <a:lnTo>
                    <a:pt x="1" y="583"/>
                  </a:lnTo>
                  <a:lnTo>
                    <a:pt x="14" y="596"/>
                  </a:lnTo>
                  <a:lnTo>
                    <a:pt x="319" y="463"/>
                  </a:lnTo>
                  <a:lnTo>
                    <a:pt x="649" y="557"/>
                  </a:lnTo>
                  <a:lnTo>
                    <a:pt x="675" y="557"/>
                  </a:lnTo>
                  <a:lnTo>
                    <a:pt x="345" y="451"/>
                  </a:lnTo>
                  <a:lnTo>
                    <a:pt x="675" y="305"/>
                  </a:lnTo>
                  <a:lnTo>
                    <a:pt x="689" y="305"/>
                  </a:lnTo>
                  <a:lnTo>
                    <a:pt x="954" y="384"/>
                  </a:lnTo>
                  <a:lnTo>
                    <a:pt x="967" y="371"/>
                  </a:lnTo>
                  <a:lnTo>
                    <a:pt x="702" y="292"/>
                  </a:lnTo>
                  <a:lnTo>
                    <a:pt x="1205" y="80"/>
                  </a:lnTo>
                  <a:lnTo>
                    <a:pt x="1219" y="66"/>
                  </a:lnTo>
                  <a:lnTo>
                    <a:pt x="1205" y="66"/>
                  </a:lnTo>
                  <a:lnTo>
                    <a:pt x="702" y="278"/>
                  </a:lnTo>
                  <a:lnTo>
                    <a:pt x="804" y="1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4151978" y="1906858"/>
              <a:ext cx="40087" cy="30452"/>
            </a:xfrm>
            <a:custGeom>
              <a:avLst/>
              <a:gdLst/>
              <a:ahLst/>
              <a:cxnLst/>
              <a:rect l="l" t="t" r="r" b="b"/>
              <a:pathLst>
                <a:path w="1219" h="926" extrusionOk="0">
                  <a:moveTo>
                    <a:pt x="0" y="0"/>
                  </a:moveTo>
                  <a:cubicBezTo>
                    <a:pt x="0" y="0"/>
                    <a:pt x="164" y="926"/>
                    <a:pt x="1043" y="926"/>
                  </a:cubicBezTo>
                  <a:cubicBezTo>
                    <a:pt x="1098" y="926"/>
                    <a:pt x="1157" y="922"/>
                    <a:pt x="1218" y="914"/>
                  </a:cubicBezTo>
                  <a:cubicBezTo>
                    <a:pt x="1218" y="914"/>
                    <a:pt x="1033" y="14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4178089" y="19151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4151978" y="1906858"/>
              <a:ext cx="40087" cy="30090"/>
            </a:xfrm>
            <a:custGeom>
              <a:avLst/>
              <a:gdLst/>
              <a:ahLst/>
              <a:cxnLst/>
              <a:rect l="l" t="t" r="r" b="b"/>
              <a:pathLst>
                <a:path w="1219" h="915" extrusionOk="0">
                  <a:moveTo>
                    <a:pt x="795" y="252"/>
                  </a:moveTo>
                  <a:cubicBezTo>
                    <a:pt x="795" y="255"/>
                    <a:pt x="795" y="257"/>
                    <a:pt x="796" y="259"/>
                  </a:cubicBezTo>
                  <a:lnTo>
                    <a:pt x="796" y="259"/>
                  </a:lnTo>
                  <a:lnTo>
                    <a:pt x="795" y="252"/>
                  </a:lnTo>
                  <a:close/>
                  <a:moveTo>
                    <a:pt x="0" y="0"/>
                  </a:moveTo>
                  <a:lnTo>
                    <a:pt x="0" y="14"/>
                  </a:lnTo>
                  <a:lnTo>
                    <a:pt x="517" y="398"/>
                  </a:lnTo>
                  <a:lnTo>
                    <a:pt x="173" y="438"/>
                  </a:lnTo>
                  <a:cubicBezTo>
                    <a:pt x="173" y="450"/>
                    <a:pt x="186" y="450"/>
                    <a:pt x="186" y="450"/>
                  </a:cubicBezTo>
                  <a:lnTo>
                    <a:pt x="530" y="411"/>
                  </a:lnTo>
                  <a:lnTo>
                    <a:pt x="874" y="662"/>
                  </a:lnTo>
                  <a:lnTo>
                    <a:pt x="424" y="715"/>
                  </a:lnTo>
                  <a:cubicBezTo>
                    <a:pt x="424" y="729"/>
                    <a:pt x="438" y="729"/>
                    <a:pt x="438" y="742"/>
                  </a:cubicBezTo>
                  <a:lnTo>
                    <a:pt x="888" y="676"/>
                  </a:lnTo>
                  <a:lnTo>
                    <a:pt x="1205" y="914"/>
                  </a:lnTo>
                  <a:lnTo>
                    <a:pt x="1218" y="914"/>
                  </a:lnTo>
                  <a:lnTo>
                    <a:pt x="1218" y="888"/>
                  </a:lnTo>
                  <a:lnTo>
                    <a:pt x="914" y="662"/>
                  </a:lnTo>
                  <a:lnTo>
                    <a:pt x="821" y="279"/>
                  </a:lnTo>
                  <a:cubicBezTo>
                    <a:pt x="811" y="268"/>
                    <a:pt x="800" y="266"/>
                    <a:pt x="796" y="259"/>
                  </a:cubicBezTo>
                  <a:lnTo>
                    <a:pt x="796" y="259"/>
                  </a:lnTo>
                  <a:lnTo>
                    <a:pt x="888" y="650"/>
                  </a:lnTo>
                  <a:lnTo>
                    <a:pt x="544" y="398"/>
                  </a:lnTo>
                  <a:lnTo>
                    <a:pt x="544" y="385"/>
                  </a:lnTo>
                  <a:lnTo>
                    <a:pt x="477" y="80"/>
                  </a:lnTo>
                  <a:lnTo>
                    <a:pt x="450" y="80"/>
                  </a:lnTo>
                  <a:lnTo>
                    <a:pt x="530" y="385"/>
                  </a:lnTo>
                  <a:lnTo>
                    <a:pt x="530" y="38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4180293" y="1864469"/>
              <a:ext cx="16969" cy="97274"/>
            </a:xfrm>
            <a:custGeom>
              <a:avLst/>
              <a:gdLst/>
              <a:ahLst/>
              <a:cxnLst/>
              <a:rect l="l" t="t" r="r" b="b"/>
              <a:pathLst>
                <a:path w="516" h="2958" extrusionOk="0">
                  <a:moveTo>
                    <a:pt x="69" y="1"/>
                  </a:moveTo>
                  <a:cubicBezTo>
                    <a:pt x="60" y="1"/>
                    <a:pt x="50" y="2"/>
                    <a:pt x="39" y="6"/>
                  </a:cubicBezTo>
                  <a:cubicBezTo>
                    <a:pt x="13" y="19"/>
                    <a:pt x="0" y="45"/>
                    <a:pt x="13" y="72"/>
                  </a:cubicBezTo>
                  <a:cubicBezTo>
                    <a:pt x="357" y="959"/>
                    <a:pt x="397" y="1965"/>
                    <a:pt x="145" y="2878"/>
                  </a:cubicBezTo>
                  <a:cubicBezTo>
                    <a:pt x="145" y="2918"/>
                    <a:pt x="159" y="2944"/>
                    <a:pt x="186" y="2957"/>
                  </a:cubicBezTo>
                  <a:lnTo>
                    <a:pt x="212" y="2957"/>
                  </a:lnTo>
                  <a:cubicBezTo>
                    <a:pt x="238" y="2944"/>
                    <a:pt x="251" y="2931"/>
                    <a:pt x="251" y="2918"/>
                  </a:cubicBezTo>
                  <a:cubicBezTo>
                    <a:pt x="516" y="1965"/>
                    <a:pt x="463" y="945"/>
                    <a:pt x="119" y="33"/>
                  </a:cubicBezTo>
                  <a:cubicBezTo>
                    <a:pt x="110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4143264" y="1825467"/>
              <a:ext cx="83199" cy="82673"/>
            </a:xfrm>
            <a:custGeom>
              <a:avLst/>
              <a:gdLst/>
              <a:ahLst/>
              <a:cxnLst/>
              <a:rect l="l" t="t" r="r" b="b"/>
              <a:pathLst>
                <a:path w="2530" h="2514" extrusionOk="0">
                  <a:moveTo>
                    <a:pt x="797" y="1"/>
                  </a:moveTo>
                  <a:cubicBezTo>
                    <a:pt x="732" y="1"/>
                    <a:pt x="668" y="17"/>
                    <a:pt x="610" y="54"/>
                  </a:cubicBezTo>
                  <a:cubicBezTo>
                    <a:pt x="464" y="146"/>
                    <a:pt x="424" y="358"/>
                    <a:pt x="491" y="517"/>
                  </a:cubicBezTo>
                  <a:cubicBezTo>
                    <a:pt x="544" y="689"/>
                    <a:pt x="676" y="808"/>
                    <a:pt x="795" y="940"/>
                  </a:cubicBezTo>
                  <a:cubicBezTo>
                    <a:pt x="636" y="834"/>
                    <a:pt x="464" y="769"/>
                    <a:pt x="279" y="769"/>
                  </a:cubicBezTo>
                  <a:cubicBezTo>
                    <a:pt x="173" y="769"/>
                    <a:pt x="41" y="808"/>
                    <a:pt x="14" y="901"/>
                  </a:cubicBezTo>
                  <a:cubicBezTo>
                    <a:pt x="1" y="993"/>
                    <a:pt x="41" y="1166"/>
                    <a:pt x="120" y="1231"/>
                  </a:cubicBezTo>
                  <a:cubicBezTo>
                    <a:pt x="318" y="1377"/>
                    <a:pt x="597" y="1364"/>
                    <a:pt x="835" y="1390"/>
                  </a:cubicBezTo>
                  <a:cubicBezTo>
                    <a:pt x="835" y="1390"/>
                    <a:pt x="292" y="1774"/>
                    <a:pt x="306" y="2105"/>
                  </a:cubicBezTo>
                  <a:cubicBezTo>
                    <a:pt x="306" y="2237"/>
                    <a:pt x="371" y="2370"/>
                    <a:pt x="477" y="2449"/>
                  </a:cubicBezTo>
                  <a:cubicBezTo>
                    <a:pt x="538" y="2488"/>
                    <a:pt x="609" y="2506"/>
                    <a:pt x="680" y="2506"/>
                  </a:cubicBezTo>
                  <a:cubicBezTo>
                    <a:pt x="780" y="2506"/>
                    <a:pt x="883" y="2471"/>
                    <a:pt x="967" y="2410"/>
                  </a:cubicBezTo>
                  <a:cubicBezTo>
                    <a:pt x="1073" y="2317"/>
                    <a:pt x="1153" y="2198"/>
                    <a:pt x="1192" y="2052"/>
                  </a:cubicBezTo>
                  <a:cubicBezTo>
                    <a:pt x="1218" y="1960"/>
                    <a:pt x="1312" y="1748"/>
                    <a:pt x="1312" y="1748"/>
                  </a:cubicBezTo>
                  <a:cubicBezTo>
                    <a:pt x="1312" y="1748"/>
                    <a:pt x="1483" y="1946"/>
                    <a:pt x="1536" y="2025"/>
                  </a:cubicBezTo>
                  <a:cubicBezTo>
                    <a:pt x="1629" y="2158"/>
                    <a:pt x="1735" y="2277"/>
                    <a:pt x="1867" y="2383"/>
                  </a:cubicBezTo>
                  <a:cubicBezTo>
                    <a:pt x="1966" y="2452"/>
                    <a:pt x="2086" y="2513"/>
                    <a:pt x="2201" y="2513"/>
                  </a:cubicBezTo>
                  <a:cubicBezTo>
                    <a:pt x="2241" y="2513"/>
                    <a:pt x="2280" y="2506"/>
                    <a:pt x="2317" y="2489"/>
                  </a:cubicBezTo>
                  <a:cubicBezTo>
                    <a:pt x="2423" y="2436"/>
                    <a:pt x="2489" y="2304"/>
                    <a:pt x="2503" y="2184"/>
                  </a:cubicBezTo>
                  <a:cubicBezTo>
                    <a:pt x="2503" y="2066"/>
                    <a:pt x="2463" y="1946"/>
                    <a:pt x="2397" y="1840"/>
                  </a:cubicBezTo>
                  <a:cubicBezTo>
                    <a:pt x="2238" y="1549"/>
                    <a:pt x="1960" y="1337"/>
                    <a:pt x="1642" y="1245"/>
                  </a:cubicBezTo>
                  <a:cubicBezTo>
                    <a:pt x="1880" y="1219"/>
                    <a:pt x="2106" y="1125"/>
                    <a:pt x="2304" y="993"/>
                  </a:cubicBezTo>
                  <a:cubicBezTo>
                    <a:pt x="2423" y="914"/>
                    <a:pt x="2529" y="795"/>
                    <a:pt x="2515" y="663"/>
                  </a:cubicBezTo>
                  <a:cubicBezTo>
                    <a:pt x="2489" y="543"/>
                    <a:pt x="2383" y="464"/>
                    <a:pt x="2277" y="451"/>
                  </a:cubicBezTo>
                  <a:cubicBezTo>
                    <a:pt x="2261" y="449"/>
                    <a:pt x="2246" y="448"/>
                    <a:pt x="2230" y="448"/>
                  </a:cubicBezTo>
                  <a:cubicBezTo>
                    <a:pt x="2130" y="448"/>
                    <a:pt x="2039" y="484"/>
                    <a:pt x="1947" y="530"/>
                  </a:cubicBezTo>
                  <a:cubicBezTo>
                    <a:pt x="1748" y="636"/>
                    <a:pt x="1562" y="808"/>
                    <a:pt x="1457" y="1007"/>
                  </a:cubicBezTo>
                  <a:cubicBezTo>
                    <a:pt x="1536" y="675"/>
                    <a:pt x="1377" y="292"/>
                    <a:pt x="1086" y="93"/>
                  </a:cubicBezTo>
                  <a:cubicBezTo>
                    <a:pt x="999" y="38"/>
                    <a:pt x="897" y="1"/>
                    <a:pt x="79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4260368" y="1864667"/>
              <a:ext cx="3058" cy="3058"/>
            </a:xfrm>
            <a:custGeom>
              <a:avLst/>
              <a:gdLst/>
              <a:ahLst/>
              <a:cxnLst/>
              <a:rect l="l" t="t" r="r" b="b"/>
              <a:pathLst>
                <a:path w="93" h="93" extrusionOk="0">
                  <a:moveTo>
                    <a:pt x="66" y="0"/>
                  </a:moveTo>
                  <a:lnTo>
                    <a:pt x="54" y="13"/>
                  </a:lnTo>
                  <a:cubicBezTo>
                    <a:pt x="27" y="27"/>
                    <a:pt x="13" y="53"/>
                    <a:pt x="13" y="66"/>
                  </a:cubicBezTo>
                  <a:cubicBezTo>
                    <a:pt x="13" y="80"/>
                    <a:pt x="1" y="80"/>
                    <a:pt x="13" y="92"/>
                  </a:cubicBezTo>
                  <a:lnTo>
                    <a:pt x="27" y="92"/>
                  </a:lnTo>
                  <a:cubicBezTo>
                    <a:pt x="40" y="92"/>
                    <a:pt x="40" y="92"/>
                    <a:pt x="40" y="80"/>
                  </a:cubicBezTo>
                  <a:cubicBezTo>
                    <a:pt x="54" y="80"/>
                    <a:pt x="54" y="66"/>
                    <a:pt x="66" y="66"/>
                  </a:cubicBezTo>
                  <a:cubicBezTo>
                    <a:pt x="80" y="53"/>
                    <a:pt x="80" y="53"/>
                    <a:pt x="80" y="39"/>
                  </a:cubicBezTo>
                  <a:cubicBezTo>
                    <a:pt x="93" y="27"/>
                    <a:pt x="93" y="27"/>
                    <a:pt x="80" y="13"/>
                  </a:cubicBezTo>
                  <a:cubicBezTo>
                    <a:pt x="80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4229029" y="1911660"/>
              <a:ext cx="2664" cy="3058"/>
            </a:xfrm>
            <a:custGeom>
              <a:avLst/>
              <a:gdLst/>
              <a:ahLst/>
              <a:cxnLst/>
              <a:rect l="l" t="t" r="r" b="b"/>
              <a:pathLst>
                <a:path w="81" h="93" extrusionOk="0">
                  <a:moveTo>
                    <a:pt x="27" y="1"/>
                  </a:moveTo>
                  <a:cubicBezTo>
                    <a:pt x="13" y="1"/>
                    <a:pt x="1" y="13"/>
                    <a:pt x="13" y="13"/>
                  </a:cubicBezTo>
                  <a:lnTo>
                    <a:pt x="13" y="40"/>
                  </a:lnTo>
                  <a:cubicBezTo>
                    <a:pt x="27" y="54"/>
                    <a:pt x="27" y="66"/>
                    <a:pt x="54" y="80"/>
                  </a:cubicBezTo>
                  <a:cubicBezTo>
                    <a:pt x="54" y="93"/>
                    <a:pt x="66" y="93"/>
                    <a:pt x="66" y="93"/>
                  </a:cubicBezTo>
                  <a:cubicBezTo>
                    <a:pt x="80" y="93"/>
                    <a:pt x="80" y="80"/>
                    <a:pt x="80" y="80"/>
                  </a:cubicBezTo>
                  <a:lnTo>
                    <a:pt x="80" y="54"/>
                  </a:lnTo>
                  <a:cubicBezTo>
                    <a:pt x="66" y="54"/>
                    <a:pt x="66" y="40"/>
                    <a:pt x="66" y="27"/>
                  </a:cubicBezTo>
                  <a:cubicBezTo>
                    <a:pt x="66" y="27"/>
                    <a:pt x="54" y="13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4238598" y="1925833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24" y="0"/>
                  </a:moveTo>
                  <a:cubicBezTo>
                    <a:pt x="21" y="0"/>
                    <a:pt x="18" y="2"/>
                    <a:pt x="14" y="6"/>
                  </a:cubicBezTo>
                  <a:cubicBezTo>
                    <a:pt x="14" y="6"/>
                    <a:pt x="1" y="6"/>
                    <a:pt x="1" y="20"/>
                  </a:cubicBezTo>
                  <a:lnTo>
                    <a:pt x="14" y="20"/>
                  </a:lnTo>
                  <a:cubicBezTo>
                    <a:pt x="14" y="32"/>
                    <a:pt x="27" y="46"/>
                    <a:pt x="27" y="59"/>
                  </a:cubicBezTo>
                  <a:cubicBezTo>
                    <a:pt x="40" y="59"/>
                    <a:pt x="40" y="73"/>
                    <a:pt x="54" y="73"/>
                  </a:cubicBezTo>
                  <a:lnTo>
                    <a:pt x="54" y="59"/>
                  </a:lnTo>
                  <a:lnTo>
                    <a:pt x="54" y="46"/>
                  </a:lnTo>
                  <a:cubicBezTo>
                    <a:pt x="54" y="32"/>
                    <a:pt x="54" y="32"/>
                    <a:pt x="40" y="20"/>
                  </a:cubicBezTo>
                  <a:lnTo>
                    <a:pt x="40" y="6"/>
                  </a:lnTo>
                  <a:cubicBezTo>
                    <a:pt x="32" y="6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4276055" y="1922117"/>
              <a:ext cx="2631" cy="3387"/>
            </a:xfrm>
            <a:custGeom>
              <a:avLst/>
              <a:gdLst/>
              <a:ahLst/>
              <a:cxnLst/>
              <a:rect l="l" t="t" r="r" b="b"/>
              <a:pathLst>
                <a:path w="80" h="103" extrusionOk="0">
                  <a:moveTo>
                    <a:pt x="39" y="0"/>
                  </a:moveTo>
                  <a:cubicBezTo>
                    <a:pt x="39" y="13"/>
                    <a:pt x="39" y="13"/>
                    <a:pt x="27" y="13"/>
                  </a:cubicBezTo>
                  <a:cubicBezTo>
                    <a:pt x="27" y="27"/>
                    <a:pt x="27" y="39"/>
                    <a:pt x="13" y="39"/>
                  </a:cubicBezTo>
                  <a:lnTo>
                    <a:pt x="13" y="66"/>
                  </a:lnTo>
                  <a:cubicBezTo>
                    <a:pt x="0" y="80"/>
                    <a:pt x="0" y="92"/>
                    <a:pt x="13" y="92"/>
                  </a:cubicBezTo>
                  <a:cubicBezTo>
                    <a:pt x="13" y="99"/>
                    <a:pt x="16" y="103"/>
                    <a:pt x="21" y="103"/>
                  </a:cubicBezTo>
                  <a:cubicBezTo>
                    <a:pt x="26" y="103"/>
                    <a:pt x="33" y="99"/>
                    <a:pt x="39" y="92"/>
                  </a:cubicBezTo>
                  <a:lnTo>
                    <a:pt x="53" y="80"/>
                  </a:lnTo>
                  <a:cubicBezTo>
                    <a:pt x="66" y="66"/>
                    <a:pt x="66" y="53"/>
                    <a:pt x="66" y="27"/>
                  </a:cubicBezTo>
                  <a:cubicBezTo>
                    <a:pt x="79" y="13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4277798" y="1918171"/>
              <a:ext cx="1315" cy="2631"/>
            </a:xfrm>
            <a:custGeom>
              <a:avLst/>
              <a:gdLst/>
              <a:ahLst/>
              <a:cxnLst/>
              <a:rect l="l" t="t" r="r" b="b"/>
              <a:pathLst>
                <a:path w="40" h="80" extrusionOk="0">
                  <a:moveTo>
                    <a:pt x="39" y="1"/>
                  </a:moveTo>
                  <a:cubicBezTo>
                    <a:pt x="26" y="1"/>
                    <a:pt x="26" y="1"/>
                    <a:pt x="26" y="14"/>
                  </a:cubicBezTo>
                  <a:lnTo>
                    <a:pt x="13" y="14"/>
                  </a:lnTo>
                  <a:cubicBezTo>
                    <a:pt x="13" y="27"/>
                    <a:pt x="13" y="27"/>
                    <a:pt x="0" y="41"/>
                  </a:cubicBezTo>
                  <a:lnTo>
                    <a:pt x="0" y="54"/>
                  </a:lnTo>
                  <a:lnTo>
                    <a:pt x="0" y="80"/>
                  </a:lnTo>
                  <a:lnTo>
                    <a:pt x="13" y="80"/>
                  </a:lnTo>
                  <a:lnTo>
                    <a:pt x="26" y="67"/>
                  </a:lnTo>
                  <a:cubicBezTo>
                    <a:pt x="26" y="54"/>
                    <a:pt x="39" y="41"/>
                    <a:pt x="39" y="27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4245110" y="1825599"/>
              <a:ext cx="1776" cy="2532"/>
            </a:xfrm>
            <a:custGeom>
              <a:avLst/>
              <a:gdLst/>
              <a:ahLst/>
              <a:cxnLst/>
              <a:rect l="l" t="t" r="r" b="b"/>
              <a:pathLst>
                <a:path w="54" h="77" extrusionOk="0">
                  <a:moveTo>
                    <a:pt x="39" y="0"/>
                  </a:moveTo>
                  <a:cubicBezTo>
                    <a:pt x="38" y="0"/>
                    <a:pt x="34" y="3"/>
                    <a:pt x="27" y="10"/>
                  </a:cubicBezTo>
                  <a:cubicBezTo>
                    <a:pt x="27" y="23"/>
                    <a:pt x="15" y="23"/>
                    <a:pt x="15" y="36"/>
                  </a:cubicBezTo>
                  <a:lnTo>
                    <a:pt x="15" y="50"/>
                  </a:lnTo>
                  <a:cubicBezTo>
                    <a:pt x="1" y="63"/>
                    <a:pt x="15" y="63"/>
                    <a:pt x="15" y="76"/>
                  </a:cubicBezTo>
                  <a:lnTo>
                    <a:pt x="27" y="76"/>
                  </a:lnTo>
                  <a:lnTo>
                    <a:pt x="41" y="63"/>
                  </a:lnTo>
                  <a:cubicBezTo>
                    <a:pt x="41" y="50"/>
                    <a:pt x="54" y="36"/>
                    <a:pt x="54" y="23"/>
                  </a:cubicBezTo>
                  <a:cubicBezTo>
                    <a:pt x="54" y="10"/>
                    <a:pt x="54" y="10"/>
                    <a:pt x="41" y="10"/>
                  </a:cubicBezTo>
                  <a:cubicBezTo>
                    <a:pt x="41" y="3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4251654" y="1806328"/>
              <a:ext cx="2664" cy="3946"/>
            </a:xfrm>
            <a:custGeom>
              <a:avLst/>
              <a:gdLst/>
              <a:ahLst/>
              <a:cxnLst/>
              <a:rect l="l" t="t" r="r" b="b"/>
              <a:pathLst>
                <a:path w="81" h="120" extrusionOk="0">
                  <a:moveTo>
                    <a:pt x="40" y="1"/>
                  </a:moveTo>
                  <a:cubicBezTo>
                    <a:pt x="40" y="13"/>
                    <a:pt x="40" y="13"/>
                    <a:pt x="27" y="27"/>
                  </a:cubicBezTo>
                  <a:cubicBezTo>
                    <a:pt x="27" y="27"/>
                    <a:pt x="27" y="40"/>
                    <a:pt x="14" y="53"/>
                  </a:cubicBezTo>
                  <a:cubicBezTo>
                    <a:pt x="14" y="66"/>
                    <a:pt x="1" y="66"/>
                    <a:pt x="1" y="80"/>
                  </a:cubicBezTo>
                  <a:cubicBezTo>
                    <a:pt x="1" y="93"/>
                    <a:pt x="1" y="106"/>
                    <a:pt x="14" y="119"/>
                  </a:cubicBezTo>
                  <a:lnTo>
                    <a:pt x="40" y="119"/>
                  </a:lnTo>
                  <a:lnTo>
                    <a:pt x="54" y="106"/>
                  </a:lnTo>
                  <a:cubicBezTo>
                    <a:pt x="67" y="80"/>
                    <a:pt x="80" y="53"/>
                    <a:pt x="80" y="27"/>
                  </a:cubicBezTo>
                  <a:cubicBezTo>
                    <a:pt x="80" y="27"/>
                    <a:pt x="80" y="13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4206404" y="1731876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13" y="1"/>
                  </a:moveTo>
                  <a:cubicBezTo>
                    <a:pt x="13" y="1"/>
                    <a:pt x="0" y="1"/>
                    <a:pt x="0" y="14"/>
                  </a:cubicBezTo>
                  <a:lnTo>
                    <a:pt x="0" y="27"/>
                  </a:lnTo>
                  <a:lnTo>
                    <a:pt x="13" y="27"/>
                  </a:lnTo>
                  <a:cubicBezTo>
                    <a:pt x="13" y="41"/>
                    <a:pt x="27" y="41"/>
                    <a:pt x="40" y="54"/>
                  </a:cubicBezTo>
                  <a:lnTo>
                    <a:pt x="53" y="54"/>
                  </a:lnTo>
                  <a:cubicBezTo>
                    <a:pt x="66" y="54"/>
                    <a:pt x="66" y="41"/>
                    <a:pt x="66" y="27"/>
                  </a:cubicBezTo>
                  <a:cubicBezTo>
                    <a:pt x="66" y="27"/>
                    <a:pt x="53" y="27"/>
                    <a:pt x="53" y="14"/>
                  </a:cubicBezTo>
                  <a:cubicBezTo>
                    <a:pt x="40" y="14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4208574" y="1734079"/>
              <a:ext cx="1743" cy="1315"/>
            </a:xfrm>
            <a:custGeom>
              <a:avLst/>
              <a:gdLst/>
              <a:ahLst/>
              <a:cxnLst/>
              <a:rect l="l" t="t" r="r" b="b"/>
              <a:pathLst>
                <a:path w="53" h="40" extrusionOk="0">
                  <a:moveTo>
                    <a:pt x="14" y="0"/>
                  </a:moveTo>
                  <a:lnTo>
                    <a:pt x="0" y="13"/>
                  </a:lnTo>
                  <a:lnTo>
                    <a:pt x="14" y="27"/>
                  </a:lnTo>
                  <a:cubicBezTo>
                    <a:pt x="14" y="27"/>
                    <a:pt x="26" y="27"/>
                    <a:pt x="26" y="40"/>
                  </a:cubicBezTo>
                  <a:lnTo>
                    <a:pt x="40" y="40"/>
                  </a:lnTo>
                  <a:cubicBezTo>
                    <a:pt x="53" y="40"/>
                    <a:pt x="53" y="27"/>
                    <a:pt x="53" y="27"/>
                  </a:cubicBezTo>
                  <a:cubicBezTo>
                    <a:pt x="53" y="13"/>
                    <a:pt x="40" y="13"/>
                    <a:pt x="40" y="13"/>
                  </a:cubicBezTo>
                  <a:cubicBezTo>
                    <a:pt x="40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4207686" y="1722767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cubicBezTo>
                    <a:pt x="1" y="13"/>
                    <a:pt x="1" y="27"/>
                    <a:pt x="14" y="27"/>
                  </a:cubicBezTo>
                  <a:lnTo>
                    <a:pt x="27" y="39"/>
                  </a:lnTo>
                  <a:lnTo>
                    <a:pt x="41" y="39"/>
                  </a:lnTo>
                  <a:cubicBezTo>
                    <a:pt x="53" y="39"/>
                    <a:pt x="53" y="27"/>
                    <a:pt x="53" y="27"/>
                  </a:cubicBezTo>
                  <a:lnTo>
                    <a:pt x="41" y="13"/>
                  </a:lnTo>
                  <a:cubicBezTo>
                    <a:pt x="41" y="13"/>
                    <a:pt x="27" y="13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4236428" y="1724049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40" y="0"/>
                  </a:moveTo>
                  <a:cubicBezTo>
                    <a:pt x="40" y="0"/>
                    <a:pt x="27" y="0"/>
                    <a:pt x="27" y="14"/>
                  </a:cubicBezTo>
                  <a:cubicBezTo>
                    <a:pt x="14" y="14"/>
                    <a:pt x="0" y="27"/>
                    <a:pt x="0" y="41"/>
                  </a:cubicBezTo>
                  <a:lnTo>
                    <a:pt x="0" y="53"/>
                  </a:lnTo>
                  <a:cubicBezTo>
                    <a:pt x="0" y="67"/>
                    <a:pt x="0" y="67"/>
                    <a:pt x="14" y="67"/>
                  </a:cubicBezTo>
                  <a:cubicBezTo>
                    <a:pt x="14" y="67"/>
                    <a:pt x="27" y="67"/>
                    <a:pt x="27" y="53"/>
                  </a:cubicBezTo>
                  <a:cubicBezTo>
                    <a:pt x="40" y="53"/>
                    <a:pt x="40" y="41"/>
                    <a:pt x="40" y="27"/>
                  </a:cubicBezTo>
                  <a:lnTo>
                    <a:pt x="53" y="27"/>
                  </a:lnTo>
                  <a:cubicBezTo>
                    <a:pt x="53" y="14"/>
                    <a:pt x="53" y="14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4235540" y="1727107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1"/>
                  </a:moveTo>
                  <a:cubicBezTo>
                    <a:pt x="14" y="13"/>
                    <a:pt x="14" y="13"/>
                    <a:pt x="14" y="27"/>
                  </a:cubicBezTo>
                  <a:cubicBezTo>
                    <a:pt x="1" y="27"/>
                    <a:pt x="1" y="27"/>
                    <a:pt x="1" y="40"/>
                  </a:cubicBez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4231199" y="1716781"/>
              <a:ext cx="1348" cy="1644"/>
            </a:xfrm>
            <a:custGeom>
              <a:avLst/>
              <a:gdLst/>
              <a:ahLst/>
              <a:cxnLst/>
              <a:rect l="l" t="t" r="r" b="b"/>
              <a:pathLst>
                <a:path w="41" h="50" extrusionOk="0">
                  <a:moveTo>
                    <a:pt x="28" y="0"/>
                  </a:moveTo>
                  <a:cubicBezTo>
                    <a:pt x="27" y="0"/>
                    <a:pt x="27" y="3"/>
                    <a:pt x="27" y="10"/>
                  </a:cubicBezTo>
                  <a:cubicBezTo>
                    <a:pt x="14" y="10"/>
                    <a:pt x="14" y="10"/>
                    <a:pt x="14" y="23"/>
                  </a:cubicBezTo>
                  <a:cubicBezTo>
                    <a:pt x="0" y="23"/>
                    <a:pt x="0" y="36"/>
                    <a:pt x="0" y="36"/>
                  </a:cubicBezTo>
                  <a:cubicBezTo>
                    <a:pt x="14" y="36"/>
                    <a:pt x="14" y="50"/>
                    <a:pt x="14" y="50"/>
                  </a:cubicBezTo>
                  <a:cubicBezTo>
                    <a:pt x="27" y="50"/>
                    <a:pt x="27" y="36"/>
                    <a:pt x="27" y="36"/>
                  </a:cubicBezTo>
                  <a:lnTo>
                    <a:pt x="41" y="23"/>
                  </a:lnTo>
                  <a:lnTo>
                    <a:pt x="41" y="10"/>
                  </a:lnTo>
                  <a:cubicBezTo>
                    <a:pt x="34" y="3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4209889" y="1757691"/>
              <a:ext cx="2170" cy="2072"/>
            </a:xfrm>
            <a:custGeom>
              <a:avLst/>
              <a:gdLst/>
              <a:ahLst/>
              <a:cxnLst/>
              <a:rect l="l" t="t" r="r" b="b"/>
              <a:pathLst>
                <a:path w="66" h="63" extrusionOk="0">
                  <a:moveTo>
                    <a:pt x="20" y="0"/>
                  </a:moveTo>
                  <a:cubicBezTo>
                    <a:pt x="16" y="0"/>
                    <a:pt x="13" y="3"/>
                    <a:pt x="13" y="10"/>
                  </a:cubicBezTo>
                  <a:cubicBezTo>
                    <a:pt x="0" y="10"/>
                    <a:pt x="13" y="24"/>
                    <a:pt x="13" y="24"/>
                  </a:cubicBezTo>
                  <a:lnTo>
                    <a:pt x="13" y="36"/>
                  </a:lnTo>
                  <a:cubicBezTo>
                    <a:pt x="27" y="36"/>
                    <a:pt x="39" y="50"/>
                    <a:pt x="39" y="50"/>
                  </a:cubicBezTo>
                  <a:cubicBezTo>
                    <a:pt x="53" y="50"/>
                    <a:pt x="53" y="63"/>
                    <a:pt x="66" y="63"/>
                  </a:cubicBezTo>
                  <a:lnTo>
                    <a:pt x="66" y="36"/>
                  </a:lnTo>
                  <a:lnTo>
                    <a:pt x="66" y="24"/>
                  </a:lnTo>
                  <a:cubicBezTo>
                    <a:pt x="53" y="10"/>
                    <a:pt x="39" y="10"/>
                    <a:pt x="27" y="10"/>
                  </a:cubicBezTo>
                  <a:cubicBezTo>
                    <a:pt x="27" y="3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4212027" y="17601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5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cubicBezTo>
                    <a:pt x="41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4212915" y="1749305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cubicBezTo>
                    <a:pt x="41" y="27"/>
                    <a:pt x="41" y="2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4240769" y="1754501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0" y="41"/>
                  </a:lnTo>
                  <a:cubicBezTo>
                    <a:pt x="0" y="54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1"/>
                    <a:pt x="41" y="27"/>
                    <a:pt x="53" y="27"/>
                  </a:cubicBezTo>
                  <a:lnTo>
                    <a:pt x="53" y="15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9"/>
            <p:cNvSpPr/>
            <p:nvPr/>
          </p:nvSpPr>
          <p:spPr>
            <a:xfrm>
              <a:off x="4239881" y="1757132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15" y="0"/>
                  </a:moveTo>
                  <a:cubicBezTo>
                    <a:pt x="15" y="14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9"/>
            <p:cNvSpPr/>
            <p:nvPr/>
          </p:nvSpPr>
          <p:spPr>
            <a:xfrm>
              <a:off x="4236855" y="174628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" y="26"/>
                  </a:lnTo>
                  <a:lnTo>
                    <a:pt x="1" y="39"/>
                  </a:lnTo>
                  <a:lnTo>
                    <a:pt x="27" y="39"/>
                  </a:lnTo>
                  <a:cubicBezTo>
                    <a:pt x="27" y="26"/>
                    <a:pt x="27" y="26"/>
                    <a:pt x="40" y="26"/>
                  </a:cubicBezTo>
                  <a:lnTo>
                    <a:pt x="40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4206831" y="1778902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0" y="0"/>
                  </a:moveTo>
                  <a:lnTo>
                    <a:pt x="0" y="27"/>
                  </a:lnTo>
                  <a:lnTo>
                    <a:pt x="27" y="53"/>
                  </a:lnTo>
                  <a:cubicBezTo>
                    <a:pt x="27" y="53"/>
                    <a:pt x="27" y="67"/>
                    <a:pt x="40" y="67"/>
                  </a:cubicBezTo>
                  <a:cubicBezTo>
                    <a:pt x="40" y="67"/>
                    <a:pt x="53" y="67"/>
                    <a:pt x="53" y="53"/>
                  </a:cubicBezTo>
                  <a:lnTo>
                    <a:pt x="53" y="40"/>
                  </a:lnTo>
                  <a:cubicBezTo>
                    <a:pt x="40" y="27"/>
                    <a:pt x="40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4207686" y="178196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lnTo>
                    <a:pt x="14" y="13"/>
                  </a:lnTo>
                  <a:cubicBezTo>
                    <a:pt x="14" y="27"/>
                    <a:pt x="14" y="27"/>
                    <a:pt x="27" y="40"/>
                  </a:cubicBezTo>
                  <a:lnTo>
                    <a:pt x="41" y="40"/>
                  </a:lnTo>
                  <a:lnTo>
                    <a:pt x="41" y="13"/>
                  </a:lnTo>
                  <a:cubicBezTo>
                    <a:pt x="41" y="13"/>
                    <a:pt x="27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4212487" y="1771503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3" y="40"/>
                  </a:lnTo>
                  <a:lnTo>
                    <a:pt x="27" y="40"/>
                  </a:lnTo>
                  <a:lnTo>
                    <a:pt x="27" y="27"/>
                  </a:lnTo>
                  <a:cubicBezTo>
                    <a:pt x="27" y="13"/>
                    <a:pt x="27" y="13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9"/>
            <p:cNvSpPr/>
            <p:nvPr/>
          </p:nvSpPr>
          <p:spPr>
            <a:xfrm>
              <a:off x="4236428" y="1786301"/>
              <a:ext cx="2203" cy="1513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40" y="1"/>
                  </a:moveTo>
                  <a:cubicBezTo>
                    <a:pt x="40" y="1"/>
                    <a:pt x="27" y="1"/>
                    <a:pt x="14" y="13"/>
                  </a:cubicBezTo>
                  <a:lnTo>
                    <a:pt x="0" y="27"/>
                  </a:lnTo>
                  <a:cubicBezTo>
                    <a:pt x="0" y="40"/>
                    <a:pt x="0" y="40"/>
                    <a:pt x="14" y="40"/>
                  </a:cubicBezTo>
                  <a:cubicBezTo>
                    <a:pt x="14" y="44"/>
                    <a:pt x="15" y="46"/>
                    <a:pt x="17" y="46"/>
                  </a:cubicBezTo>
                  <a:cubicBezTo>
                    <a:pt x="21" y="46"/>
                    <a:pt x="27" y="40"/>
                    <a:pt x="27" y="40"/>
                  </a:cubicBezTo>
                  <a:cubicBezTo>
                    <a:pt x="40" y="40"/>
                    <a:pt x="53" y="27"/>
                    <a:pt x="53" y="27"/>
                  </a:cubicBezTo>
                  <a:lnTo>
                    <a:pt x="67" y="2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9"/>
            <p:cNvSpPr/>
            <p:nvPr/>
          </p:nvSpPr>
          <p:spPr>
            <a:xfrm>
              <a:off x="4234685" y="1788471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4"/>
                    <a:pt x="0" y="14"/>
                    <a:pt x="0" y="14"/>
                  </a:cubicBezTo>
                  <a:cubicBezTo>
                    <a:pt x="0" y="27"/>
                    <a:pt x="0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0" y="27"/>
                    <a:pt x="40" y="14"/>
                  </a:cubicBezTo>
                  <a:cubicBezTo>
                    <a:pt x="53" y="14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9"/>
            <p:cNvSpPr/>
            <p:nvPr/>
          </p:nvSpPr>
          <p:spPr>
            <a:xfrm>
              <a:off x="4235540" y="1777159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41" y="0"/>
                  </a:moveTo>
                  <a:cubicBezTo>
                    <a:pt x="27" y="0"/>
                    <a:pt x="14" y="0"/>
                    <a:pt x="14" y="14"/>
                  </a:cubicBezTo>
                  <a:cubicBezTo>
                    <a:pt x="14" y="14"/>
                    <a:pt x="1" y="14"/>
                    <a:pt x="1" y="27"/>
                  </a:cubicBezTo>
                  <a:lnTo>
                    <a:pt x="14" y="27"/>
                  </a:lnTo>
                  <a:cubicBezTo>
                    <a:pt x="14" y="31"/>
                    <a:pt x="14" y="33"/>
                    <a:pt x="15" y="33"/>
                  </a:cubicBezTo>
                  <a:cubicBezTo>
                    <a:pt x="16" y="33"/>
                    <a:pt x="19" y="27"/>
                    <a:pt x="27" y="27"/>
                  </a:cubicBezTo>
                  <a:lnTo>
                    <a:pt x="41" y="27"/>
                  </a:lnTo>
                  <a:lnTo>
                    <a:pt x="41" y="14"/>
                  </a:lnTo>
                  <a:cubicBezTo>
                    <a:pt x="54" y="14"/>
                    <a:pt x="54" y="14"/>
                    <a:pt x="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9"/>
            <p:cNvSpPr/>
            <p:nvPr/>
          </p:nvSpPr>
          <p:spPr>
            <a:xfrm>
              <a:off x="4199432" y="1806756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cubicBezTo>
                    <a:pt x="13" y="40"/>
                    <a:pt x="13" y="53"/>
                    <a:pt x="27" y="53"/>
                  </a:cubicBezTo>
                  <a:cubicBezTo>
                    <a:pt x="27" y="67"/>
                    <a:pt x="40" y="67"/>
                    <a:pt x="40" y="67"/>
                  </a:cubicBezTo>
                  <a:cubicBezTo>
                    <a:pt x="54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40" y="14"/>
                    <a:pt x="27" y="14"/>
                  </a:cubicBezTo>
                  <a:cubicBezTo>
                    <a:pt x="27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9"/>
            <p:cNvSpPr/>
            <p:nvPr/>
          </p:nvSpPr>
          <p:spPr>
            <a:xfrm>
              <a:off x="4200714" y="1809814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5" y="27"/>
                    <a:pt x="15" y="40"/>
                  </a:cubicBezTo>
                  <a:lnTo>
                    <a:pt x="41" y="40"/>
                  </a:lnTo>
                  <a:lnTo>
                    <a:pt x="41" y="2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9"/>
            <p:cNvSpPr/>
            <p:nvPr/>
          </p:nvSpPr>
          <p:spPr>
            <a:xfrm>
              <a:off x="4204661" y="1799356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27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9"/>
            <p:cNvSpPr/>
            <p:nvPr/>
          </p:nvSpPr>
          <p:spPr>
            <a:xfrm>
              <a:off x="4229456" y="181241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1"/>
                  </a:moveTo>
                  <a:lnTo>
                    <a:pt x="14" y="27"/>
                  </a:lnTo>
                  <a:cubicBezTo>
                    <a:pt x="0" y="27"/>
                    <a:pt x="0" y="27"/>
                    <a:pt x="0" y="40"/>
                  </a:cubicBezTo>
                  <a:cubicBezTo>
                    <a:pt x="0" y="40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0"/>
                    <a:pt x="41" y="40"/>
                    <a:pt x="53" y="40"/>
                  </a:cubicBezTo>
                  <a:lnTo>
                    <a:pt x="67" y="27"/>
                  </a:lnTo>
                  <a:lnTo>
                    <a:pt x="67" y="14"/>
                  </a:lnTo>
                  <a:cubicBezTo>
                    <a:pt x="67" y="1"/>
                    <a:pt x="53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9"/>
            <p:cNvSpPr/>
            <p:nvPr/>
          </p:nvSpPr>
          <p:spPr>
            <a:xfrm>
              <a:off x="4227713" y="1815043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3"/>
                    <a:pt x="0" y="13"/>
                    <a:pt x="0" y="13"/>
                  </a:cubicBezTo>
                  <a:cubicBezTo>
                    <a:pt x="0" y="27"/>
                    <a:pt x="14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1" y="27"/>
                    <a:pt x="41" y="13"/>
                  </a:cubicBezTo>
                  <a:lnTo>
                    <a:pt x="53" y="1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9"/>
            <p:cNvSpPr/>
            <p:nvPr/>
          </p:nvSpPr>
          <p:spPr>
            <a:xfrm>
              <a:off x="4228174" y="1803730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27" y="0"/>
                  </a:moveTo>
                  <a:cubicBezTo>
                    <a:pt x="27" y="0"/>
                    <a:pt x="13" y="0"/>
                    <a:pt x="13" y="13"/>
                  </a:cubicBezTo>
                  <a:cubicBezTo>
                    <a:pt x="0" y="13"/>
                    <a:pt x="0" y="13"/>
                    <a:pt x="0" y="27"/>
                  </a:cubicBezTo>
                  <a:lnTo>
                    <a:pt x="13" y="27"/>
                  </a:lnTo>
                  <a:cubicBezTo>
                    <a:pt x="13" y="31"/>
                    <a:pt x="13" y="32"/>
                    <a:pt x="13" y="32"/>
                  </a:cubicBezTo>
                  <a:cubicBezTo>
                    <a:pt x="14" y="32"/>
                    <a:pt x="17" y="27"/>
                    <a:pt x="27" y="27"/>
                  </a:cubicBezTo>
                  <a:cubicBezTo>
                    <a:pt x="27" y="27"/>
                    <a:pt x="39" y="27"/>
                    <a:pt x="39" y="13"/>
                  </a:cubicBezTo>
                  <a:cubicBezTo>
                    <a:pt x="39" y="13"/>
                    <a:pt x="53" y="13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9"/>
            <p:cNvSpPr/>
            <p:nvPr/>
          </p:nvSpPr>
          <p:spPr>
            <a:xfrm>
              <a:off x="4198117" y="1841581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cubicBezTo>
                    <a:pt x="0" y="14"/>
                    <a:pt x="0" y="27"/>
                    <a:pt x="14" y="27"/>
                  </a:cubicBezTo>
                  <a:lnTo>
                    <a:pt x="14" y="40"/>
                  </a:lnTo>
                  <a:cubicBezTo>
                    <a:pt x="27" y="40"/>
                    <a:pt x="41" y="40"/>
                    <a:pt x="41" y="53"/>
                  </a:cubicBezTo>
                  <a:lnTo>
                    <a:pt x="67" y="53"/>
                  </a:lnTo>
                  <a:lnTo>
                    <a:pt x="67" y="40"/>
                  </a:lnTo>
                  <a:cubicBezTo>
                    <a:pt x="67" y="27"/>
                    <a:pt x="67" y="27"/>
                    <a:pt x="53" y="27"/>
                  </a:cubicBezTo>
                  <a:cubicBezTo>
                    <a:pt x="53" y="14"/>
                    <a:pt x="41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9"/>
            <p:cNvSpPr/>
            <p:nvPr/>
          </p:nvSpPr>
          <p:spPr>
            <a:xfrm>
              <a:off x="4200320" y="1844179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1"/>
                  </a:moveTo>
                  <a:cubicBezTo>
                    <a:pt x="0" y="1"/>
                    <a:pt x="13" y="14"/>
                    <a:pt x="13" y="14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39" y="27"/>
                  </a:lnTo>
                  <a:cubicBezTo>
                    <a:pt x="53" y="27"/>
                    <a:pt x="53" y="27"/>
                    <a:pt x="53" y="14"/>
                  </a:cubicBezTo>
                  <a:lnTo>
                    <a:pt x="39" y="14"/>
                  </a:lnTo>
                  <a:cubicBezTo>
                    <a:pt x="39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9"/>
            <p:cNvSpPr/>
            <p:nvPr/>
          </p:nvSpPr>
          <p:spPr>
            <a:xfrm>
              <a:off x="4200320" y="1832867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lnTo>
                    <a:pt x="0" y="27"/>
                  </a:lnTo>
                  <a:lnTo>
                    <a:pt x="27" y="27"/>
                  </a:lnTo>
                  <a:cubicBezTo>
                    <a:pt x="27" y="41"/>
                    <a:pt x="27" y="41"/>
                    <a:pt x="39" y="41"/>
                  </a:cubicBezTo>
                  <a:lnTo>
                    <a:pt x="39" y="27"/>
                  </a:lnTo>
                  <a:lnTo>
                    <a:pt x="39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9"/>
            <p:cNvSpPr/>
            <p:nvPr/>
          </p:nvSpPr>
          <p:spPr>
            <a:xfrm>
              <a:off x="4228568" y="1835464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54" y="1"/>
                  </a:moveTo>
                  <a:cubicBezTo>
                    <a:pt x="41" y="1"/>
                    <a:pt x="41" y="1"/>
                    <a:pt x="27" y="15"/>
                  </a:cubicBezTo>
                  <a:cubicBezTo>
                    <a:pt x="15" y="15"/>
                    <a:pt x="15" y="27"/>
                    <a:pt x="1" y="41"/>
                  </a:cubicBezTo>
                  <a:lnTo>
                    <a:pt x="1" y="54"/>
                  </a:lnTo>
                  <a:cubicBezTo>
                    <a:pt x="1" y="67"/>
                    <a:pt x="1" y="67"/>
                    <a:pt x="15" y="67"/>
                  </a:cubicBezTo>
                  <a:cubicBezTo>
                    <a:pt x="27" y="67"/>
                    <a:pt x="27" y="67"/>
                    <a:pt x="27" y="54"/>
                  </a:cubicBezTo>
                  <a:cubicBezTo>
                    <a:pt x="41" y="54"/>
                    <a:pt x="41" y="41"/>
                    <a:pt x="54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9"/>
            <p:cNvSpPr/>
            <p:nvPr/>
          </p:nvSpPr>
          <p:spPr>
            <a:xfrm>
              <a:off x="4227713" y="1838523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lnTo>
                    <a:pt x="0" y="27"/>
                  </a:lnTo>
                  <a:lnTo>
                    <a:pt x="0" y="40"/>
                  </a:ln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9"/>
            <p:cNvSpPr/>
            <p:nvPr/>
          </p:nvSpPr>
          <p:spPr>
            <a:xfrm>
              <a:off x="4223800" y="182809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7" y="0"/>
                  </a:moveTo>
                  <a:cubicBezTo>
                    <a:pt x="14" y="0"/>
                    <a:pt x="14" y="13"/>
                    <a:pt x="14" y="13"/>
                  </a:cubicBezTo>
                  <a:cubicBezTo>
                    <a:pt x="14" y="27"/>
                    <a:pt x="1" y="27"/>
                    <a:pt x="14" y="27"/>
                  </a:cubicBezTo>
                  <a:lnTo>
                    <a:pt x="14" y="39"/>
                  </a:lnTo>
                  <a:lnTo>
                    <a:pt x="27" y="39"/>
                  </a:ln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9"/>
            <p:cNvSpPr/>
            <p:nvPr/>
          </p:nvSpPr>
          <p:spPr>
            <a:xfrm>
              <a:off x="4209002" y="1866804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3" y="1"/>
                  </a:moveTo>
                  <a:cubicBezTo>
                    <a:pt x="1" y="1"/>
                    <a:pt x="1" y="1"/>
                    <a:pt x="1" y="15"/>
                  </a:cubicBezTo>
                  <a:lnTo>
                    <a:pt x="1" y="27"/>
                  </a:lnTo>
                  <a:lnTo>
                    <a:pt x="27" y="27"/>
                  </a:lnTo>
                  <a:cubicBezTo>
                    <a:pt x="27" y="34"/>
                    <a:pt x="30" y="38"/>
                    <a:pt x="34" y="38"/>
                  </a:cubicBezTo>
                  <a:cubicBezTo>
                    <a:pt x="37" y="38"/>
                    <a:pt x="40" y="34"/>
                    <a:pt x="40" y="27"/>
                  </a:cubicBezTo>
                  <a:lnTo>
                    <a:pt x="40" y="15"/>
                  </a:lnTo>
                  <a:cubicBezTo>
                    <a:pt x="27" y="1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9"/>
            <p:cNvSpPr/>
            <p:nvPr/>
          </p:nvSpPr>
          <p:spPr>
            <a:xfrm>
              <a:off x="4237283" y="1863318"/>
              <a:ext cx="1776" cy="2433"/>
            </a:xfrm>
            <a:custGeom>
              <a:avLst/>
              <a:gdLst/>
              <a:ahLst/>
              <a:cxnLst/>
              <a:rect l="l" t="t" r="r" b="b"/>
              <a:pathLst>
                <a:path w="54" h="74" extrusionOk="0">
                  <a:moveTo>
                    <a:pt x="41" y="1"/>
                  </a:moveTo>
                  <a:cubicBezTo>
                    <a:pt x="41" y="1"/>
                    <a:pt x="27" y="1"/>
                    <a:pt x="27" y="15"/>
                  </a:cubicBezTo>
                  <a:cubicBezTo>
                    <a:pt x="14" y="15"/>
                    <a:pt x="14" y="27"/>
                    <a:pt x="1" y="41"/>
                  </a:cubicBezTo>
                  <a:lnTo>
                    <a:pt x="1" y="68"/>
                  </a:lnTo>
                  <a:cubicBezTo>
                    <a:pt x="10" y="68"/>
                    <a:pt x="13" y="73"/>
                    <a:pt x="18" y="73"/>
                  </a:cubicBezTo>
                  <a:cubicBezTo>
                    <a:pt x="20" y="73"/>
                    <a:pt x="23" y="72"/>
                    <a:pt x="27" y="68"/>
                  </a:cubicBezTo>
                  <a:lnTo>
                    <a:pt x="41" y="54"/>
                  </a:lnTo>
                  <a:cubicBezTo>
                    <a:pt x="41" y="54"/>
                    <a:pt x="41" y="41"/>
                    <a:pt x="54" y="27"/>
                  </a:cubicBezTo>
                  <a:cubicBezTo>
                    <a:pt x="54" y="15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9"/>
            <p:cNvSpPr/>
            <p:nvPr/>
          </p:nvSpPr>
          <p:spPr>
            <a:xfrm>
              <a:off x="4237283" y="1866640"/>
              <a:ext cx="921" cy="1513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4" y="0"/>
                  </a:moveTo>
                  <a:cubicBezTo>
                    <a:pt x="20" y="0"/>
                    <a:pt x="14" y="6"/>
                    <a:pt x="14" y="6"/>
                  </a:cubicBezTo>
                  <a:cubicBezTo>
                    <a:pt x="1" y="6"/>
                    <a:pt x="1" y="20"/>
                    <a:pt x="1" y="20"/>
                  </a:cubicBezTo>
                  <a:lnTo>
                    <a:pt x="1" y="32"/>
                  </a:lnTo>
                  <a:cubicBezTo>
                    <a:pt x="1" y="46"/>
                    <a:pt x="14" y="46"/>
                    <a:pt x="14" y="46"/>
                  </a:cubicBezTo>
                  <a:cubicBezTo>
                    <a:pt x="14" y="46"/>
                    <a:pt x="14" y="32"/>
                    <a:pt x="27" y="32"/>
                  </a:cubicBezTo>
                  <a:lnTo>
                    <a:pt x="27" y="20"/>
                  </a:lnTo>
                  <a:lnTo>
                    <a:pt x="27" y="6"/>
                  </a:lnTo>
                  <a:cubicBezTo>
                    <a:pt x="27" y="2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9"/>
            <p:cNvSpPr/>
            <p:nvPr/>
          </p:nvSpPr>
          <p:spPr>
            <a:xfrm>
              <a:off x="4231199" y="18572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1"/>
                  </a:moveTo>
                  <a:lnTo>
                    <a:pt x="0" y="14"/>
                  </a:lnTo>
                  <a:lnTo>
                    <a:pt x="0" y="27"/>
                  </a:lnTo>
                  <a:cubicBezTo>
                    <a:pt x="0" y="41"/>
                    <a:pt x="14" y="41"/>
                    <a:pt x="14" y="41"/>
                  </a:cubicBezTo>
                  <a:cubicBezTo>
                    <a:pt x="27" y="41"/>
                    <a:pt x="27" y="41"/>
                    <a:pt x="27" y="27"/>
                  </a:cubicBezTo>
                  <a:cubicBezTo>
                    <a:pt x="27" y="27"/>
                    <a:pt x="27" y="14"/>
                    <a:pt x="41" y="14"/>
                  </a:cubicBezTo>
                  <a:cubicBezTo>
                    <a:pt x="41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9"/>
            <p:cNvSpPr/>
            <p:nvPr/>
          </p:nvSpPr>
          <p:spPr>
            <a:xfrm>
              <a:off x="4206831" y="1905576"/>
              <a:ext cx="2203" cy="1940"/>
            </a:xfrm>
            <a:custGeom>
              <a:avLst/>
              <a:gdLst/>
              <a:ahLst/>
              <a:cxnLst/>
              <a:rect l="l" t="t" r="r" b="b"/>
              <a:pathLst>
                <a:path w="67" h="59" extrusionOk="0">
                  <a:moveTo>
                    <a:pt x="0" y="0"/>
                  </a:moveTo>
                  <a:lnTo>
                    <a:pt x="0" y="27"/>
                  </a:lnTo>
                  <a:cubicBezTo>
                    <a:pt x="14" y="39"/>
                    <a:pt x="27" y="39"/>
                    <a:pt x="27" y="53"/>
                  </a:cubicBezTo>
                  <a:cubicBezTo>
                    <a:pt x="36" y="53"/>
                    <a:pt x="39" y="59"/>
                    <a:pt x="44" y="59"/>
                  </a:cubicBezTo>
                  <a:cubicBezTo>
                    <a:pt x="46" y="59"/>
                    <a:pt x="49" y="57"/>
                    <a:pt x="53" y="53"/>
                  </a:cubicBezTo>
                  <a:lnTo>
                    <a:pt x="67" y="39"/>
                  </a:lnTo>
                  <a:lnTo>
                    <a:pt x="53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9"/>
            <p:cNvSpPr/>
            <p:nvPr/>
          </p:nvSpPr>
          <p:spPr>
            <a:xfrm>
              <a:off x="4208574" y="1908174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1"/>
                  </a:moveTo>
                  <a:cubicBezTo>
                    <a:pt x="14" y="1"/>
                    <a:pt x="0" y="1"/>
                    <a:pt x="0" y="13"/>
                  </a:cubicBezTo>
                  <a:lnTo>
                    <a:pt x="0" y="27"/>
                  </a:lnTo>
                  <a:cubicBezTo>
                    <a:pt x="0" y="27"/>
                    <a:pt x="14" y="27"/>
                    <a:pt x="14" y="40"/>
                  </a:cubicBezTo>
                  <a:lnTo>
                    <a:pt x="26" y="40"/>
                  </a:lnTo>
                  <a:cubicBezTo>
                    <a:pt x="26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6" y="13"/>
                    <a:pt x="26" y="13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9"/>
            <p:cNvSpPr/>
            <p:nvPr/>
          </p:nvSpPr>
          <p:spPr>
            <a:xfrm>
              <a:off x="4237283" y="1906858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0"/>
                  </a:moveTo>
                  <a:cubicBezTo>
                    <a:pt x="27" y="0"/>
                    <a:pt x="27" y="14"/>
                    <a:pt x="14" y="27"/>
                  </a:cubicBezTo>
                  <a:lnTo>
                    <a:pt x="1" y="41"/>
                  </a:lnTo>
                  <a:cubicBezTo>
                    <a:pt x="1" y="53"/>
                    <a:pt x="14" y="53"/>
                    <a:pt x="14" y="53"/>
                  </a:cubicBezTo>
                  <a:lnTo>
                    <a:pt x="27" y="53"/>
                  </a:lnTo>
                  <a:cubicBezTo>
                    <a:pt x="41" y="41"/>
                    <a:pt x="54" y="41"/>
                    <a:pt x="54" y="27"/>
                  </a:cubicBezTo>
                  <a:lnTo>
                    <a:pt x="67" y="2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9"/>
            <p:cNvSpPr/>
            <p:nvPr/>
          </p:nvSpPr>
          <p:spPr>
            <a:xfrm>
              <a:off x="4236000" y="1909456"/>
              <a:ext cx="1776" cy="1381"/>
            </a:xfrm>
            <a:custGeom>
              <a:avLst/>
              <a:gdLst/>
              <a:ahLst/>
              <a:cxnLst/>
              <a:rect l="l" t="t" r="r" b="b"/>
              <a:pathLst>
                <a:path w="54" h="42" extrusionOk="0">
                  <a:moveTo>
                    <a:pt x="27" y="1"/>
                  </a:moveTo>
                  <a:lnTo>
                    <a:pt x="13" y="15"/>
                  </a:lnTo>
                  <a:lnTo>
                    <a:pt x="0" y="27"/>
                  </a:lnTo>
                  <a:lnTo>
                    <a:pt x="13" y="41"/>
                  </a:lnTo>
                  <a:cubicBezTo>
                    <a:pt x="13" y="41"/>
                    <a:pt x="27" y="41"/>
                    <a:pt x="27" y="27"/>
                  </a:cubicBezTo>
                  <a:cubicBezTo>
                    <a:pt x="27" y="27"/>
                    <a:pt x="40" y="27"/>
                    <a:pt x="40" y="15"/>
                  </a:cubicBezTo>
                  <a:lnTo>
                    <a:pt x="53" y="15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9"/>
            <p:cNvSpPr/>
            <p:nvPr/>
          </p:nvSpPr>
          <p:spPr>
            <a:xfrm>
              <a:off x="4235113" y="1898144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14" y="14"/>
                    <a:pt x="1" y="14"/>
                    <a:pt x="1" y="14"/>
                  </a:cubicBezTo>
                  <a:lnTo>
                    <a:pt x="1" y="27"/>
                  </a:lnTo>
                  <a:lnTo>
                    <a:pt x="1" y="41"/>
                  </a:lnTo>
                  <a:lnTo>
                    <a:pt x="14" y="41"/>
                  </a:lnTo>
                  <a:lnTo>
                    <a:pt x="27" y="27"/>
                  </a:lnTo>
                  <a:lnTo>
                    <a:pt x="40" y="27"/>
                  </a:ln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9"/>
            <p:cNvSpPr/>
            <p:nvPr/>
          </p:nvSpPr>
          <p:spPr>
            <a:xfrm>
              <a:off x="4210284" y="1924255"/>
              <a:ext cx="2236" cy="1381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41" y="1"/>
                  </a:moveTo>
                  <a:cubicBezTo>
                    <a:pt x="41" y="1"/>
                    <a:pt x="27" y="1"/>
                    <a:pt x="15" y="15"/>
                  </a:cubicBezTo>
                  <a:cubicBezTo>
                    <a:pt x="15" y="15"/>
                    <a:pt x="1" y="15"/>
                    <a:pt x="1" y="27"/>
                  </a:cubicBezTo>
                  <a:lnTo>
                    <a:pt x="1" y="41"/>
                  </a:lnTo>
                  <a:lnTo>
                    <a:pt x="27" y="41"/>
                  </a:lnTo>
                  <a:cubicBezTo>
                    <a:pt x="27" y="41"/>
                    <a:pt x="41" y="27"/>
                    <a:pt x="54" y="27"/>
                  </a:cubicBezTo>
                  <a:lnTo>
                    <a:pt x="68" y="15"/>
                  </a:lnTo>
                  <a:cubicBezTo>
                    <a:pt x="54" y="1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9"/>
            <p:cNvSpPr/>
            <p:nvPr/>
          </p:nvSpPr>
          <p:spPr>
            <a:xfrm>
              <a:off x="4208574" y="1925998"/>
              <a:ext cx="1348" cy="92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4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14" y="27"/>
                  </a:lnTo>
                  <a:cubicBezTo>
                    <a:pt x="26" y="15"/>
                    <a:pt x="26" y="15"/>
                    <a:pt x="40" y="15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9"/>
            <p:cNvSpPr/>
            <p:nvPr/>
          </p:nvSpPr>
          <p:spPr>
            <a:xfrm>
              <a:off x="4222485" y="1924715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4" y="1"/>
                  </a:moveTo>
                  <a:lnTo>
                    <a:pt x="1" y="13"/>
                  </a:lnTo>
                  <a:cubicBezTo>
                    <a:pt x="1" y="27"/>
                    <a:pt x="14" y="27"/>
                    <a:pt x="14" y="27"/>
                  </a:cubicBezTo>
                  <a:lnTo>
                    <a:pt x="41" y="27"/>
                  </a:lnTo>
                  <a:cubicBezTo>
                    <a:pt x="54" y="27"/>
                    <a:pt x="54" y="13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9"/>
            <p:cNvSpPr/>
            <p:nvPr/>
          </p:nvSpPr>
          <p:spPr>
            <a:xfrm>
              <a:off x="4160693" y="1923498"/>
              <a:ext cx="2203" cy="2138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20" y="1"/>
                  </a:moveTo>
                  <a:cubicBezTo>
                    <a:pt x="17" y="1"/>
                    <a:pt x="14" y="4"/>
                    <a:pt x="14" y="11"/>
                  </a:cubicBezTo>
                  <a:cubicBezTo>
                    <a:pt x="0" y="11"/>
                    <a:pt x="0" y="24"/>
                    <a:pt x="14" y="24"/>
                  </a:cubicBezTo>
                  <a:cubicBezTo>
                    <a:pt x="14" y="38"/>
                    <a:pt x="27" y="50"/>
                    <a:pt x="40" y="50"/>
                  </a:cubicBezTo>
                  <a:cubicBezTo>
                    <a:pt x="40" y="64"/>
                    <a:pt x="53" y="64"/>
                    <a:pt x="53" y="64"/>
                  </a:cubicBezTo>
                  <a:cubicBezTo>
                    <a:pt x="67" y="64"/>
                    <a:pt x="67" y="50"/>
                    <a:pt x="67" y="50"/>
                  </a:cubicBezTo>
                  <a:cubicBezTo>
                    <a:pt x="67" y="38"/>
                    <a:pt x="67" y="38"/>
                    <a:pt x="53" y="38"/>
                  </a:cubicBezTo>
                  <a:cubicBezTo>
                    <a:pt x="53" y="24"/>
                    <a:pt x="40" y="11"/>
                    <a:pt x="40" y="11"/>
                  </a:cubicBezTo>
                  <a:lnTo>
                    <a:pt x="27" y="11"/>
                  </a:lnTo>
                  <a:cubicBezTo>
                    <a:pt x="27" y="4"/>
                    <a:pt x="23" y="1"/>
                    <a:pt x="2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9"/>
            <p:cNvSpPr/>
            <p:nvPr/>
          </p:nvSpPr>
          <p:spPr>
            <a:xfrm>
              <a:off x="4163751" y="1925143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cubicBezTo>
                    <a:pt x="13" y="27"/>
                    <a:pt x="13" y="27"/>
                    <a:pt x="13" y="41"/>
                  </a:cubicBezTo>
                  <a:lnTo>
                    <a:pt x="27" y="41"/>
                  </a:lnTo>
                  <a:cubicBezTo>
                    <a:pt x="39" y="41"/>
                    <a:pt x="39" y="41"/>
                    <a:pt x="39" y="27"/>
                  </a:cubicBezTo>
                  <a:lnTo>
                    <a:pt x="39" y="14"/>
                  </a:lnTo>
                  <a:cubicBezTo>
                    <a:pt x="27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9"/>
            <p:cNvSpPr/>
            <p:nvPr/>
          </p:nvSpPr>
          <p:spPr>
            <a:xfrm>
              <a:off x="4154576" y="1911462"/>
              <a:ext cx="1381" cy="1710"/>
            </a:xfrm>
            <a:custGeom>
              <a:avLst/>
              <a:gdLst/>
              <a:ahLst/>
              <a:cxnLst/>
              <a:rect l="l" t="t" r="r" b="b"/>
              <a:pathLst>
                <a:path w="42" h="52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lnTo>
                    <a:pt x="1" y="19"/>
                  </a:lnTo>
                  <a:cubicBezTo>
                    <a:pt x="1" y="33"/>
                    <a:pt x="15" y="46"/>
                    <a:pt x="15" y="46"/>
                  </a:cubicBezTo>
                  <a:cubicBezTo>
                    <a:pt x="23" y="46"/>
                    <a:pt x="26" y="52"/>
                    <a:pt x="31" y="52"/>
                  </a:cubicBezTo>
                  <a:cubicBezTo>
                    <a:pt x="33" y="52"/>
                    <a:pt x="36" y="50"/>
                    <a:pt x="41" y="46"/>
                  </a:cubicBezTo>
                  <a:cubicBezTo>
                    <a:pt x="41" y="46"/>
                    <a:pt x="41" y="33"/>
                    <a:pt x="27" y="33"/>
                  </a:cubicBezTo>
                  <a:cubicBezTo>
                    <a:pt x="27" y="19"/>
                    <a:pt x="15" y="19"/>
                    <a:pt x="15" y="7"/>
                  </a:cubicBezTo>
                  <a:cubicBezTo>
                    <a:pt x="15" y="7"/>
                    <a:pt x="15" y="0"/>
                    <a:pt x="1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9"/>
            <p:cNvSpPr/>
            <p:nvPr/>
          </p:nvSpPr>
          <p:spPr>
            <a:xfrm>
              <a:off x="4182036" y="1864667"/>
              <a:ext cx="6544" cy="6182"/>
            </a:xfrm>
            <a:custGeom>
              <a:avLst/>
              <a:gdLst/>
              <a:ahLst/>
              <a:cxnLst/>
              <a:rect l="l" t="t" r="r" b="b"/>
              <a:pathLst>
                <a:path w="199" h="188" extrusionOk="0">
                  <a:moveTo>
                    <a:pt x="92" y="0"/>
                  </a:moveTo>
                  <a:cubicBezTo>
                    <a:pt x="39" y="0"/>
                    <a:pt x="0" y="53"/>
                    <a:pt x="0" y="106"/>
                  </a:cubicBezTo>
                  <a:cubicBezTo>
                    <a:pt x="11" y="152"/>
                    <a:pt x="43" y="188"/>
                    <a:pt x="86" y="188"/>
                  </a:cubicBezTo>
                  <a:cubicBezTo>
                    <a:pt x="93" y="188"/>
                    <a:pt x="99" y="187"/>
                    <a:pt x="106" y="185"/>
                  </a:cubicBezTo>
                  <a:cubicBezTo>
                    <a:pt x="159" y="185"/>
                    <a:pt x="198" y="132"/>
                    <a:pt x="198" y="80"/>
                  </a:cubicBezTo>
                  <a:cubicBezTo>
                    <a:pt x="185" y="39"/>
                    <a:pt x="145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8" name="Google Shape;3118;p29"/>
          <p:cNvGrpSpPr/>
          <p:nvPr/>
        </p:nvGrpSpPr>
        <p:grpSpPr>
          <a:xfrm rot="-721924">
            <a:off x="-31836" y="3458388"/>
            <a:ext cx="1202122" cy="1818278"/>
            <a:chOff x="3587009" y="1983415"/>
            <a:chExt cx="119735" cy="181132"/>
          </a:xfrm>
        </p:grpSpPr>
        <p:sp>
          <p:nvSpPr>
            <p:cNvPr id="3119" name="Google Shape;3119;p29"/>
            <p:cNvSpPr/>
            <p:nvPr/>
          </p:nvSpPr>
          <p:spPr>
            <a:xfrm>
              <a:off x="3633147" y="2031494"/>
              <a:ext cx="48374" cy="52123"/>
            </a:xfrm>
            <a:custGeom>
              <a:avLst/>
              <a:gdLst/>
              <a:ahLst/>
              <a:cxnLst/>
              <a:rect l="l" t="t" r="r" b="b"/>
              <a:pathLst>
                <a:path w="1471" h="1585" extrusionOk="0">
                  <a:moveTo>
                    <a:pt x="1219" y="1"/>
                  </a:moveTo>
                  <a:cubicBezTo>
                    <a:pt x="1187" y="1"/>
                    <a:pt x="1155" y="8"/>
                    <a:pt x="1126" y="22"/>
                  </a:cubicBezTo>
                  <a:cubicBezTo>
                    <a:pt x="941" y="115"/>
                    <a:pt x="650" y="472"/>
                    <a:pt x="1" y="1518"/>
                  </a:cubicBezTo>
                  <a:lnTo>
                    <a:pt x="41" y="1584"/>
                  </a:lnTo>
                  <a:cubicBezTo>
                    <a:pt x="662" y="1372"/>
                    <a:pt x="1100" y="922"/>
                    <a:pt x="1351" y="460"/>
                  </a:cubicBezTo>
                  <a:cubicBezTo>
                    <a:pt x="1417" y="340"/>
                    <a:pt x="1470" y="181"/>
                    <a:pt x="1377" y="75"/>
                  </a:cubicBezTo>
                  <a:cubicBezTo>
                    <a:pt x="1335" y="24"/>
                    <a:pt x="1276" y="1"/>
                    <a:pt x="121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9"/>
            <p:cNvSpPr/>
            <p:nvPr/>
          </p:nvSpPr>
          <p:spPr>
            <a:xfrm>
              <a:off x="3636205" y="2047016"/>
              <a:ext cx="31372" cy="32688"/>
            </a:xfrm>
            <a:custGeom>
              <a:avLst/>
              <a:gdLst/>
              <a:ahLst/>
              <a:cxnLst/>
              <a:rect l="l" t="t" r="r" b="b"/>
              <a:pathLst>
                <a:path w="954" h="994" extrusionOk="0">
                  <a:moveTo>
                    <a:pt x="940" y="0"/>
                  </a:moveTo>
                  <a:cubicBezTo>
                    <a:pt x="675" y="371"/>
                    <a:pt x="358" y="702"/>
                    <a:pt x="13" y="980"/>
                  </a:cubicBezTo>
                  <a:cubicBezTo>
                    <a:pt x="1" y="980"/>
                    <a:pt x="1" y="994"/>
                    <a:pt x="1" y="994"/>
                  </a:cubicBezTo>
                  <a:lnTo>
                    <a:pt x="13" y="994"/>
                  </a:lnTo>
                  <a:cubicBezTo>
                    <a:pt x="371" y="715"/>
                    <a:pt x="689" y="385"/>
                    <a:pt x="954" y="14"/>
                  </a:cubicBezTo>
                  <a:lnTo>
                    <a:pt x="9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9"/>
            <p:cNvSpPr/>
            <p:nvPr/>
          </p:nvSpPr>
          <p:spPr>
            <a:xfrm>
              <a:off x="3613120" y="2080690"/>
              <a:ext cx="58371" cy="43408"/>
            </a:xfrm>
            <a:custGeom>
              <a:avLst/>
              <a:gdLst/>
              <a:ahLst/>
              <a:cxnLst/>
              <a:rect l="l" t="t" r="r" b="b"/>
              <a:pathLst>
                <a:path w="1775" h="1320" extrusionOk="0">
                  <a:moveTo>
                    <a:pt x="1522" y="1"/>
                  </a:moveTo>
                  <a:cubicBezTo>
                    <a:pt x="1504" y="1"/>
                    <a:pt x="1487" y="3"/>
                    <a:pt x="1470" y="9"/>
                  </a:cubicBezTo>
                  <a:cubicBezTo>
                    <a:pt x="1245" y="62"/>
                    <a:pt x="954" y="314"/>
                    <a:pt x="67" y="1226"/>
                  </a:cubicBezTo>
                  <a:lnTo>
                    <a:pt x="1" y="1320"/>
                  </a:lnTo>
                  <a:cubicBezTo>
                    <a:pt x="689" y="1226"/>
                    <a:pt x="1232" y="896"/>
                    <a:pt x="1589" y="485"/>
                  </a:cubicBezTo>
                  <a:cubicBezTo>
                    <a:pt x="1682" y="379"/>
                    <a:pt x="1774" y="234"/>
                    <a:pt x="1709" y="102"/>
                  </a:cubicBezTo>
                  <a:cubicBezTo>
                    <a:pt x="1667" y="39"/>
                    <a:pt x="1591" y="1"/>
                    <a:pt x="152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9"/>
            <p:cNvSpPr/>
            <p:nvPr/>
          </p:nvSpPr>
          <p:spPr>
            <a:xfrm>
              <a:off x="3619237" y="2094897"/>
              <a:ext cx="35713" cy="25256"/>
            </a:xfrm>
            <a:custGeom>
              <a:avLst/>
              <a:gdLst/>
              <a:ahLst/>
              <a:cxnLst/>
              <a:rect l="l" t="t" r="r" b="b"/>
              <a:pathLst>
                <a:path w="1086" h="768" extrusionOk="0">
                  <a:moveTo>
                    <a:pt x="1073" y="0"/>
                  </a:moveTo>
                  <a:cubicBezTo>
                    <a:pt x="741" y="305"/>
                    <a:pt x="384" y="556"/>
                    <a:pt x="0" y="755"/>
                  </a:cubicBezTo>
                  <a:lnTo>
                    <a:pt x="0" y="768"/>
                  </a:lnTo>
                  <a:lnTo>
                    <a:pt x="14" y="768"/>
                  </a:lnTo>
                  <a:cubicBezTo>
                    <a:pt x="159" y="688"/>
                    <a:pt x="318" y="596"/>
                    <a:pt x="464" y="503"/>
                  </a:cubicBezTo>
                  <a:cubicBezTo>
                    <a:pt x="676" y="358"/>
                    <a:pt x="887" y="199"/>
                    <a:pt x="1085" y="14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9"/>
            <p:cNvSpPr/>
            <p:nvPr/>
          </p:nvSpPr>
          <p:spPr>
            <a:xfrm>
              <a:off x="3606609" y="2025936"/>
              <a:ext cx="27459" cy="59423"/>
            </a:xfrm>
            <a:custGeom>
              <a:avLst/>
              <a:gdLst/>
              <a:ahLst/>
              <a:cxnLst/>
              <a:rect l="l" t="t" r="r" b="b"/>
              <a:pathLst>
                <a:path w="835" h="1807" extrusionOk="0">
                  <a:moveTo>
                    <a:pt x="225" y="0"/>
                  </a:moveTo>
                  <a:cubicBezTo>
                    <a:pt x="195" y="0"/>
                    <a:pt x="164" y="6"/>
                    <a:pt x="133" y="20"/>
                  </a:cubicBezTo>
                  <a:cubicBezTo>
                    <a:pt x="13" y="85"/>
                    <a:pt x="1" y="258"/>
                    <a:pt x="13" y="377"/>
                  </a:cubicBezTo>
                  <a:cubicBezTo>
                    <a:pt x="66" y="880"/>
                    <a:pt x="305" y="1409"/>
                    <a:pt x="795" y="1806"/>
                  </a:cubicBezTo>
                  <a:lnTo>
                    <a:pt x="834" y="1727"/>
                  </a:lnTo>
                  <a:cubicBezTo>
                    <a:pt x="636" y="562"/>
                    <a:pt x="516" y="205"/>
                    <a:pt x="371" y="59"/>
                  </a:cubicBezTo>
                  <a:cubicBezTo>
                    <a:pt x="336" y="24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9"/>
            <p:cNvSpPr/>
            <p:nvPr/>
          </p:nvSpPr>
          <p:spPr>
            <a:xfrm>
              <a:off x="3615323" y="2044385"/>
              <a:ext cx="16114" cy="38804"/>
            </a:xfrm>
            <a:custGeom>
              <a:avLst/>
              <a:gdLst/>
              <a:ahLst/>
              <a:cxnLst/>
              <a:rect l="l" t="t" r="r" b="b"/>
              <a:pathLst>
                <a:path w="490" h="1180" extrusionOk="0">
                  <a:moveTo>
                    <a:pt x="13" y="1"/>
                  </a:moveTo>
                  <a:cubicBezTo>
                    <a:pt x="13" y="1"/>
                    <a:pt x="0" y="1"/>
                    <a:pt x="13" y="15"/>
                  </a:cubicBezTo>
                  <a:cubicBezTo>
                    <a:pt x="106" y="424"/>
                    <a:pt x="265" y="809"/>
                    <a:pt x="477" y="1179"/>
                  </a:cubicBezTo>
                  <a:lnTo>
                    <a:pt x="490" y="1179"/>
                  </a:lnTo>
                  <a:lnTo>
                    <a:pt x="490" y="1166"/>
                  </a:lnTo>
                  <a:cubicBezTo>
                    <a:pt x="278" y="809"/>
                    <a:pt x="119" y="412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9"/>
            <p:cNvSpPr/>
            <p:nvPr/>
          </p:nvSpPr>
          <p:spPr>
            <a:xfrm>
              <a:off x="3591810" y="2072041"/>
              <a:ext cx="20948" cy="62909"/>
            </a:xfrm>
            <a:custGeom>
              <a:avLst/>
              <a:gdLst/>
              <a:ahLst/>
              <a:cxnLst/>
              <a:rect l="l" t="t" r="r" b="b"/>
              <a:pathLst>
                <a:path w="637" h="1913" extrusionOk="0">
                  <a:moveTo>
                    <a:pt x="354" y="0"/>
                  </a:moveTo>
                  <a:cubicBezTo>
                    <a:pt x="338" y="0"/>
                    <a:pt x="321" y="2"/>
                    <a:pt x="305" y="7"/>
                  </a:cubicBezTo>
                  <a:cubicBezTo>
                    <a:pt x="172" y="33"/>
                    <a:pt x="107" y="180"/>
                    <a:pt x="93" y="312"/>
                  </a:cubicBezTo>
                  <a:cubicBezTo>
                    <a:pt x="1" y="801"/>
                    <a:pt x="66" y="1436"/>
                    <a:pt x="424" y="1913"/>
                  </a:cubicBezTo>
                  <a:lnTo>
                    <a:pt x="504" y="1807"/>
                  </a:lnTo>
                  <a:cubicBezTo>
                    <a:pt x="636" y="642"/>
                    <a:pt x="622" y="285"/>
                    <a:pt x="530" y="113"/>
                  </a:cubicBezTo>
                  <a:cubicBezTo>
                    <a:pt x="497" y="48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9"/>
            <p:cNvSpPr/>
            <p:nvPr/>
          </p:nvSpPr>
          <p:spPr>
            <a:xfrm>
              <a:off x="3601380" y="2088385"/>
              <a:ext cx="5262" cy="41797"/>
            </a:xfrm>
            <a:custGeom>
              <a:avLst/>
              <a:gdLst/>
              <a:ahLst/>
              <a:cxnLst/>
              <a:rect l="l" t="t" r="r" b="b"/>
              <a:pathLst>
                <a:path w="160" h="1271" extrusionOk="0">
                  <a:moveTo>
                    <a:pt x="40" y="0"/>
                  </a:moveTo>
                  <a:cubicBezTo>
                    <a:pt x="27" y="0"/>
                    <a:pt x="27" y="0"/>
                    <a:pt x="27" y="13"/>
                  </a:cubicBezTo>
                  <a:cubicBezTo>
                    <a:pt x="1" y="436"/>
                    <a:pt x="40" y="860"/>
                    <a:pt x="146" y="1271"/>
                  </a:cubicBezTo>
                  <a:lnTo>
                    <a:pt x="160" y="1271"/>
                  </a:lnTo>
                  <a:cubicBezTo>
                    <a:pt x="67" y="860"/>
                    <a:pt x="27" y="436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9"/>
            <p:cNvSpPr/>
            <p:nvPr/>
          </p:nvSpPr>
          <p:spPr>
            <a:xfrm>
              <a:off x="3587009" y="2051817"/>
              <a:ext cx="55740" cy="104048"/>
            </a:xfrm>
            <a:custGeom>
              <a:avLst/>
              <a:gdLst/>
              <a:ahLst/>
              <a:cxnLst/>
              <a:rect l="l" t="t" r="r" b="b"/>
              <a:pathLst>
                <a:path w="1695" h="3164" extrusionOk="0">
                  <a:moveTo>
                    <a:pt x="1668" y="0"/>
                  </a:moveTo>
                  <a:cubicBezTo>
                    <a:pt x="1629" y="146"/>
                    <a:pt x="1603" y="292"/>
                    <a:pt x="1550" y="437"/>
                  </a:cubicBezTo>
                  <a:cubicBezTo>
                    <a:pt x="1509" y="583"/>
                    <a:pt x="1470" y="728"/>
                    <a:pt x="1417" y="860"/>
                  </a:cubicBezTo>
                  <a:cubicBezTo>
                    <a:pt x="1324" y="1151"/>
                    <a:pt x="1206" y="1430"/>
                    <a:pt x="1059" y="1695"/>
                  </a:cubicBezTo>
                  <a:cubicBezTo>
                    <a:pt x="927" y="1959"/>
                    <a:pt x="768" y="2224"/>
                    <a:pt x="597" y="2462"/>
                  </a:cubicBezTo>
                  <a:cubicBezTo>
                    <a:pt x="504" y="2581"/>
                    <a:pt x="411" y="2701"/>
                    <a:pt x="306" y="2819"/>
                  </a:cubicBezTo>
                  <a:cubicBezTo>
                    <a:pt x="265" y="2872"/>
                    <a:pt x="212" y="2925"/>
                    <a:pt x="159" y="2978"/>
                  </a:cubicBezTo>
                  <a:cubicBezTo>
                    <a:pt x="106" y="3031"/>
                    <a:pt x="41" y="3098"/>
                    <a:pt x="1" y="3124"/>
                  </a:cubicBezTo>
                  <a:lnTo>
                    <a:pt x="1" y="3163"/>
                  </a:lnTo>
                  <a:lnTo>
                    <a:pt x="27" y="3137"/>
                  </a:lnTo>
                  <a:lnTo>
                    <a:pt x="54" y="3124"/>
                  </a:lnTo>
                  <a:lnTo>
                    <a:pt x="94" y="3084"/>
                  </a:lnTo>
                  <a:cubicBezTo>
                    <a:pt x="120" y="3057"/>
                    <a:pt x="159" y="3031"/>
                    <a:pt x="173" y="3004"/>
                  </a:cubicBezTo>
                  <a:cubicBezTo>
                    <a:pt x="239" y="2951"/>
                    <a:pt x="279" y="2899"/>
                    <a:pt x="332" y="2846"/>
                  </a:cubicBezTo>
                  <a:cubicBezTo>
                    <a:pt x="438" y="2727"/>
                    <a:pt x="530" y="2607"/>
                    <a:pt x="623" y="2489"/>
                  </a:cubicBezTo>
                  <a:cubicBezTo>
                    <a:pt x="808" y="2250"/>
                    <a:pt x="967" y="1986"/>
                    <a:pt x="1112" y="1721"/>
                  </a:cubicBezTo>
                  <a:cubicBezTo>
                    <a:pt x="1245" y="1443"/>
                    <a:pt x="1377" y="1178"/>
                    <a:pt x="1470" y="887"/>
                  </a:cubicBezTo>
                  <a:cubicBezTo>
                    <a:pt x="1576" y="596"/>
                    <a:pt x="1656" y="304"/>
                    <a:pt x="169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9"/>
            <p:cNvSpPr/>
            <p:nvPr/>
          </p:nvSpPr>
          <p:spPr>
            <a:xfrm>
              <a:off x="3630977" y="1983415"/>
              <a:ext cx="22691" cy="74517"/>
            </a:xfrm>
            <a:custGeom>
              <a:avLst/>
              <a:gdLst/>
              <a:ahLst/>
              <a:cxnLst/>
              <a:rect l="l" t="t" r="r" b="b"/>
              <a:pathLst>
                <a:path w="690" h="2266" extrusionOk="0">
                  <a:moveTo>
                    <a:pt x="272" y="1"/>
                  </a:moveTo>
                  <a:cubicBezTo>
                    <a:pt x="186" y="1"/>
                    <a:pt x="105" y="75"/>
                    <a:pt x="80" y="161"/>
                  </a:cubicBezTo>
                  <a:cubicBezTo>
                    <a:pt x="1" y="386"/>
                    <a:pt x="40" y="889"/>
                    <a:pt x="305" y="2199"/>
                  </a:cubicBezTo>
                  <a:lnTo>
                    <a:pt x="331" y="2266"/>
                  </a:lnTo>
                  <a:cubicBezTo>
                    <a:pt x="636" y="1590"/>
                    <a:pt x="689" y="863"/>
                    <a:pt x="543" y="307"/>
                  </a:cubicBezTo>
                  <a:cubicBezTo>
                    <a:pt x="504" y="161"/>
                    <a:pt x="437" y="2"/>
                    <a:pt x="292" y="2"/>
                  </a:cubicBezTo>
                  <a:cubicBezTo>
                    <a:pt x="285" y="1"/>
                    <a:pt x="279" y="1"/>
                    <a:pt x="27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9"/>
            <p:cNvSpPr/>
            <p:nvPr/>
          </p:nvSpPr>
          <p:spPr>
            <a:xfrm>
              <a:off x="3641434" y="2002193"/>
              <a:ext cx="2631" cy="50939"/>
            </a:xfrm>
            <a:custGeom>
              <a:avLst/>
              <a:gdLst/>
              <a:ahLst/>
              <a:cxnLst/>
              <a:rect l="l" t="t" r="r" b="b"/>
              <a:pathLst>
                <a:path w="80" h="1549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66" y="516"/>
                    <a:pt x="66" y="1033"/>
                    <a:pt x="1" y="1536"/>
                  </a:cubicBezTo>
                  <a:cubicBezTo>
                    <a:pt x="1" y="1536"/>
                    <a:pt x="1" y="1549"/>
                    <a:pt x="13" y="1549"/>
                  </a:cubicBezTo>
                  <a:lnTo>
                    <a:pt x="13" y="1536"/>
                  </a:lnTo>
                  <a:cubicBezTo>
                    <a:pt x="80" y="1033"/>
                    <a:pt x="80" y="516"/>
                    <a:pt x="13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9"/>
            <p:cNvSpPr/>
            <p:nvPr/>
          </p:nvSpPr>
          <p:spPr>
            <a:xfrm>
              <a:off x="3676260" y="2038301"/>
              <a:ext cx="2203" cy="3519"/>
            </a:xfrm>
            <a:custGeom>
              <a:avLst/>
              <a:gdLst/>
              <a:ahLst/>
              <a:cxnLst/>
              <a:rect l="l" t="t" r="r" b="b"/>
              <a:pathLst>
                <a:path w="67" h="107" extrusionOk="0">
                  <a:moveTo>
                    <a:pt x="40" y="1"/>
                  </a:moveTo>
                  <a:cubicBezTo>
                    <a:pt x="27" y="1"/>
                    <a:pt x="27" y="1"/>
                    <a:pt x="13" y="14"/>
                  </a:cubicBezTo>
                  <a:lnTo>
                    <a:pt x="13" y="41"/>
                  </a:lnTo>
                  <a:cubicBezTo>
                    <a:pt x="13" y="54"/>
                    <a:pt x="13" y="67"/>
                    <a:pt x="0" y="80"/>
                  </a:cubicBezTo>
                  <a:lnTo>
                    <a:pt x="0" y="94"/>
                  </a:lnTo>
                  <a:cubicBezTo>
                    <a:pt x="13" y="106"/>
                    <a:pt x="13" y="106"/>
                    <a:pt x="27" y="106"/>
                  </a:cubicBezTo>
                  <a:cubicBezTo>
                    <a:pt x="27" y="106"/>
                    <a:pt x="40" y="106"/>
                    <a:pt x="40" y="94"/>
                  </a:cubicBezTo>
                  <a:cubicBezTo>
                    <a:pt x="53" y="80"/>
                    <a:pt x="66" y="54"/>
                    <a:pt x="66" y="27"/>
                  </a:cubicBezTo>
                  <a:lnTo>
                    <a:pt x="66" y="14"/>
                  </a:lnTo>
                  <a:cubicBezTo>
                    <a:pt x="66" y="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9"/>
            <p:cNvSpPr/>
            <p:nvPr/>
          </p:nvSpPr>
          <p:spPr>
            <a:xfrm>
              <a:off x="3623577" y="2049877"/>
              <a:ext cx="2631" cy="3584"/>
            </a:xfrm>
            <a:custGeom>
              <a:avLst/>
              <a:gdLst/>
              <a:ahLst/>
              <a:cxnLst/>
              <a:rect l="l" t="t" r="r" b="b"/>
              <a:pathLst>
                <a:path w="80" h="109" extrusionOk="0">
                  <a:moveTo>
                    <a:pt x="23" y="0"/>
                  </a:moveTo>
                  <a:cubicBezTo>
                    <a:pt x="18" y="0"/>
                    <a:pt x="10" y="6"/>
                    <a:pt x="0" y="6"/>
                  </a:cubicBezTo>
                  <a:lnTo>
                    <a:pt x="0" y="33"/>
                  </a:lnTo>
                  <a:cubicBezTo>
                    <a:pt x="0" y="46"/>
                    <a:pt x="14" y="59"/>
                    <a:pt x="14" y="59"/>
                  </a:cubicBezTo>
                  <a:cubicBezTo>
                    <a:pt x="14" y="72"/>
                    <a:pt x="27" y="86"/>
                    <a:pt x="27" y="86"/>
                  </a:cubicBezTo>
                  <a:lnTo>
                    <a:pt x="41" y="99"/>
                  </a:lnTo>
                  <a:cubicBezTo>
                    <a:pt x="47" y="105"/>
                    <a:pt x="54" y="109"/>
                    <a:pt x="59" y="109"/>
                  </a:cubicBezTo>
                  <a:cubicBezTo>
                    <a:pt x="64" y="109"/>
                    <a:pt x="67" y="105"/>
                    <a:pt x="67" y="99"/>
                  </a:cubicBezTo>
                  <a:cubicBezTo>
                    <a:pt x="80" y="99"/>
                    <a:pt x="80" y="86"/>
                    <a:pt x="67" y="72"/>
                  </a:cubicBezTo>
                  <a:cubicBezTo>
                    <a:pt x="67" y="59"/>
                    <a:pt x="53" y="33"/>
                    <a:pt x="41" y="19"/>
                  </a:cubicBezTo>
                  <a:lnTo>
                    <a:pt x="27" y="6"/>
                  </a:lnTo>
                  <a:cubicBezTo>
                    <a:pt x="27" y="2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9"/>
            <p:cNvSpPr/>
            <p:nvPr/>
          </p:nvSpPr>
          <p:spPr>
            <a:xfrm>
              <a:off x="3674944" y="2043102"/>
              <a:ext cx="1348" cy="2664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27" y="1"/>
                  </a:moveTo>
                  <a:cubicBezTo>
                    <a:pt x="14" y="1"/>
                    <a:pt x="14" y="1"/>
                    <a:pt x="0" y="13"/>
                  </a:cubicBezTo>
                  <a:lnTo>
                    <a:pt x="0" y="27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80"/>
                  </a:lnTo>
                  <a:cubicBezTo>
                    <a:pt x="14" y="80"/>
                    <a:pt x="14" y="66"/>
                    <a:pt x="27" y="66"/>
                  </a:cubicBezTo>
                  <a:cubicBezTo>
                    <a:pt x="27" y="54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9"/>
            <p:cNvSpPr/>
            <p:nvPr/>
          </p:nvSpPr>
          <p:spPr>
            <a:xfrm>
              <a:off x="3647945" y="2105584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67" y="1"/>
                  </a:moveTo>
                  <a:cubicBezTo>
                    <a:pt x="58" y="1"/>
                    <a:pt x="49" y="7"/>
                    <a:pt x="41" y="7"/>
                  </a:cubicBezTo>
                  <a:cubicBezTo>
                    <a:pt x="41" y="19"/>
                    <a:pt x="27" y="19"/>
                    <a:pt x="27" y="33"/>
                  </a:cubicBezTo>
                  <a:cubicBezTo>
                    <a:pt x="14" y="46"/>
                    <a:pt x="14" y="46"/>
                    <a:pt x="14" y="60"/>
                  </a:cubicBezTo>
                  <a:cubicBezTo>
                    <a:pt x="1" y="60"/>
                    <a:pt x="1" y="72"/>
                    <a:pt x="1" y="72"/>
                  </a:cubicBezTo>
                  <a:lnTo>
                    <a:pt x="1" y="99"/>
                  </a:lnTo>
                  <a:cubicBezTo>
                    <a:pt x="14" y="99"/>
                    <a:pt x="27" y="99"/>
                    <a:pt x="27" y="86"/>
                  </a:cubicBezTo>
                  <a:cubicBezTo>
                    <a:pt x="54" y="72"/>
                    <a:pt x="67" y="60"/>
                    <a:pt x="80" y="46"/>
                  </a:cubicBezTo>
                  <a:lnTo>
                    <a:pt x="80" y="33"/>
                  </a:lnTo>
                  <a:cubicBezTo>
                    <a:pt x="94" y="19"/>
                    <a:pt x="80" y="7"/>
                    <a:pt x="80" y="7"/>
                  </a:cubicBezTo>
                  <a:cubicBezTo>
                    <a:pt x="76" y="2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9"/>
            <p:cNvSpPr/>
            <p:nvPr/>
          </p:nvSpPr>
          <p:spPr>
            <a:xfrm>
              <a:off x="3644460" y="2109070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54" y="0"/>
                  </a:moveTo>
                  <a:cubicBezTo>
                    <a:pt x="47" y="0"/>
                    <a:pt x="41" y="7"/>
                    <a:pt x="41" y="7"/>
                  </a:cubicBezTo>
                  <a:lnTo>
                    <a:pt x="27" y="19"/>
                  </a:lnTo>
                  <a:lnTo>
                    <a:pt x="14" y="33"/>
                  </a:lnTo>
                  <a:cubicBezTo>
                    <a:pt x="14" y="46"/>
                    <a:pt x="14" y="46"/>
                    <a:pt x="1" y="46"/>
                  </a:cubicBezTo>
                  <a:cubicBezTo>
                    <a:pt x="1" y="59"/>
                    <a:pt x="1" y="59"/>
                    <a:pt x="14" y="59"/>
                  </a:cubicBezTo>
                  <a:cubicBezTo>
                    <a:pt x="14" y="64"/>
                    <a:pt x="16" y="65"/>
                    <a:pt x="18" y="65"/>
                  </a:cubicBezTo>
                  <a:cubicBezTo>
                    <a:pt x="22" y="65"/>
                    <a:pt x="27" y="59"/>
                    <a:pt x="27" y="59"/>
                  </a:cubicBezTo>
                  <a:cubicBezTo>
                    <a:pt x="41" y="46"/>
                    <a:pt x="54" y="46"/>
                    <a:pt x="67" y="33"/>
                  </a:cubicBezTo>
                  <a:lnTo>
                    <a:pt x="67" y="19"/>
                  </a:lnTo>
                  <a:lnTo>
                    <a:pt x="67" y="7"/>
                  </a:lnTo>
                  <a:cubicBezTo>
                    <a:pt x="63" y="2"/>
                    <a:pt x="58" y="0"/>
                    <a:pt x="5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9"/>
            <p:cNvSpPr/>
            <p:nvPr/>
          </p:nvSpPr>
          <p:spPr>
            <a:xfrm>
              <a:off x="3596579" y="2107952"/>
              <a:ext cx="2236" cy="3716"/>
            </a:xfrm>
            <a:custGeom>
              <a:avLst/>
              <a:gdLst/>
              <a:ahLst/>
              <a:cxnLst/>
              <a:rect l="l" t="t" r="r" b="b"/>
              <a:pathLst>
                <a:path w="68" h="113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41"/>
                    <a:pt x="15" y="67"/>
                    <a:pt x="15" y="93"/>
                  </a:cubicBezTo>
                  <a:lnTo>
                    <a:pt x="27" y="106"/>
                  </a:lnTo>
                  <a:cubicBezTo>
                    <a:pt x="27" y="106"/>
                    <a:pt x="33" y="112"/>
                    <a:pt x="41" y="112"/>
                  </a:cubicBezTo>
                  <a:cubicBezTo>
                    <a:pt x="45" y="112"/>
                    <a:pt x="49" y="111"/>
                    <a:pt x="54" y="106"/>
                  </a:cubicBezTo>
                  <a:cubicBezTo>
                    <a:pt x="67" y="106"/>
                    <a:pt x="67" y="93"/>
                    <a:pt x="67" y="80"/>
                  </a:cubicBezTo>
                  <a:cubicBezTo>
                    <a:pt x="67" y="67"/>
                    <a:pt x="67" y="53"/>
                    <a:pt x="54" y="53"/>
                  </a:cubicBezTo>
                  <a:cubicBezTo>
                    <a:pt x="54" y="41"/>
                    <a:pt x="54" y="27"/>
                    <a:pt x="41" y="27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9"/>
            <p:cNvSpPr/>
            <p:nvPr/>
          </p:nvSpPr>
          <p:spPr>
            <a:xfrm>
              <a:off x="3596579" y="2103578"/>
              <a:ext cx="1348" cy="2861"/>
            </a:xfrm>
            <a:custGeom>
              <a:avLst/>
              <a:gdLst/>
              <a:ahLst/>
              <a:cxnLst/>
              <a:rect l="l" t="t" r="r" b="b"/>
              <a:pathLst>
                <a:path w="41" h="87" extrusionOk="0">
                  <a:moveTo>
                    <a:pt x="15" y="1"/>
                  </a:moveTo>
                  <a:cubicBezTo>
                    <a:pt x="1" y="15"/>
                    <a:pt x="1" y="15"/>
                    <a:pt x="1" y="27"/>
                  </a:cubicBezTo>
                  <a:cubicBezTo>
                    <a:pt x="1" y="41"/>
                    <a:pt x="1" y="54"/>
                    <a:pt x="15" y="68"/>
                  </a:cubicBezTo>
                  <a:lnTo>
                    <a:pt x="15" y="80"/>
                  </a:lnTo>
                  <a:cubicBezTo>
                    <a:pt x="23" y="80"/>
                    <a:pt x="26" y="86"/>
                    <a:pt x="31" y="86"/>
                  </a:cubicBezTo>
                  <a:cubicBezTo>
                    <a:pt x="33" y="86"/>
                    <a:pt x="36" y="85"/>
                    <a:pt x="41" y="80"/>
                  </a:cubicBezTo>
                  <a:lnTo>
                    <a:pt x="41" y="68"/>
                  </a:lnTo>
                  <a:lnTo>
                    <a:pt x="41" y="41"/>
                  </a:lnTo>
                  <a:cubicBezTo>
                    <a:pt x="41" y="41"/>
                    <a:pt x="41" y="27"/>
                    <a:pt x="27" y="27"/>
                  </a:cubicBezTo>
                  <a:lnTo>
                    <a:pt x="27" y="15"/>
                  </a:lnTo>
                  <a:cubicBezTo>
                    <a:pt x="27" y="1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9"/>
            <p:cNvSpPr/>
            <p:nvPr/>
          </p:nvSpPr>
          <p:spPr>
            <a:xfrm>
              <a:off x="3648406" y="2011302"/>
              <a:ext cx="1315" cy="2664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1"/>
                  </a:moveTo>
                  <a:lnTo>
                    <a:pt x="0" y="27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27" y="80"/>
                  </a:lnTo>
                  <a:cubicBezTo>
                    <a:pt x="40" y="80"/>
                    <a:pt x="40" y="68"/>
                    <a:pt x="40" y="68"/>
                  </a:cubicBezTo>
                  <a:cubicBezTo>
                    <a:pt x="40" y="54"/>
                    <a:pt x="40" y="54"/>
                    <a:pt x="27" y="41"/>
                  </a:cubicBezTo>
                  <a:lnTo>
                    <a:pt x="27" y="27"/>
                  </a:lnTo>
                  <a:cubicBezTo>
                    <a:pt x="27" y="15"/>
                    <a:pt x="27" y="15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9"/>
            <p:cNvSpPr/>
            <p:nvPr/>
          </p:nvSpPr>
          <p:spPr>
            <a:xfrm>
              <a:off x="3644032" y="1989565"/>
              <a:ext cx="2203" cy="4374"/>
            </a:xfrm>
            <a:custGeom>
              <a:avLst/>
              <a:gdLst/>
              <a:ahLst/>
              <a:cxnLst/>
              <a:rect l="l" t="t" r="r" b="b"/>
              <a:pathLst>
                <a:path w="67" h="133" extrusionOk="0">
                  <a:moveTo>
                    <a:pt x="14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53"/>
                    <a:pt x="1" y="80"/>
                    <a:pt x="14" y="106"/>
                  </a:cubicBezTo>
                  <a:lnTo>
                    <a:pt x="27" y="133"/>
                  </a:lnTo>
                  <a:lnTo>
                    <a:pt x="54" y="133"/>
                  </a:lnTo>
                  <a:cubicBezTo>
                    <a:pt x="67" y="120"/>
                    <a:pt x="67" y="106"/>
                    <a:pt x="67" y="93"/>
                  </a:cubicBezTo>
                  <a:cubicBezTo>
                    <a:pt x="67" y="80"/>
                    <a:pt x="67" y="80"/>
                    <a:pt x="54" y="67"/>
                  </a:cubicBezTo>
                  <a:lnTo>
                    <a:pt x="54" y="27"/>
                  </a:lnTo>
                  <a:cubicBezTo>
                    <a:pt x="40" y="27"/>
                    <a:pt x="40" y="14"/>
                    <a:pt x="40" y="14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9"/>
            <p:cNvSpPr/>
            <p:nvPr/>
          </p:nvSpPr>
          <p:spPr>
            <a:xfrm>
              <a:off x="3641434" y="2094042"/>
              <a:ext cx="17857" cy="39166"/>
            </a:xfrm>
            <a:custGeom>
              <a:avLst/>
              <a:gdLst/>
              <a:ahLst/>
              <a:cxnLst/>
              <a:rect l="l" t="t" r="r" b="b"/>
              <a:pathLst>
                <a:path w="543" h="1191" extrusionOk="0">
                  <a:moveTo>
                    <a:pt x="149" y="0"/>
                  </a:moveTo>
                  <a:cubicBezTo>
                    <a:pt x="130" y="0"/>
                    <a:pt x="110" y="5"/>
                    <a:pt x="93" y="14"/>
                  </a:cubicBezTo>
                  <a:cubicBezTo>
                    <a:pt x="1" y="53"/>
                    <a:pt x="1" y="172"/>
                    <a:pt x="13" y="264"/>
                  </a:cubicBezTo>
                  <a:cubicBezTo>
                    <a:pt x="54" y="622"/>
                    <a:pt x="172" y="887"/>
                    <a:pt x="504" y="1191"/>
                  </a:cubicBezTo>
                  <a:lnTo>
                    <a:pt x="543" y="1152"/>
                  </a:lnTo>
                  <a:cubicBezTo>
                    <a:pt x="410" y="317"/>
                    <a:pt x="345" y="159"/>
                    <a:pt x="252" y="53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9"/>
            <p:cNvSpPr/>
            <p:nvPr/>
          </p:nvSpPr>
          <p:spPr>
            <a:xfrm>
              <a:off x="3647945" y="2105782"/>
              <a:ext cx="10063" cy="27031"/>
            </a:xfrm>
            <a:custGeom>
              <a:avLst/>
              <a:gdLst/>
              <a:ahLst/>
              <a:cxnLst/>
              <a:rect l="l" t="t" r="r" b="b"/>
              <a:pathLst>
                <a:path w="306" h="822" extrusionOk="0">
                  <a:moveTo>
                    <a:pt x="1" y="1"/>
                  </a:moveTo>
                  <a:cubicBezTo>
                    <a:pt x="41" y="172"/>
                    <a:pt x="94" y="345"/>
                    <a:pt x="159" y="504"/>
                  </a:cubicBezTo>
                  <a:cubicBezTo>
                    <a:pt x="200" y="609"/>
                    <a:pt x="253" y="715"/>
                    <a:pt x="306" y="821"/>
                  </a:cubicBezTo>
                  <a:cubicBezTo>
                    <a:pt x="173" y="557"/>
                    <a:pt x="80" y="292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9"/>
            <p:cNvSpPr/>
            <p:nvPr/>
          </p:nvSpPr>
          <p:spPr>
            <a:xfrm>
              <a:off x="3653635" y="2128209"/>
              <a:ext cx="40942" cy="14798"/>
            </a:xfrm>
            <a:custGeom>
              <a:avLst/>
              <a:gdLst/>
              <a:ahLst/>
              <a:cxnLst/>
              <a:rect l="l" t="t" r="r" b="b"/>
              <a:pathLst>
                <a:path w="1245" h="450" extrusionOk="0">
                  <a:moveTo>
                    <a:pt x="1036" y="0"/>
                  </a:moveTo>
                  <a:cubicBezTo>
                    <a:pt x="897" y="0"/>
                    <a:pt x="677" y="67"/>
                    <a:pt x="13" y="311"/>
                  </a:cubicBezTo>
                  <a:lnTo>
                    <a:pt x="0" y="364"/>
                  </a:lnTo>
                  <a:cubicBezTo>
                    <a:pt x="193" y="422"/>
                    <a:pt x="357" y="450"/>
                    <a:pt x="509" y="450"/>
                  </a:cubicBezTo>
                  <a:cubicBezTo>
                    <a:pt x="701" y="450"/>
                    <a:pt x="874" y="406"/>
                    <a:pt x="1059" y="325"/>
                  </a:cubicBezTo>
                  <a:cubicBezTo>
                    <a:pt x="1138" y="284"/>
                    <a:pt x="1244" y="231"/>
                    <a:pt x="1231" y="126"/>
                  </a:cubicBezTo>
                  <a:cubicBezTo>
                    <a:pt x="1231" y="73"/>
                    <a:pt x="1178" y="20"/>
                    <a:pt x="1112" y="7"/>
                  </a:cubicBezTo>
                  <a:cubicBezTo>
                    <a:pt x="1088" y="3"/>
                    <a:pt x="1064" y="0"/>
                    <a:pt x="103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9"/>
            <p:cNvSpPr/>
            <p:nvPr/>
          </p:nvSpPr>
          <p:spPr>
            <a:xfrm>
              <a:off x="3654029" y="2134918"/>
              <a:ext cx="28774" cy="5262"/>
            </a:xfrm>
            <a:custGeom>
              <a:avLst/>
              <a:gdLst/>
              <a:ahLst/>
              <a:cxnLst/>
              <a:rect l="l" t="t" r="r" b="b"/>
              <a:pathLst>
                <a:path w="875" h="160" extrusionOk="0">
                  <a:moveTo>
                    <a:pt x="862" y="1"/>
                  </a:moveTo>
                  <a:cubicBezTo>
                    <a:pt x="583" y="94"/>
                    <a:pt x="292" y="133"/>
                    <a:pt x="1" y="147"/>
                  </a:cubicBezTo>
                  <a:lnTo>
                    <a:pt x="1" y="160"/>
                  </a:lnTo>
                  <a:cubicBezTo>
                    <a:pt x="121" y="160"/>
                    <a:pt x="239" y="147"/>
                    <a:pt x="359" y="133"/>
                  </a:cubicBezTo>
                  <a:cubicBezTo>
                    <a:pt x="530" y="107"/>
                    <a:pt x="689" y="68"/>
                    <a:pt x="862" y="15"/>
                  </a:cubicBezTo>
                  <a:cubicBezTo>
                    <a:pt x="862" y="15"/>
                    <a:pt x="874" y="15"/>
                    <a:pt x="86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9"/>
            <p:cNvSpPr/>
            <p:nvPr/>
          </p:nvSpPr>
          <p:spPr>
            <a:xfrm>
              <a:off x="3645775" y="2113181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7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67"/>
                  </a:cubicBezTo>
                  <a:cubicBezTo>
                    <a:pt x="14" y="67"/>
                    <a:pt x="14" y="80"/>
                    <a:pt x="27" y="80"/>
                  </a:cubicBezTo>
                  <a:cubicBezTo>
                    <a:pt x="27" y="80"/>
                    <a:pt x="27" y="67"/>
                    <a:pt x="40" y="67"/>
                  </a:cubicBezTo>
                  <a:lnTo>
                    <a:pt x="40" y="53"/>
                  </a:lnTo>
                  <a:lnTo>
                    <a:pt x="40" y="40"/>
                  </a:lnTo>
                  <a:lnTo>
                    <a:pt x="40" y="14"/>
                  </a:lnTo>
                  <a:cubicBezTo>
                    <a:pt x="27" y="14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9"/>
            <p:cNvSpPr/>
            <p:nvPr/>
          </p:nvSpPr>
          <p:spPr>
            <a:xfrm>
              <a:off x="3647090" y="2116667"/>
              <a:ext cx="460" cy="1743"/>
            </a:xfrm>
            <a:custGeom>
              <a:avLst/>
              <a:gdLst/>
              <a:ahLst/>
              <a:cxnLst/>
              <a:rect l="l" t="t" r="r" b="b"/>
              <a:pathLst>
                <a:path w="14" h="53" extrusionOk="0">
                  <a:moveTo>
                    <a:pt x="0" y="0"/>
                  </a:moveTo>
                  <a:lnTo>
                    <a:pt x="0" y="14"/>
                  </a:lnTo>
                  <a:lnTo>
                    <a:pt x="0" y="40"/>
                  </a:lnTo>
                  <a:cubicBezTo>
                    <a:pt x="0" y="40"/>
                    <a:pt x="0" y="53"/>
                    <a:pt x="14" y="53"/>
                  </a:cubicBezTo>
                  <a:lnTo>
                    <a:pt x="14" y="40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9"/>
            <p:cNvSpPr/>
            <p:nvPr/>
          </p:nvSpPr>
          <p:spPr>
            <a:xfrm>
              <a:off x="3674517" y="2140147"/>
              <a:ext cx="2631" cy="1348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40" y="1"/>
                  </a:moveTo>
                  <a:cubicBezTo>
                    <a:pt x="27" y="15"/>
                    <a:pt x="27" y="15"/>
                    <a:pt x="13" y="15"/>
                  </a:cubicBezTo>
                  <a:cubicBezTo>
                    <a:pt x="13" y="15"/>
                    <a:pt x="13" y="27"/>
                    <a:pt x="0" y="27"/>
                  </a:cubicBezTo>
                  <a:lnTo>
                    <a:pt x="0" y="41"/>
                  </a:lnTo>
                  <a:lnTo>
                    <a:pt x="27" y="41"/>
                  </a:lnTo>
                  <a:cubicBezTo>
                    <a:pt x="40" y="41"/>
                    <a:pt x="53" y="41"/>
                    <a:pt x="66" y="27"/>
                  </a:cubicBezTo>
                  <a:lnTo>
                    <a:pt x="66" y="15"/>
                  </a:ln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9"/>
            <p:cNvSpPr/>
            <p:nvPr/>
          </p:nvSpPr>
          <p:spPr>
            <a:xfrm>
              <a:off x="3671919" y="2141035"/>
              <a:ext cx="1743" cy="888"/>
            </a:xfrm>
            <a:custGeom>
              <a:avLst/>
              <a:gdLst/>
              <a:ahLst/>
              <a:cxnLst/>
              <a:rect l="l" t="t" r="r" b="b"/>
              <a:pathLst>
                <a:path w="53" h="27" extrusionOk="0">
                  <a:moveTo>
                    <a:pt x="27" y="0"/>
                  </a:moveTo>
                  <a:lnTo>
                    <a:pt x="13" y="14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39" y="27"/>
                  </a:lnTo>
                  <a:lnTo>
                    <a:pt x="53" y="1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9"/>
            <p:cNvSpPr/>
            <p:nvPr/>
          </p:nvSpPr>
          <p:spPr>
            <a:xfrm>
              <a:off x="3638836" y="2104039"/>
              <a:ext cx="30484" cy="60508"/>
            </a:xfrm>
            <a:custGeom>
              <a:avLst/>
              <a:gdLst/>
              <a:ahLst/>
              <a:cxnLst/>
              <a:rect l="l" t="t" r="r" b="b"/>
              <a:pathLst>
                <a:path w="927" h="1840" extrusionOk="0">
                  <a:moveTo>
                    <a:pt x="886" y="1"/>
                  </a:moveTo>
                  <a:cubicBezTo>
                    <a:pt x="860" y="1"/>
                    <a:pt x="833" y="13"/>
                    <a:pt x="833" y="40"/>
                  </a:cubicBezTo>
                  <a:cubicBezTo>
                    <a:pt x="833" y="54"/>
                    <a:pt x="807" y="569"/>
                    <a:pt x="397" y="1060"/>
                  </a:cubicBezTo>
                  <a:cubicBezTo>
                    <a:pt x="225" y="1271"/>
                    <a:pt x="106" y="1483"/>
                    <a:pt x="27" y="1695"/>
                  </a:cubicBezTo>
                  <a:cubicBezTo>
                    <a:pt x="13" y="1721"/>
                    <a:pt x="13" y="1748"/>
                    <a:pt x="0" y="1774"/>
                  </a:cubicBezTo>
                  <a:cubicBezTo>
                    <a:pt x="13" y="1774"/>
                    <a:pt x="13" y="1787"/>
                    <a:pt x="27" y="1787"/>
                  </a:cubicBezTo>
                  <a:cubicBezTo>
                    <a:pt x="39" y="1813"/>
                    <a:pt x="53" y="1827"/>
                    <a:pt x="66" y="1840"/>
                  </a:cubicBezTo>
                  <a:lnTo>
                    <a:pt x="80" y="1840"/>
                  </a:lnTo>
                  <a:cubicBezTo>
                    <a:pt x="145" y="1615"/>
                    <a:pt x="265" y="1363"/>
                    <a:pt x="463" y="1125"/>
                  </a:cubicBezTo>
                  <a:cubicBezTo>
                    <a:pt x="900" y="610"/>
                    <a:pt x="927" y="80"/>
                    <a:pt x="927" y="54"/>
                  </a:cubicBezTo>
                  <a:cubicBezTo>
                    <a:pt x="927" y="27"/>
                    <a:pt x="913" y="1"/>
                    <a:pt x="88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9"/>
            <p:cNvSpPr/>
            <p:nvPr/>
          </p:nvSpPr>
          <p:spPr>
            <a:xfrm>
              <a:off x="3681883" y="2045733"/>
              <a:ext cx="9208" cy="24828"/>
            </a:xfrm>
            <a:custGeom>
              <a:avLst/>
              <a:gdLst/>
              <a:ahLst/>
              <a:cxnLst/>
              <a:rect l="l" t="t" r="r" b="b"/>
              <a:pathLst>
                <a:path w="280" h="755" extrusionOk="0">
                  <a:moveTo>
                    <a:pt x="213" y="0"/>
                  </a:moveTo>
                  <a:cubicBezTo>
                    <a:pt x="226" y="251"/>
                    <a:pt x="147" y="516"/>
                    <a:pt x="1" y="728"/>
                  </a:cubicBezTo>
                  <a:lnTo>
                    <a:pt x="41" y="754"/>
                  </a:lnTo>
                  <a:cubicBezTo>
                    <a:pt x="200" y="542"/>
                    <a:pt x="279" y="265"/>
                    <a:pt x="26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9"/>
            <p:cNvSpPr/>
            <p:nvPr/>
          </p:nvSpPr>
          <p:spPr>
            <a:xfrm>
              <a:off x="3671919" y="2042642"/>
              <a:ext cx="4801" cy="26604"/>
            </a:xfrm>
            <a:custGeom>
              <a:avLst/>
              <a:gdLst/>
              <a:ahLst/>
              <a:cxnLst/>
              <a:rect l="l" t="t" r="r" b="b"/>
              <a:pathLst>
                <a:path w="146" h="809" extrusionOk="0">
                  <a:moveTo>
                    <a:pt x="92" y="1"/>
                  </a:moveTo>
                  <a:cubicBezTo>
                    <a:pt x="0" y="677"/>
                    <a:pt x="27" y="809"/>
                    <a:pt x="27" y="809"/>
                  </a:cubicBezTo>
                  <a:lnTo>
                    <a:pt x="79" y="795"/>
                  </a:lnTo>
                  <a:cubicBezTo>
                    <a:pt x="79" y="795"/>
                    <a:pt x="53" y="663"/>
                    <a:pt x="14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9"/>
            <p:cNvSpPr/>
            <p:nvPr/>
          </p:nvSpPr>
          <p:spPr>
            <a:xfrm>
              <a:off x="3654029" y="2048759"/>
              <a:ext cx="52715" cy="55378"/>
            </a:xfrm>
            <a:custGeom>
              <a:avLst/>
              <a:gdLst/>
              <a:ahLst/>
              <a:cxnLst/>
              <a:rect l="l" t="t" r="r" b="b"/>
              <a:pathLst>
                <a:path w="1603" h="1684" extrusionOk="0">
                  <a:moveTo>
                    <a:pt x="465" y="0"/>
                  </a:moveTo>
                  <a:cubicBezTo>
                    <a:pt x="465" y="0"/>
                    <a:pt x="319" y="252"/>
                    <a:pt x="292" y="450"/>
                  </a:cubicBezTo>
                  <a:cubicBezTo>
                    <a:pt x="292" y="450"/>
                    <a:pt x="200" y="226"/>
                    <a:pt x="121" y="146"/>
                  </a:cubicBezTo>
                  <a:lnTo>
                    <a:pt x="121" y="146"/>
                  </a:lnTo>
                  <a:cubicBezTo>
                    <a:pt x="120" y="146"/>
                    <a:pt x="1" y="794"/>
                    <a:pt x="160" y="1244"/>
                  </a:cubicBezTo>
                  <a:cubicBezTo>
                    <a:pt x="254" y="1544"/>
                    <a:pt x="442" y="1683"/>
                    <a:pt x="639" y="1683"/>
                  </a:cubicBezTo>
                  <a:cubicBezTo>
                    <a:pt x="746" y="1683"/>
                    <a:pt x="856" y="1642"/>
                    <a:pt x="954" y="1562"/>
                  </a:cubicBezTo>
                  <a:cubicBezTo>
                    <a:pt x="954" y="1562"/>
                    <a:pt x="1377" y="1324"/>
                    <a:pt x="1603" y="636"/>
                  </a:cubicBezTo>
                  <a:cubicBezTo>
                    <a:pt x="1603" y="636"/>
                    <a:pt x="1568" y="624"/>
                    <a:pt x="1512" y="624"/>
                  </a:cubicBezTo>
                  <a:cubicBezTo>
                    <a:pt x="1448" y="624"/>
                    <a:pt x="1357" y="639"/>
                    <a:pt x="1259" y="702"/>
                  </a:cubicBezTo>
                  <a:cubicBezTo>
                    <a:pt x="1259" y="702"/>
                    <a:pt x="1259" y="305"/>
                    <a:pt x="1206" y="226"/>
                  </a:cubicBezTo>
                  <a:cubicBezTo>
                    <a:pt x="1206" y="226"/>
                    <a:pt x="994" y="397"/>
                    <a:pt x="941" y="503"/>
                  </a:cubicBezTo>
                  <a:cubicBezTo>
                    <a:pt x="941" y="503"/>
                    <a:pt x="888" y="159"/>
                    <a:pt x="835" y="93"/>
                  </a:cubicBezTo>
                  <a:cubicBezTo>
                    <a:pt x="835" y="93"/>
                    <a:pt x="650" y="252"/>
                    <a:pt x="610" y="397"/>
                  </a:cubicBezTo>
                  <a:cubicBezTo>
                    <a:pt x="610" y="397"/>
                    <a:pt x="557" y="53"/>
                    <a:pt x="46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9"/>
            <p:cNvSpPr/>
            <p:nvPr/>
          </p:nvSpPr>
          <p:spPr>
            <a:xfrm>
              <a:off x="3653174" y="2079671"/>
              <a:ext cx="39659" cy="29070"/>
            </a:xfrm>
            <a:custGeom>
              <a:avLst/>
              <a:gdLst/>
              <a:ahLst/>
              <a:cxnLst/>
              <a:rect l="l" t="t" r="r" b="b"/>
              <a:pathLst>
                <a:path w="1206" h="884" extrusionOk="0">
                  <a:moveTo>
                    <a:pt x="768" y="1"/>
                  </a:moveTo>
                  <a:cubicBezTo>
                    <a:pt x="768" y="1"/>
                    <a:pt x="491" y="252"/>
                    <a:pt x="450" y="556"/>
                  </a:cubicBezTo>
                  <a:cubicBezTo>
                    <a:pt x="450" y="556"/>
                    <a:pt x="318" y="119"/>
                    <a:pt x="147" y="40"/>
                  </a:cubicBezTo>
                  <a:lnTo>
                    <a:pt x="147" y="40"/>
                  </a:lnTo>
                  <a:cubicBezTo>
                    <a:pt x="146" y="40"/>
                    <a:pt x="0" y="649"/>
                    <a:pt x="438" y="874"/>
                  </a:cubicBezTo>
                  <a:cubicBezTo>
                    <a:pt x="438" y="874"/>
                    <a:pt x="479" y="884"/>
                    <a:pt x="545" y="884"/>
                  </a:cubicBezTo>
                  <a:cubicBezTo>
                    <a:pt x="697" y="884"/>
                    <a:pt x="984" y="832"/>
                    <a:pt x="1205" y="490"/>
                  </a:cubicBezTo>
                  <a:cubicBezTo>
                    <a:pt x="1205" y="490"/>
                    <a:pt x="1174" y="484"/>
                    <a:pt x="1125" y="484"/>
                  </a:cubicBezTo>
                  <a:cubicBezTo>
                    <a:pt x="1019" y="484"/>
                    <a:pt x="829" y="509"/>
                    <a:pt x="676" y="662"/>
                  </a:cubicBezTo>
                  <a:cubicBezTo>
                    <a:pt x="676" y="662"/>
                    <a:pt x="847" y="239"/>
                    <a:pt x="7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9"/>
            <p:cNvSpPr/>
            <p:nvPr/>
          </p:nvSpPr>
          <p:spPr>
            <a:xfrm>
              <a:off x="3687572" y="2041622"/>
              <a:ext cx="5262" cy="4604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83" y="1"/>
                  </a:moveTo>
                  <a:cubicBezTo>
                    <a:pt x="59" y="1"/>
                    <a:pt x="33" y="13"/>
                    <a:pt x="13" y="32"/>
                  </a:cubicBezTo>
                  <a:cubicBezTo>
                    <a:pt x="1" y="72"/>
                    <a:pt x="13" y="111"/>
                    <a:pt x="40" y="125"/>
                  </a:cubicBezTo>
                  <a:cubicBezTo>
                    <a:pt x="50" y="135"/>
                    <a:pt x="63" y="139"/>
                    <a:pt x="78" y="139"/>
                  </a:cubicBezTo>
                  <a:cubicBezTo>
                    <a:pt x="101" y="139"/>
                    <a:pt x="124" y="128"/>
                    <a:pt x="133" y="111"/>
                  </a:cubicBezTo>
                  <a:cubicBezTo>
                    <a:pt x="159" y="85"/>
                    <a:pt x="146" y="46"/>
                    <a:pt x="119" y="19"/>
                  </a:cubicBezTo>
                  <a:lnTo>
                    <a:pt x="106" y="5"/>
                  </a:lnTo>
                  <a:cubicBezTo>
                    <a:pt x="99" y="2"/>
                    <a:pt x="91" y="1"/>
                    <a:pt x="8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9"/>
            <p:cNvSpPr/>
            <p:nvPr/>
          </p:nvSpPr>
          <p:spPr>
            <a:xfrm>
              <a:off x="3673629" y="2039879"/>
              <a:ext cx="4834" cy="4407"/>
            </a:xfrm>
            <a:custGeom>
              <a:avLst/>
              <a:gdLst/>
              <a:ahLst/>
              <a:cxnLst/>
              <a:rect l="l" t="t" r="r" b="b"/>
              <a:pathLst>
                <a:path w="147" h="134" extrusionOk="0">
                  <a:moveTo>
                    <a:pt x="75" y="1"/>
                  </a:moveTo>
                  <a:cubicBezTo>
                    <a:pt x="48" y="1"/>
                    <a:pt x="24" y="13"/>
                    <a:pt x="14" y="32"/>
                  </a:cubicBezTo>
                  <a:cubicBezTo>
                    <a:pt x="1" y="58"/>
                    <a:pt x="14" y="111"/>
                    <a:pt x="40" y="125"/>
                  </a:cubicBezTo>
                  <a:cubicBezTo>
                    <a:pt x="51" y="130"/>
                    <a:pt x="64" y="133"/>
                    <a:pt x="78" y="133"/>
                  </a:cubicBezTo>
                  <a:cubicBezTo>
                    <a:pt x="97" y="133"/>
                    <a:pt x="118" y="127"/>
                    <a:pt x="133" y="111"/>
                  </a:cubicBezTo>
                  <a:cubicBezTo>
                    <a:pt x="146" y="85"/>
                    <a:pt x="146" y="32"/>
                    <a:pt x="120" y="19"/>
                  </a:cubicBezTo>
                  <a:lnTo>
                    <a:pt x="107" y="6"/>
                  </a:lnTo>
                  <a:cubicBezTo>
                    <a:pt x="96" y="2"/>
                    <a:pt x="86" y="1"/>
                    <a:pt x="7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ONE_COLUMN_TEXT_1_1_1">
    <p:spTree>
      <p:nvGrpSpPr>
        <p:cNvPr id="1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5" name="Google Shape;3155;p30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 flipH="1">
            <a:off x="-42614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6" name="Google Shape;3156;p30"/>
          <p:cNvSpPr/>
          <p:nvPr/>
        </p:nvSpPr>
        <p:spPr>
          <a:xfrm>
            <a:off x="-21583" y="451845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7" name="Google Shape;3157;p30"/>
          <p:cNvGrpSpPr/>
          <p:nvPr/>
        </p:nvGrpSpPr>
        <p:grpSpPr>
          <a:xfrm rot="989607" flipH="1">
            <a:off x="-215423" y="2837940"/>
            <a:ext cx="1338547" cy="2465965"/>
            <a:chOff x="4143264" y="1714874"/>
            <a:chExt cx="141078" cy="259923"/>
          </a:xfrm>
        </p:grpSpPr>
        <p:sp>
          <p:nvSpPr>
            <p:cNvPr id="3158" name="Google Shape;3158;p30"/>
            <p:cNvSpPr/>
            <p:nvPr/>
          </p:nvSpPr>
          <p:spPr>
            <a:xfrm>
              <a:off x="4212487" y="1840003"/>
              <a:ext cx="36601" cy="53833"/>
            </a:xfrm>
            <a:custGeom>
              <a:avLst/>
              <a:gdLst/>
              <a:ahLst/>
              <a:cxnLst/>
              <a:rect l="l" t="t" r="r" b="b"/>
              <a:pathLst>
                <a:path w="1113" h="1637" extrusionOk="0">
                  <a:moveTo>
                    <a:pt x="209" y="0"/>
                  </a:moveTo>
                  <a:cubicBezTo>
                    <a:pt x="170" y="0"/>
                    <a:pt x="130" y="11"/>
                    <a:pt x="93" y="35"/>
                  </a:cubicBezTo>
                  <a:cubicBezTo>
                    <a:pt x="1" y="128"/>
                    <a:pt x="27" y="286"/>
                    <a:pt x="54" y="392"/>
                  </a:cubicBezTo>
                  <a:cubicBezTo>
                    <a:pt x="212" y="856"/>
                    <a:pt x="543" y="1345"/>
                    <a:pt x="1086" y="1636"/>
                  </a:cubicBezTo>
                  <a:lnTo>
                    <a:pt x="1112" y="1583"/>
                  </a:lnTo>
                  <a:cubicBezTo>
                    <a:pt x="689" y="525"/>
                    <a:pt x="490" y="154"/>
                    <a:pt x="331" y="35"/>
                  </a:cubicBezTo>
                  <a:cubicBezTo>
                    <a:pt x="296" y="14"/>
                    <a:pt x="253" y="0"/>
                    <a:pt x="20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4223372" y="1855064"/>
              <a:ext cx="23513" cy="34858"/>
            </a:xfrm>
            <a:custGeom>
              <a:avLst/>
              <a:gdLst/>
              <a:ahLst/>
              <a:cxnLst/>
              <a:rect l="l" t="t" r="r" b="b"/>
              <a:pathLst>
                <a:path w="715" h="1060" extrusionOk="0">
                  <a:moveTo>
                    <a:pt x="14" y="1"/>
                  </a:moveTo>
                  <a:cubicBezTo>
                    <a:pt x="14" y="1"/>
                    <a:pt x="0" y="14"/>
                    <a:pt x="14" y="14"/>
                  </a:cubicBezTo>
                  <a:cubicBezTo>
                    <a:pt x="185" y="398"/>
                    <a:pt x="424" y="755"/>
                    <a:pt x="702" y="1060"/>
                  </a:cubicBezTo>
                  <a:lnTo>
                    <a:pt x="715" y="1060"/>
                  </a:lnTo>
                  <a:lnTo>
                    <a:pt x="715" y="1046"/>
                  </a:lnTo>
                  <a:cubicBezTo>
                    <a:pt x="437" y="742"/>
                    <a:pt x="199" y="384"/>
                    <a:pt x="27" y="1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4220742" y="1896565"/>
              <a:ext cx="45316" cy="49492"/>
            </a:xfrm>
            <a:custGeom>
              <a:avLst/>
              <a:gdLst/>
              <a:ahLst/>
              <a:cxnLst/>
              <a:rect l="l" t="t" r="r" b="b"/>
              <a:pathLst>
                <a:path w="1378" h="1505" extrusionOk="0">
                  <a:moveTo>
                    <a:pt x="236" y="0"/>
                  </a:moveTo>
                  <a:cubicBezTo>
                    <a:pt x="181" y="0"/>
                    <a:pt x="127" y="21"/>
                    <a:pt x="94" y="62"/>
                  </a:cubicBezTo>
                  <a:cubicBezTo>
                    <a:pt x="1" y="155"/>
                    <a:pt x="54" y="313"/>
                    <a:pt x="120" y="433"/>
                  </a:cubicBezTo>
                  <a:cubicBezTo>
                    <a:pt x="359" y="869"/>
                    <a:pt x="782" y="1280"/>
                    <a:pt x="1377" y="1505"/>
                  </a:cubicBezTo>
                  <a:lnTo>
                    <a:pt x="1351" y="1413"/>
                  </a:lnTo>
                  <a:cubicBezTo>
                    <a:pt x="729" y="407"/>
                    <a:pt x="504" y="128"/>
                    <a:pt x="332" y="22"/>
                  </a:cubicBezTo>
                  <a:cubicBezTo>
                    <a:pt x="302" y="8"/>
                    <a:pt x="269" y="0"/>
                    <a:pt x="2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4234257" y="1911331"/>
              <a:ext cx="27426" cy="30287"/>
            </a:xfrm>
            <a:custGeom>
              <a:avLst/>
              <a:gdLst/>
              <a:ahLst/>
              <a:cxnLst/>
              <a:rect l="l" t="t" r="r" b="b"/>
              <a:pathLst>
                <a:path w="834" h="921" extrusionOk="0">
                  <a:moveTo>
                    <a:pt x="12" y="0"/>
                  </a:moveTo>
                  <a:cubicBezTo>
                    <a:pt x="10" y="0"/>
                    <a:pt x="7" y="4"/>
                    <a:pt x="0" y="11"/>
                  </a:cubicBezTo>
                  <a:cubicBezTo>
                    <a:pt x="146" y="222"/>
                    <a:pt x="304" y="408"/>
                    <a:pt x="463" y="579"/>
                  </a:cubicBezTo>
                  <a:cubicBezTo>
                    <a:pt x="583" y="699"/>
                    <a:pt x="701" y="805"/>
                    <a:pt x="821" y="911"/>
                  </a:cubicBezTo>
                  <a:cubicBezTo>
                    <a:pt x="821" y="917"/>
                    <a:pt x="824" y="920"/>
                    <a:pt x="827" y="920"/>
                  </a:cubicBezTo>
                  <a:cubicBezTo>
                    <a:pt x="831" y="920"/>
                    <a:pt x="834" y="917"/>
                    <a:pt x="834" y="911"/>
                  </a:cubicBezTo>
                  <a:cubicBezTo>
                    <a:pt x="530" y="646"/>
                    <a:pt x="251" y="341"/>
                    <a:pt x="13" y="11"/>
                  </a:cubicBezTo>
                  <a:cubicBezTo>
                    <a:pt x="13" y="4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4248595" y="1844343"/>
              <a:ext cx="33576" cy="51235"/>
            </a:xfrm>
            <a:custGeom>
              <a:avLst/>
              <a:gdLst/>
              <a:ahLst/>
              <a:cxnLst/>
              <a:rect l="l" t="t" r="r" b="b"/>
              <a:pathLst>
                <a:path w="1021" h="1558" extrusionOk="0">
                  <a:moveTo>
                    <a:pt x="799" y="1"/>
                  </a:moveTo>
                  <a:cubicBezTo>
                    <a:pt x="754" y="1"/>
                    <a:pt x="711" y="14"/>
                    <a:pt x="676" y="36"/>
                  </a:cubicBezTo>
                  <a:cubicBezTo>
                    <a:pt x="530" y="154"/>
                    <a:pt x="371" y="459"/>
                    <a:pt x="1" y="1478"/>
                  </a:cubicBezTo>
                  <a:lnTo>
                    <a:pt x="27" y="1557"/>
                  </a:lnTo>
                  <a:cubicBezTo>
                    <a:pt x="530" y="1280"/>
                    <a:pt x="835" y="830"/>
                    <a:pt x="967" y="380"/>
                  </a:cubicBezTo>
                  <a:cubicBezTo>
                    <a:pt x="994" y="274"/>
                    <a:pt x="1020" y="115"/>
                    <a:pt x="914" y="36"/>
                  </a:cubicBezTo>
                  <a:cubicBezTo>
                    <a:pt x="877" y="11"/>
                    <a:pt x="837" y="1"/>
                    <a:pt x="79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4250799" y="1861181"/>
              <a:ext cx="20915" cy="32984"/>
            </a:xfrm>
            <a:custGeom>
              <a:avLst/>
              <a:gdLst/>
              <a:ahLst/>
              <a:cxnLst/>
              <a:rect l="l" t="t" r="r" b="b"/>
              <a:pathLst>
                <a:path w="636" h="1003" extrusionOk="0">
                  <a:moveTo>
                    <a:pt x="609" y="0"/>
                  </a:moveTo>
                  <a:cubicBezTo>
                    <a:pt x="463" y="357"/>
                    <a:pt x="251" y="688"/>
                    <a:pt x="0" y="992"/>
                  </a:cubicBezTo>
                  <a:cubicBezTo>
                    <a:pt x="0" y="999"/>
                    <a:pt x="4" y="1003"/>
                    <a:pt x="7" y="1003"/>
                  </a:cubicBezTo>
                  <a:cubicBezTo>
                    <a:pt x="10" y="1003"/>
                    <a:pt x="13" y="999"/>
                    <a:pt x="13" y="992"/>
                  </a:cubicBezTo>
                  <a:cubicBezTo>
                    <a:pt x="265" y="701"/>
                    <a:pt x="477" y="371"/>
                    <a:pt x="636" y="13"/>
                  </a:cubicBezTo>
                  <a:cubicBezTo>
                    <a:pt x="636" y="0"/>
                    <a:pt x="636" y="0"/>
                    <a:pt x="62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4264282" y="1888245"/>
              <a:ext cx="20060" cy="57384"/>
            </a:xfrm>
            <a:custGeom>
              <a:avLst/>
              <a:gdLst/>
              <a:ahLst/>
              <a:cxnLst/>
              <a:rect l="l" t="t" r="r" b="b"/>
              <a:pathLst>
                <a:path w="610" h="1745" extrusionOk="0">
                  <a:moveTo>
                    <a:pt x="401" y="0"/>
                  </a:moveTo>
                  <a:cubicBezTo>
                    <a:pt x="339" y="0"/>
                    <a:pt x="278" y="28"/>
                    <a:pt x="238" y="77"/>
                  </a:cubicBezTo>
                  <a:cubicBezTo>
                    <a:pt x="133" y="222"/>
                    <a:pt x="53" y="554"/>
                    <a:pt x="0" y="1639"/>
                  </a:cubicBezTo>
                  <a:lnTo>
                    <a:pt x="53" y="1745"/>
                  </a:lnTo>
                  <a:cubicBezTo>
                    <a:pt x="450" y="1361"/>
                    <a:pt x="609" y="792"/>
                    <a:pt x="609" y="328"/>
                  </a:cubicBezTo>
                  <a:cubicBezTo>
                    <a:pt x="609" y="210"/>
                    <a:pt x="583" y="63"/>
                    <a:pt x="464" y="11"/>
                  </a:cubicBezTo>
                  <a:cubicBezTo>
                    <a:pt x="443" y="4"/>
                    <a:pt x="422" y="0"/>
                    <a:pt x="40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0"/>
            <p:cNvSpPr/>
            <p:nvPr/>
          </p:nvSpPr>
          <p:spPr>
            <a:xfrm>
              <a:off x="4265597" y="1903373"/>
              <a:ext cx="10885" cy="37916"/>
            </a:xfrm>
            <a:custGeom>
              <a:avLst/>
              <a:gdLst/>
              <a:ahLst/>
              <a:cxnLst/>
              <a:rect l="l" t="t" r="r" b="b"/>
              <a:pathLst>
                <a:path w="331" h="1153" extrusionOk="0">
                  <a:moveTo>
                    <a:pt x="331" y="1"/>
                  </a:moveTo>
                  <a:cubicBezTo>
                    <a:pt x="318" y="1"/>
                    <a:pt x="318" y="1"/>
                    <a:pt x="318" y="14"/>
                  </a:cubicBezTo>
                  <a:cubicBezTo>
                    <a:pt x="265" y="398"/>
                    <a:pt x="159" y="782"/>
                    <a:pt x="0" y="1139"/>
                  </a:cubicBezTo>
                  <a:lnTo>
                    <a:pt x="13" y="1153"/>
                  </a:lnTo>
                  <a:lnTo>
                    <a:pt x="27" y="1139"/>
                  </a:lnTo>
                  <a:cubicBezTo>
                    <a:pt x="186" y="782"/>
                    <a:pt x="278" y="411"/>
                    <a:pt x="331" y="14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0"/>
            <p:cNvSpPr/>
            <p:nvPr/>
          </p:nvSpPr>
          <p:spPr>
            <a:xfrm>
              <a:off x="4245110" y="1863779"/>
              <a:ext cx="34858" cy="103621"/>
            </a:xfrm>
            <a:custGeom>
              <a:avLst/>
              <a:gdLst/>
              <a:ahLst/>
              <a:cxnLst/>
              <a:rect l="l" t="t" r="r" b="b"/>
              <a:pathLst>
                <a:path w="1060" h="3151" extrusionOk="0">
                  <a:moveTo>
                    <a:pt x="1" y="1"/>
                  </a:moveTo>
                  <a:cubicBezTo>
                    <a:pt x="1" y="278"/>
                    <a:pt x="27" y="557"/>
                    <a:pt x="68" y="834"/>
                  </a:cubicBezTo>
                  <a:cubicBezTo>
                    <a:pt x="120" y="1112"/>
                    <a:pt x="186" y="1390"/>
                    <a:pt x="266" y="1655"/>
                  </a:cubicBezTo>
                  <a:cubicBezTo>
                    <a:pt x="359" y="1933"/>
                    <a:pt x="465" y="2184"/>
                    <a:pt x="583" y="2436"/>
                  </a:cubicBezTo>
                  <a:cubicBezTo>
                    <a:pt x="650" y="2568"/>
                    <a:pt x="716" y="2687"/>
                    <a:pt x="795" y="2807"/>
                  </a:cubicBezTo>
                  <a:cubicBezTo>
                    <a:pt x="835" y="2872"/>
                    <a:pt x="874" y="2925"/>
                    <a:pt x="915" y="2992"/>
                  </a:cubicBezTo>
                  <a:cubicBezTo>
                    <a:pt x="927" y="3018"/>
                    <a:pt x="954" y="3045"/>
                    <a:pt x="980" y="3071"/>
                  </a:cubicBezTo>
                  <a:cubicBezTo>
                    <a:pt x="980" y="3084"/>
                    <a:pt x="994" y="3098"/>
                    <a:pt x="1007" y="3110"/>
                  </a:cubicBezTo>
                  <a:lnTo>
                    <a:pt x="1033" y="3137"/>
                  </a:lnTo>
                  <a:cubicBezTo>
                    <a:pt x="1033" y="3137"/>
                    <a:pt x="1047" y="3151"/>
                    <a:pt x="1060" y="3151"/>
                  </a:cubicBezTo>
                  <a:lnTo>
                    <a:pt x="1060" y="3124"/>
                  </a:lnTo>
                  <a:cubicBezTo>
                    <a:pt x="1020" y="3084"/>
                    <a:pt x="968" y="3031"/>
                    <a:pt x="941" y="2965"/>
                  </a:cubicBezTo>
                  <a:cubicBezTo>
                    <a:pt x="901" y="2912"/>
                    <a:pt x="862" y="2846"/>
                    <a:pt x="821" y="2793"/>
                  </a:cubicBezTo>
                  <a:cubicBezTo>
                    <a:pt x="756" y="2674"/>
                    <a:pt x="689" y="2555"/>
                    <a:pt x="623" y="2422"/>
                  </a:cubicBezTo>
                  <a:cubicBezTo>
                    <a:pt x="504" y="2171"/>
                    <a:pt x="398" y="1907"/>
                    <a:pt x="318" y="1642"/>
                  </a:cubicBezTo>
                  <a:cubicBezTo>
                    <a:pt x="226" y="1377"/>
                    <a:pt x="160" y="1112"/>
                    <a:pt x="120" y="834"/>
                  </a:cubicBezTo>
                  <a:cubicBezTo>
                    <a:pt x="94" y="689"/>
                    <a:pt x="80" y="557"/>
                    <a:pt x="68" y="410"/>
                  </a:cubicBezTo>
                  <a:cubicBezTo>
                    <a:pt x="54" y="278"/>
                    <a:pt x="54" y="133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4239486" y="1801066"/>
              <a:ext cx="25683" cy="67973"/>
            </a:xfrm>
            <a:custGeom>
              <a:avLst/>
              <a:gdLst/>
              <a:ahLst/>
              <a:cxnLst/>
              <a:rect l="l" t="t" r="r" b="b"/>
              <a:pathLst>
                <a:path w="781" h="2067" extrusionOk="0">
                  <a:moveTo>
                    <a:pt x="564" y="1"/>
                  </a:moveTo>
                  <a:cubicBezTo>
                    <a:pt x="441" y="1"/>
                    <a:pt x="354" y="127"/>
                    <a:pt x="291" y="253"/>
                  </a:cubicBezTo>
                  <a:cubicBezTo>
                    <a:pt x="80" y="729"/>
                    <a:pt x="0" y="1417"/>
                    <a:pt x="172" y="2066"/>
                  </a:cubicBezTo>
                  <a:lnTo>
                    <a:pt x="212" y="2026"/>
                  </a:lnTo>
                  <a:cubicBezTo>
                    <a:pt x="662" y="861"/>
                    <a:pt x="781" y="411"/>
                    <a:pt x="741" y="187"/>
                  </a:cubicBezTo>
                  <a:cubicBezTo>
                    <a:pt x="728" y="108"/>
                    <a:pt x="662" y="14"/>
                    <a:pt x="583" y="2"/>
                  </a:cubicBezTo>
                  <a:cubicBezTo>
                    <a:pt x="576" y="1"/>
                    <a:pt x="570" y="1"/>
                    <a:pt x="56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4245998" y="1818529"/>
              <a:ext cx="8715" cy="46171"/>
            </a:xfrm>
            <a:custGeom>
              <a:avLst/>
              <a:gdLst/>
              <a:ahLst/>
              <a:cxnLst/>
              <a:rect l="l" t="t" r="r" b="b"/>
              <a:pathLst>
                <a:path w="265" h="1404" extrusionOk="0">
                  <a:moveTo>
                    <a:pt x="239" y="0"/>
                  </a:moveTo>
                  <a:cubicBezTo>
                    <a:pt x="106" y="450"/>
                    <a:pt x="27" y="927"/>
                    <a:pt x="0" y="1403"/>
                  </a:cubicBezTo>
                  <a:lnTo>
                    <a:pt x="14" y="1403"/>
                  </a:lnTo>
                  <a:cubicBezTo>
                    <a:pt x="41" y="927"/>
                    <a:pt x="120" y="463"/>
                    <a:pt x="26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4198972" y="1722372"/>
              <a:ext cx="26604" cy="16969"/>
            </a:xfrm>
            <a:custGeom>
              <a:avLst/>
              <a:gdLst/>
              <a:ahLst/>
              <a:cxnLst/>
              <a:rect l="l" t="t" r="r" b="b"/>
              <a:pathLst>
                <a:path w="809" h="516" extrusionOk="0">
                  <a:moveTo>
                    <a:pt x="226" y="0"/>
                  </a:moveTo>
                  <a:cubicBezTo>
                    <a:pt x="191" y="0"/>
                    <a:pt x="163" y="9"/>
                    <a:pt x="147" y="25"/>
                  </a:cubicBezTo>
                  <a:cubicBezTo>
                    <a:pt x="107" y="65"/>
                    <a:pt x="1" y="224"/>
                    <a:pt x="253" y="396"/>
                  </a:cubicBezTo>
                  <a:cubicBezTo>
                    <a:pt x="438" y="515"/>
                    <a:pt x="650" y="515"/>
                    <a:pt x="756" y="515"/>
                  </a:cubicBezTo>
                  <a:cubicBezTo>
                    <a:pt x="782" y="501"/>
                    <a:pt x="809" y="475"/>
                    <a:pt x="782" y="436"/>
                  </a:cubicBezTo>
                  <a:cubicBezTo>
                    <a:pt x="624" y="130"/>
                    <a:pt x="365" y="0"/>
                    <a:pt x="2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4203345" y="1723161"/>
              <a:ext cx="20487" cy="14437"/>
            </a:xfrm>
            <a:custGeom>
              <a:avLst/>
              <a:gdLst/>
              <a:ahLst/>
              <a:cxnLst/>
              <a:rect l="l" t="t" r="r" b="b"/>
              <a:pathLst>
                <a:path w="623" h="439" extrusionOk="0">
                  <a:moveTo>
                    <a:pt x="199" y="1"/>
                  </a:moveTo>
                  <a:cubicBezTo>
                    <a:pt x="199" y="41"/>
                    <a:pt x="199" y="94"/>
                    <a:pt x="212" y="133"/>
                  </a:cubicBezTo>
                  <a:cubicBezTo>
                    <a:pt x="146" y="94"/>
                    <a:pt x="80" y="54"/>
                    <a:pt x="0" y="15"/>
                  </a:cubicBezTo>
                  <a:lnTo>
                    <a:pt x="0" y="27"/>
                  </a:lnTo>
                  <a:cubicBezTo>
                    <a:pt x="67" y="68"/>
                    <a:pt x="146" y="107"/>
                    <a:pt x="226" y="160"/>
                  </a:cubicBezTo>
                  <a:cubicBezTo>
                    <a:pt x="146" y="174"/>
                    <a:pt x="67" y="213"/>
                    <a:pt x="0" y="239"/>
                  </a:cubicBezTo>
                  <a:lnTo>
                    <a:pt x="0" y="253"/>
                  </a:lnTo>
                  <a:cubicBezTo>
                    <a:pt x="80" y="213"/>
                    <a:pt x="159" y="186"/>
                    <a:pt x="238" y="174"/>
                  </a:cubicBezTo>
                  <a:cubicBezTo>
                    <a:pt x="318" y="213"/>
                    <a:pt x="397" y="266"/>
                    <a:pt x="464" y="319"/>
                  </a:cubicBezTo>
                  <a:cubicBezTo>
                    <a:pt x="371" y="332"/>
                    <a:pt x="279" y="372"/>
                    <a:pt x="185" y="412"/>
                  </a:cubicBezTo>
                  <a:lnTo>
                    <a:pt x="199" y="412"/>
                  </a:lnTo>
                  <a:cubicBezTo>
                    <a:pt x="291" y="372"/>
                    <a:pt x="385" y="345"/>
                    <a:pt x="477" y="332"/>
                  </a:cubicBezTo>
                  <a:cubicBezTo>
                    <a:pt x="530" y="372"/>
                    <a:pt x="570" y="398"/>
                    <a:pt x="623" y="438"/>
                  </a:cubicBezTo>
                  <a:lnTo>
                    <a:pt x="609" y="425"/>
                  </a:lnTo>
                  <a:cubicBezTo>
                    <a:pt x="570" y="385"/>
                    <a:pt x="530" y="345"/>
                    <a:pt x="477" y="319"/>
                  </a:cubicBezTo>
                  <a:cubicBezTo>
                    <a:pt x="477" y="279"/>
                    <a:pt x="477" y="227"/>
                    <a:pt x="490" y="186"/>
                  </a:cubicBezTo>
                  <a:lnTo>
                    <a:pt x="477" y="174"/>
                  </a:lnTo>
                  <a:cubicBezTo>
                    <a:pt x="464" y="213"/>
                    <a:pt x="464" y="266"/>
                    <a:pt x="464" y="306"/>
                  </a:cubicBezTo>
                  <a:cubicBezTo>
                    <a:pt x="397" y="253"/>
                    <a:pt x="318" y="200"/>
                    <a:pt x="226" y="147"/>
                  </a:cubicBezTo>
                  <a:cubicBezTo>
                    <a:pt x="212" y="107"/>
                    <a:pt x="212" y="54"/>
                    <a:pt x="21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4223372" y="1714874"/>
              <a:ext cx="19632" cy="23677"/>
            </a:xfrm>
            <a:custGeom>
              <a:avLst/>
              <a:gdLst/>
              <a:ahLst/>
              <a:cxnLst/>
              <a:rect l="l" t="t" r="r" b="b"/>
              <a:pathLst>
                <a:path w="597" h="720" extrusionOk="0">
                  <a:moveTo>
                    <a:pt x="369" y="0"/>
                  </a:moveTo>
                  <a:cubicBezTo>
                    <a:pt x="255" y="0"/>
                    <a:pt x="13" y="260"/>
                    <a:pt x="0" y="664"/>
                  </a:cubicBezTo>
                  <a:cubicBezTo>
                    <a:pt x="0" y="696"/>
                    <a:pt x="28" y="720"/>
                    <a:pt x="52" y="720"/>
                  </a:cubicBezTo>
                  <a:cubicBezTo>
                    <a:pt x="57" y="720"/>
                    <a:pt x="62" y="719"/>
                    <a:pt x="67" y="717"/>
                  </a:cubicBezTo>
                  <a:cubicBezTo>
                    <a:pt x="173" y="677"/>
                    <a:pt x="358" y="571"/>
                    <a:pt x="450" y="385"/>
                  </a:cubicBezTo>
                  <a:cubicBezTo>
                    <a:pt x="596" y="108"/>
                    <a:pt x="437" y="29"/>
                    <a:pt x="384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4224227" y="1715334"/>
              <a:ext cx="16147" cy="23118"/>
            </a:xfrm>
            <a:custGeom>
              <a:avLst/>
              <a:gdLst/>
              <a:ahLst/>
              <a:cxnLst/>
              <a:rect l="l" t="t" r="r" b="b"/>
              <a:pathLst>
                <a:path w="491" h="703" extrusionOk="0">
                  <a:moveTo>
                    <a:pt x="371" y="1"/>
                  </a:moveTo>
                  <a:cubicBezTo>
                    <a:pt x="332" y="67"/>
                    <a:pt x="292" y="133"/>
                    <a:pt x="239" y="200"/>
                  </a:cubicBezTo>
                  <a:cubicBezTo>
                    <a:pt x="239" y="160"/>
                    <a:pt x="212" y="107"/>
                    <a:pt x="186" y="80"/>
                  </a:cubicBezTo>
                  <a:lnTo>
                    <a:pt x="186" y="80"/>
                  </a:lnTo>
                  <a:cubicBezTo>
                    <a:pt x="212" y="120"/>
                    <a:pt x="226" y="173"/>
                    <a:pt x="239" y="226"/>
                  </a:cubicBezTo>
                  <a:cubicBezTo>
                    <a:pt x="186" y="306"/>
                    <a:pt x="133" y="385"/>
                    <a:pt x="94" y="477"/>
                  </a:cubicBezTo>
                  <a:cubicBezTo>
                    <a:pt x="80" y="424"/>
                    <a:pt x="53" y="385"/>
                    <a:pt x="27" y="359"/>
                  </a:cubicBezTo>
                  <a:lnTo>
                    <a:pt x="27" y="371"/>
                  </a:lnTo>
                  <a:cubicBezTo>
                    <a:pt x="53" y="412"/>
                    <a:pt x="67" y="451"/>
                    <a:pt x="94" y="491"/>
                  </a:cubicBezTo>
                  <a:cubicBezTo>
                    <a:pt x="53" y="557"/>
                    <a:pt x="27" y="623"/>
                    <a:pt x="1" y="689"/>
                  </a:cubicBezTo>
                  <a:lnTo>
                    <a:pt x="1" y="703"/>
                  </a:lnTo>
                  <a:cubicBezTo>
                    <a:pt x="41" y="636"/>
                    <a:pt x="67" y="570"/>
                    <a:pt x="94" y="504"/>
                  </a:cubicBezTo>
                  <a:cubicBezTo>
                    <a:pt x="186" y="465"/>
                    <a:pt x="279" y="451"/>
                    <a:pt x="385" y="451"/>
                  </a:cubicBezTo>
                  <a:lnTo>
                    <a:pt x="385" y="438"/>
                  </a:lnTo>
                  <a:cubicBezTo>
                    <a:pt x="292" y="438"/>
                    <a:pt x="200" y="451"/>
                    <a:pt x="106" y="491"/>
                  </a:cubicBezTo>
                  <a:cubicBezTo>
                    <a:pt x="147" y="398"/>
                    <a:pt x="186" y="318"/>
                    <a:pt x="239" y="239"/>
                  </a:cubicBezTo>
                  <a:cubicBezTo>
                    <a:pt x="318" y="226"/>
                    <a:pt x="398" y="213"/>
                    <a:pt x="491" y="213"/>
                  </a:cubicBezTo>
                  <a:lnTo>
                    <a:pt x="491" y="200"/>
                  </a:lnTo>
                  <a:cubicBezTo>
                    <a:pt x="411" y="200"/>
                    <a:pt x="332" y="213"/>
                    <a:pt x="253" y="226"/>
                  </a:cubicBezTo>
                  <a:cubicBezTo>
                    <a:pt x="292" y="147"/>
                    <a:pt x="345" y="80"/>
                    <a:pt x="385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4203345" y="1747990"/>
              <a:ext cx="24861" cy="19205"/>
            </a:xfrm>
            <a:custGeom>
              <a:avLst/>
              <a:gdLst/>
              <a:ahLst/>
              <a:cxnLst/>
              <a:rect l="l" t="t" r="r" b="b"/>
              <a:pathLst>
                <a:path w="756" h="584" extrusionOk="0">
                  <a:moveTo>
                    <a:pt x="224" y="0"/>
                  </a:moveTo>
                  <a:cubicBezTo>
                    <a:pt x="203" y="0"/>
                    <a:pt x="186" y="5"/>
                    <a:pt x="173" y="14"/>
                  </a:cubicBezTo>
                  <a:cubicBezTo>
                    <a:pt x="120" y="54"/>
                    <a:pt x="0" y="199"/>
                    <a:pt x="226" y="398"/>
                  </a:cubicBezTo>
                  <a:cubicBezTo>
                    <a:pt x="385" y="557"/>
                    <a:pt x="596" y="583"/>
                    <a:pt x="702" y="583"/>
                  </a:cubicBezTo>
                  <a:cubicBezTo>
                    <a:pt x="741" y="583"/>
                    <a:pt x="755" y="557"/>
                    <a:pt x="741" y="517"/>
                  </a:cubicBezTo>
                  <a:cubicBezTo>
                    <a:pt x="616" y="175"/>
                    <a:pt x="353" y="0"/>
                    <a:pt x="2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4207259" y="1749305"/>
              <a:ext cx="19205" cy="16574"/>
            </a:xfrm>
            <a:custGeom>
              <a:avLst/>
              <a:gdLst/>
              <a:ahLst/>
              <a:cxnLst/>
              <a:rect l="l" t="t" r="r" b="b"/>
              <a:pathLst>
                <a:path w="584" h="504" extrusionOk="0">
                  <a:moveTo>
                    <a:pt x="27" y="0"/>
                  </a:moveTo>
                  <a:lnTo>
                    <a:pt x="225" y="159"/>
                  </a:lnTo>
                  <a:lnTo>
                    <a:pt x="225" y="173"/>
                  </a:lnTo>
                  <a:cubicBezTo>
                    <a:pt x="146" y="173"/>
                    <a:pt x="80" y="199"/>
                    <a:pt x="1" y="226"/>
                  </a:cubicBezTo>
                  <a:cubicBezTo>
                    <a:pt x="80" y="199"/>
                    <a:pt x="160" y="185"/>
                    <a:pt x="252" y="173"/>
                  </a:cubicBezTo>
                  <a:cubicBezTo>
                    <a:pt x="319" y="238"/>
                    <a:pt x="384" y="305"/>
                    <a:pt x="451" y="358"/>
                  </a:cubicBezTo>
                  <a:cubicBezTo>
                    <a:pt x="358" y="358"/>
                    <a:pt x="266" y="384"/>
                    <a:pt x="172" y="411"/>
                  </a:cubicBezTo>
                  <a:lnTo>
                    <a:pt x="186" y="424"/>
                  </a:lnTo>
                  <a:cubicBezTo>
                    <a:pt x="266" y="397"/>
                    <a:pt x="371" y="371"/>
                    <a:pt x="464" y="371"/>
                  </a:cubicBezTo>
                  <a:cubicBezTo>
                    <a:pt x="504" y="411"/>
                    <a:pt x="543" y="450"/>
                    <a:pt x="583" y="503"/>
                  </a:cubicBezTo>
                  <a:lnTo>
                    <a:pt x="583" y="490"/>
                  </a:lnTo>
                  <a:lnTo>
                    <a:pt x="583" y="477"/>
                  </a:lnTo>
                  <a:cubicBezTo>
                    <a:pt x="543" y="437"/>
                    <a:pt x="517" y="397"/>
                    <a:pt x="464" y="358"/>
                  </a:cubicBezTo>
                  <a:cubicBezTo>
                    <a:pt x="477" y="318"/>
                    <a:pt x="477" y="265"/>
                    <a:pt x="490" y="226"/>
                  </a:cubicBezTo>
                  <a:lnTo>
                    <a:pt x="477" y="212"/>
                  </a:lnTo>
                  <a:cubicBezTo>
                    <a:pt x="464" y="252"/>
                    <a:pt x="464" y="305"/>
                    <a:pt x="464" y="344"/>
                  </a:cubicBezTo>
                  <a:cubicBezTo>
                    <a:pt x="384" y="279"/>
                    <a:pt x="319" y="226"/>
                    <a:pt x="239" y="159"/>
                  </a:cubicBezTo>
                  <a:cubicBezTo>
                    <a:pt x="239" y="106"/>
                    <a:pt x="239" y="53"/>
                    <a:pt x="252" y="14"/>
                  </a:cubicBezTo>
                  <a:lnTo>
                    <a:pt x="239" y="0"/>
                  </a:lnTo>
                  <a:cubicBezTo>
                    <a:pt x="225" y="53"/>
                    <a:pt x="225" y="93"/>
                    <a:pt x="225" y="146"/>
                  </a:cubicBezTo>
                  <a:cubicBezTo>
                    <a:pt x="172" y="93"/>
                    <a:pt x="107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4226431" y="1744800"/>
              <a:ext cx="22197" cy="22066"/>
            </a:xfrm>
            <a:custGeom>
              <a:avLst/>
              <a:gdLst/>
              <a:ahLst/>
              <a:cxnLst/>
              <a:rect l="l" t="t" r="r" b="b"/>
              <a:pathLst>
                <a:path w="675" h="671" extrusionOk="0">
                  <a:moveTo>
                    <a:pt x="439" y="0"/>
                  </a:moveTo>
                  <a:cubicBezTo>
                    <a:pt x="326" y="0"/>
                    <a:pt x="61" y="222"/>
                    <a:pt x="0" y="614"/>
                  </a:cubicBezTo>
                  <a:cubicBezTo>
                    <a:pt x="0" y="647"/>
                    <a:pt x="18" y="670"/>
                    <a:pt x="46" y="670"/>
                  </a:cubicBezTo>
                  <a:cubicBezTo>
                    <a:pt x="52" y="670"/>
                    <a:pt x="59" y="669"/>
                    <a:pt x="66" y="667"/>
                  </a:cubicBezTo>
                  <a:cubicBezTo>
                    <a:pt x="159" y="640"/>
                    <a:pt x="357" y="574"/>
                    <a:pt x="489" y="402"/>
                  </a:cubicBezTo>
                  <a:cubicBezTo>
                    <a:pt x="675" y="151"/>
                    <a:pt x="530" y="45"/>
                    <a:pt x="463" y="5"/>
                  </a:cubicBezTo>
                  <a:cubicBezTo>
                    <a:pt x="456" y="2"/>
                    <a:pt x="448" y="0"/>
                    <a:pt x="43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4228568" y="1745392"/>
              <a:ext cx="16574" cy="19172"/>
            </a:xfrm>
            <a:custGeom>
              <a:avLst/>
              <a:gdLst/>
              <a:ahLst/>
              <a:cxnLst/>
              <a:rect l="l" t="t" r="r" b="b"/>
              <a:pathLst>
                <a:path w="504" h="583" extrusionOk="0">
                  <a:moveTo>
                    <a:pt x="424" y="1"/>
                  </a:moveTo>
                  <a:cubicBezTo>
                    <a:pt x="371" y="66"/>
                    <a:pt x="319" y="133"/>
                    <a:pt x="266" y="186"/>
                  </a:cubicBezTo>
                  <a:cubicBezTo>
                    <a:pt x="266" y="146"/>
                    <a:pt x="253" y="93"/>
                    <a:pt x="226" y="53"/>
                  </a:cubicBezTo>
                  <a:lnTo>
                    <a:pt x="213" y="66"/>
                  </a:lnTo>
                  <a:cubicBezTo>
                    <a:pt x="239" y="106"/>
                    <a:pt x="253" y="159"/>
                    <a:pt x="253" y="199"/>
                  </a:cubicBezTo>
                  <a:cubicBezTo>
                    <a:pt x="186" y="278"/>
                    <a:pt x="133" y="357"/>
                    <a:pt x="80" y="437"/>
                  </a:cubicBezTo>
                  <a:cubicBezTo>
                    <a:pt x="68" y="384"/>
                    <a:pt x="54" y="345"/>
                    <a:pt x="27" y="304"/>
                  </a:cubicBezTo>
                  <a:lnTo>
                    <a:pt x="27" y="318"/>
                  </a:lnTo>
                  <a:cubicBezTo>
                    <a:pt x="41" y="357"/>
                    <a:pt x="54" y="398"/>
                    <a:pt x="68" y="451"/>
                  </a:cubicBezTo>
                  <a:cubicBezTo>
                    <a:pt x="41" y="477"/>
                    <a:pt x="27" y="516"/>
                    <a:pt x="1" y="543"/>
                  </a:cubicBezTo>
                  <a:lnTo>
                    <a:pt x="1" y="583"/>
                  </a:lnTo>
                  <a:lnTo>
                    <a:pt x="80" y="463"/>
                  </a:lnTo>
                  <a:cubicBezTo>
                    <a:pt x="133" y="451"/>
                    <a:pt x="200" y="437"/>
                    <a:pt x="253" y="437"/>
                  </a:cubicBezTo>
                  <a:cubicBezTo>
                    <a:pt x="292" y="437"/>
                    <a:pt x="332" y="451"/>
                    <a:pt x="359" y="451"/>
                  </a:cubicBezTo>
                  <a:cubicBezTo>
                    <a:pt x="371" y="451"/>
                    <a:pt x="371" y="437"/>
                    <a:pt x="371" y="437"/>
                  </a:cubicBezTo>
                  <a:cubicBezTo>
                    <a:pt x="332" y="437"/>
                    <a:pt x="292" y="424"/>
                    <a:pt x="253" y="424"/>
                  </a:cubicBezTo>
                  <a:cubicBezTo>
                    <a:pt x="200" y="424"/>
                    <a:pt x="147" y="437"/>
                    <a:pt x="80" y="451"/>
                  </a:cubicBezTo>
                  <a:cubicBezTo>
                    <a:pt x="133" y="371"/>
                    <a:pt x="200" y="292"/>
                    <a:pt x="253" y="225"/>
                  </a:cubicBezTo>
                  <a:cubicBezTo>
                    <a:pt x="292" y="225"/>
                    <a:pt x="319" y="212"/>
                    <a:pt x="359" y="212"/>
                  </a:cubicBezTo>
                  <a:cubicBezTo>
                    <a:pt x="398" y="212"/>
                    <a:pt x="451" y="225"/>
                    <a:pt x="504" y="225"/>
                  </a:cubicBezTo>
                  <a:lnTo>
                    <a:pt x="504" y="212"/>
                  </a:lnTo>
                  <a:cubicBezTo>
                    <a:pt x="451" y="212"/>
                    <a:pt x="412" y="199"/>
                    <a:pt x="359" y="199"/>
                  </a:cubicBezTo>
                  <a:cubicBezTo>
                    <a:pt x="319" y="199"/>
                    <a:pt x="292" y="212"/>
                    <a:pt x="266" y="212"/>
                  </a:cubicBezTo>
                  <a:cubicBezTo>
                    <a:pt x="319" y="146"/>
                    <a:pt x="371" y="80"/>
                    <a:pt x="438" y="13"/>
                  </a:cubicBezTo>
                  <a:cubicBezTo>
                    <a:pt x="424" y="13"/>
                    <a:pt x="424" y="1"/>
                    <a:pt x="42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0"/>
            <p:cNvSpPr/>
            <p:nvPr/>
          </p:nvSpPr>
          <p:spPr>
            <a:xfrm>
              <a:off x="4201602" y="1769628"/>
              <a:ext cx="19632" cy="23776"/>
            </a:xfrm>
            <a:custGeom>
              <a:avLst/>
              <a:gdLst/>
              <a:ahLst/>
              <a:cxnLst/>
              <a:rect l="l" t="t" r="r" b="b"/>
              <a:pathLst>
                <a:path w="597" h="723" extrusionOk="0">
                  <a:moveTo>
                    <a:pt x="249" y="1"/>
                  </a:moveTo>
                  <a:cubicBezTo>
                    <a:pt x="241" y="1"/>
                    <a:pt x="233" y="2"/>
                    <a:pt x="226" y="5"/>
                  </a:cubicBezTo>
                  <a:cubicBezTo>
                    <a:pt x="159" y="31"/>
                    <a:pt x="0" y="111"/>
                    <a:pt x="146" y="388"/>
                  </a:cubicBezTo>
                  <a:cubicBezTo>
                    <a:pt x="252" y="573"/>
                    <a:pt x="438" y="679"/>
                    <a:pt x="530" y="719"/>
                  </a:cubicBezTo>
                  <a:cubicBezTo>
                    <a:pt x="537" y="722"/>
                    <a:pt x="543" y="723"/>
                    <a:pt x="549" y="723"/>
                  </a:cubicBezTo>
                  <a:cubicBezTo>
                    <a:pt x="578" y="723"/>
                    <a:pt x="596" y="699"/>
                    <a:pt x="596" y="667"/>
                  </a:cubicBezTo>
                  <a:cubicBezTo>
                    <a:pt x="596" y="258"/>
                    <a:pt x="366" y="1"/>
                    <a:pt x="24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0"/>
            <p:cNvSpPr/>
            <p:nvPr/>
          </p:nvSpPr>
          <p:spPr>
            <a:xfrm>
              <a:off x="4204661" y="1770187"/>
              <a:ext cx="15259" cy="21803"/>
            </a:xfrm>
            <a:custGeom>
              <a:avLst/>
              <a:gdLst/>
              <a:ahLst/>
              <a:cxnLst/>
              <a:rect l="l" t="t" r="r" b="b"/>
              <a:pathLst>
                <a:path w="464" h="663" extrusionOk="0">
                  <a:moveTo>
                    <a:pt x="93" y="0"/>
                  </a:moveTo>
                  <a:cubicBezTo>
                    <a:pt x="145" y="80"/>
                    <a:pt x="198" y="147"/>
                    <a:pt x="239" y="226"/>
                  </a:cubicBezTo>
                  <a:cubicBezTo>
                    <a:pt x="159" y="200"/>
                    <a:pt x="80" y="200"/>
                    <a:pt x="0" y="200"/>
                  </a:cubicBezTo>
                  <a:lnTo>
                    <a:pt x="0" y="212"/>
                  </a:lnTo>
                  <a:cubicBezTo>
                    <a:pt x="80" y="212"/>
                    <a:pt x="172" y="212"/>
                    <a:pt x="251" y="239"/>
                  </a:cubicBezTo>
                  <a:cubicBezTo>
                    <a:pt x="292" y="318"/>
                    <a:pt x="345" y="398"/>
                    <a:pt x="384" y="477"/>
                  </a:cubicBezTo>
                  <a:cubicBezTo>
                    <a:pt x="292" y="450"/>
                    <a:pt x="198" y="438"/>
                    <a:pt x="93" y="438"/>
                  </a:cubicBezTo>
                  <a:cubicBezTo>
                    <a:pt x="93" y="438"/>
                    <a:pt x="106" y="438"/>
                    <a:pt x="106" y="450"/>
                  </a:cubicBezTo>
                  <a:cubicBezTo>
                    <a:pt x="198" y="450"/>
                    <a:pt x="304" y="464"/>
                    <a:pt x="384" y="503"/>
                  </a:cubicBezTo>
                  <a:lnTo>
                    <a:pt x="384" y="491"/>
                  </a:lnTo>
                  <a:cubicBezTo>
                    <a:pt x="410" y="544"/>
                    <a:pt x="437" y="609"/>
                    <a:pt x="463" y="662"/>
                  </a:cubicBezTo>
                  <a:lnTo>
                    <a:pt x="463" y="636"/>
                  </a:lnTo>
                  <a:cubicBezTo>
                    <a:pt x="450" y="583"/>
                    <a:pt x="424" y="530"/>
                    <a:pt x="398" y="491"/>
                  </a:cubicBezTo>
                  <a:cubicBezTo>
                    <a:pt x="410" y="438"/>
                    <a:pt x="437" y="398"/>
                    <a:pt x="463" y="371"/>
                  </a:cubicBezTo>
                  <a:cubicBezTo>
                    <a:pt x="463" y="358"/>
                    <a:pt x="463" y="358"/>
                    <a:pt x="450" y="345"/>
                  </a:cubicBezTo>
                  <a:cubicBezTo>
                    <a:pt x="424" y="385"/>
                    <a:pt x="410" y="424"/>
                    <a:pt x="384" y="464"/>
                  </a:cubicBezTo>
                  <a:cubicBezTo>
                    <a:pt x="345" y="385"/>
                    <a:pt x="304" y="305"/>
                    <a:pt x="251" y="212"/>
                  </a:cubicBezTo>
                  <a:cubicBezTo>
                    <a:pt x="251" y="173"/>
                    <a:pt x="278" y="120"/>
                    <a:pt x="304" y="80"/>
                  </a:cubicBezTo>
                  <a:lnTo>
                    <a:pt x="292" y="67"/>
                  </a:lnTo>
                  <a:cubicBezTo>
                    <a:pt x="265" y="106"/>
                    <a:pt x="251" y="159"/>
                    <a:pt x="239" y="200"/>
                  </a:cubicBezTo>
                  <a:cubicBezTo>
                    <a:pt x="198" y="133"/>
                    <a:pt x="159" y="67"/>
                    <a:pt x="10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4219459" y="1776370"/>
              <a:ext cx="26571" cy="17100"/>
            </a:xfrm>
            <a:custGeom>
              <a:avLst/>
              <a:gdLst/>
              <a:ahLst/>
              <a:cxnLst/>
              <a:rect l="l" t="t" r="r" b="b"/>
              <a:pathLst>
                <a:path w="808" h="520" extrusionOk="0">
                  <a:moveTo>
                    <a:pt x="588" y="1"/>
                  </a:moveTo>
                  <a:cubicBezTo>
                    <a:pt x="450" y="1"/>
                    <a:pt x="184" y="139"/>
                    <a:pt x="13" y="448"/>
                  </a:cubicBezTo>
                  <a:cubicBezTo>
                    <a:pt x="0" y="474"/>
                    <a:pt x="13" y="514"/>
                    <a:pt x="53" y="514"/>
                  </a:cubicBezTo>
                  <a:cubicBezTo>
                    <a:pt x="78" y="517"/>
                    <a:pt x="109" y="520"/>
                    <a:pt x="145" y="520"/>
                  </a:cubicBezTo>
                  <a:cubicBezTo>
                    <a:pt x="258" y="520"/>
                    <a:pt x="415" y="496"/>
                    <a:pt x="556" y="395"/>
                  </a:cubicBezTo>
                  <a:cubicBezTo>
                    <a:pt x="807" y="223"/>
                    <a:pt x="701" y="77"/>
                    <a:pt x="662" y="24"/>
                  </a:cubicBezTo>
                  <a:cubicBezTo>
                    <a:pt x="647" y="9"/>
                    <a:pt x="621" y="1"/>
                    <a:pt x="58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4222057" y="1777159"/>
              <a:ext cx="19599" cy="13943"/>
            </a:xfrm>
            <a:custGeom>
              <a:avLst/>
              <a:gdLst/>
              <a:ahLst/>
              <a:cxnLst/>
              <a:rect l="l" t="t" r="r" b="b"/>
              <a:pathLst>
                <a:path w="596" h="424" extrusionOk="0">
                  <a:moveTo>
                    <a:pt x="398" y="0"/>
                  </a:moveTo>
                  <a:cubicBezTo>
                    <a:pt x="384" y="0"/>
                    <a:pt x="384" y="0"/>
                    <a:pt x="384" y="14"/>
                  </a:cubicBezTo>
                  <a:cubicBezTo>
                    <a:pt x="384" y="53"/>
                    <a:pt x="384" y="106"/>
                    <a:pt x="371" y="159"/>
                  </a:cubicBezTo>
                  <a:cubicBezTo>
                    <a:pt x="451" y="120"/>
                    <a:pt x="530" y="80"/>
                    <a:pt x="596" y="40"/>
                  </a:cubicBezTo>
                  <a:lnTo>
                    <a:pt x="596" y="27"/>
                  </a:lnTo>
                  <a:cubicBezTo>
                    <a:pt x="517" y="67"/>
                    <a:pt x="451" y="106"/>
                    <a:pt x="384" y="146"/>
                  </a:cubicBezTo>
                  <a:cubicBezTo>
                    <a:pt x="398" y="93"/>
                    <a:pt x="398" y="53"/>
                    <a:pt x="398" y="0"/>
                  </a:cubicBezTo>
                  <a:close/>
                  <a:moveTo>
                    <a:pt x="371" y="159"/>
                  </a:moveTo>
                  <a:cubicBezTo>
                    <a:pt x="278" y="212"/>
                    <a:pt x="199" y="265"/>
                    <a:pt x="133" y="318"/>
                  </a:cubicBezTo>
                  <a:cubicBezTo>
                    <a:pt x="133" y="265"/>
                    <a:pt x="133" y="226"/>
                    <a:pt x="119" y="173"/>
                  </a:cubicBezTo>
                  <a:cubicBezTo>
                    <a:pt x="119" y="186"/>
                    <a:pt x="119" y="186"/>
                    <a:pt x="107" y="186"/>
                  </a:cubicBezTo>
                  <a:cubicBezTo>
                    <a:pt x="119" y="238"/>
                    <a:pt x="119" y="279"/>
                    <a:pt x="107" y="318"/>
                  </a:cubicBezTo>
                  <a:cubicBezTo>
                    <a:pt x="80" y="344"/>
                    <a:pt x="40" y="371"/>
                    <a:pt x="1" y="411"/>
                  </a:cubicBezTo>
                  <a:lnTo>
                    <a:pt x="1" y="424"/>
                  </a:lnTo>
                  <a:cubicBezTo>
                    <a:pt x="40" y="397"/>
                    <a:pt x="80" y="371"/>
                    <a:pt x="119" y="332"/>
                  </a:cubicBezTo>
                  <a:lnTo>
                    <a:pt x="119" y="344"/>
                  </a:lnTo>
                  <a:cubicBezTo>
                    <a:pt x="213" y="358"/>
                    <a:pt x="305" y="385"/>
                    <a:pt x="384" y="424"/>
                  </a:cubicBezTo>
                  <a:cubicBezTo>
                    <a:pt x="398" y="424"/>
                    <a:pt x="398" y="424"/>
                    <a:pt x="411" y="411"/>
                  </a:cubicBezTo>
                  <a:cubicBezTo>
                    <a:pt x="319" y="371"/>
                    <a:pt x="225" y="344"/>
                    <a:pt x="133" y="332"/>
                  </a:cubicBezTo>
                  <a:cubicBezTo>
                    <a:pt x="199" y="279"/>
                    <a:pt x="278" y="226"/>
                    <a:pt x="358" y="173"/>
                  </a:cubicBezTo>
                  <a:cubicBezTo>
                    <a:pt x="437" y="199"/>
                    <a:pt x="517" y="226"/>
                    <a:pt x="596" y="265"/>
                  </a:cubicBezTo>
                  <a:lnTo>
                    <a:pt x="596" y="252"/>
                  </a:lnTo>
                  <a:cubicBezTo>
                    <a:pt x="530" y="212"/>
                    <a:pt x="451" y="186"/>
                    <a:pt x="37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4194203" y="1797482"/>
              <a:ext cx="20487" cy="23217"/>
            </a:xfrm>
            <a:custGeom>
              <a:avLst/>
              <a:gdLst/>
              <a:ahLst/>
              <a:cxnLst/>
              <a:rect l="l" t="t" r="r" b="b"/>
              <a:pathLst>
                <a:path w="623" h="706" extrusionOk="0">
                  <a:moveTo>
                    <a:pt x="237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46" y="31"/>
                    <a:pt x="1" y="123"/>
                    <a:pt x="160" y="388"/>
                  </a:cubicBezTo>
                  <a:cubicBezTo>
                    <a:pt x="265" y="573"/>
                    <a:pt x="451" y="667"/>
                    <a:pt x="557" y="706"/>
                  </a:cubicBezTo>
                  <a:cubicBezTo>
                    <a:pt x="596" y="706"/>
                    <a:pt x="622" y="679"/>
                    <a:pt x="622" y="653"/>
                  </a:cubicBezTo>
                  <a:cubicBezTo>
                    <a:pt x="598" y="247"/>
                    <a:pt x="356" y="1"/>
                    <a:pt x="23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4197229" y="1798041"/>
              <a:ext cx="15292" cy="20060"/>
            </a:xfrm>
            <a:custGeom>
              <a:avLst/>
              <a:gdLst/>
              <a:ahLst/>
              <a:cxnLst/>
              <a:rect l="l" t="t" r="r" b="b"/>
              <a:pathLst>
                <a:path w="465" h="610" extrusionOk="0">
                  <a:moveTo>
                    <a:pt x="80" y="1"/>
                  </a:moveTo>
                  <a:cubicBezTo>
                    <a:pt x="133" y="80"/>
                    <a:pt x="186" y="147"/>
                    <a:pt x="239" y="212"/>
                  </a:cubicBezTo>
                  <a:cubicBezTo>
                    <a:pt x="173" y="212"/>
                    <a:pt x="107" y="200"/>
                    <a:pt x="41" y="200"/>
                  </a:cubicBezTo>
                  <a:lnTo>
                    <a:pt x="1" y="200"/>
                  </a:lnTo>
                  <a:lnTo>
                    <a:pt x="1" y="212"/>
                  </a:lnTo>
                  <a:lnTo>
                    <a:pt x="54" y="212"/>
                  </a:lnTo>
                  <a:cubicBezTo>
                    <a:pt x="121" y="212"/>
                    <a:pt x="186" y="226"/>
                    <a:pt x="253" y="239"/>
                  </a:cubicBezTo>
                  <a:cubicBezTo>
                    <a:pt x="306" y="305"/>
                    <a:pt x="345" y="385"/>
                    <a:pt x="398" y="464"/>
                  </a:cubicBezTo>
                  <a:cubicBezTo>
                    <a:pt x="306" y="451"/>
                    <a:pt x="226" y="438"/>
                    <a:pt x="133" y="438"/>
                  </a:cubicBezTo>
                  <a:lnTo>
                    <a:pt x="107" y="438"/>
                  </a:lnTo>
                  <a:lnTo>
                    <a:pt x="121" y="451"/>
                  </a:lnTo>
                  <a:lnTo>
                    <a:pt x="133" y="451"/>
                  </a:lnTo>
                  <a:cubicBezTo>
                    <a:pt x="226" y="451"/>
                    <a:pt x="319" y="464"/>
                    <a:pt x="398" y="491"/>
                  </a:cubicBezTo>
                  <a:cubicBezTo>
                    <a:pt x="424" y="530"/>
                    <a:pt x="451" y="570"/>
                    <a:pt x="465" y="609"/>
                  </a:cubicBezTo>
                  <a:lnTo>
                    <a:pt x="465" y="583"/>
                  </a:lnTo>
                  <a:cubicBezTo>
                    <a:pt x="451" y="544"/>
                    <a:pt x="424" y="503"/>
                    <a:pt x="412" y="477"/>
                  </a:cubicBezTo>
                  <a:cubicBezTo>
                    <a:pt x="424" y="424"/>
                    <a:pt x="438" y="385"/>
                    <a:pt x="465" y="345"/>
                  </a:cubicBezTo>
                  <a:lnTo>
                    <a:pt x="465" y="332"/>
                  </a:lnTo>
                  <a:cubicBezTo>
                    <a:pt x="438" y="371"/>
                    <a:pt x="412" y="411"/>
                    <a:pt x="398" y="464"/>
                  </a:cubicBezTo>
                  <a:cubicBezTo>
                    <a:pt x="359" y="371"/>
                    <a:pt x="306" y="292"/>
                    <a:pt x="253" y="212"/>
                  </a:cubicBezTo>
                  <a:cubicBezTo>
                    <a:pt x="253" y="159"/>
                    <a:pt x="266" y="120"/>
                    <a:pt x="292" y="80"/>
                  </a:cubicBezTo>
                  <a:lnTo>
                    <a:pt x="292" y="67"/>
                  </a:lnTo>
                  <a:cubicBezTo>
                    <a:pt x="266" y="106"/>
                    <a:pt x="239" y="147"/>
                    <a:pt x="239" y="200"/>
                  </a:cubicBezTo>
                  <a:cubicBezTo>
                    <a:pt x="200" y="133"/>
                    <a:pt x="147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4212915" y="1803007"/>
              <a:ext cx="25716" cy="17692"/>
            </a:xfrm>
            <a:custGeom>
              <a:avLst/>
              <a:gdLst/>
              <a:ahLst/>
              <a:cxnLst/>
              <a:rect l="l" t="t" r="r" b="b"/>
              <a:pathLst>
                <a:path w="782" h="538" extrusionOk="0">
                  <a:moveTo>
                    <a:pt x="555" y="0"/>
                  </a:moveTo>
                  <a:cubicBezTo>
                    <a:pt x="423" y="0"/>
                    <a:pt x="165" y="148"/>
                    <a:pt x="14" y="472"/>
                  </a:cubicBezTo>
                  <a:cubicBezTo>
                    <a:pt x="0" y="499"/>
                    <a:pt x="14" y="538"/>
                    <a:pt x="53" y="538"/>
                  </a:cubicBezTo>
                  <a:cubicBezTo>
                    <a:pt x="159" y="538"/>
                    <a:pt x="371" y="525"/>
                    <a:pt x="544" y="393"/>
                  </a:cubicBezTo>
                  <a:cubicBezTo>
                    <a:pt x="782" y="207"/>
                    <a:pt x="676" y="61"/>
                    <a:pt x="623" y="22"/>
                  </a:cubicBezTo>
                  <a:cubicBezTo>
                    <a:pt x="608" y="8"/>
                    <a:pt x="585" y="0"/>
                    <a:pt x="55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4214230" y="1803730"/>
              <a:ext cx="20487" cy="15686"/>
            </a:xfrm>
            <a:custGeom>
              <a:avLst/>
              <a:gdLst/>
              <a:ahLst/>
              <a:cxnLst/>
              <a:rect l="l" t="t" r="r" b="b"/>
              <a:pathLst>
                <a:path w="623" h="477" extrusionOk="0">
                  <a:moveTo>
                    <a:pt x="398" y="0"/>
                  </a:moveTo>
                  <a:lnTo>
                    <a:pt x="398" y="13"/>
                  </a:lnTo>
                  <a:cubicBezTo>
                    <a:pt x="398" y="53"/>
                    <a:pt x="398" y="106"/>
                    <a:pt x="384" y="159"/>
                  </a:cubicBezTo>
                  <a:cubicBezTo>
                    <a:pt x="305" y="212"/>
                    <a:pt x="225" y="265"/>
                    <a:pt x="159" y="330"/>
                  </a:cubicBezTo>
                  <a:cubicBezTo>
                    <a:pt x="159" y="278"/>
                    <a:pt x="146" y="238"/>
                    <a:pt x="146" y="185"/>
                  </a:cubicBezTo>
                  <a:lnTo>
                    <a:pt x="133" y="198"/>
                  </a:lnTo>
                  <a:cubicBezTo>
                    <a:pt x="146" y="251"/>
                    <a:pt x="146" y="291"/>
                    <a:pt x="146" y="344"/>
                  </a:cubicBezTo>
                  <a:cubicBezTo>
                    <a:pt x="93" y="371"/>
                    <a:pt x="40" y="410"/>
                    <a:pt x="1" y="450"/>
                  </a:cubicBezTo>
                  <a:lnTo>
                    <a:pt x="1" y="477"/>
                  </a:lnTo>
                  <a:cubicBezTo>
                    <a:pt x="40" y="436"/>
                    <a:pt x="93" y="397"/>
                    <a:pt x="146" y="357"/>
                  </a:cubicBezTo>
                  <a:cubicBezTo>
                    <a:pt x="239" y="357"/>
                    <a:pt x="331" y="383"/>
                    <a:pt x="424" y="424"/>
                  </a:cubicBezTo>
                  <a:cubicBezTo>
                    <a:pt x="424" y="424"/>
                    <a:pt x="437" y="424"/>
                    <a:pt x="437" y="410"/>
                  </a:cubicBezTo>
                  <a:cubicBezTo>
                    <a:pt x="345" y="371"/>
                    <a:pt x="252" y="357"/>
                    <a:pt x="159" y="344"/>
                  </a:cubicBezTo>
                  <a:cubicBezTo>
                    <a:pt x="225" y="278"/>
                    <a:pt x="305" y="225"/>
                    <a:pt x="384" y="172"/>
                  </a:cubicBezTo>
                  <a:cubicBezTo>
                    <a:pt x="463" y="185"/>
                    <a:pt x="543" y="212"/>
                    <a:pt x="609" y="251"/>
                  </a:cubicBezTo>
                  <a:cubicBezTo>
                    <a:pt x="622" y="251"/>
                    <a:pt x="622" y="238"/>
                    <a:pt x="622" y="238"/>
                  </a:cubicBezTo>
                  <a:cubicBezTo>
                    <a:pt x="557" y="212"/>
                    <a:pt x="477" y="185"/>
                    <a:pt x="398" y="172"/>
                  </a:cubicBezTo>
                  <a:lnTo>
                    <a:pt x="398" y="159"/>
                  </a:lnTo>
                  <a:cubicBezTo>
                    <a:pt x="463" y="119"/>
                    <a:pt x="543" y="66"/>
                    <a:pt x="609" y="27"/>
                  </a:cubicBezTo>
                  <a:lnTo>
                    <a:pt x="609" y="13"/>
                  </a:lnTo>
                  <a:cubicBezTo>
                    <a:pt x="530" y="53"/>
                    <a:pt x="463" y="106"/>
                    <a:pt x="398" y="145"/>
                  </a:cubicBezTo>
                  <a:cubicBezTo>
                    <a:pt x="410" y="92"/>
                    <a:pt x="410" y="53"/>
                    <a:pt x="398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4191145" y="1832143"/>
              <a:ext cx="25749" cy="17758"/>
            </a:xfrm>
            <a:custGeom>
              <a:avLst/>
              <a:gdLst/>
              <a:ahLst/>
              <a:cxnLst/>
              <a:rect l="l" t="t" r="r" b="b"/>
              <a:pathLst>
                <a:path w="783" h="540" extrusionOk="0">
                  <a:moveTo>
                    <a:pt x="227" y="0"/>
                  </a:moveTo>
                  <a:cubicBezTo>
                    <a:pt x="197" y="0"/>
                    <a:pt x="174" y="8"/>
                    <a:pt x="159" y="22"/>
                  </a:cubicBezTo>
                  <a:cubicBezTo>
                    <a:pt x="106" y="63"/>
                    <a:pt x="1" y="208"/>
                    <a:pt x="253" y="393"/>
                  </a:cubicBezTo>
                  <a:cubicBezTo>
                    <a:pt x="424" y="525"/>
                    <a:pt x="623" y="539"/>
                    <a:pt x="729" y="539"/>
                  </a:cubicBezTo>
                  <a:cubicBezTo>
                    <a:pt x="768" y="539"/>
                    <a:pt x="782" y="499"/>
                    <a:pt x="768" y="472"/>
                  </a:cubicBezTo>
                  <a:cubicBezTo>
                    <a:pt x="617" y="148"/>
                    <a:pt x="360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4195091" y="1832867"/>
              <a:ext cx="19172" cy="14404"/>
            </a:xfrm>
            <a:custGeom>
              <a:avLst/>
              <a:gdLst/>
              <a:ahLst/>
              <a:cxnLst/>
              <a:rect l="l" t="t" r="r" b="b"/>
              <a:pathLst>
                <a:path w="583" h="438" extrusionOk="0">
                  <a:moveTo>
                    <a:pt x="225" y="0"/>
                  </a:moveTo>
                  <a:cubicBezTo>
                    <a:pt x="212" y="53"/>
                    <a:pt x="212" y="106"/>
                    <a:pt x="225" y="146"/>
                  </a:cubicBezTo>
                  <a:cubicBezTo>
                    <a:pt x="159" y="106"/>
                    <a:pt x="92" y="53"/>
                    <a:pt x="27" y="14"/>
                  </a:cubicBezTo>
                  <a:lnTo>
                    <a:pt x="13" y="27"/>
                  </a:lnTo>
                  <a:cubicBezTo>
                    <a:pt x="92" y="67"/>
                    <a:pt x="159" y="120"/>
                    <a:pt x="238" y="173"/>
                  </a:cubicBezTo>
                  <a:cubicBezTo>
                    <a:pt x="159" y="186"/>
                    <a:pt x="80" y="212"/>
                    <a:pt x="0" y="239"/>
                  </a:cubicBezTo>
                  <a:lnTo>
                    <a:pt x="13" y="252"/>
                  </a:lnTo>
                  <a:cubicBezTo>
                    <a:pt x="92" y="212"/>
                    <a:pt x="172" y="199"/>
                    <a:pt x="251" y="173"/>
                  </a:cubicBezTo>
                  <a:cubicBezTo>
                    <a:pt x="318" y="226"/>
                    <a:pt x="397" y="292"/>
                    <a:pt x="463" y="345"/>
                  </a:cubicBezTo>
                  <a:cubicBezTo>
                    <a:pt x="371" y="358"/>
                    <a:pt x="278" y="385"/>
                    <a:pt x="186" y="411"/>
                  </a:cubicBezTo>
                  <a:lnTo>
                    <a:pt x="198" y="424"/>
                  </a:lnTo>
                  <a:cubicBezTo>
                    <a:pt x="291" y="385"/>
                    <a:pt x="384" y="358"/>
                    <a:pt x="477" y="358"/>
                  </a:cubicBezTo>
                  <a:cubicBezTo>
                    <a:pt x="516" y="385"/>
                    <a:pt x="542" y="411"/>
                    <a:pt x="583" y="438"/>
                  </a:cubicBezTo>
                  <a:cubicBezTo>
                    <a:pt x="583" y="424"/>
                    <a:pt x="569" y="424"/>
                    <a:pt x="569" y="411"/>
                  </a:cubicBezTo>
                  <a:cubicBezTo>
                    <a:pt x="542" y="385"/>
                    <a:pt x="516" y="371"/>
                    <a:pt x="489" y="345"/>
                  </a:cubicBezTo>
                  <a:lnTo>
                    <a:pt x="489" y="212"/>
                  </a:lnTo>
                  <a:lnTo>
                    <a:pt x="489" y="199"/>
                  </a:lnTo>
                  <a:cubicBezTo>
                    <a:pt x="477" y="239"/>
                    <a:pt x="477" y="279"/>
                    <a:pt x="477" y="332"/>
                  </a:cubicBezTo>
                  <a:cubicBezTo>
                    <a:pt x="397" y="265"/>
                    <a:pt x="318" y="212"/>
                    <a:pt x="238" y="159"/>
                  </a:cubicBezTo>
                  <a:cubicBezTo>
                    <a:pt x="225" y="106"/>
                    <a:pt x="225" y="53"/>
                    <a:pt x="238" y="14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4215118" y="1826224"/>
              <a:ext cx="20454" cy="22888"/>
            </a:xfrm>
            <a:custGeom>
              <a:avLst/>
              <a:gdLst/>
              <a:ahLst/>
              <a:cxnLst/>
              <a:rect l="l" t="t" r="r" b="b"/>
              <a:pathLst>
                <a:path w="622" h="696" extrusionOk="0">
                  <a:moveTo>
                    <a:pt x="388" y="0"/>
                  </a:moveTo>
                  <a:cubicBezTo>
                    <a:pt x="280" y="0"/>
                    <a:pt x="37" y="247"/>
                    <a:pt x="0" y="652"/>
                  </a:cubicBezTo>
                  <a:cubicBezTo>
                    <a:pt x="0" y="674"/>
                    <a:pt x="18" y="696"/>
                    <a:pt x="46" y="696"/>
                  </a:cubicBezTo>
                  <a:cubicBezTo>
                    <a:pt x="52" y="696"/>
                    <a:pt x="59" y="695"/>
                    <a:pt x="66" y="693"/>
                  </a:cubicBezTo>
                  <a:cubicBezTo>
                    <a:pt x="172" y="666"/>
                    <a:pt x="357" y="573"/>
                    <a:pt x="463" y="388"/>
                  </a:cubicBezTo>
                  <a:cubicBezTo>
                    <a:pt x="622" y="123"/>
                    <a:pt x="477" y="31"/>
                    <a:pt x="410" y="4"/>
                  </a:cubicBezTo>
                  <a:cubicBezTo>
                    <a:pt x="403" y="2"/>
                    <a:pt x="396" y="0"/>
                    <a:pt x="38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4216401" y="1826783"/>
              <a:ext cx="16147" cy="21375"/>
            </a:xfrm>
            <a:custGeom>
              <a:avLst/>
              <a:gdLst/>
              <a:ahLst/>
              <a:cxnLst/>
              <a:rect l="l" t="t" r="r" b="b"/>
              <a:pathLst>
                <a:path w="491" h="650" extrusionOk="0">
                  <a:moveTo>
                    <a:pt x="397" y="0"/>
                  </a:moveTo>
                  <a:cubicBezTo>
                    <a:pt x="344" y="67"/>
                    <a:pt x="305" y="132"/>
                    <a:pt x="252" y="199"/>
                  </a:cubicBezTo>
                  <a:cubicBezTo>
                    <a:pt x="252" y="146"/>
                    <a:pt x="226" y="106"/>
                    <a:pt x="199" y="67"/>
                  </a:cubicBezTo>
                  <a:lnTo>
                    <a:pt x="199" y="79"/>
                  </a:lnTo>
                  <a:cubicBezTo>
                    <a:pt x="226" y="120"/>
                    <a:pt x="239" y="159"/>
                    <a:pt x="239" y="212"/>
                  </a:cubicBezTo>
                  <a:cubicBezTo>
                    <a:pt x="186" y="291"/>
                    <a:pt x="133" y="371"/>
                    <a:pt x="93" y="450"/>
                  </a:cubicBezTo>
                  <a:cubicBezTo>
                    <a:pt x="80" y="411"/>
                    <a:pt x="53" y="371"/>
                    <a:pt x="27" y="331"/>
                  </a:cubicBezTo>
                  <a:lnTo>
                    <a:pt x="27" y="344"/>
                  </a:lnTo>
                  <a:cubicBezTo>
                    <a:pt x="53" y="384"/>
                    <a:pt x="67" y="424"/>
                    <a:pt x="80" y="477"/>
                  </a:cubicBezTo>
                  <a:lnTo>
                    <a:pt x="0" y="635"/>
                  </a:lnTo>
                  <a:lnTo>
                    <a:pt x="0" y="649"/>
                  </a:lnTo>
                  <a:cubicBezTo>
                    <a:pt x="27" y="596"/>
                    <a:pt x="53" y="543"/>
                    <a:pt x="93" y="477"/>
                  </a:cubicBezTo>
                  <a:lnTo>
                    <a:pt x="93" y="490"/>
                  </a:lnTo>
                  <a:cubicBezTo>
                    <a:pt x="173" y="464"/>
                    <a:pt x="265" y="450"/>
                    <a:pt x="344" y="450"/>
                  </a:cubicBezTo>
                  <a:lnTo>
                    <a:pt x="371" y="450"/>
                  </a:lnTo>
                  <a:lnTo>
                    <a:pt x="385" y="437"/>
                  </a:lnTo>
                  <a:lnTo>
                    <a:pt x="344" y="437"/>
                  </a:lnTo>
                  <a:cubicBezTo>
                    <a:pt x="265" y="437"/>
                    <a:pt x="186" y="450"/>
                    <a:pt x="93" y="464"/>
                  </a:cubicBezTo>
                  <a:cubicBezTo>
                    <a:pt x="146" y="384"/>
                    <a:pt x="199" y="305"/>
                    <a:pt x="252" y="238"/>
                  </a:cubicBezTo>
                  <a:cubicBezTo>
                    <a:pt x="305" y="226"/>
                    <a:pt x="371" y="212"/>
                    <a:pt x="438" y="212"/>
                  </a:cubicBezTo>
                  <a:lnTo>
                    <a:pt x="491" y="212"/>
                  </a:lnTo>
                  <a:lnTo>
                    <a:pt x="491" y="199"/>
                  </a:lnTo>
                  <a:lnTo>
                    <a:pt x="438" y="199"/>
                  </a:lnTo>
                  <a:cubicBezTo>
                    <a:pt x="385" y="199"/>
                    <a:pt x="318" y="212"/>
                    <a:pt x="252" y="212"/>
                  </a:cubicBezTo>
                  <a:cubicBezTo>
                    <a:pt x="305" y="146"/>
                    <a:pt x="358" y="79"/>
                    <a:pt x="411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4201175" y="1866442"/>
              <a:ext cx="27426" cy="14930"/>
            </a:xfrm>
            <a:custGeom>
              <a:avLst/>
              <a:gdLst/>
              <a:ahLst/>
              <a:cxnLst/>
              <a:rect l="l" t="t" r="r" b="b"/>
              <a:pathLst>
                <a:path w="834" h="454" extrusionOk="0">
                  <a:moveTo>
                    <a:pt x="228" y="0"/>
                  </a:moveTo>
                  <a:cubicBezTo>
                    <a:pt x="176" y="0"/>
                    <a:pt x="137" y="14"/>
                    <a:pt x="119" y="38"/>
                  </a:cubicBezTo>
                  <a:cubicBezTo>
                    <a:pt x="80" y="91"/>
                    <a:pt x="1" y="250"/>
                    <a:pt x="278" y="396"/>
                  </a:cubicBezTo>
                  <a:cubicBezTo>
                    <a:pt x="372" y="440"/>
                    <a:pt x="470" y="454"/>
                    <a:pt x="557" y="454"/>
                  </a:cubicBezTo>
                  <a:cubicBezTo>
                    <a:pt x="654" y="454"/>
                    <a:pt x="739" y="437"/>
                    <a:pt x="795" y="423"/>
                  </a:cubicBezTo>
                  <a:cubicBezTo>
                    <a:pt x="821" y="423"/>
                    <a:pt x="834" y="382"/>
                    <a:pt x="807" y="356"/>
                  </a:cubicBezTo>
                  <a:cubicBezTo>
                    <a:pt x="623" y="103"/>
                    <a:pt x="374" y="0"/>
                    <a:pt x="22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4204200" y="1866804"/>
              <a:ext cx="21375" cy="13549"/>
            </a:xfrm>
            <a:custGeom>
              <a:avLst/>
              <a:gdLst/>
              <a:ahLst/>
              <a:cxnLst/>
              <a:rect l="l" t="t" r="r" b="b"/>
              <a:pathLst>
                <a:path w="650" h="412" extrusionOk="0">
                  <a:moveTo>
                    <a:pt x="212" y="1"/>
                  </a:moveTo>
                  <a:cubicBezTo>
                    <a:pt x="212" y="41"/>
                    <a:pt x="226" y="94"/>
                    <a:pt x="239" y="133"/>
                  </a:cubicBezTo>
                  <a:cubicBezTo>
                    <a:pt x="173" y="107"/>
                    <a:pt x="94" y="80"/>
                    <a:pt x="14" y="54"/>
                  </a:cubicBezTo>
                  <a:lnTo>
                    <a:pt x="1" y="67"/>
                  </a:lnTo>
                  <a:cubicBezTo>
                    <a:pt x="94" y="94"/>
                    <a:pt x="173" y="120"/>
                    <a:pt x="253" y="160"/>
                  </a:cubicBezTo>
                  <a:cubicBezTo>
                    <a:pt x="173" y="186"/>
                    <a:pt x="107" y="226"/>
                    <a:pt x="41" y="279"/>
                  </a:cubicBezTo>
                  <a:lnTo>
                    <a:pt x="54" y="279"/>
                  </a:lnTo>
                  <a:cubicBezTo>
                    <a:pt x="120" y="239"/>
                    <a:pt x="186" y="200"/>
                    <a:pt x="265" y="160"/>
                  </a:cubicBezTo>
                  <a:cubicBezTo>
                    <a:pt x="359" y="200"/>
                    <a:pt x="438" y="239"/>
                    <a:pt x="517" y="279"/>
                  </a:cubicBezTo>
                  <a:cubicBezTo>
                    <a:pt x="424" y="306"/>
                    <a:pt x="345" y="345"/>
                    <a:pt x="265" y="412"/>
                  </a:cubicBezTo>
                  <a:lnTo>
                    <a:pt x="279" y="412"/>
                  </a:lnTo>
                  <a:cubicBezTo>
                    <a:pt x="359" y="359"/>
                    <a:pt x="438" y="318"/>
                    <a:pt x="530" y="292"/>
                  </a:cubicBezTo>
                  <a:lnTo>
                    <a:pt x="530" y="279"/>
                  </a:lnTo>
                  <a:cubicBezTo>
                    <a:pt x="570" y="306"/>
                    <a:pt x="610" y="332"/>
                    <a:pt x="650" y="345"/>
                  </a:cubicBezTo>
                  <a:lnTo>
                    <a:pt x="650" y="332"/>
                  </a:lnTo>
                  <a:cubicBezTo>
                    <a:pt x="610" y="306"/>
                    <a:pt x="570" y="292"/>
                    <a:pt x="530" y="265"/>
                  </a:cubicBezTo>
                  <a:cubicBezTo>
                    <a:pt x="517" y="226"/>
                    <a:pt x="517" y="186"/>
                    <a:pt x="517" y="133"/>
                  </a:cubicBezTo>
                  <a:lnTo>
                    <a:pt x="504" y="133"/>
                  </a:lnTo>
                  <a:cubicBezTo>
                    <a:pt x="504" y="173"/>
                    <a:pt x="504" y="213"/>
                    <a:pt x="517" y="265"/>
                  </a:cubicBezTo>
                  <a:cubicBezTo>
                    <a:pt x="438" y="226"/>
                    <a:pt x="345" y="186"/>
                    <a:pt x="265" y="147"/>
                  </a:cubicBezTo>
                  <a:cubicBezTo>
                    <a:pt x="239" y="94"/>
                    <a:pt x="226" y="54"/>
                    <a:pt x="22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4224721" y="1854604"/>
              <a:ext cx="18284" cy="25025"/>
            </a:xfrm>
            <a:custGeom>
              <a:avLst/>
              <a:gdLst/>
              <a:ahLst/>
              <a:cxnLst/>
              <a:rect l="l" t="t" r="r" b="b"/>
              <a:pathLst>
                <a:path w="556" h="761" extrusionOk="0">
                  <a:moveTo>
                    <a:pt x="310" y="1"/>
                  </a:moveTo>
                  <a:cubicBezTo>
                    <a:pt x="203" y="1"/>
                    <a:pt x="0" y="301"/>
                    <a:pt x="52" y="716"/>
                  </a:cubicBezTo>
                  <a:cubicBezTo>
                    <a:pt x="62" y="746"/>
                    <a:pt x="79" y="761"/>
                    <a:pt x="104" y="761"/>
                  </a:cubicBezTo>
                  <a:cubicBezTo>
                    <a:pt x="113" y="761"/>
                    <a:pt x="122" y="759"/>
                    <a:pt x="132" y="756"/>
                  </a:cubicBezTo>
                  <a:cubicBezTo>
                    <a:pt x="224" y="703"/>
                    <a:pt x="383" y="571"/>
                    <a:pt x="462" y="372"/>
                  </a:cubicBezTo>
                  <a:cubicBezTo>
                    <a:pt x="555" y="81"/>
                    <a:pt x="383" y="15"/>
                    <a:pt x="317" y="1"/>
                  </a:cubicBezTo>
                  <a:cubicBezTo>
                    <a:pt x="315" y="1"/>
                    <a:pt x="313" y="1"/>
                    <a:pt x="31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4226431" y="1855064"/>
              <a:ext cx="14371" cy="23973"/>
            </a:xfrm>
            <a:custGeom>
              <a:avLst/>
              <a:gdLst/>
              <a:ahLst/>
              <a:cxnLst/>
              <a:rect l="l" t="t" r="r" b="b"/>
              <a:pathLst>
                <a:path w="437" h="729" extrusionOk="0">
                  <a:moveTo>
                    <a:pt x="291" y="1"/>
                  </a:moveTo>
                  <a:cubicBezTo>
                    <a:pt x="265" y="67"/>
                    <a:pt x="225" y="146"/>
                    <a:pt x="198" y="213"/>
                  </a:cubicBezTo>
                  <a:cubicBezTo>
                    <a:pt x="186" y="172"/>
                    <a:pt x="159" y="133"/>
                    <a:pt x="119" y="93"/>
                  </a:cubicBezTo>
                  <a:lnTo>
                    <a:pt x="119" y="107"/>
                  </a:lnTo>
                  <a:cubicBezTo>
                    <a:pt x="145" y="146"/>
                    <a:pt x="172" y="186"/>
                    <a:pt x="186" y="239"/>
                  </a:cubicBezTo>
                  <a:cubicBezTo>
                    <a:pt x="159" y="331"/>
                    <a:pt x="119" y="411"/>
                    <a:pt x="92" y="504"/>
                  </a:cubicBezTo>
                  <a:cubicBezTo>
                    <a:pt x="66" y="464"/>
                    <a:pt x="39" y="437"/>
                    <a:pt x="0" y="398"/>
                  </a:cubicBezTo>
                  <a:lnTo>
                    <a:pt x="0" y="411"/>
                  </a:lnTo>
                  <a:cubicBezTo>
                    <a:pt x="39" y="451"/>
                    <a:pt x="66" y="490"/>
                    <a:pt x="80" y="517"/>
                  </a:cubicBezTo>
                  <a:cubicBezTo>
                    <a:pt x="66" y="583"/>
                    <a:pt x="53" y="649"/>
                    <a:pt x="39" y="702"/>
                  </a:cubicBezTo>
                  <a:lnTo>
                    <a:pt x="39" y="728"/>
                  </a:lnTo>
                  <a:cubicBezTo>
                    <a:pt x="53" y="663"/>
                    <a:pt x="80" y="596"/>
                    <a:pt x="92" y="530"/>
                  </a:cubicBezTo>
                  <a:cubicBezTo>
                    <a:pt x="186" y="490"/>
                    <a:pt x="278" y="451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17"/>
                  </a:cubicBezTo>
                  <a:cubicBezTo>
                    <a:pt x="133" y="424"/>
                    <a:pt x="159" y="345"/>
                    <a:pt x="198" y="252"/>
                  </a:cubicBezTo>
                  <a:cubicBezTo>
                    <a:pt x="278" y="225"/>
                    <a:pt x="357" y="199"/>
                    <a:pt x="436" y="186"/>
                  </a:cubicBezTo>
                  <a:lnTo>
                    <a:pt x="436" y="172"/>
                  </a:lnTo>
                  <a:cubicBezTo>
                    <a:pt x="357" y="186"/>
                    <a:pt x="278" y="213"/>
                    <a:pt x="198" y="239"/>
                  </a:cubicBezTo>
                  <a:cubicBezTo>
                    <a:pt x="238" y="160"/>
                    <a:pt x="265" y="80"/>
                    <a:pt x="30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4200714" y="1896138"/>
              <a:ext cx="23118" cy="21211"/>
            </a:xfrm>
            <a:custGeom>
              <a:avLst/>
              <a:gdLst/>
              <a:ahLst/>
              <a:cxnLst/>
              <a:rect l="l" t="t" r="r" b="b"/>
              <a:pathLst>
                <a:path w="703" h="645" extrusionOk="0">
                  <a:moveTo>
                    <a:pt x="236" y="0"/>
                  </a:moveTo>
                  <a:cubicBezTo>
                    <a:pt x="222" y="0"/>
                    <a:pt x="210" y="3"/>
                    <a:pt x="200" y="9"/>
                  </a:cubicBezTo>
                  <a:cubicBezTo>
                    <a:pt x="147" y="35"/>
                    <a:pt x="1" y="155"/>
                    <a:pt x="200" y="393"/>
                  </a:cubicBezTo>
                  <a:cubicBezTo>
                    <a:pt x="332" y="565"/>
                    <a:pt x="530" y="618"/>
                    <a:pt x="636" y="644"/>
                  </a:cubicBezTo>
                  <a:cubicBezTo>
                    <a:pt x="663" y="644"/>
                    <a:pt x="703" y="618"/>
                    <a:pt x="689" y="578"/>
                  </a:cubicBezTo>
                  <a:cubicBezTo>
                    <a:pt x="607" y="200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4204200" y="1896861"/>
              <a:ext cx="17889" cy="19172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67" y="1"/>
                  </a:moveTo>
                  <a:cubicBezTo>
                    <a:pt x="120" y="66"/>
                    <a:pt x="186" y="133"/>
                    <a:pt x="239" y="186"/>
                  </a:cubicBezTo>
                  <a:lnTo>
                    <a:pt x="200" y="186"/>
                  </a:lnTo>
                  <a:cubicBezTo>
                    <a:pt x="133" y="186"/>
                    <a:pt x="67" y="199"/>
                    <a:pt x="1" y="212"/>
                  </a:cubicBezTo>
                  <a:lnTo>
                    <a:pt x="1" y="225"/>
                  </a:lnTo>
                  <a:cubicBezTo>
                    <a:pt x="67" y="212"/>
                    <a:pt x="133" y="199"/>
                    <a:pt x="200" y="199"/>
                  </a:cubicBezTo>
                  <a:lnTo>
                    <a:pt x="253" y="199"/>
                  </a:lnTo>
                  <a:cubicBezTo>
                    <a:pt x="318" y="278"/>
                    <a:pt x="371" y="345"/>
                    <a:pt x="424" y="424"/>
                  </a:cubicBezTo>
                  <a:cubicBezTo>
                    <a:pt x="385" y="410"/>
                    <a:pt x="345" y="410"/>
                    <a:pt x="306" y="410"/>
                  </a:cubicBezTo>
                  <a:cubicBezTo>
                    <a:pt x="253" y="410"/>
                    <a:pt x="186" y="410"/>
                    <a:pt x="133" y="424"/>
                  </a:cubicBezTo>
                  <a:cubicBezTo>
                    <a:pt x="147" y="424"/>
                    <a:pt x="147" y="437"/>
                    <a:pt x="147" y="437"/>
                  </a:cubicBezTo>
                  <a:cubicBezTo>
                    <a:pt x="200" y="424"/>
                    <a:pt x="253" y="424"/>
                    <a:pt x="306" y="424"/>
                  </a:cubicBezTo>
                  <a:cubicBezTo>
                    <a:pt x="345" y="424"/>
                    <a:pt x="398" y="424"/>
                    <a:pt x="438" y="437"/>
                  </a:cubicBezTo>
                  <a:cubicBezTo>
                    <a:pt x="477" y="477"/>
                    <a:pt x="504" y="530"/>
                    <a:pt x="544" y="583"/>
                  </a:cubicBezTo>
                  <a:lnTo>
                    <a:pt x="544" y="556"/>
                  </a:lnTo>
                  <a:cubicBezTo>
                    <a:pt x="517" y="504"/>
                    <a:pt x="477" y="463"/>
                    <a:pt x="451" y="424"/>
                  </a:cubicBezTo>
                  <a:cubicBezTo>
                    <a:pt x="451" y="371"/>
                    <a:pt x="464" y="331"/>
                    <a:pt x="491" y="292"/>
                  </a:cubicBezTo>
                  <a:cubicBezTo>
                    <a:pt x="477" y="292"/>
                    <a:pt x="477" y="278"/>
                    <a:pt x="477" y="278"/>
                  </a:cubicBezTo>
                  <a:cubicBezTo>
                    <a:pt x="464" y="318"/>
                    <a:pt x="438" y="357"/>
                    <a:pt x="438" y="410"/>
                  </a:cubicBezTo>
                  <a:cubicBezTo>
                    <a:pt x="371" y="331"/>
                    <a:pt x="318" y="265"/>
                    <a:pt x="253" y="186"/>
                  </a:cubicBezTo>
                  <a:cubicBezTo>
                    <a:pt x="253" y="133"/>
                    <a:pt x="265" y="80"/>
                    <a:pt x="279" y="40"/>
                  </a:cubicBezTo>
                  <a:lnTo>
                    <a:pt x="265" y="27"/>
                  </a:lnTo>
                  <a:cubicBezTo>
                    <a:pt x="253" y="80"/>
                    <a:pt x="239" y="119"/>
                    <a:pt x="239" y="172"/>
                  </a:cubicBezTo>
                  <a:cubicBezTo>
                    <a:pt x="186" y="106"/>
                    <a:pt x="133" y="53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4221662" y="1897289"/>
              <a:ext cx="24368" cy="19698"/>
            </a:xfrm>
            <a:custGeom>
              <a:avLst/>
              <a:gdLst/>
              <a:ahLst/>
              <a:cxnLst/>
              <a:rect l="l" t="t" r="r" b="b"/>
              <a:pathLst>
                <a:path w="741" h="599" extrusionOk="0">
                  <a:moveTo>
                    <a:pt x="509" y="0"/>
                  </a:moveTo>
                  <a:cubicBezTo>
                    <a:pt x="388" y="0"/>
                    <a:pt x="127" y="179"/>
                    <a:pt x="13" y="543"/>
                  </a:cubicBezTo>
                  <a:cubicBezTo>
                    <a:pt x="1" y="566"/>
                    <a:pt x="19" y="599"/>
                    <a:pt x="50" y="599"/>
                  </a:cubicBezTo>
                  <a:cubicBezTo>
                    <a:pt x="55" y="599"/>
                    <a:pt x="60" y="598"/>
                    <a:pt x="66" y="596"/>
                  </a:cubicBezTo>
                  <a:cubicBezTo>
                    <a:pt x="172" y="596"/>
                    <a:pt x="370" y="556"/>
                    <a:pt x="529" y="397"/>
                  </a:cubicBezTo>
                  <a:cubicBezTo>
                    <a:pt x="740" y="173"/>
                    <a:pt x="608" y="53"/>
                    <a:pt x="555" y="14"/>
                  </a:cubicBezTo>
                  <a:cubicBezTo>
                    <a:pt x="544" y="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4222057" y="1898144"/>
              <a:ext cx="20487" cy="18317"/>
            </a:xfrm>
            <a:custGeom>
              <a:avLst/>
              <a:gdLst/>
              <a:ahLst/>
              <a:cxnLst/>
              <a:rect l="l" t="t" r="r" b="b"/>
              <a:pathLst>
                <a:path w="623" h="557" extrusionOk="0">
                  <a:moveTo>
                    <a:pt x="569" y="1"/>
                  </a:moveTo>
                  <a:cubicBezTo>
                    <a:pt x="504" y="54"/>
                    <a:pt x="437" y="107"/>
                    <a:pt x="384" y="160"/>
                  </a:cubicBezTo>
                  <a:cubicBezTo>
                    <a:pt x="384" y="107"/>
                    <a:pt x="384" y="67"/>
                    <a:pt x="371" y="14"/>
                  </a:cubicBezTo>
                  <a:cubicBezTo>
                    <a:pt x="358" y="14"/>
                    <a:pt x="358" y="27"/>
                    <a:pt x="358" y="27"/>
                  </a:cubicBezTo>
                  <a:cubicBezTo>
                    <a:pt x="371" y="67"/>
                    <a:pt x="371" y="120"/>
                    <a:pt x="371" y="173"/>
                  </a:cubicBezTo>
                  <a:cubicBezTo>
                    <a:pt x="292" y="239"/>
                    <a:pt x="225" y="306"/>
                    <a:pt x="160" y="371"/>
                  </a:cubicBezTo>
                  <a:cubicBezTo>
                    <a:pt x="160" y="332"/>
                    <a:pt x="160" y="306"/>
                    <a:pt x="146" y="265"/>
                  </a:cubicBezTo>
                  <a:cubicBezTo>
                    <a:pt x="146" y="279"/>
                    <a:pt x="133" y="279"/>
                    <a:pt x="133" y="292"/>
                  </a:cubicBezTo>
                  <a:cubicBezTo>
                    <a:pt x="146" y="318"/>
                    <a:pt x="146" y="359"/>
                    <a:pt x="146" y="385"/>
                  </a:cubicBezTo>
                  <a:cubicBezTo>
                    <a:pt x="133" y="398"/>
                    <a:pt x="119" y="424"/>
                    <a:pt x="107" y="438"/>
                  </a:cubicBezTo>
                  <a:cubicBezTo>
                    <a:pt x="93" y="451"/>
                    <a:pt x="93" y="465"/>
                    <a:pt x="93" y="465"/>
                  </a:cubicBezTo>
                  <a:cubicBezTo>
                    <a:pt x="119" y="451"/>
                    <a:pt x="133" y="424"/>
                    <a:pt x="160" y="398"/>
                  </a:cubicBezTo>
                  <a:lnTo>
                    <a:pt x="199" y="398"/>
                  </a:lnTo>
                  <a:cubicBezTo>
                    <a:pt x="278" y="398"/>
                    <a:pt x="371" y="412"/>
                    <a:pt x="437" y="424"/>
                  </a:cubicBezTo>
                  <a:lnTo>
                    <a:pt x="451" y="424"/>
                  </a:lnTo>
                  <a:cubicBezTo>
                    <a:pt x="371" y="398"/>
                    <a:pt x="292" y="385"/>
                    <a:pt x="199" y="385"/>
                  </a:cubicBezTo>
                  <a:lnTo>
                    <a:pt x="172" y="385"/>
                  </a:lnTo>
                  <a:cubicBezTo>
                    <a:pt x="239" y="318"/>
                    <a:pt x="292" y="253"/>
                    <a:pt x="371" y="186"/>
                  </a:cubicBezTo>
                  <a:cubicBezTo>
                    <a:pt x="451" y="200"/>
                    <a:pt x="530" y="212"/>
                    <a:pt x="610" y="239"/>
                  </a:cubicBezTo>
                  <a:cubicBezTo>
                    <a:pt x="610" y="226"/>
                    <a:pt x="610" y="226"/>
                    <a:pt x="622" y="226"/>
                  </a:cubicBezTo>
                  <a:cubicBezTo>
                    <a:pt x="543" y="200"/>
                    <a:pt x="464" y="186"/>
                    <a:pt x="384" y="173"/>
                  </a:cubicBezTo>
                  <a:cubicBezTo>
                    <a:pt x="451" y="120"/>
                    <a:pt x="504" y="67"/>
                    <a:pt x="583" y="14"/>
                  </a:cubicBezTo>
                  <a:lnTo>
                    <a:pt x="569" y="1"/>
                  </a:lnTo>
                  <a:close/>
                  <a:moveTo>
                    <a:pt x="14" y="530"/>
                  </a:moveTo>
                  <a:cubicBezTo>
                    <a:pt x="14" y="544"/>
                    <a:pt x="14" y="544"/>
                    <a:pt x="1" y="557"/>
                  </a:cubicBezTo>
                  <a:lnTo>
                    <a:pt x="14" y="557"/>
                  </a:lnTo>
                  <a:lnTo>
                    <a:pt x="14" y="53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4205943" y="1737992"/>
              <a:ext cx="26604" cy="236805"/>
            </a:xfrm>
            <a:custGeom>
              <a:avLst/>
              <a:gdLst/>
              <a:ahLst/>
              <a:cxnLst/>
              <a:rect l="l" t="t" r="r" b="b"/>
              <a:pathLst>
                <a:path w="809" h="7201" extrusionOk="0">
                  <a:moveTo>
                    <a:pt x="597" y="0"/>
                  </a:moveTo>
                  <a:lnTo>
                    <a:pt x="544" y="26"/>
                  </a:lnTo>
                  <a:cubicBezTo>
                    <a:pt x="742" y="503"/>
                    <a:pt x="609" y="1059"/>
                    <a:pt x="451" y="1549"/>
                  </a:cubicBezTo>
                  <a:lnTo>
                    <a:pt x="411" y="1668"/>
                  </a:lnTo>
                  <a:cubicBezTo>
                    <a:pt x="265" y="2131"/>
                    <a:pt x="94" y="2621"/>
                    <a:pt x="186" y="3097"/>
                  </a:cubicBezTo>
                  <a:cubicBezTo>
                    <a:pt x="226" y="3309"/>
                    <a:pt x="318" y="3508"/>
                    <a:pt x="398" y="3693"/>
                  </a:cubicBezTo>
                  <a:cubicBezTo>
                    <a:pt x="477" y="3865"/>
                    <a:pt x="544" y="4037"/>
                    <a:pt x="597" y="4223"/>
                  </a:cubicBezTo>
                  <a:cubicBezTo>
                    <a:pt x="715" y="4726"/>
                    <a:pt x="570" y="5255"/>
                    <a:pt x="411" y="5718"/>
                  </a:cubicBezTo>
                  <a:cubicBezTo>
                    <a:pt x="385" y="5797"/>
                    <a:pt x="345" y="5877"/>
                    <a:pt x="318" y="5970"/>
                  </a:cubicBezTo>
                  <a:cubicBezTo>
                    <a:pt x="173" y="6367"/>
                    <a:pt x="27" y="6777"/>
                    <a:pt x="1" y="7200"/>
                  </a:cubicBezTo>
                  <a:lnTo>
                    <a:pt x="54" y="7200"/>
                  </a:lnTo>
                  <a:cubicBezTo>
                    <a:pt x="80" y="6790"/>
                    <a:pt x="226" y="6380"/>
                    <a:pt x="371" y="5983"/>
                  </a:cubicBezTo>
                  <a:cubicBezTo>
                    <a:pt x="398" y="5903"/>
                    <a:pt x="438" y="5811"/>
                    <a:pt x="464" y="5732"/>
                  </a:cubicBezTo>
                  <a:cubicBezTo>
                    <a:pt x="623" y="5268"/>
                    <a:pt x="768" y="4726"/>
                    <a:pt x="650" y="4209"/>
                  </a:cubicBezTo>
                  <a:cubicBezTo>
                    <a:pt x="597" y="4024"/>
                    <a:pt x="530" y="3852"/>
                    <a:pt x="451" y="3680"/>
                  </a:cubicBezTo>
                  <a:cubicBezTo>
                    <a:pt x="371" y="3482"/>
                    <a:pt x="279" y="3296"/>
                    <a:pt x="253" y="3097"/>
                  </a:cubicBezTo>
                  <a:cubicBezTo>
                    <a:pt x="159" y="2621"/>
                    <a:pt x="318" y="2144"/>
                    <a:pt x="464" y="1681"/>
                  </a:cubicBezTo>
                  <a:lnTo>
                    <a:pt x="504" y="1562"/>
                  </a:lnTo>
                  <a:cubicBezTo>
                    <a:pt x="662" y="1073"/>
                    <a:pt x="809" y="490"/>
                    <a:pt x="59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4188974" y="1923170"/>
              <a:ext cx="40087" cy="20290"/>
            </a:xfrm>
            <a:custGeom>
              <a:avLst/>
              <a:gdLst/>
              <a:ahLst/>
              <a:cxnLst/>
              <a:rect l="l" t="t" r="r" b="b"/>
              <a:pathLst>
                <a:path w="1219" h="617" extrusionOk="0">
                  <a:moveTo>
                    <a:pt x="842" y="1"/>
                  </a:moveTo>
                  <a:cubicBezTo>
                    <a:pt x="562" y="1"/>
                    <a:pt x="196" y="103"/>
                    <a:pt x="1" y="577"/>
                  </a:cubicBezTo>
                  <a:cubicBezTo>
                    <a:pt x="1" y="577"/>
                    <a:pt x="119" y="616"/>
                    <a:pt x="290" y="616"/>
                  </a:cubicBezTo>
                  <a:cubicBezTo>
                    <a:pt x="552" y="616"/>
                    <a:pt x="938" y="525"/>
                    <a:pt x="1219" y="60"/>
                  </a:cubicBezTo>
                  <a:cubicBezTo>
                    <a:pt x="1219" y="60"/>
                    <a:pt x="1055" y="1"/>
                    <a:pt x="842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0"/>
            <p:cNvSpPr/>
            <p:nvPr/>
          </p:nvSpPr>
          <p:spPr>
            <a:xfrm>
              <a:off x="4188974" y="1925143"/>
              <a:ext cx="40087" cy="17034"/>
            </a:xfrm>
            <a:custGeom>
              <a:avLst/>
              <a:gdLst/>
              <a:ahLst/>
              <a:cxnLst/>
              <a:rect l="l" t="t" r="r" b="b"/>
              <a:pathLst>
                <a:path w="1219" h="518" extrusionOk="0">
                  <a:moveTo>
                    <a:pt x="1" y="517"/>
                  </a:moveTo>
                  <a:lnTo>
                    <a:pt x="1" y="517"/>
                  </a:lnTo>
                  <a:lnTo>
                    <a:pt x="1" y="517"/>
                  </a:lnTo>
                  <a:close/>
                  <a:moveTo>
                    <a:pt x="1205" y="0"/>
                  </a:moveTo>
                  <a:lnTo>
                    <a:pt x="1205" y="0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0"/>
            <p:cNvSpPr/>
            <p:nvPr/>
          </p:nvSpPr>
          <p:spPr>
            <a:xfrm>
              <a:off x="4188974" y="1922972"/>
              <a:ext cx="40087" cy="19599"/>
            </a:xfrm>
            <a:custGeom>
              <a:avLst/>
              <a:gdLst/>
              <a:ahLst/>
              <a:cxnLst/>
              <a:rect l="l" t="t" r="r" b="b"/>
              <a:pathLst>
                <a:path w="1219" h="596" extrusionOk="0">
                  <a:moveTo>
                    <a:pt x="808" y="1"/>
                  </a:moveTo>
                  <a:lnTo>
                    <a:pt x="804" y="10"/>
                  </a:lnTo>
                  <a:lnTo>
                    <a:pt x="804" y="10"/>
                  </a:lnTo>
                  <a:cubicBezTo>
                    <a:pt x="806" y="8"/>
                    <a:pt x="808" y="5"/>
                    <a:pt x="808" y="1"/>
                  </a:cubicBezTo>
                  <a:close/>
                  <a:moveTo>
                    <a:pt x="804" y="10"/>
                  </a:moveTo>
                  <a:lnTo>
                    <a:pt x="804" y="10"/>
                  </a:lnTo>
                  <a:cubicBezTo>
                    <a:pt x="801" y="13"/>
                    <a:pt x="795" y="13"/>
                    <a:pt x="795" y="13"/>
                  </a:cubicBezTo>
                  <a:lnTo>
                    <a:pt x="675" y="292"/>
                  </a:lnTo>
                  <a:lnTo>
                    <a:pt x="345" y="437"/>
                  </a:lnTo>
                  <a:lnTo>
                    <a:pt x="490" y="66"/>
                  </a:lnTo>
                  <a:cubicBezTo>
                    <a:pt x="477" y="66"/>
                    <a:pt x="477" y="80"/>
                    <a:pt x="464" y="80"/>
                  </a:cubicBezTo>
                  <a:lnTo>
                    <a:pt x="319" y="437"/>
                  </a:lnTo>
                  <a:lnTo>
                    <a:pt x="1" y="583"/>
                  </a:lnTo>
                  <a:lnTo>
                    <a:pt x="14" y="596"/>
                  </a:lnTo>
                  <a:lnTo>
                    <a:pt x="319" y="463"/>
                  </a:lnTo>
                  <a:lnTo>
                    <a:pt x="649" y="557"/>
                  </a:lnTo>
                  <a:lnTo>
                    <a:pt x="675" y="557"/>
                  </a:lnTo>
                  <a:lnTo>
                    <a:pt x="345" y="451"/>
                  </a:lnTo>
                  <a:lnTo>
                    <a:pt x="675" y="305"/>
                  </a:lnTo>
                  <a:lnTo>
                    <a:pt x="689" y="305"/>
                  </a:lnTo>
                  <a:lnTo>
                    <a:pt x="954" y="384"/>
                  </a:lnTo>
                  <a:lnTo>
                    <a:pt x="967" y="371"/>
                  </a:lnTo>
                  <a:lnTo>
                    <a:pt x="702" y="292"/>
                  </a:lnTo>
                  <a:lnTo>
                    <a:pt x="1205" y="80"/>
                  </a:lnTo>
                  <a:lnTo>
                    <a:pt x="1219" y="66"/>
                  </a:lnTo>
                  <a:lnTo>
                    <a:pt x="1205" y="66"/>
                  </a:lnTo>
                  <a:lnTo>
                    <a:pt x="702" y="278"/>
                  </a:lnTo>
                  <a:lnTo>
                    <a:pt x="804" y="1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0"/>
            <p:cNvSpPr/>
            <p:nvPr/>
          </p:nvSpPr>
          <p:spPr>
            <a:xfrm>
              <a:off x="4151978" y="1906858"/>
              <a:ext cx="40087" cy="30452"/>
            </a:xfrm>
            <a:custGeom>
              <a:avLst/>
              <a:gdLst/>
              <a:ahLst/>
              <a:cxnLst/>
              <a:rect l="l" t="t" r="r" b="b"/>
              <a:pathLst>
                <a:path w="1219" h="926" extrusionOk="0">
                  <a:moveTo>
                    <a:pt x="0" y="0"/>
                  </a:moveTo>
                  <a:cubicBezTo>
                    <a:pt x="0" y="0"/>
                    <a:pt x="164" y="926"/>
                    <a:pt x="1043" y="926"/>
                  </a:cubicBezTo>
                  <a:cubicBezTo>
                    <a:pt x="1098" y="926"/>
                    <a:pt x="1157" y="922"/>
                    <a:pt x="1218" y="914"/>
                  </a:cubicBezTo>
                  <a:cubicBezTo>
                    <a:pt x="1218" y="914"/>
                    <a:pt x="1033" y="14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0"/>
            <p:cNvSpPr/>
            <p:nvPr/>
          </p:nvSpPr>
          <p:spPr>
            <a:xfrm>
              <a:off x="4178089" y="19151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0"/>
            <p:cNvSpPr/>
            <p:nvPr/>
          </p:nvSpPr>
          <p:spPr>
            <a:xfrm>
              <a:off x="4151978" y="1906858"/>
              <a:ext cx="40087" cy="30090"/>
            </a:xfrm>
            <a:custGeom>
              <a:avLst/>
              <a:gdLst/>
              <a:ahLst/>
              <a:cxnLst/>
              <a:rect l="l" t="t" r="r" b="b"/>
              <a:pathLst>
                <a:path w="1219" h="915" extrusionOk="0">
                  <a:moveTo>
                    <a:pt x="795" y="252"/>
                  </a:moveTo>
                  <a:cubicBezTo>
                    <a:pt x="795" y="255"/>
                    <a:pt x="795" y="257"/>
                    <a:pt x="796" y="259"/>
                  </a:cubicBezTo>
                  <a:lnTo>
                    <a:pt x="796" y="259"/>
                  </a:lnTo>
                  <a:lnTo>
                    <a:pt x="795" y="252"/>
                  </a:lnTo>
                  <a:close/>
                  <a:moveTo>
                    <a:pt x="0" y="0"/>
                  </a:moveTo>
                  <a:lnTo>
                    <a:pt x="0" y="14"/>
                  </a:lnTo>
                  <a:lnTo>
                    <a:pt x="517" y="398"/>
                  </a:lnTo>
                  <a:lnTo>
                    <a:pt x="173" y="438"/>
                  </a:lnTo>
                  <a:cubicBezTo>
                    <a:pt x="173" y="450"/>
                    <a:pt x="186" y="450"/>
                    <a:pt x="186" y="450"/>
                  </a:cubicBezTo>
                  <a:lnTo>
                    <a:pt x="530" y="411"/>
                  </a:lnTo>
                  <a:lnTo>
                    <a:pt x="874" y="662"/>
                  </a:lnTo>
                  <a:lnTo>
                    <a:pt x="424" y="715"/>
                  </a:lnTo>
                  <a:cubicBezTo>
                    <a:pt x="424" y="729"/>
                    <a:pt x="438" y="729"/>
                    <a:pt x="438" y="742"/>
                  </a:cubicBezTo>
                  <a:lnTo>
                    <a:pt x="888" y="676"/>
                  </a:lnTo>
                  <a:lnTo>
                    <a:pt x="1205" y="914"/>
                  </a:lnTo>
                  <a:lnTo>
                    <a:pt x="1218" y="914"/>
                  </a:lnTo>
                  <a:lnTo>
                    <a:pt x="1218" y="888"/>
                  </a:lnTo>
                  <a:lnTo>
                    <a:pt x="914" y="662"/>
                  </a:lnTo>
                  <a:lnTo>
                    <a:pt x="821" y="279"/>
                  </a:lnTo>
                  <a:cubicBezTo>
                    <a:pt x="811" y="268"/>
                    <a:pt x="800" y="266"/>
                    <a:pt x="796" y="259"/>
                  </a:cubicBezTo>
                  <a:lnTo>
                    <a:pt x="796" y="259"/>
                  </a:lnTo>
                  <a:lnTo>
                    <a:pt x="888" y="650"/>
                  </a:lnTo>
                  <a:lnTo>
                    <a:pt x="544" y="398"/>
                  </a:lnTo>
                  <a:lnTo>
                    <a:pt x="544" y="385"/>
                  </a:lnTo>
                  <a:lnTo>
                    <a:pt x="477" y="80"/>
                  </a:lnTo>
                  <a:lnTo>
                    <a:pt x="450" y="80"/>
                  </a:lnTo>
                  <a:lnTo>
                    <a:pt x="530" y="385"/>
                  </a:lnTo>
                  <a:lnTo>
                    <a:pt x="530" y="38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0"/>
            <p:cNvSpPr/>
            <p:nvPr/>
          </p:nvSpPr>
          <p:spPr>
            <a:xfrm>
              <a:off x="4180293" y="1864469"/>
              <a:ext cx="16969" cy="97274"/>
            </a:xfrm>
            <a:custGeom>
              <a:avLst/>
              <a:gdLst/>
              <a:ahLst/>
              <a:cxnLst/>
              <a:rect l="l" t="t" r="r" b="b"/>
              <a:pathLst>
                <a:path w="516" h="2958" extrusionOk="0">
                  <a:moveTo>
                    <a:pt x="69" y="1"/>
                  </a:moveTo>
                  <a:cubicBezTo>
                    <a:pt x="60" y="1"/>
                    <a:pt x="50" y="2"/>
                    <a:pt x="39" y="6"/>
                  </a:cubicBezTo>
                  <a:cubicBezTo>
                    <a:pt x="13" y="19"/>
                    <a:pt x="0" y="45"/>
                    <a:pt x="13" y="72"/>
                  </a:cubicBezTo>
                  <a:cubicBezTo>
                    <a:pt x="357" y="959"/>
                    <a:pt x="397" y="1965"/>
                    <a:pt x="145" y="2878"/>
                  </a:cubicBezTo>
                  <a:cubicBezTo>
                    <a:pt x="145" y="2918"/>
                    <a:pt x="159" y="2944"/>
                    <a:pt x="186" y="2957"/>
                  </a:cubicBezTo>
                  <a:lnTo>
                    <a:pt x="212" y="2957"/>
                  </a:lnTo>
                  <a:cubicBezTo>
                    <a:pt x="238" y="2944"/>
                    <a:pt x="251" y="2931"/>
                    <a:pt x="251" y="2918"/>
                  </a:cubicBezTo>
                  <a:cubicBezTo>
                    <a:pt x="516" y="1965"/>
                    <a:pt x="463" y="945"/>
                    <a:pt x="119" y="33"/>
                  </a:cubicBezTo>
                  <a:cubicBezTo>
                    <a:pt x="110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0"/>
            <p:cNvSpPr/>
            <p:nvPr/>
          </p:nvSpPr>
          <p:spPr>
            <a:xfrm>
              <a:off x="4143264" y="1825467"/>
              <a:ext cx="83199" cy="82673"/>
            </a:xfrm>
            <a:custGeom>
              <a:avLst/>
              <a:gdLst/>
              <a:ahLst/>
              <a:cxnLst/>
              <a:rect l="l" t="t" r="r" b="b"/>
              <a:pathLst>
                <a:path w="2530" h="2514" extrusionOk="0">
                  <a:moveTo>
                    <a:pt x="797" y="1"/>
                  </a:moveTo>
                  <a:cubicBezTo>
                    <a:pt x="732" y="1"/>
                    <a:pt x="668" y="17"/>
                    <a:pt x="610" y="54"/>
                  </a:cubicBezTo>
                  <a:cubicBezTo>
                    <a:pt x="464" y="146"/>
                    <a:pt x="424" y="358"/>
                    <a:pt x="491" y="517"/>
                  </a:cubicBezTo>
                  <a:cubicBezTo>
                    <a:pt x="544" y="689"/>
                    <a:pt x="676" y="808"/>
                    <a:pt x="795" y="940"/>
                  </a:cubicBezTo>
                  <a:cubicBezTo>
                    <a:pt x="636" y="834"/>
                    <a:pt x="464" y="769"/>
                    <a:pt x="279" y="769"/>
                  </a:cubicBezTo>
                  <a:cubicBezTo>
                    <a:pt x="173" y="769"/>
                    <a:pt x="41" y="808"/>
                    <a:pt x="14" y="901"/>
                  </a:cubicBezTo>
                  <a:cubicBezTo>
                    <a:pt x="1" y="993"/>
                    <a:pt x="41" y="1166"/>
                    <a:pt x="120" y="1231"/>
                  </a:cubicBezTo>
                  <a:cubicBezTo>
                    <a:pt x="318" y="1377"/>
                    <a:pt x="597" y="1364"/>
                    <a:pt x="835" y="1390"/>
                  </a:cubicBezTo>
                  <a:cubicBezTo>
                    <a:pt x="835" y="1390"/>
                    <a:pt x="292" y="1774"/>
                    <a:pt x="306" y="2105"/>
                  </a:cubicBezTo>
                  <a:cubicBezTo>
                    <a:pt x="306" y="2237"/>
                    <a:pt x="371" y="2370"/>
                    <a:pt x="477" y="2449"/>
                  </a:cubicBezTo>
                  <a:cubicBezTo>
                    <a:pt x="538" y="2488"/>
                    <a:pt x="609" y="2506"/>
                    <a:pt x="680" y="2506"/>
                  </a:cubicBezTo>
                  <a:cubicBezTo>
                    <a:pt x="780" y="2506"/>
                    <a:pt x="883" y="2471"/>
                    <a:pt x="967" y="2410"/>
                  </a:cubicBezTo>
                  <a:cubicBezTo>
                    <a:pt x="1073" y="2317"/>
                    <a:pt x="1153" y="2198"/>
                    <a:pt x="1192" y="2052"/>
                  </a:cubicBezTo>
                  <a:cubicBezTo>
                    <a:pt x="1218" y="1960"/>
                    <a:pt x="1312" y="1748"/>
                    <a:pt x="1312" y="1748"/>
                  </a:cubicBezTo>
                  <a:cubicBezTo>
                    <a:pt x="1312" y="1748"/>
                    <a:pt x="1483" y="1946"/>
                    <a:pt x="1536" y="2025"/>
                  </a:cubicBezTo>
                  <a:cubicBezTo>
                    <a:pt x="1629" y="2158"/>
                    <a:pt x="1735" y="2277"/>
                    <a:pt x="1867" y="2383"/>
                  </a:cubicBezTo>
                  <a:cubicBezTo>
                    <a:pt x="1966" y="2452"/>
                    <a:pt x="2086" y="2513"/>
                    <a:pt x="2201" y="2513"/>
                  </a:cubicBezTo>
                  <a:cubicBezTo>
                    <a:pt x="2241" y="2513"/>
                    <a:pt x="2280" y="2506"/>
                    <a:pt x="2317" y="2489"/>
                  </a:cubicBezTo>
                  <a:cubicBezTo>
                    <a:pt x="2423" y="2436"/>
                    <a:pt x="2489" y="2304"/>
                    <a:pt x="2503" y="2184"/>
                  </a:cubicBezTo>
                  <a:cubicBezTo>
                    <a:pt x="2503" y="2066"/>
                    <a:pt x="2463" y="1946"/>
                    <a:pt x="2397" y="1840"/>
                  </a:cubicBezTo>
                  <a:cubicBezTo>
                    <a:pt x="2238" y="1549"/>
                    <a:pt x="1960" y="1337"/>
                    <a:pt x="1642" y="1245"/>
                  </a:cubicBezTo>
                  <a:cubicBezTo>
                    <a:pt x="1880" y="1219"/>
                    <a:pt x="2106" y="1125"/>
                    <a:pt x="2304" y="993"/>
                  </a:cubicBezTo>
                  <a:cubicBezTo>
                    <a:pt x="2423" y="914"/>
                    <a:pt x="2529" y="795"/>
                    <a:pt x="2515" y="663"/>
                  </a:cubicBezTo>
                  <a:cubicBezTo>
                    <a:pt x="2489" y="543"/>
                    <a:pt x="2383" y="464"/>
                    <a:pt x="2277" y="451"/>
                  </a:cubicBezTo>
                  <a:cubicBezTo>
                    <a:pt x="2261" y="449"/>
                    <a:pt x="2246" y="448"/>
                    <a:pt x="2230" y="448"/>
                  </a:cubicBezTo>
                  <a:cubicBezTo>
                    <a:pt x="2130" y="448"/>
                    <a:pt x="2039" y="484"/>
                    <a:pt x="1947" y="530"/>
                  </a:cubicBezTo>
                  <a:cubicBezTo>
                    <a:pt x="1748" y="636"/>
                    <a:pt x="1562" y="808"/>
                    <a:pt x="1457" y="1007"/>
                  </a:cubicBezTo>
                  <a:cubicBezTo>
                    <a:pt x="1536" y="675"/>
                    <a:pt x="1377" y="292"/>
                    <a:pt x="1086" y="93"/>
                  </a:cubicBezTo>
                  <a:cubicBezTo>
                    <a:pt x="999" y="38"/>
                    <a:pt x="897" y="1"/>
                    <a:pt x="79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0"/>
            <p:cNvSpPr/>
            <p:nvPr/>
          </p:nvSpPr>
          <p:spPr>
            <a:xfrm>
              <a:off x="4260368" y="1864667"/>
              <a:ext cx="3058" cy="3058"/>
            </a:xfrm>
            <a:custGeom>
              <a:avLst/>
              <a:gdLst/>
              <a:ahLst/>
              <a:cxnLst/>
              <a:rect l="l" t="t" r="r" b="b"/>
              <a:pathLst>
                <a:path w="93" h="93" extrusionOk="0">
                  <a:moveTo>
                    <a:pt x="66" y="0"/>
                  </a:moveTo>
                  <a:lnTo>
                    <a:pt x="54" y="13"/>
                  </a:lnTo>
                  <a:cubicBezTo>
                    <a:pt x="27" y="27"/>
                    <a:pt x="13" y="53"/>
                    <a:pt x="13" y="66"/>
                  </a:cubicBezTo>
                  <a:cubicBezTo>
                    <a:pt x="13" y="80"/>
                    <a:pt x="1" y="80"/>
                    <a:pt x="13" y="92"/>
                  </a:cubicBezTo>
                  <a:lnTo>
                    <a:pt x="27" y="92"/>
                  </a:lnTo>
                  <a:cubicBezTo>
                    <a:pt x="40" y="92"/>
                    <a:pt x="40" y="92"/>
                    <a:pt x="40" y="80"/>
                  </a:cubicBezTo>
                  <a:cubicBezTo>
                    <a:pt x="54" y="80"/>
                    <a:pt x="54" y="66"/>
                    <a:pt x="66" y="66"/>
                  </a:cubicBezTo>
                  <a:cubicBezTo>
                    <a:pt x="80" y="53"/>
                    <a:pt x="80" y="53"/>
                    <a:pt x="80" y="39"/>
                  </a:cubicBezTo>
                  <a:cubicBezTo>
                    <a:pt x="93" y="27"/>
                    <a:pt x="93" y="27"/>
                    <a:pt x="80" y="13"/>
                  </a:cubicBezTo>
                  <a:cubicBezTo>
                    <a:pt x="80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0"/>
            <p:cNvSpPr/>
            <p:nvPr/>
          </p:nvSpPr>
          <p:spPr>
            <a:xfrm>
              <a:off x="4229029" y="1911660"/>
              <a:ext cx="2664" cy="3058"/>
            </a:xfrm>
            <a:custGeom>
              <a:avLst/>
              <a:gdLst/>
              <a:ahLst/>
              <a:cxnLst/>
              <a:rect l="l" t="t" r="r" b="b"/>
              <a:pathLst>
                <a:path w="81" h="93" extrusionOk="0">
                  <a:moveTo>
                    <a:pt x="27" y="1"/>
                  </a:moveTo>
                  <a:cubicBezTo>
                    <a:pt x="13" y="1"/>
                    <a:pt x="1" y="13"/>
                    <a:pt x="13" y="13"/>
                  </a:cubicBezTo>
                  <a:lnTo>
                    <a:pt x="13" y="40"/>
                  </a:lnTo>
                  <a:cubicBezTo>
                    <a:pt x="27" y="54"/>
                    <a:pt x="27" y="66"/>
                    <a:pt x="54" y="80"/>
                  </a:cubicBezTo>
                  <a:cubicBezTo>
                    <a:pt x="54" y="93"/>
                    <a:pt x="66" y="93"/>
                    <a:pt x="66" y="93"/>
                  </a:cubicBezTo>
                  <a:cubicBezTo>
                    <a:pt x="80" y="93"/>
                    <a:pt x="80" y="80"/>
                    <a:pt x="80" y="80"/>
                  </a:cubicBezTo>
                  <a:lnTo>
                    <a:pt x="80" y="54"/>
                  </a:lnTo>
                  <a:cubicBezTo>
                    <a:pt x="66" y="54"/>
                    <a:pt x="66" y="40"/>
                    <a:pt x="66" y="27"/>
                  </a:cubicBezTo>
                  <a:cubicBezTo>
                    <a:pt x="66" y="27"/>
                    <a:pt x="54" y="13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0"/>
            <p:cNvSpPr/>
            <p:nvPr/>
          </p:nvSpPr>
          <p:spPr>
            <a:xfrm>
              <a:off x="4238598" y="1925833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24" y="0"/>
                  </a:moveTo>
                  <a:cubicBezTo>
                    <a:pt x="21" y="0"/>
                    <a:pt x="18" y="2"/>
                    <a:pt x="14" y="6"/>
                  </a:cubicBezTo>
                  <a:cubicBezTo>
                    <a:pt x="14" y="6"/>
                    <a:pt x="1" y="6"/>
                    <a:pt x="1" y="20"/>
                  </a:cubicBezTo>
                  <a:lnTo>
                    <a:pt x="14" y="20"/>
                  </a:lnTo>
                  <a:cubicBezTo>
                    <a:pt x="14" y="32"/>
                    <a:pt x="27" y="46"/>
                    <a:pt x="27" y="59"/>
                  </a:cubicBezTo>
                  <a:cubicBezTo>
                    <a:pt x="40" y="59"/>
                    <a:pt x="40" y="73"/>
                    <a:pt x="54" y="73"/>
                  </a:cubicBezTo>
                  <a:lnTo>
                    <a:pt x="54" y="59"/>
                  </a:lnTo>
                  <a:lnTo>
                    <a:pt x="54" y="46"/>
                  </a:lnTo>
                  <a:cubicBezTo>
                    <a:pt x="54" y="32"/>
                    <a:pt x="54" y="32"/>
                    <a:pt x="40" y="20"/>
                  </a:cubicBezTo>
                  <a:lnTo>
                    <a:pt x="40" y="6"/>
                  </a:lnTo>
                  <a:cubicBezTo>
                    <a:pt x="32" y="6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0"/>
            <p:cNvSpPr/>
            <p:nvPr/>
          </p:nvSpPr>
          <p:spPr>
            <a:xfrm>
              <a:off x="4276055" y="1922117"/>
              <a:ext cx="2631" cy="3387"/>
            </a:xfrm>
            <a:custGeom>
              <a:avLst/>
              <a:gdLst/>
              <a:ahLst/>
              <a:cxnLst/>
              <a:rect l="l" t="t" r="r" b="b"/>
              <a:pathLst>
                <a:path w="80" h="103" extrusionOk="0">
                  <a:moveTo>
                    <a:pt x="39" y="0"/>
                  </a:moveTo>
                  <a:cubicBezTo>
                    <a:pt x="39" y="13"/>
                    <a:pt x="39" y="13"/>
                    <a:pt x="27" y="13"/>
                  </a:cubicBezTo>
                  <a:cubicBezTo>
                    <a:pt x="27" y="27"/>
                    <a:pt x="27" y="39"/>
                    <a:pt x="13" y="39"/>
                  </a:cubicBezTo>
                  <a:lnTo>
                    <a:pt x="13" y="66"/>
                  </a:lnTo>
                  <a:cubicBezTo>
                    <a:pt x="0" y="80"/>
                    <a:pt x="0" y="92"/>
                    <a:pt x="13" y="92"/>
                  </a:cubicBezTo>
                  <a:cubicBezTo>
                    <a:pt x="13" y="99"/>
                    <a:pt x="16" y="103"/>
                    <a:pt x="21" y="103"/>
                  </a:cubicBezTo>
                  <a:cubicBezTo>
                    <a:pt x="26" y="103"/>
                    <a:pt x="33" y="99"/>
                    <a:pt x="39" y="92"/>
                  </a:cubicBezTo>
                  <a:lnTo>
                    <a:pt x="53" y="80"/>
                  </a:lnTo>
                  <a:cubicBezTo>
                    <a:pt x="66" y="66"/>
                    <a:pt x="66" y="53"/>
                    <a:pt x="66" y="27"/>
                  </a:cubicBezTo>
                  <a:cubicBezTo>
                    <a:pt x="79" y="13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0"/>
            <p:cNvSpPr/>
            <p:nvPr/>
          </p:nvSpPr>
          <p:spPr>
            <a:xfrm>
              <a:off x="4277798" y="1918171"/>
              <a:ext cx="1315" cy="2631"/>
            </a:xfrm>
            <a:custGeom>
              <a:avLst/>
              <a:gdLst/>
              <a:ahLst/>
              <a:cxnLst/>
              <a:rect l="l" t="t" r="r" b="b"/>
              <a:pathLst>
                <a:path w="40" h="80" extrusionOk="0">
                  <a:moveTo>
                    <a:pt x="39" y="1"/>
                  </a:moveTo>
                  <a:cubicBezTo>
                    <a:pt x="26" y="1"/>
                    <a:pt x="26" y="1"/>
                    <a:pt x="26" y="14"/>
                  </a:cubicBezTo>
                  <a:lnTo>
                    <a:pt x="13" y="14"/>
                  </a:lnTo>
                  <a:cubicBezTo>
                    <a:pt x="13" y="27"/>
                    <a:pt x="13" y="27"/>
                    <a:pt x="0" y="41"/>
                  </a:cubicBezTo>
                  <a:lnTo>
                    <a:pt x="0" y="54"/>
                  </a:lnTo>
                  <a:lnTo>
                    <a:pt x="0" y="80"/>
                  </a:lnTo>
                  <a:lnTo>
                    <a:pt x="13" y="80"/>
                  </a:lnTo>
                  <a:lnTo>
                    <a:pt x="26" y="67"/>
                  </a:lnTo>
                  <a:cubicBezTo>
                    <a:pt x="26" y="54"/>
                    <a:pt x="39" y="41"/>
                    <a:pt x="39" y="27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0"/>
            <p:cNvSpPr/>
            <p:nvPr/>
          </p:nvSpPr>
          <p:spPr>
            <a:xfrm>
              <a:off x="4245110" y="1825599"/>
              <a:ext cx="1776" cy="2532"/>
            </a:xfrm>
            <a:custGeom>
              <a:avLst/>
              <a:gdLst/>
              <a:ahLst/>
              <a:cxnLst/>
              <a:rect l="l" t="t" r="r" b="b"/>
              <a:pathLst>
                <a:path w="54" h="77" extrusionOk="0">
                  <a:moveTo>
                    <a:pt x="39" y="0"/>
                  </a:moveTo>
                  <a:cubicBezTo>
                    <a:pt x="38" y="0"/>
                    <a:pt x="34" y="3"/>
                    <a:pt x="27" y="10"/>
                  </a:cubicBezTo>
                  <a:cubicBezTo>
                    <a:pt x="27" y="23"/>
                    <a:pt x="15" y="23"/>
                    <a:pt x="15" y="36"/>
                  </a:cubicBezTo>
                  <a:lnTo>
                    <a:pt x="15" y="50"/>
                  </a:lnTo>
                  <a:cubicBezTo>
                    <a:pt x="1" y="63"/>
                    <a:pt x="15" y="63"/>
                    <a:pt x="15" y="76"/>
                  </a:cubicBezTo>
                  <a:lnTo>
                    <a:pt x="27" y="76"/>
                  </a:lnTo>
                  <a:lnTo>
                    <a:pt x="41" y="63"/>
                  </a:lnTo>
                  <a:cubicBezTo>
                    <a:pt x="41" y="50"/>
                    <a:pt x="54" y="36"/>
                    <a:pt x="54" y="23"/>
                  </a:cubicBezTo>
                  <a:cubicBezTo>
                    <a:pt x="54" y="10"/>
                    <a:pt x="54" y="10"/>
                    <a:pt x="41" y="10"/>
                  </a:cubicBezTo>
                  <a:cubicBezTo>
                    <a:pt x="41" y="3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0"/>
            <p:cNvSpPr/>
            <p:nvPr/>
          </p:nvSpPr>
          <p:spPr>
            <a:xfrm>
              <a:off x="4251654" y="1806328"/>
              <a:ext cx="2664" cy="3946"/>
            </a:xfrm>
            <a:custGeom>
              <a:avLst/>
              <a:gdLst/>
              <a:ahLst/>
              <a:cxnLst/>
              <a:rect l="l" t="t" r="r" b="b"/>
              <a:pathLst>
                <a:path w="81" h="120" extrusionOk="0">
                  <a:moveTo>
                    <a:pt x="40" y="1"/>
                  </a:moveTo>
                  <a:cubicBezTo>
                    <a:pt x="40" y="13"/>
                    <a:pt x="40" y="13"/>
                    <a:pt x="27" y="27"/>
                  </a:cubicBezTo>
                  <a:cubicBezTo>
                    <a:pt x="27" y="27"/>
                    <a:pt x="27" y="40"/>
                    <a:pt x="14" y="53"/>
                  </a:cubicBezTo>
                  <a:cubicBezTo>
                    <a:pt x="14" y="66"/>
                    <a:pt x="1" y="66"/>
                    <a:pt x="1" y="80"/>
                  </a:cubicBezTo>
                  <a:cubicBezTo>
                    <a:pt x="1" y="93"/>
                    <a:pt x="1" y="106"/>
                    <a:pt x="14" y="119"/>
                  </a:cubicBezTo>
                  <a:lnTo>
                    <a:pt x="40" y="119"/>
                  </a:lnTo>
                  <a:lnTo>
                    <a:pt x="54" y="106"/>
                  </a:lnTo>
                  <a:cubicBezTo>
                    <a:pt x="67" y="80"/>
                    <a:pt x="80" y="53"/>
                    <a:pt x="80" y="27"/>
                  </a:cubicBezTo>
                  <a:cubicBezTo>
                    <a:pt x="80" y="27"/>
                    <a:pt x="80" y="13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0"/>
            <p:cNvSpPr/>
            <p:nvPr/>
          </p:nvSpPr>
          <p:spPr>
            <a:xfrm>
              <a:off x="4206404" y="1731876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13" y="1"/>
                  </a:moveTo>
                  <a:cubicBezTo>
                    <a:pt x="13" y="1"/>
                    <a:pt x="0" y="1"/>
                    <a:pt x="0" y="14"/>
                  </a:cubicBezTo>
                  <a:lnTo>
                    <a:pt x="0" y="27"/>
                  </a:lnTo>
                  <a:lnTo>
                    <a:pt x="13" y="27"/>
                  </a:lnTo>
                  <a:cubicBezTo>
                    <a:pt x="13" y="41"/>
                    <a:pt x="27" y="41"/>
                    <a:pt x="40" y="54"/>
                  </a:cubicBezTo>
                  <a:lnTo>
                    <a:pt x="53" y="54"/>
                  </a:lnTo>
                  <a:cubicBezTo>
                    <a:pt x="66" y="54"/>
                    <a:pt x="66" y="41"/>
                    <a:pt x="66" y="27"/>
                  </a:cubicBezTo>
                  <a:cubicBezTo>
                    <a:pt x="66" y="27"/>
                    <a:pt x="53" y="27"/>
                    <a:pt x="53" y="14"/>
                  </a:cubicBezTo>
                  <a:cubicBezTo>
                    <a:pt x="40" y="14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0"/>
            <p:cNvSpPr/>
            <p:nvPr/>
          </p:nvSpPr>
          <p:spPr>
            <a:xfrm>
              <a:off x="4208574" y="1734079"/>
              <a:ext cx="1743" cy="1315"/>
            </a:xfrm>
            <a:custGeom>
              <a:avLst/>
              <a:gdLst/>
              <a:ahLst/>
              <a:cxnLst/>
              <a:rect l="l" t="t" r="r" b="b"/>
              <a:pathLst>
                <a:path w="53" h="40" extrusionOk="0">
                  <a:moveTo>
                    <a:pt x="14" y="0"/>
                  </a:moveTo>
                  <a:lnTo>
                    <a:pt x="0" y="13"/>
                  </a:lnTo>
                  <a:lnTo>
                    <a:pt x="14" y="27"/>
                  </a:lnTo>
                  <a:cubicBezTo>
                    <a:pt x="14" y="27"/>
                    <a:pt x="26" y="27"/>
                    <a:pt x="26" y="40"/>
                  </a:cubicBezTo>
                  <a:lnTo>
                    <a:pt x="40" y="40"/>
                  </a:lnTo>
                  <a:cubicBezTo>
                    <a:pt x="53" y="40"/>
                    <a:pt x="53" y="27"/>
                    <a:pt x="53" y="27"/>
                  </a:cubicBezTo>
                  <a:cubicBezTo>
                    <a:pt x="53" y="13"/>
                    <a:pt x="40" y="13"/>
                    <a:pt x="40" y="13"/>
                  </a:cubicBezTo>
                  <a:cubicBezTo>
                    <a:pt x="40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0"/>
            <p:cNvSpPr/>
            <p:nvPr/>
          </p:nvSpPr>
          <p:spPr>
            <a:xfrm>
              <a:off x="4207686" y="1722767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cubicBezTo>
                    <a:pt x="1" y="13"/>
                    <a:pt x="1" y="27"/>
                    <a:pt x="14" y="27"/>
                  </a:cubicBezTo>
                  <a:lnTo>
                    <a:pt x="27" y="39"/>
                  </a:lnTo>
                  <a:lnTo>
                    <a:pt x="41" y="39"/>
                  </a:lnTo>
                  <a:cubicBezTo>
                    <a:pt x="53" y="39"/>
                    <a:pt x="53" y="27"/>
                    <a:pt x="53" y="27"/>
                  </a:cubicBezTo>
                  <a:lnTo>
                    <a:pt x="41" y="13"/>
                  </a:lnTo>
                  <a:cubicBezTo>
                    <a:pt x="41" y="13"/>
                    <a:pt x="27" y="13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0"/>
            <p:cNvSpPr/>
            <p:nvPr/>
          </p:nvSpPr>
          <p:spPr>
            <a:xfrm>
              <a:off x="4236428" y="1724049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40" y="0"/>
                  </a:moveTo>
                  <a:cubicBezTo>
                    <a:pt x="40" y="0"/>
                    <a:pt x="27" y="0"/>
                    <a:pt x="27" y="14"/>
                  </a:cubicBezTo>
                  <a:cubicBezTo>
                    <a:pt x="14" y="14"/>
                    <a:pt x="0" y="27"/>
                    <a:pt x="0" y="41"/>
                  </a:cubicBezTo>
                  <a:lnTo>
                    <a:pt x="0" y="53"/>
                  </a:lnTo>
                  <a:cubicBezTo>
                    <a:pt x="0" y="67"/>
                    <a:pt x="0" y="67"/>
                    <a:pt x="14" y="67"/>
                  </a:cubicBezTo>
                  <a:cubicBezTo>
                    <a:pt x="14" y="67"/>
                    <a:pt x="27" y="67"/>
                    <a:pt x="27" y="53"/>
                  </a:cubicBezTo>
                  <a:cubicBezTo>
                    <a:pt x="40" y="53"/>
                    <a:pt x="40" y="41"/>
                    <a:pt x="40" y="27"/>
                  </a:cubicBezTo>
                  <a:lnTo>
                    <a:pt x="53" y="27"/>
                  </a:lnTo>
                  <a:cubicBezTo>
                    <a:pt x="53" y="14"/>
                    <a:pt x="53" y="14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0"/>
            <p:cNvSpPr/>
            <p:nvPr/>
          </p:nvSpPr>
          <p:spPr>
            <a:xfrm>
              <a:off x="4235540" y="1727107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1"/>
                  </a:moveTo>
                  <a:cubicBezTo>
                    <a:pt x="14" y="13"/>
                    <a:pt x="14" y="13"/>
                    <a:pt x="14" y="27"/>
                  </a:cubicBezTo>
                  <a:cubicBezTo>
                    <a:pt x="1" y="27"/>
                    <a:pt x="1" y="27"/>
                    <a:pt x="1" y="40"/>
                  </a:cubicBez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0"/>
            <p:cNvSpPr/>
            <p:nvPr/>
          </p:nvSpPr>
          <p:spPr>
            <a:xfrm>
              <a:off x="4231199" y="1716781"/>
              <a:ext cx="1348" cy="1644"/>
            </a:xfrm>
            <a:custGeom>
              <a:avLst/>
              <a:gdLst/>
              <a:ahLst/>
              <a:cxnLst/>
              <a:rect l="l" t="t" r="r" b="b"/>
              <a:pathLst>
                <a:path w="41" h="50" extrusionOk="0">
                  <a:moveTo>
                    <a:pt x="28" y="0"/>
                  </a:moveTo>
                  <a:cubicBezTo>
                    <a:pt x="27" y="0"/>
                    <a:pt x="27" y="3"/>
                    <a:pt x="27" y="10"/>
                  </a:cubicBezTo>
                  <a:cubicBezTo>
                    <a:pt x="14" y="10"/>
                    <a:pt x="14" y="10"/>
                    <a:pt x="14" y="23"/>
                  </a:cubicBezTo>
                  <a:cubicBezTo>
                    <a:pt x="0" y="23"/>
                    <a:pt x="0" y="36"/>
                    <a:pt x="0" y="36"/>
                  </a:cubicBezTo>
                  <a:cubicBezTo>
                    <a:pt x="14" y="36"/>
                    <a:pt x="14" y="50"/>
                    <a:pt x="14" y="50"/>
                  </a:cubicBezTo>
                  <a:cubicBezTo>
                    <a:pt x="27" y="50"/>
                    <a:pt x="27" y="36"/>
                    <a:pt x="27" y="36"/>
                  </a:cubicBezTo>
                  <a:lnTo>
                    <a:pt x="41" y="23"/>
                  </a:lnTo>
                  <a:lnTo>
                    <a:pt x="41" y="10"/>
                  </a:lnTo>
                  <a:cubicBezTo>
                    <a:pt x="34" y="3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0"/>
            <p:cNvSpPr/>
            <p:nvPr/>
          </p:nvSpPr>
          <p:spPr>
            <a:xfrm>
              <a:off x="4209889" y="1757691"/>
              <a:ext cx="2170" cy="2072"/>
            </a:xfrm>
            <a:custGeom>
              <a:avLst/>
              <a:gdLst/>
              <a:ahLst/>
              <a:cxnLst/>
              <a:rect l="l" t="t" r="r" b="b"/>
              <a:pathLst>
                <a:path w="66" h="63" extrusionOk="0">
                  <a:moveTo>
                    <a:pt x="20" y="0"/>
                  </a:moveTo>
                  <a:cubicBezTo>
                    <a:pt x="16" y="0"/>
                    <a:pt x="13" y="3"/>
                    <a:pt x="13" y="10"/>
                  </a:cubicBezTo>
                  <a:cubicBezTo>
                    <a:pt x="0" y="10"/>
                    <a:pt x="13" y="24"/>
                    <a:pt x="13" y="24"/>
                  </a:cubicBezTo>
                  <a:lnTo>
                    <a:pt x="13" y="36"/>
                  </a:lnTo>
                  <a:cubicBezTo>
                    <a:pt x="27" y="36"/>
                    <a:pt x="39" y="50"/>
                    <a:pt x="39" y="50"/>
                  </a:cubicBezTo>
                  <a:cubicBezTo>
                    <a:pt x="53" y="50"/>
                    <a:pt x="53" y="63"/>
                    <a:pt x="66" y="63"/>
                  </a:cubicBezTo>
                  <a:lnTo>
                    <a:pt x="66" y="36"/>
                  </a:lnTo>
                  <a:lnTo>
                    <a:pt x="66" y="24"/>
                  </a:lnTo>
                  <a:cubicBezTo>
                    <a:pt x="53" y="10"/>
                    <a:pt x="39" y="10"/>
                    <a:pt x="27" y="10"/>
                  </a:cubicBezTo>
                  <a:cubicBezTo>
                    <a:pt x="27" y="3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0"/>
            <p:cNvSpPr/>
            <p:nvPr/>
          </p:nvSpPr>
          <p:spPr>
            <a:xfrm>
              <a:off x="4212027" y="17601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5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cubicBezTo>
                    <a:pt x="41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0"/>
            <p:cNvSpPr/>
            <p:nvPr/>
          </p:nvSpPr>
          <p:spPr>
            <a:xfrm>
              <a:off x="4212915" y="1749305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cubicBezTo>
                    <a:pt x="41" y="27"/>
                    <a:pt x="41" y="2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0"/>
            <p:cNvSpPr/>
            <p:nvPr/>
          </p:nvSpPr>
          <p:spPr>
            <a:xfrm>
              <a:off x="4240769" y="1754501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0" y="41"/>
                  </a:lnTo>
                  <a:cubicBezTo>
                    <a:pt x="0" y="54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1"/>
                    <a:pt x="41" y="27"/>
                    <a:pt x="53" y="27"/>
                  </a:cubicBezTo>
                  <a:lnTo>
                    <a:pt x="53" y="15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0"/>
            <p:cNvSpPr/>
            <p:nvPr/>
          </p:nvSpPr>
          <p:spPr>
            <a:xfrm>
              <a:off x="4239881" y="1757132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15" y="0"/>
                  </a:moveTo>
                  <a:cubicBezTo>
                    <a:pt x="15" y="14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0"/>
            <p:cNvSpPr/>
            <p:nvPr/>
          </p:nvSpPr>
          <p:spPr>
            <a:xfrm>
              <a:off x="4236855" y="174628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" y="26"/>
                  </a:lnTo>
                  <a:lnTo>
                    <a:pt x="1" y="39"/>
                  </a:lnTo>
                  <a:lnTo>
                    <a:pt x="27" y="39"/>
                  </a:lnTo>
                  <a:cubicBezTo>
                    <a:pt x="27" y="26"/>
                    <a:pt x="27" y="26"/>
                    <a:pt x="40" y="26"/>
                  </a:cubicBezTo>
                  <a:lnTo>
                    <a:pt x="40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0"/>
            <p:cNvSpPr/>
            <p:nvPr/>
          </p:nvSpPr>
          <p:spPr>
            <a:xfrm>
              <a:off x="4206831" y="1778902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0" y="0"/>
                  </a:moveTo>
                  <a:lnTo>
                    <a:pt x="0" y="27"/>
                  </a:lnTo>
                  <a:lnTo>
                    <a:pt x="27" y="53"/>
                  </a:lnTo>
                  <a:cubicBezTo>
                    <a:pt x="27" y="53"/>
                    <a:pt x="27" y="67"/>
                    <a:pt x="40" y="67"/>
                  </a:cubicBezTo>
                  <a:cubicBezTo>
                    <a:pt x="40" y="67"/>
                    <a:pt x="53" y="67"/>
                    <a:pt x="53" y="53"/>
                  </a:cubicBezTo>
                  <a:lnTo>
                    <a:pt x="53" y="40"/>
                  </a:lnTo>
                  <a:cubicBezTo>
                    <a:pt x="40" y="27"/>
                    <a:pt x="40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0"/>
            <p:cNvSpPr/>
            <p:nvPr/>
          </p:nvSpPr>
          <p:spPr>
            <a:xfrm>
              <a:off x="4207686" y="178196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lnTo>
                    <a:pt x="14" y="13"/>
                  </a:lnTo>
                  <a:cubicBezTo>
                    <a:pt x="14" y="27"/>
                    <a:pt x="14" y="27"/>
                    <a:pt x="27" y="40"/>
                  </a:cubicBezTo>
                  <a:lnTo>
                    <a:pt x="41" y="40"/>
                  </a:lnTo>
                  <a:lnTo>
                    <a:pt x="41" y="13"/>
                  </a:lnTo>
                  <a:cubicBezTo>
                    <a:pt x="41" y="13"/>
                    <a:pt x="27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0"/>
            <p:cNvSpPr/>
            <p:nvPr/>
          </p:nvSpPr>
          <p:spPr>
            <a:xfrm>
              <a:off x="4212487" y="1771503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3" y="40"/>
                  </a:lnTo>
                  <a:lnTo>
                    <a:pt x="27" y="40"/>
                  </a:lnTo>
                  <a:lnTo>
                    <a:pt x="27" y="27"/>
                  </a:lnTo>
                  <a:cubicBezTo>
                    <a:pt x="27" y="13"/>
                    <a:pt x="27" y="13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0"/>
            <p:cNvSpPr/>
            <p:nvPr/>
          </p:nvSpPr>
          <p:spPr>
            <a:xfrm>
              <a:off x="4236428" y="1786301"/>
              <a:ext cx="2203" cy="1513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40" y="1"/>
                  </a:moveTo>
                  <a:cubicBezTo>
                    <a:pt x="40" y="1"/>
                    <a:pt x="27" y="1"/>
                    <a:pt x="14" y="13"/>
                  </a:cubicBezTo>
                  <a:lnTo>
                    <a:pt x="0" y="27"/>
                  </a:lnTo>
                  <a:cubicBezTo>
                    <a:pt x="0" y="40"/>
                    <a:pt x="0" y="40"/>
                    <a:pt x="14" y="40"/>
                  </a:cubicBezTo>
                  <a:cubicBezTo>
                    <a:pt x="14" y="44"/>
                    <a:pt x="15" y="46"/>
                    <a:pt x="17" y="46"/>
                  </a:cubicBezTo>
                  <a:cubicBezTo>
                    <a:pt x="21" y="46"/>
                    <a:pt x="27" y="40"/>
                    <a:pt x="27" y="40"/>
                  </a:cubicBezTo>
                  <a:cubicBezTo>
                    <a:pt x="40" y="40"/>
                    <a:pt x="53" y="27"/>
                    <a:pt x="53" y="27"/>
                  </a:cubicBezTo>
                  <a:lnTo>
                    <a:pt x="67" y="2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0"/>
            <p:cNvSpPr/>
            <p:nvPr/>
          </p:nvSpPr>
          <p:spPr>
            <a:xfrm>
              <a:off x="4234685" y="1788471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4"/>
                    <a:pt x="0" y="14"/>
                    <a:pt x="0" y="14"/>
                  </a:cubicBezTo>
                  <a:cubicBezTo>
                    <a:pt x="0" y="27"/>
                    <a:pt x="0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0" y="27"/>
                    <a:pt x="40" y="14"/>
                  </a:cubicBezTo>
                  <a:cubicBezTo>
                    <a:pt x="53" y="14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0"/>
            <p:cNvSpPr/>
            <p:nvPr/>
          </p:nvSpPr>
          <p:spPr>
            <a:xfrm>
              <a:off x="4235540" y="1777159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41" y="0"/>
                  </a:moveTo>
                  <a:cubicBezTo>
                    <a:pt x="27" y="0"/>
                    <a:pt x="14" y="0"/>
                    <a:pt x="14" y="14"/>
                  </a:cubicBezTo>
                  <a:cubicBezTo>
                    <a:pt x="14" y="14"/>
                    <a:pt x="1" y="14"/>
                    <a:pt x="1" y="27"/>
                  </a:cubicBezTo>
                  <a:lnTo>
                    <a:pt x="14" y="27"/>
                  </a:lnTo>
                  <a:cubicBezTo>
                    <a:pt x="14" y="31"/>
                    <a:pt x="14" y="33"/>
                    <a:pt x="15" y="33"/>
                  </a:cubicBezTo>
                  <a:cubicBezTo>
                    <a:pt x="16" y="33"/>
                    <a:pt x="19" y="27"/>
                    <a:pt x="27" y="27"/>
                  </a:cubicBezTo>
                  <a:lnTo>
                    <a:pt x="41" y="27"/>
                  </a:lnTo>
                  <a:lnTo>
                    <a:pt x="41" y="14"/>
                  </a:lnTo>
                  <a:cubicBezTo>
                    <a:pt x="54" y="14"/>
                    <a:pt x="54" y="14"/>
                    <a:pt x="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0"/>
            <p:cNvSpPr/>
            <p:nvPr/>
          </p:nvSpPr>
          <p:spPr>
            <a:xfrm>
              <a:off x="4199432" y="1806756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cubicBezTo>
                    <a:pt x="13" y="40"/>
                    <a:pt x="13" y="53"/>
                    <a:pt x="27" y="53"/>
                  </a:cubicBezTo>
                  <a:cubicBezTo>
                    <a:pt x="27" y="67"/>
                    <a:pt x="40" y="67"/>
                    <a:pt x="40" y="67"/>
                  </a:cubicBezTo>
                  <a:cubicBezTo>
                    <a:pt x="54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40" y="14"/>
                    <a:pt x="27" y="14"/>
                  </a:cubicBezTo>
                  <a:cubicBezTo>
                    <a:pt x="27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0"/>
            <p:cNvSpPr/>
            <p:nvPr/>
          </p:nvSpPr>
          <p:spPr>
            <a:xfrm>
              <a:off x="4200714" y="1809814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5" y="27"/>
                    <a:pt x="15" y="40"/>
                  </a:cubicBezTo>
                  <a:lnTo>
                    <a:pt x="41" y="40"/>
                  </a:lnTo>
                  <a:lnTo>
                    <a:pt x="41" y="2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0"/>
            <p:cNvSpPr/>
            <p:nvPr/>
          </p:nvSpPr>
          <p:spPr>
            <a:xfrm>
              <a:off x="4204661" y="1799356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27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0"/>
            <p:cNvSpPr/>
            <p:nvPr/>
          </p:nvSpPr>
          <p:spPr>
            <a:xfrm>
              <a:off x="4229456" y="181241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1"/>
                  </a:moveTo>
                  <a:lnTo>
                    <a:pt x="14" y="27"/>
                  </a:lnTo>
                  <a:cubicBezTo>
                    <a:pt x="0" y="27"/>
                    <a:pt x="0" y="27"/>
                    <a:pt x="0" y="40"/>
                  </a:cubicBezTo>
                  <a:cubicBezTo>
                    <a:pt x="0" y="40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0"/>
                    <a:pt x="41" y="40"/>
                    <a:pt x="53" y="40"/>
                  </a:cubicBezTo>
                  <a:lnTo>
                    <a:pt x="67" y="27"/>
                  </a:lnTo>
                  <a:lnTo>
                    <a:pt x="67" y="14"/>
                  </a:lnTo>
                  <a:cubicBezTo>
                    <a:pt x="67" y="1"/>
                    <a:pt x="53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0"/>
            <p:cNvSpPr/>
            <p:nvPr/>
          </p:nvSpPr>
          <p:spPr>
            <a:xfrm>
              <a:off x="4227713" y="1815043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3"/>
                    <a:pt x="0" y="13"/>
                    <a:pt x="0" y="13"/>
                  </a:cubicBezTo>
                  <a:cubicBezTo>
                    <a:pt x="0" y="27"/>
                    <a:pt x="14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1" y="27"/>
                    <a:pt x="41" y="13"/>
                  </a:cubicBezTo>
                  <a:lnTo>
                    <a:pt x="53" y="1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0"/>
            <p:cNvSpPr/>
            <p:nvPr/>
          </p:nvSpPr>
          <p:spPr>
            <a:xfrm>
              <a:off x="4228174" y="1803730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27" y="0"/>
                  </a:moveTo>
                  <a:cubicBezTo>
                    <a:pt x="27" y="0"/>
                    <a:pt x="13" y="0"/>
                    <a:pt x="13" y="13"/>
                  </a:cubicBezTo>
                  <a:cubicBezTo>
                    <a:pt x="0" y="13"/>
                    <a:pt x="0" y="13"/>
                    <a:pt x="0" y="27"/>
                  </a:cubicBezTo>
                  <a:lnTo>
                    <a:pt x="13" y="27"/>
                  </a:lnTo>
                  <a:cubicBezTo>
                    <a:pt x="13" y="31"/>
                    <a:pt x="13" y="32"/>
                    <a:pt x="13" y="32"/>
                  </a:cubicBezTo>
                  <a:cubicBezTo>
                    <a:pt x="14" y="32"/>
                    <a:pt x="17" y="27"/>
                    <a:pt x="27" y="27"/>
                  </a:cubicBezTo>
                  <a:cubicBezTo>
                    <a:pt x="27" y="27"/>
                    <a:pt x="39" y="27"/>
                    <a:pt x="39" y="13"/>
                  </a:cubicBezTo>
                  <a:cubicBezTo>
                    <a:pt x="39" y="13"/>
                    <a:pt x="53" y="13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0"/>
            <p:cNvSpPr/>
            <p:nvPr/>
          </p:nvSpPr>
          <p:spPr>
            <a:xfrm>
              <a:off x="4198117" y="1841581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cubicBezTo>
                    <a:pt x="0" y="14"/>
                    <a:pt x="0" y="27"/>
                    <a:pt x="14" y="27"/>
                  </a:cubicBezTo>
                  <a:lnTo>
                    <a:pt x="14" y="40"/>
                  </a:lnTo>
                  <a:cubicBezTo>
                    <a:pt x="27" y="40"/>
                    <a:pt x="41" y="40"/>
                    <a:pt x="41" y="53"/>
                  </a:cubicBezTo>
                  <a:lnTo>
                    <a:pt x="67" y="53"/>
                  </a:lnTo>
                  <a:lnTo>
                    <a:pt x="67" y="40"/>
                  </a:lnTo>
                  <a:cubicBezTo>
                    <a:pt x="67" y="27"/>
                    <a:pt x="67" y="27"/>
                    <a:pt x="53" y="27"/>
                  </a:cubicBezTo>
                  <a:cubicBezTo>
                    <a:pt x="53" y="14"/>
                    <a:pt x="41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0"/>
            <p:cNvSpPr/>
            <p:nvPr/>
          </p:nvSpPr>
          <p:spPr>
            <a:xfrm>
              <a:off x="4200320" y="1844179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1"/>
                  </a:moveTo>
                  <a:cubicBezTo>
                    <a:pt x="0" y="1"/>
                    <a:pt x="13" y="14"/>
                    <a:pt x="13" y="14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39" y="27"/>
                  </a:lnTo>
                  <a:cubicBezTo>
                    <a:pt x="53" y="27"/>
                    <a:pt x="53" y="27"/>
                    <a:pt x="53" y="14"/>
                  </a:cubicBezTo>
                  <a:lnTo>
                    <a:pt x="39" y="14"/>
                  </a:lnTo>
                  <a:cubicBezTo>
                    <a:pt x="39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0"/>
            <p:cNvSpPr/>
            <p:nvPr/>
          </p:nvSpPr>
          <p:spPr>
            <a:xfrm>
              <a:off x="4200320" y="1832867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lnTo>
                    <a:pt x="0" y="27"/>
                  </a:lnTo>
                  <a:lnTo>
                    <a:pt x="27" y="27"/>
                  </a:lnTo>
                  <a:cubicBezTo>
                    <a:pt x="27" y="41"/>
                    <a:pt x="27" y="41"/>
                    <a:pt x="39" y="41"/>
                  </a:cubicBezTo>
                  <a:lnTo>
                    <a:pt x="39" y="27"/>
                  </a:lnTo>
                  <a:lnTo>
                    <a:pt x="39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0"/>
            <p:cNvSpPr/>
            <p:nvPr/>
          </p:nvSpPr>
          <p:spPr>
            <a:xfrm>
              <a:off x="4228568" y="1835464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54" y="1"/>
                  </a:moveTo>
                  <a:cubicBezTo>
                    <a:pt x="41" y="1"/>
                    <a:pt x="41" y="1"/>
                    <a:pt x="27" y="15"/>
                  </a:cubicBezTo>
                  <a:cubicBezTo>
                    <a:pt x="15" y="15"/>
                    <a:pt x="15" y="27"/>
                    <a:pt x="1" y="41"/>
                  </a:cubicBezTo>
                  <a:lnTo>
                    <a:pt x="1" y="54"/>
                  </a:lnTo>
                  <a:cubicBezTo>
                    <a:pt x="1" y="67"/>
                    <a:pt x="1" y="67"/>
                    <a:pt x="15" y="67"/>
                  </a:cubicBezTo>
                  <a:cubicBezTo>
                    <a:pt x="27" y="67"/>
                    <a:pt x="27" y="67"/>
                    <a:pt x="27" y="54"/>
                  </a:cubicBezTo>
                  <a:cubicBezTo>
                    <a:pt x="41" y="54"/>
                    <a:pt x="41" y="41"/>
                    <a:pt x="54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0"/>
            <p:cNvSpPr/>
            <p:nvPr/>
          </p:nvSpPr>
          <p:spPr>
            <a:xfrm>
              <a:off x="4227713" y="1838523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lnTo>
                    <a:pt x="0" y="27"/>
                  </a:lnTo>
                  <a:lnTo>
                    <a:pt x="0" y="40"/>
                  </a:ln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0"/>
            <p:cNvSpPr/>
            <p:nvPr/>
          </p:nvSpPr>
          <p:spPr>
            <a:xfrm>
              <a:off x="4223800" y="182809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7" y="0"/>
                  </a:moveTo>
                  <a:cubicBezTo>
                    <a:pt x="14" y="0"/>
                    <a:pt x="14" y="13"/>
                    <a:pt x="14" y="13"/>
                  </a:cubicBezTo>
                  <a:cubicBezTo>
                    <a:pt x="14" y="27"/>
                    <a:pt x="1" y="27"/>
                    <a:pt x="14" y="27"/>
                  </a:cubicBezTo>
                  <a:lnTo>
                    <a:pt x="14" y="39"/>
                  </a:lnTo>
                  <a:lnTo>
                    <a:pt x="27" y="39"/>
                  </a:ln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0"/>
            <p:cNvSpPr/>
            <p:nvPr/>
          </p:nvSpPr>
          <p:spPr>
            <a:xfrm>
              <a:off x="4209002" y="1866804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3" y="1"/>
                  </a:moveTo>
                  <a:cubicBezTo>
                    <a:pt x="1" y="1"/>
                    <a:pt x="1" y="1"/>
                    <a:pt x="1" y="15"/>
                  </a:cubicBezTo>
                  <a:lnTo>
                    <a:pt x="1" y="27"/>
                  </a:lnTo>
                  <a:lnTo>
                    <a:pt x="27" y="27"/>
                  </a:lnTo>
                  <a:cubicBezTo>
                    <a:pt x="27" y="34"/>
                    <a:pt x="30" y="38"/>
                    <a:pt x="34" y="38"/>
                  </a:cubicBezTo>
                  <a:cubicBezTo>
                    <a:pt x="37" y="38"/>
                    <a:pt x="40" y="34"/>
                    <a:pt x="40" y="27"/>
                  </a:cubicBezTo>
                  <a:lnTo>
                    <a:pt x="40" y="15"/>
                  </a:lnTo>
                  <a:cubicBezTo>
                    <a:pt x="27" y="1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0"/>
            <p:cNvSpPr/>
            <p:nvPr/>
          </p:nvSpPr>
          <p:spPr>
            <a:xfrm>
              <a:off x="4237283" y="1863318"/>
              <a:ext cx="1776" cy="2433"/>
            </a:xfrm>
            <a:custGeom>
              <a:avLst/>
              <a:gdLst/>
              <a:ahLst/>
              <a:cxnLst/>
              <a:rect l="l" t="t" r="r" b="b"/>
              <a:pathLst>
                <a:path w="54" h="74" extrusionOk="0">
                  <a:moveTo>
                    <a:pt x="41" y="1"/>
                  </a:moveTo>
                  <a:cubicBezTo>
                    <a:pt x="41" y="1"/>
                    <a:pt x="27" y="1"/>
                    <a:pt x="27" y="15"/>
                  </a:cubicBezTo>
                  <a:cubicBezTo>
                    <a:pt x="14" y="15"/>
                    <a:pt x="14" y="27"/>
                    <a:pt x="1" y="41"/>
                  </a:cubicBezTo>
                  <a:lnTo>
                    <a:pt x="1" y="68"/>
                  </a:lnTo>
                  <a:cubicBezTo>
                    <a:pt x="10" y="68"/>
                    <a:pt x="13" y="73"/>
                    <a:pt x="18" y="73"/>
                  </a:cubicBezTo>
                  <a:cubicBezTo>
                    <a:pt x="20" y="73"/>
                    <a:pt x="23" y="72"/>
                    <a:pt x="27" y="68"/>
                  </a:cubicBezTo>
                  <a:lnTo>
                    <a:pt x="41" y="54"/>
                  </a:lnTo>
                  <a:cubicBezTo>
                    <a:pt x="41" y="54"/>
                    <a:pt x="41" y="41"/>
                    <a:pt x="54" y="27"/>
                  </a:cubicBezTo>
                  <a:cubicBezTo>
                    <a:pt x="54" y="15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0"/>
            <p:cNvSpPr/>
            <p:nvPr/>
          </p:nvSpPr>
          <p:spPr>
            <a:xfrm>
              <a:off x="4237283" y="1866640"/>
              <a:ext cx="921" cy="1513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4" y="0"/>
                  </a:moveTo>
                  <a:cubicBezTo>
                    <a:pt x="20" y="0"/>
                    <a:pt x="14" y="6"/>
                    <a:pt x="14" y="6"/>
                  </a:cubicBezTo>
                  <a:cubicBezTo>
                    <a:pt x="1" y="6"/>
                    <a:pt x="1" y="20"/>
                    <a:pt x="1" y="20"/>
                  </a:cubicBezTo>
                  <a:lnTo>
                    <a:pt x="1" y="32"/>
                  </a:lnTo>
                  <a:cubicBezTo>
                    <a:pt x="1" y="46"/>
                    <a:pt x="14" y="46"/>
                    <a:pt x="14" y="46"/>
                  </a:cubicBezTo>
                  <a:cubicBezTo>
                    <a:pt x="14" y="46"/>
                    <a:pt x="14" y="32"/>
                    <a:pt x="27" y="32"/>
                  </a:cubicBezTo>
                  <a:lnTo>
                    <a:pt x="27" y="20"/>
                  </a:lnTo>
                  <a:lnTo>
                    <a:pt x="27" y="6"/>
                  </a:lnTo>
                  <a:cubicBezTo>
                    <a:pt x="27" y="2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0"/>
            <p:cNvSpPr/>
            <p:nvPr/>
          </p:nvSpPr>
          <p:spPr>
            <a:xfrm>
              <a:off x="4231199" y="18572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1"/>
                  </a:moveTo>
                  <a:lnTo>
                    <a:pt x="0" y="14"/>
                  </a:lnTo>
                  <a:lnTo>
                    <a:pt x="0" y="27"/>
                  </a:lnTo>
                  <a:cubicBezTo>
                    <a:pt x="0" y="41"/>
                    <a:pt x="14" y="41"/>
                    <a:pt x="14" y="41"/>
                  </a:cubicBezTo>
                  <a:cubicBezTo>
                    <a:pt x="27" y="41"/>
                    <a:pt x="27" y="41"/>
                    <a:pt x="27" y="27"/>
                  </a:cubicBezTo>
                  <a:cubicBezTo>
                    <a:pt x="27" y="27"/>
                    <a:pt x="27" y="14"/>
                    <a:pt x="41" y="14"/>
                  </a:cubicBezTo>
                  <a:cubicBezTo>
                    <a:pt x="41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0"/>
            <p:cNvSpPr/>
            <p:nvPr/>
          </p:nvSpPr>
          <p:spPr>
            <a:xfrm>
              <a:off x="4206831" y="1905576"/>
              <a:ext cx="2203" cy="1940"/>
            </a:xfrm>
            <a:custGeom>
              <a:avLst/>
              <a:gdLst/>
              <a:ahLst/>
              <a:cxnLst/>
              <a:rect l="l" t="t" r="r" b="b"/>
              <a:pathLst>
                <a:path w="67" h="59" extrusionOk="0">
                  <a:moveTo>
                    <a:pt x="0" y="0"/>
                  </a:moveTo>
                  <a:lnTo>
                    <a:pt x="0" y="27"/>
                  </a:lnTo>
                  <a:cubicBezTo>
                    <a:pt x="14" y="39"/>
                    <a:pt x="27" y="39"/>
                    <a:pt x="27" y="53"/>
                  </a:cubicBezTo>
                  <a:cubicBezTo>
                    <a:pt x="36" y="53"/>
                    <a:pt x="39" y="59"/>
                    <a:pt x="44" y="59"/>
                  </a:cubicBezTo>
                  <a:cubicBezTo>
                    <a:pt x="46" y="59"/>
                    <a:pt x="49" y="57"/>
                    <a:pt x="53" y="53"/>
                  </a:cubicBezTo>
                  <a:lnTo>
                    <a:pt x="67" y="39"/>
                  </a:lnTo>
                  <a:lnTo>
                    <a:pt x="53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0"/>
            <p:cNvSpPr/>
            <p:nvPr/>
          </p:nvSpPr>
          <p:spPr>
            <a:xfrm>
              <a:off x="4208574" y="1908174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1"/>
                  </a:moveTo>
                  <a:cubicBezTo>
                    <a:pt x="14" y="1"/>
                    <a:pt x="0" y="1"/>
                    <a:pt x="0" y="13"/>
                  </a:cubicBezTo>
                  <a:lnTo>
                    <a:pt x="0" y="27"/>
                  </a:lnTo>
                  <a:cubicBezTo>
                    <a:pt x="0" y="27"/>
                    <a:pt x="14" y="27"/>
                    <a:pt x="14" y="40"/>
                  </a:cubicBezTo>
                  <a:lnTo>
                    <a:pt x="26" y="40"/>
                  </a:lnTo>
                  <a:cubicBezTo>
                    <a:pt x="26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6" y="13"/>
                    <a:pt x="26" y="13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0"/>
            <p:cNvSpPr/>
            <p:nvPr/>
          </p:nvSpPr>
          <p:spPr>
            <a:xfrm>
              <a:off x="4237283" y="1906858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0"/>
                  </a:moveTo>
                  <a:cubicBezTo>
                    <a:pt x="27" y="0"/>
                    <a:pt x="27" y="14"/>
                    <a:pt x="14" y="27"/>
                  </a:cubicBezTo>
                  <a:lnTo>
                    <a:pt x="1" y="41"/>
                  </a:lnTo>
                  <a:cubicBezTo>
                    <a:pt x="1" y="53"/>
                    <a:pt x="14" y="53"/>
                    <a:pt x="14" y="53"/>
                  </a:cubicBezTo>
                  <a:lnTo>
                    <a:pt x="27" y="53"/>
                  </a:lnTo>
                  <a:cubicBezTo>
                    <a:pt x="41" y="41"/>
                    <a:pt x="54" y="41"/>
                    <a:pt x="54" y="27"/>
                  </a:cubicBezTo>
                  <a:lnTo>
                    <a:pt x="67" y="2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0"/>
            <p:cNvSpPr/>
            <p:nvPr/>
          </p:nvSpPr>
          <p:spPr>
            <a:xfrm>
              <a:off x="4236000" y="1909456"/>
              <a:ext cx="1776" cy="1381"/>
            </a:xfrm>
            <a:custGeom>
              <a:avLst/>
              <a:gdLst/>
              <a:ahLst/>
              <a:cxnLst/>
              <a:rect l="l" t="t" r="r" b="b"/>
              <a:pathLst>
                <a:path w="54" h="42" extrusionOk="0">
                  <a:moveTo>
                    <a:pt x="27" y="1"/>
                  </a:moveTo>
                  <a:lnTo>
                    <a:pt x="13" y="15"/>
                  </a:lnTo>
                  <a:lnTo>
                    <a:pt x="0" y="27"/>
                  </a:lnTo>
                  <a:lnTo>
                    <a:pt x="13" y="41"/>
                  </a:lnTo>
                  <a:cubicBezTo>
                    <a:pt x="13" y="41"/>
                    <a:pt x="27" y="41"/>
                    <a:pt x="27" y="27"/>
                  </a:cubicBezTo>
                  <a:cubicBezTo>
                    <a:pt x="27" y="27"/>
                    <a:pt x="40" y="27"/>
                    <a:pt x="40" y="15"/>
                  </a:cubicBezTo>
                  <a:lnTo>
                    <a:pt x="53" y="15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0"/>
            <p:cNvSpPr/>
            <p:nvPr/>
          </p:nvSpPr>
          <p:spPr>
            <a:xfrm>
              <a:off x="4235113" y="1898144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14" y="14"/>
                    <a:pt x="1" y="14"/>
                    <a:pt x="1" y="14"/>
                  </a:cubicBezTo>
                  <a:lnTo>
                    <a:pt x="1" y="27"/>
                  </a:lnTo>
                  <a:lnTo>
                    <a:pt x="1" y="41"/>
                  </a:lnTo>
                  <a:lnTo>
                    <a:pt x="14" y="41"/>
                  </a:lnTo>
                  <a:lnTo>
                    <a:pt x="27" y="27"/>
                  </a:lnTo>
                  <a:lnTo>
                    <a:pt x="40" y="27"/>
                  </a:ln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0"/>
            <p:cNvSpPr/>
            <p:nvPr/>
          </p:nvSpPr>
          <p:spPr>
            <a:xfrm>
              <a:off x="4210284" y="1924255"/>
              <a:ext cx="2236" cy="1381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41" y="1"/>
                  </a:moveTo>
                  <a:cubicBezTo>
                    <a:pt x="41" y="1"/>
                    <a:pt x="27" y="1"/>
                    <a:pt x="15" y="15"/>
                  </a:cubicBezTo>
                  <a:cubicBezTo>
                    <a:pt x="15" y="15"/>
                    <a:pt x="1" y="15"/>
                    <a:pt x="1" y="27"/>
                  </a:cubicBezTo>
                  <a:lnTo>
                    <a:pt x="1" y="41"/>
                  </a:lnTo>
                  <a:lnTo>
                    <a:pt x="27" y="41"/>
                  </a:lnTo>
                  <a:cubicBezTo>
                    <a:pt x="27" y="41"/>
                    <a:pt x="41" y="27"/>
                    <a:pt x="54" y="27"/>
                  </a:cubicBezTo>
                  <a:lnTo>
                    <a:pt x="68" y="15"/>
                  </a:lnTo>
                  <a:cubicBezTo>
                    <a:pt x="54" y="1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0"/>
            <p:cNvSpPr/>
            <p:nvPr/>
          </p:nvSpPr>
          <p:spPr>
            <a:xfrm>
              <a:off x="4208574" y="1925998"/>
              <a:ext cx="1348" cy="92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4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14" y="27"/>
                  </a:lnTo>
                  <a:cubicBezTo>
                    <a:pt x="26" y="15"/>
                    <a:pt x="26" y="15"/>
                    <a:pt x="40" y="15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0"/>
            <p:cNvSpPr/>
            <p:nvPr/>
          </p:nvSpPr>
          <p:spPr>
            <a:xfrm>
              <a:off x="4222485" y="1924715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4" y="1"/>
                  </a:moveTo>
                  <a:lnTo>
                    <a:pt x="1" y="13"/>
                  </a:lnTo>
                  <a:cubicBezTo>
                    <a:pt x="1" y="27"/>
                    <a:pt x="14" y="27"/>
                    <a:pt x="14" y="27"/>
                  </a:cubicBezTo>
                  <a:lnTo>
                    <a:pt x="41" y="27"/>
                  </a:lnTo>
                  <a:cubicBezTo>
                    <a:pt x="54" y="27"/>
                    <a:pt x="54" y="13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0"/>
            <p:cNvSpPr/>
            <p:nvPr/>
          </p:nvSpPr>
          <p:spPr>
            <a:xfrm>
              <a:off x="4160693" y="1923498"/>
              <a:ext cx="2203" cy="2138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20" y="1"/>
                  </a:moveTo>
                  <a:cubicBezTo>
                    <a:pt x="17" y="1"/>
                    <a:pt x="14" y="4"/>
                    <a:pt x="14" y="11"/>
                  </a:cubicBezTo>
                  <a:cubicBezTo>
                    <a:pt x="0" y="11"/>
                    <a:pt x="0" y="24"/>
                    <a:pt x="14" y="24"/>
                  </a:cubicBezTo>
                  <a:cubicBezTo>
                    <a:pt x="14" y="38"/>
                    <a:pt x="27" y="50"/>
                    <a:pt x="40" y="50"/>
                  </a:cubicBezTo>
                  <a:cubicBezTo>
                    <a:pt x="40" y="64"/>
                    <a:pt x="53" y="64"/>
                    <a:pt x="53" y="64"/>
                  </a:cubicBezTo>
                  <a:cubicBezTo>
                    <a:pt x="67" y="64"/>
                    <a:pt x="67" y="50"/>
                    <a:pt x="67" y="50"/>
                  </a:cubicBezTo>
                  <a:cubicBezTo>
                    <a:pt x="67" y="38"/>
                    <a:pt x="67" y="38"/>
                    <a:pt x="53" y="38"/>
                  </a:cubicBezTo>
                  <a:cubicBezTo>
                    <a:pt x="53" y="24"/>
                    <a:pt x="40" y="11"/>
                    <a:pt x="40" y="11"/>
                  </a:cubicBezTo>
                  <a:lnTo>
                    <a:pt x="27" y="11"/>
                  </a:lnTo>
                  <a:cubicBezTo>
                    <a:pt x="27" y="4"/>
                    <a:pt x="23" y="1"/>
                    <a:pt x="2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0"/>
            <p:cNvSpPr/>
            <p:nvPr/>
          </p:nvSpPr>
          <p:spPr>
            <a:xfrm>
              <a:off x="4163751" y="1925143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cubicBezTo>
                    <a:pt x="13" y="27"/>
                    <a:pt x="13" y="27"/>
                    <a:pt x="13" y="41"/>
                  </a:cubicBezTo>
                  <a:lnTo>
                    <a:pt x="27" y="41"/>
                  </a:lnTo>
                  <a:cubicBezTo>
                    <a:pt x="39" y="41"/>
                    <a:pt x="39" y="41"/>
                    <a:pt x="39" y="27"/>
                  </a:cubicBezTo>
                  <a:lnTo>
                    <a:pt x="39" y="14"/>
                  </a:lnTo>
                  <a:cubicBezTo>
                    <a:pt x="27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0"/>
            <p:cNvSpPr/>
            <p:nvPr/>
          </p:nvSpPr>
          <p:spPr>
            <a:xfrm>
              <a:off x="4154576" y="1911462"/>
              <a:ext cx="1381" cy="1710"/>
            </a:xfrm>
            <a:custGeom>
              <a:avLst/>
              <a:gdLst/>
              <a:ahLst/>
              <a:cxnLst/>
              <a:rect l="l" t="t" r="r" b="b"/>
              <a:pathLst>
                <a:path w="42" h="52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lnTo>
                    <a:pt x="1" y="19"/>
                  </a:lnTo>
                  <a:cubicBezTo>
                    <a:pt x="1" y="33"/>
                    <a:pt x="15" y="46"/>
                    <a:pt x="15" y="46"/>
                  </a:cubicBezTo>
                  <a:cubicBezTo>
                    <a:pt x="23" y="46"/>
                    <a:pt x="26" y="52"/>
                    <a:pt x="31" y="52"/>
                  </a:cubicBezTo>
                  <a:cubicBezTo>
                    <a:pt x="33" y="52"/>
                    <a:pt x="36" y="50"/>
                    <a:pt x="41" y="46"/>
                  </a:cubicBezTo>
                  <a:cubicBezTo>
                    <a:pt x="41" y="46"/>
                    <a:pt x="41" y="33"/>
                    <a:pt x="27" y="33"/>
                  </a:cubicBezTo>
                  <a:cubicBezTo>
                    <a:pt x="27" y="19"/>
                    <a:pt x="15" y="19"/>
                    <a:pt x="15" y="7"/>
                  </a:cubicBezTo>
                  <a:cubicBezTo>
                    <a:pt x="15" y="7"/>
                    <a:pt x="15" y="0"/>
                    <a:pt x="1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0"/>
            <p:cNvSpPr/>
            <p:nvPr/>
          </p:nvSpPr>
          <p:spPr>
            <a:xfrm>
              <a:off x="4182036" y="1864667"/>
              <a:ext cx="6544" cy="6182"/>
            </a:xfrm>
            <a:custGeom>
              <a:avLst/>
              <a:gdLst/>
              <a:ahLst/>
              <a:cxnLst/>
              <a:rect l="l" t="t" r="r" b="b"/>
              <a:pathLst>
                <a:path w="199" h="188" extrusionOk="0">
                  <a:moveTo>
                    <a:pt x="92" y="0"/>
                  </a:moveTo>
                  <a:cubicBezTo>
                    <a:pt x="39" y="0"/>
                    <a:pt x="0" y="53"/>
                    <a:pt x="0" y="106"/>
                  </a:cubicBezTo>
                  <a:cubicBezTo>
                    <a:pt x="11" y="152"/>
                    <a:pt x="43" y="188"/>
                    <a:pt x="86" y="188"/>
                  </a:cubicBezTo>
                  <a:cubicBezTo>
                    <a:pt x="93" y="188"/>
                    <a:pt x="99" y="187"/>
                    <a:pt x="106" y="185"/>
                  </a:cubicBezTo>
                  <a:cubicBezTo>
                    <a:pt x="159" y="185"/>
                    <a:pt x="198" y="132"/>
                    <a:pt x="198" y="80"/>
                  </a:cubicBezTo>
                  <a:cubicBezTo>
                    <a:pt x="185" y="39"/>
                    <a:pt x="145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9" name="Google Shape;3259;p30"/>
          <p:cNvGrpSpPr/>
          <p:nvPr/>
        </p:nvGrpSpPr>
        <p:grpSpPr>
          <a:xfrm rot="721924" flipH="1">
            <a:off x="7978613" y="3458388"/>
            <a:ext cx="1202122" cy="1818278"/>
            <a:chOff x="3587009" y="1983415"/>
            <a:chExt cx="119735" cy="181132"/>
          </a:xfrm>
        </p:grpSpPr>
        <p:sp>
          <p:nvSpPr>
            <p:cNvPr id="3260" name="Google Shape;3260;p30"/>
            <p:cNvSpPr/>
            <p:nvPr/>
          </p:nvSpPr>
          <p:spPr>
            <a:xfrm>
              <a:off x="3633147" y="2031494"/>
              <a:ext cx="48374" cy="52123"/>
            </a:xfrm>
            <a:custGeom>
              <a:avLst/>
              <a:gdLst/>
              <a:ahLst/>
              <a:cxnLst/>
              <a:rect l="l" t="t" r="r" b="b"/>
              <a:pathLst>
                <a:path w="1471" h="1585" extrusionOk="0">
                  <a:moveTo>
                    <a:pt x="1219" y="1"/>
                  </a:moveTo>
                  <a:cubicBezTo>
                    <a:pt x="1187" y="1"/>
                    <a:pt x="1155" y="8"/>
                    <a:pt x="1126" y="22"/>
                  </a:cubicBezTo>
                  <a:cubicBezTo>
                    <a:pt x="941" y="115"/>
                    <a:pt x="650" y="472"/>
                    <a:pt x="1" y="1518"/>
                  </a:cubicBezTo>
                  <a:lnTo>
                    <a:pt x="41" y="1584"/>
                  </a:lnTo>
                  <a:cubicBezTo>
                    <a:pt x="662" y="1372"/>
                    <a:pt x="1100" y="922"/>
                    <a:pt x="1351" y="460"/>
                  </a:cubicBezTo>
                  <a:cubicBezTo>
                    <a:pt x="1417" y="340"/>
                    <a:pt x="1470" y="181"/>
                    <a:pt x="1377" y="75"/>
                  </a:cubicBezTo>
                  <a:cubicBezTo>
                    <a:pt x="1335" y="24"/>
                    <a:pt x="1276" y="1"/>
                    <a:pt x="121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0"/>
            <p:cNvSpPr/>
            <p:nvPr/>
          </p:nvSpPr>
          <p:spPr>
            <a:xfrm>
              <a:off x="3636205" y="2047016"/>
              <a:ext cx="31372" cy="32688"/>
            </a:xfrm>
            <a:custGeom>
              <a:avLst/>
              <a:gdLst/>
              <a:ahLst/>
              <a:cxnLst/>
              <a:rect l="l" t="t" r="r" b="b"/>
              <a:pathLst>
                <a:path w="954" h="994" extrusionOk="0">
                  <a:moveTo>
                    <a:pt x="940" y="0"/>
                  </a:moveTo>
                  <a:cubicBezTo>
                    <a:pt x="675" y="371"/>
                    <a:pt x="358" y="702"/>
                    <a:pt x="13" y="980"/>
                  </a:cubicBezTo>
                  <a:cubicBezTo>
                    <a:pt x="1" y="980"/>
                    <a:pt x="1" y="994"/>
                    <a:pt x="1" y="994"/>
                  </a:cubicBezTo>
                  <a:lnTo>
                    <a:pt x="13" y="994"/>
                  </a:lnTo>
                  <a:cubicBezTo>
                    <a:pt x="371" y="715"/>
                    <a:pt x="689" y="385"/>
                    <a:pt x="954" y="14"/>
                  </a:cubicBezTo>
                  <a:lnTo>
                    <a:pt x="9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0"/>
            <p:cNvSpPr/>
            <p:nvPr/>
          </p:nvSpPr>
          <p:spPr>
            <a:xfrm>
              <a:off x="3613120" y="2080690"/>
              <a:ext cx="58371" cy="43408"/>
            </a:xfrm>
            <a:custGeom>
              <a:avLst/>
              <a:gdLst/>
              <a:ahLst/>
              <a:cxnLst/>
              <a:rect l="l" t="t" r="r" b="b"/>
              <a:pathLst>
                <a:path w="1775" h="1320" extrusionOk="0">
                  <a:moveTo>
                    <a:pt x="1522" y="1"/>
                  </a:moveTo>
                  <a:cubicBezTo>
                    <a:pt x="1504" y="1"/>
                    <a:pt x="1487" y="3"/>
                    <a:pt x="1470" y="9"/>
                  </a:cubicBezTo>
                  <a:cubicBezTo>
                    <a:pt x="1245" y="62"/>
                    <a:pt x="954" y="314"/>
                    <a:pt x="67" y="1226"/>
                  </a:cubicBezTo>
                  <a:lnTo>
                    <a:pt x="1" y="1320"/>
                  </a:lnTo>
                  <a:cubicBezTo>
                    <a:pt x="689" y="1226"/>
                    <a:pt x="1232" y="896"/>
                    <a:pt x="1589" y="485"/>
                  </a:cubicBezTo>
                  <a:cubicBezTo>
                    <a:pt x="1682" y="379"/>
                    <a:pt x="1774" y="234"/>
                    <a:pt x="1709" y="102"/>
                  </a:cubicBezTo>
                  <a:cubicBezTo>
                    <a:pt x="1667" y="39"/>
                    <a:pt x="1591" y="1"/>
                    <a:pt x="152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0"/>
            <p:cNvSpPr/>
            <p:nvPr/>
          </p:nvSpPr>
          <p:spPr>
            <a:xfrm>
              <a:off x="3619237" y="2094897"/>
              <a:ext cx="35713" cy="25256"/>
            </a:xfrm>
            <a:custGeom>
              <a:avLst/>
              <a:gdLst/>
              <a:ahLst/>
              <a:cxnLst/>
              <a:rect l="l" t="t" r="r" b="b"/>
              <a:pathLst>
                <a:path w="1086" h="768" extrusionOk="0">
                  <a:moveTo>
                    <a:pt x="1073" y="0"/>
                  </a:moveTo>
                  <a:cubicBezTo>
                    <a:pt x="741" y="305"/>
                    <a:pt x="384" y="556"/>
                    <a:pt x="0" y="755"/>
                  </a:cubicBezTo>
                  <a:lnTo>
                    <a:pt x="0" y="768"/>
                  </a:lnTo>
                  <a:lnTo>
                    <a:pt x="14" y="768"/>
                  </a:lnTo>
                  <a:cubicBezTo>
                    <a:pt x="159" y="688"/>
                    <a:pt x="318" y="596"/>
                    <a:pt x="464" y="503"/>
                  </a:cubicBezTo>
                  <a:cubicBezTo>
                    <a:pt x="676" y="358"/>
                    <a:pt x="887" y="199"/>
                    <a:pt x="1085" y="14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0"/>
            <p:cNvSpPr/>
            <p:nvPr/>
          </p:nvSpPr>
          <p:spPr>
            <a:xfrm>
              <a:off x="3606609" y="2025936"/>
              <a:ext cx="27459" cy="59423"/>
            </a:xfrm>
            <a:custGeom>
              <a:avLst/>
              <a:gdLst/>
              <a:ahLst/>
              <a:cxnLst/>
              <a:rect l="l" t="t" r="r" b="b"/>
              <a:pathLst>
                <a:path w="835" h="1807" extrusionOk="0">
                  <a:moveTo>
                    <a:pt x="225" y="0"/>
                  </a:moveTo>
                  <a:cubicBezTo>
                    <a:pt x="195" y="0"/>
                    <a:pt x="164" y="6"/>
                    <a:pt x="133" y="20"/>
                  </a:cubicBezTo>
                  <a:cubicBezTo>
                    <a:pt x="13" y="85"/>
                    <a:pt x="1" y="258"/>
                    <a:pt x="13" y="377"/>
                  </a:cubicBezTo>
                  <a:cubicBezTo>
                    <a:pt x="66" y="880"/>
                    <a:pt x="305" y="1409"/>
                    <a:pt x="795" y="1806"/>
                  </a:cubicBezTo>
                  <a:lnTo>
                    <a:pt x="834" y="1727"/>
                  </a:lnTo>
                  <a:cubicBezTo>
                    <a:pt x="636" y="562"/>
                    <a:pt x="516" y="205"/>
                    <a:pt x="371" y="59"/>
                  </a:cubicBezTo>
                  <a:cubicBezTo>
                    <a:pt x="336" y="24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0"/>
            <p:cNvSpPr/>
            <p:nvPr/>
          </p:nvSpPr>
          <p:spPr>
            <a:xfrm>
              <a:off x="3615323" y="2044385"/>
              <a:ext cx="16114" cy="38804"/>
            </a:xfrm>
            <a:custGeom>
              <a:avLst/>
              <a:gdLst/>
              <a:ahLst/>
              <a:cxnLst/>
              <a:rect l="l" t="t" r="r" b="b"/>
              <a:pathLst>
                <a:path w="490" h="1180" extrusionOk="0">
                  <a:moveTo>
                    <a:pt x="13" y="1"/>
                  </a:moveTo>
                  <a:cubicBezTo>
                    <a:pt x="13" y="1"/>
                    <a:pt x="0" y="1"/>
                    <a:pt x="13" y="15"/>
                  </a:cubicBezTo>
                  <a:cubicBezTo>
                    <a:pt x="106" y="424"/>
                    <a:pt x="265" y="809"/>
                    <a:pt x="477" y="1179"/>
                  </a:cubicBezTo>
                  <a:lnTo>
                    <a:pt x="490" y="1179"/>
                  </a:lnTo>
                  <a:lnTo>
                    <a:pt x="490" y="1166"/>
                  </a:lnTo>
                  <a:cubicBezTo>
                    <a:pt x="278" y="809"/>
                    <a:pt x="119" y="412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0"/>
            <p:cNvSpPr/>
            <p:nvPr/>
          </p:nvSpPr>
          <p:spPr>
            <a:xfrm>
              <a:off x="3591810" y="2072041"/>
              <a:ext cx="20948" cy="62909"/>
            </a:xfrm>
            <a:custGeom>
              <a:avLst/>
              <a:gdLst/>
              <a:ahLst/>
              <a:cxnLst/>
              <a:rect l="l" t="t" r="r" b="b"/>
              <a:pathLst>
                <a:path w="637" h="1913" extrusionOk="0">
                  <a:moveTo>
                    <a:pt x="354" y="0"/>
                  </a:moveTo>
                  <a:cubicBezTo>
                    <a:pt x="338" y="0"/>
                    <a:pt x="321" y="2"/>
                    <a:pt x="305" y="7"/>
                  </a:cubicBezTo>
                  <a:cubicBezTo>
                    <a:pt x="172" y="33"/>
                    <a:pt x="107" y="180"/>
                    <a:pt x="93" y="312"/>
                  </a:cubicBezTo>
                  <a:cubicBezTo>
                    <a:pt x="1" y="801"/>
                    <a:pt x="66" y="1436"/>
                    <a:pt x="424" y="1913"/>
                  </a:cubicBezTo>
                  <a:lnTo>
                    <a:pt x="504" y="1807"/>
                  </a:lnTo>
                  <a:cubicBezTo>
                    <a:pt x="636" y="642"/>
                    <a:pt x="622" y="285"/>
                    <a:pt x="530" y="113"/>
                  </a:cubicBezTo>
                  <a:cubicBezTo>
                    <a:pt x="497" y="48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0"/>
            <p:cNvSpPr/>
            <p:nvPr/>
          </p:nvSpPr>
          <p:spPr>
            <a:xfrm>
              <a:off x="3601380" y="2088385"/>
              <a:ext cx="5262" cy="41797"/>
            </a:xfrm>
            <a:custGeom>
              <a:avLst/>
              <a:gdLst/>
              <a:ahLst/>
              <a:cxnLst/>
              <a:rect l="l" t="t" r="r" b="b"/>
              <a:pathLst>
                <a:path w="160" h="1271" extrusionOk="0">
                  <a:moveTo>
                    <a:pt x="40" y="0"/>
                  </a:moveTo>
                  <a:cubicBezTo>
                    <a:pt x="27" y="0"/>
                    <a:pt x="27" y="0"/>
                    <a:pt x="27" y="13"/>
                  </a:cubicBezTo>
                  <a:cubicBezTo>
                    <a:pt x="1" y="436"/>
                    <a:pt x="40" y="860"/>
                    <a:pt x="146" y="1271"/>
                  </a:cubicBezTo>
                  <a:lnTo>
                    <a:pt x="160" y="1271"/>
                  </a:lnTo>
                  <a:cubicBezTo>
                    <a:pt x="67" y="860"/>
                    <a:pt x="27" y="436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0"/>
            <p:cNvSpPr/>
            <p:nvPr/>
          </p:nvSpPr>
          <p:spPr>
            <a:xfrm>
              <a:off x="3587009" y="2051817"/>
              <a:ext cx="55740" cy="104048"/>
            </a:xfrm>
            <a:custGeom>
              <a:avLst/>
              <a:gdLst/>
              <a:ahLst/>
              <a:cxnLst/>
              <a:rect l="l" t="t" r="r" b="b"/>
              <a:pathLst>
                <a:path w="1695" h="3164" extrusionOk="0">
                  <a:moveTo>
                    <a:pt x="1668" y="0"/>
                  </a:moveTo>
                  <a:cubicBezTo>
                    <a:pt x="1629" y="146"/>
                    <a:pt x="1603" y="292"/>
                    <a:pt x="1550" y="437"/>
                  </a:cubicBezTo>
                  <a:cubicBezTo>
                    <a:pt x="1509" y="583"/>
                    <a:pt x="1470" y="728"/>
                    <a:pt x="1417" y="860"/>
                  </a:cubicBezTo>
                  <a:cubicBezTo>
                    <a:pt x="1324" y="1151"/>
                    <a:pt x="1206" y="1430"/>
                    <a:pt x="1059" y="1695"/>
                  </a:cubicBezTo>
                  <a:cubicBezTo>
                    <a:pt x="927" y="1959"/>
                    <a:pt x="768" y="2224"/>
                    <a:pt x="597" y="2462"/>
                  </a:cubicBezTo>
                  <a:cubicBezTo>
                    <a:pt x="504" y="2581"/>
                    <a:pt x="411" y="2701"/>
                    <a:pt x="306" y="2819"/>
                  </a:cubicBezTo>
                  <a:cubicBezTo>
                    <a:pt x="265" y="2872"/>
                    <a:pt x="212" y="2925"/>
                    <a:pt x="159" y="2978"/>
                  </a:cubicBezTo>
                  <a:cubicBezTo>
                    <a:pt x="106" y="3031"/>
                    <a:pt x="41" y="3098"/>
                    <a:pt x="1" y="3124"/>
                  </a:cubicBezTo>
                  <a:lnTo>
                    <a:pt x="1" y="3163"/>
                  </a:lnTo>
                  <a:lnTo>
                    <a:pt x="27" y="3137"/>
                  </a:lnTo>
                  <a:lnTo>
                    <a:pt x="54" y="3124"/>
                  </a:lnTo>
                  <a:lnTo>
                    <a:pt x="94" y="3084"/>
                  </a:lnTo>
                  <a:cubicBezTo>
                    <a:pt x="120" y="3057"/>
                    <a:pt x="159" y="3031"/>
                    <a:pt x="173" y="3004"/>
                  </a:cubicBezTo>
                  <a:cubicBezTo>
                    <a:pt x="239" y="2951"/>
                    <a:pt x="279" y="2899"/>
                    <a:pt x="332" y="2846"/>
                  </a:cubicBezTo>
                  <a:cubicBezTo>
                    <a:pt x="438" y="2727"/>
                    <a:pt x="530" y="2607"/>
                    <a:pt x="623" y="2489"/>
                  </a:cubicBezTo>
                  <a:cubicBezTo>
                    <a:pt x="808" y="2250"/>
                    <a:pt x="967" y="1986"/>
                    <a:pt x="1112" y="1721"/>
                  </a:cubicBezTo>
                  <a:cubicBezTo>
                    <a:pt x="1245" y="1443"/>
                    <a:pt x="1377" y="1178"/>
                    <a:pt x="1470" y="887"/>
                  </a:cubicBezTo>
                  <a:cubicBezTo>
                    <a:pt x="1576" y="596"/>
                    <a:pt x="1656" y="304"/>
                    <a:pt x="169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0"/>
            <p:cNvSpPr/>
            <p:nvPr/>
          </p:nvSpPr>
          <p:spPr>
            <a:xfrm>
              <a:off x="3630977" y="1983415"/>
              <a:ext cx="22691" cy="74517"/>
            </a:xfrm>
            <a:custGeom>
              <a:avLst/>
              <a:gdLst/>
              <a:ahLst/>
              <a:cxnLst/>
              <a:rect l="l" t="t" r="r" b="b"/>
              <a:pathLst>
                <a:path w="690" h="2266" extrusionOk="0">
                  <a:moveTo>
                    <a:pt x="272" y="1"/>
                  </a:moveTo>
                  <a:cubicBezTo>
                    <a:pt x="186" y="1"/>
                    <a:pt x="105" y="75"/>
                    <a:pt x="80" y="161"/>
                  </a:cubicBezTo>
                  <a:cubicBezTo>
                    <a:pt x="1" y="386"/>
                    <a:pt x="40" y="889"/>
                    <a:pt x="305" y="2199"/>
                  </a:cubicBezTo>
                  <a:lnTo>
                    <a:pt x="331" y="2266"/>
                  </a:lnTo>
                  <a:cubicBezTo>
                    <a:pt x="636" y="1590"/>
                    <a:pt x="689" y="863"/>
                    <a:pt x="543" y="307"/>
                  </a:cubicBezTo>
                  <a:cubicBezTo>
                    <a:pt x="504" y="161"/>
                    <a:pt x="437" y="2"/>
                    <a:pt x="292" y="2"/>
                  </a:cubicBezTo>
                  <a:cubicBezTo>
                    <a:pt x="285" y="1"/>
                    <a:pt x="279" y="1"/>
                    <a:pt x="27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0"/>
            <p:cNvSpPr/>
            <p:nvPr/>
          </p:nvSpPr>
          <p:spPr>
            <a:xfrm>
              <a:off x="3641434" y="2002193"/>
              <a:ext cx="2631" cy="50939"/>
            </a:xfrm>
            <a:custGeom>
              <a:avLst/>
              <a:gdLst/>
              <a:ahLst/>
              <a:cxnLst/>
              <a:rect l="l" t="t" r="r" b="b"/>
              <a:pathLst>
                <a:path w="80" h="1549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66" y="516"/>
                    <a:pt x="66" y="1033"/>
                    <a:pt x="1" y="1536"/>
                  </a:cubicBezTo>
                  <a:cubicBezTo>
                    <a:pt x="1" y="1536"/>
                    <a:pt x="1" y="1549"/>
                    <a:pt x="13" y="1549"/>
                  </a:cubicBezTo>
                  <a:lnTo>
                    <a:pt x="13" y="1536"/>
                  </a:lnTo>
                  <a:cubicBezTo>
                    <a:pt x="80" y="1033"/>
                    <a:pt x="80" y="516"/>
                    <a:pt x="13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0"/>
            <p:cNvSpPr/>
            <p:nvPr/>
          </p:nvSpPr>
          <p:spPr>
            <a:xfrm>
              <a:off x="3676260" y="2038301"/>
              <a:ext cx="2203" cy="3519"/>
            </a:xfrm>
            <a:custGeom>
              <a:avLst/>
              <a:gdLst/>
              <a:ahLst/>
              <a:cxnLst/>
              <a:rect l="l" t="t" r="r" b="b"/>
              <a:pathLst>
                <a:path w="67" h="107" extrusionOk="0">
                  <a:moveTo>
                    <a:pt x="40" y="1"/>
                  </a:moveTo>
                  <a:cubicBezTo>
                    <a:pt x="27" y="1"/>
                    <a:pt x="27" y="1"/>
                    <a:pt x="13" y="14"/>
                  </a:cubicBezTo>
                  <a:lnTo>
                    <a:pt x="13" y="41"/>
                  </a:lnTo>
                  <a:cubicBezTo>
                    <a:pt x="13" y="54"/>
                    <a:pt x="13" y="67"/>
                    <a:pt x="0" y="80"/>
                  </a:cubicBezTo>
                  <a:lnTo>
                    <a:pt x="0" y="94"/>
                  </a:lnTo>
                  <a:cubicBezTo>
                    <a:pt x="13" y="106"/>
                    <a:pt x="13" y="106"/>
                    <a:pt x="27" y="106"/>
                  </a:cubicBezTo>
                  <a:cubicBezTo>
                    <a:pt x="27" y="106"/>
                    <a:pt x="40" y="106"/>
                    <a:pt x="40" y="94"/>
                  </a:cubicBezTo>
                  <a:cubicBezTo>
                    <a:pt x="53" y="80"/>
                    <a:pt x="66" y="54"/>
                    <a:pt x="66" y="27"/>
                  </a:cubicBezTo>
                  <a:lnTo>
                    <a:pt x="66" y="14"/>
                  </a:lnTo>
                  <a:cubicBezTo>
                    <a:pt x="66" y="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0"/>
            <p:cNvSpPr/>
            <p:nvPr/>
          </p:nvSpPr>
          <p:spPr>
            <a:xfrm>
              <a:off x="3623577" y="2049877"/>
              <a:ext cx="2631" cy="3584"/>
            </a:xfrm>
            <a:custGeom>
              <a:avLst/>
              <a:gdLst/>
              <a:ahLst/>
              <a:cxnLst/>
              <a:rect l="l" t="t" r="r" b="b"/>
              <a:pathLst>
                <a:path w="80" h="109" extrusionOk="0">
                  <a:moveTo>
                    <a:pt x="23" y="0"/>
                  </a:moveTo>
                  <a:cubicBezTo>
                    <a:pt x="18" y="0"/>
                    <a:pt x="10" y="6"/>
                    <a:pt x="0" y="6"/>
                  </a:cubicBezTo>
                  <a:lnTo>
                    <a:pt x="0" y="33"/>
                  </a:lnTo>
                  <a:cubicBezTo>
                    <a:pt x="0" y="46"/>
                    <a:pt x="14" y="59"/>
                    <a:pt x="14" y="59"/>
                  </a:cubicBezTo>
                  <a:cubicBezTo>
                    <a:pt x="14" y="72"/>
                    <a:pt x="27" y="86"/>
                    <a:pt x="27" y="86"/>
                  </a:cubicBezTo>
                  <a:lnTo>
                    <a:pt x="41" y="99"/>
                  </a:lnTo>
                  <a:cubicBezTo>
                    <a:pt x="47" y="105"/>
                    <a:pt x="54" y="109"/>
                    <a:pt x="59" y="109"/>
                  </a:cubicBezTo>
                  <a:cubicBezTo>
                    <a:pt x="64" y="109"/>
                    <a:pt x="67" y="105"/>
                    <a:pt x="67" y="99"/>
                  </a:cubicBezTo>
                  <a:cubicBezTo>
                    <a:pt x="80" y="99"/>
                    <a:pt x="80" y="86"/>
                    <a:pt x="67" y="72"/>
                  </a:cubicBezTo>
                  <a:cubicBezTo>
                    <a:pt x="67" y="59"/>
                    <a:pt x="53" y="33"/>
                    <a:pt x="41" y="19"/>
                  </a:cubicBezTo>
                  <a:lnTo>
                    <a:pt x="27" y="6"/>
                  </a:lnTo>
                  <a:cubicBezTo>
                    <a:pt x="27" y="2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0"/>
            <p:cNvSpPr/>
            <p:nvPr/>
          </p:nvSpPr>
          <p:spPr>
            <a:xfrm>
              <a:off x="3674944" y="2043102"/>
              <a:ext cx="1348" cy="2664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27" y="1"/>
                  </a:moveTo>
                  <a:cubicBezTo>
                    <a:pt x="14" y="1"/>
                    <a:pt x="14" y="1"/>
                    <a:pt x="0" y="13"/>
                  </a:cubicBezTo>
                  <a:lnTo>
                    <a:pt x="0" y="27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80"/>
                  </a:lnTo>
                  <a:cubicBezTo>
                    <a:pt x="14" y="80"/>
                    <a:pt x="14" y="66"/>
                    <a:pt x="27" y="66"/>
                  </a:cubicBezTo>
                  <a:cubicBezTo>
                    <a:pt x="27" y="54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0"/>
            <p:cNvSpPr/>
            <p:nvPr/>
          </p:nvSpPr>
          <p:spPr>
            <a:xfrm>
              <a:off x="3647945" y="2105584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67" y="1"/>
                  </a:moveTo>
                  <a:cubicBezTo>
                    <a:pt x="58" y="1"/>
                    <a:pt x="49" y="7"/>
                    <a:pt x="41" y="7"/>
                  </a:cubicBezTo>
                  <a:cubicBezTo>
                    <a:pt x="41" y="19"/>
                    <a:pt x="27" y="19"/>
                    <a:pt x="27" y="33"/>
                  </a:cubicBezTo>
                  <a:cubicBezTo>
                    <a:pt x="14" y="46"/>
                    <a:pt x="14" y="46"/>
                    <a:pt x="14" y="60"/>
                  </a:cubicBezTo>
                  <a:cubicBezTo>
                    <a:pt x="1" y="60"/>
                    <a:pt x="1" y="72"/>
                    <a:pt x="1" y="72"/>
                  </a:cubicBezTo>
                  <a:lnTo>
                    <a:pt x="1" y="99"/>
                  </a:lnTo>
                  <a:cubicBezTo>
                    <a:pt x="14" y="99"/>
                    <a:pt x="27" y="99"/>
                    <a:pt x="27" y="86"/>
                  </a:cubicBezTo>
                  <a:cubicBezTo>
                    <a:pt x="54" y="72"/>
                    <a:pt x="67" y="60"/>
                    <a:pt x="80" y="46"/>
                  </a:cubicBezTo>
                  <a:lnTo>
                    <a:pt x="80" y="33"/>
                  </a:lnTo>
                  <a:cubicBezTo>
                    <a:pt x="94" y="19"/>
                    <a:pt x="80" y="7"/>
                    <a:pt x="80" y="7"/>
                  </a:cubicBezTo>
                  <a:cubicBezTo>
                    <a:pt x="76" y="2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0"/>
            <p:cNvSpPr/>
            <p:nvPr/>
          </p:nvSpPr>
          <p:spPr>
            <a:xfrm>
              <a:off x="3644460" y="2109070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54" y="0"/>
                  </a:moveTo>
                  <a:cubicBezTo>
                    <a:pt x="47" y="0"/>
                    <a:pt x="41" y="7"/>
                    <a:pt x="41" y="7"/>
                  </a:cubicBezTo>
                  <a:lnTo>
                    <a:pt x="27" y="19"/>
                  </a:lnTo>
                  <a:lnTo>
                    <a:pt x="14" y="33"/>
                  </a:lnTo>
                  <a:cubicBezTo>
                    <a:pt x="14" y="46"/>
                    <a:pt x="14" y="46"/>
                    <a:pt x="1" y="46"/>
                  </a:cubicBezTo>
                  <a:cubicBezTo>
                    <a:pt x="1" y="59"/>
                    <a:pt x="1" y="59"/>
                    <a:pt x="14" y="59"/>
                  </a:cubicBezTo>
                  <a:cubicBezTo>
                    <a:pt x="14" y="64"/>
                    <a:pt x="16" y="65"/>
                    <a:pt x="18" y="65"/>
                  </a:cubicBezTo>
                  <a:cubicBezTo>
                    <a:pt x="22" y="65"/>
                    <a:pt x="27" y="59"/>
                    <a:pt x="27" y="59"/>
                  </a:cubicBezTo>
                  <a:cubicBezTo>
                    <a:pt x="41" y="46"/>
                    <a:pt x="54" y="46"/>
                    <a:pt x="67" y="33"/>
                  </a:cubicBezTo>
                  <a:lnTo>
                    <a:pt x="67" y="19"/>
                  </a:lnTo>
                  <a:lnTo>
                    <a:pt x="67" y="7"/>
                  </a:lnTo>
                  <a:cubicBezTo>
                    <a:pt x="63" y="2"/>
                    <a:pt x="58" y="0"/>
                    <a:pt x="5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0"/>
            <p:cNvSpPr/>
            <p:nvPr/>
          </p:nvSpPr>
          <p:spPr>
            <a:xfrm>
              <a:off x="3596579" y="2107952"/>
              <a:ext cx="2236" cy="3716"/>
            </a:xfrm>
            <a:custGeom>
              <a:avLst/>
              <a:gdLst/>
              <a:ahLst/>
              <a:cxnLst/>
              <a:rect l="l" t="t" r="r" b="b"/>
              <a:pathLst>
                <a:path w="68" h="113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41"/>
                    <a:pt x="15" y="67"/>
                    <a:pt x="15" y="93"/>
                  </a:cubicBezTo>
                  <a:lnTo>
                    <a:pt x="27" y="106"/>
                  </a:lnTo>
                  <a:cubicBezTo>
                    <a:pt x="27" y="106"/>
                    <a:pt x="33" y="112"/>
                    <a:pt x="41" y="112"/>
                  </a:cubicBezTo>
                  <a:cubicBezTo>
                    <a:pt x="45" y="112"/>
                    <a:pt x="49" y="111"/>
                    <a:pt x="54" y="106"/>
                  </a:cubicBezTo>
                  <a:cubicBezTo>
                    <a:pt x="67" y="106"/>
                    <a:pt x="67" y="93"/>
                    <a:pt x="67" y="80"/>
                  </a:cubicBezTo>
                  <a:cubicBezTo>
                    <a:pt x="67" y="67"/>
                    <a:pt x="67" y="53"/>
                    <a:pt x="54" y="53"/>
                  </a:cubicBezTo>
                  <a:cubicBezTo>
                    <a:pt x="54" y="41"/>
                    <a:pt x="54" y="27"/>
                    <a:pt x="41" y="27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0"/>
            <p:cNvSpPr/>
            <p:nvPr/>
          </p:nvSpPr>
          <p:spPr>
            <a:xfrm>
              <a:off x="3596579" y="2103578"/>
              <a:ext cx="1348" cy="2861"/>
            </a:xfrm>
            <a:custGeom>
              <a:avLst/>
              <a:gdLst/>
              <a:ahLst/>
              <a:cxnLst/>
              <a:rect l="l" t="t" r="r" b="b"/>
              <a:pathLst>
                <a:path w="41" h="87" extrusionOk="0">
                  <a:moveTo>
                    <a:pt x="15" y="1"/>
                  </a:moveTo>
                  <a:cubicBezTo>
                    <a:pt x="1" y="15"/>
                    <a:pt x="1" y="15"/>
                    <a:pt x="1" y="27"/>
                  </a:cubicBezTo>
                  <a:cubicBezTo>
                    <a:pt x="1" y="41"/>
                    <a:pt x="1" y="54"/>
                    <a:pt x="15" y="68"/>
                  </a:cubicBezTo>
                  <a:lnTo>
                    <a:pt x="15" y="80"/>
                  </a:lnTo>
                  <a:cubicBezTo>
                    <a:pt x="23" y="80"/>
                    <a:pt x="26" y="86"/>
                    <a:pt x="31" y="86"/>
                  </a:cubicBezTo>
                  <a:cubicBezTo>
                    <a:pt x="33" y="86"/>
                    <a:pt x="36" y="85"/>
                    <a:pt x="41" y="80"/>
                  </a:cubicBezTo>
                  <a:lnTo>
                    <a:pt x="41" y="68"/>
                  </a:lnTo>
                  <a:lnTo>
                    <a:pt x="41" y="41"/>
                  </a:lnTo>
                  <a:cubicBezTo>
                    <a:pt x="41" y="41"/>
                    <a:pt x="41" y="27"/>
                    <a:pt x="27" y="27"/>
                  </a:cubicBezTo>
                  <a:lnTo>
                    <a:pt x="27" y="15"/>
                  </a:lnTo>
                  <a:cubicBezTo>
                    <a:pt x="27" y="1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0"/>
            <p:cNvSpPr/>
            <p:nvPr/>
          </p:nvSpPr>
          <p:spPr>
            <a:xfrm>
              <a:off x="3648406" y="2011302"/>
              <a:ext cx="1315" cy="2664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1"/>
                  </a:moveTo>
                  <a:lnTo>
                    <a:pt x="0" y="27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27" y="80"/>
                  </a:lnTo>
                  <a:cubicBezTo>
                    <a:pt x="40" y="80"/>
                    <a:pt x="40" y="68"/>
                    <a:pt x="40" y="68"/>
                  </a:cubicBezTo>
                  <a:cubicBezTo>
                    <a:pt x="40" y="54"/>
                    <a:pt x="40" y="54"/>
                    <a:pt x="27" y="41"/>
                  </a:cubicBezTo>
                  <a:lnTo>
                    <a:pt x="27" y="27"/>
                  </a:lnTo>
                  <a:cubicBezTo>
                    <a:pt x="27" y="15"/>
                    <a:pt x="27" y="15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0"/>
            <p:cNvSpPr/>
            <p:nvPr/>
          </p:nvSpPr>
          <p:spPr>
            <a:xfrm>
              <a:off x="3644032" y="1989565"/>
              <a:ext cx="2203" cy="4374"/>
            </a:xfrm>
            <a:custGeom>
              <a:avLst/>
              <a:gdLst/>
              <a:ahLst/>
              <a:cxnLst/>
              <a:rect l="l" t="t" r="r" b="b"/>
              <a:pathLst>
                <a:path w="67" h="133" extrusionOk="0">
                  <a:moveTo>
                    <a:pt x="14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53"/>
                    <a:pt x="1" y="80"/>
                    <a:pt x="14" y="106"/>
                  </a:cubicBezTo>
                  <a:lnTo>
                    <a:pt x="27" y="133"/>
                  </a:lnTo>
                  <a:lnTo>
                    <a:pt x="54" y="133"/>
                  </a:lnTo>
                  <a:cubicBezTo>
                    <a:pt x="67" y="120"/>
                    <a:pt x="67" y="106"/>
                    <a:pt x="67" y="93"/>
                  </a:cubicBezTo>
                  <a:cubicBezTo>
                    <a:pt x="67" y="80"/>
                    <a:pt x="67" y="80"/>
                    <a:pt x="54" y="67"/>
                  </a:cubicBezTo>
                  <a:lnTo>
                    <a:pt x="54" y="27"/>
                  </a:lnTo>
                  <a:cubicBezTo>
                    <a:pt x="40" y="27"/>
                    <a:pt x="40" y="14"/>
                    <a:pt x="40" y="14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0"/>
            <p:cNvSpPr/>
            <p:nvPr/>
          </p:nvSpPr>
          <p:spPr>
            <a:xfrm>
              <a:off x="3641434" y="2094042"/>
              <a:ext cx="17857" cy="39166"/>
            </a:xfrm>
            <a:custGeom>
              <a:avLst/>
              <a:gdLst/>
              <a:ahLst/>
              <a:cxnLst/>
              <a:rect l="l" t="t" r="r" b="b"/>
              <a:pathLst>
                <a:path w="543" h="1191" extrusionOk="0">
                  <a:moveTo>
                    <a:pt x="149" y="0"/>
                  </a:moveTo>
                  <a:cubicBezTo>
                    <a:pt x="130" y="0"/>
                    <a:pt x="110" y="5"/>
                    <a:pt x="93" y="14"/>
                  </a:cubicBezTo>
                  <a:cubicBezTo>
                    <a:pt x="1" y="53"/>
                    <a:pt x="1" y="172"/>
                    <a:pt x="13" y="264"/>
                  </a:cubicBezTo>
                  <a:cubicBezTo>
                    <a:pt x="54" y="622"/>
                    <a:pt x="172" y="887"/>
                    <a:pt x="504" y="1191"/>
                  </a:cubicBezTo>
                  <a:lnTo>
                    <a:pt x="543" y="1152"/>
                  </a:lnTo>
                  <a:cubicBezTo>
                    <a:pt x="410" y="317"/>
                    <a:pt x="345" y="159"/>
                    <a:pt x="252" y="53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0"/>
            <p:cNvSpPr/>
            <p:nvPr/>
          </p:nvSpPr>
          <p:spPr>
            <a:xfrm>
              <a:off x="3647945" y="2105782"/>
              <a:ext cx="10063" cy="27031"/>
            </a:xfrm>
            <a:custGeom>
              <a:avLst/>
              <a:gdLst/>
              <a:ahLst/>
              <a:cxnLst/>
              <a:rect l="l" t="t" r="r" b="b"/>
              <a:pathLst>
                <a:path w="306" h="822" extrusionOk="0">
                  <a:moveTo>
                    <a:pt x="1" y="1"/>
                  </a:moveTo>
                  <a:cubicBezTo>
                    <a:pt x="41" y="172"/>
                    <a:pt x="94" y="345"/>
                    <a:pt x="159" y="504"/>
                  </a:cubicBezTo>
                  <a:cubicBezTo>
                    <a:pt x="200" y="609"/>
                    <a:pt x="253" y="715"/>
                    <a:pt x="306" y="821"/>
                  </a:cubicBezTo>
                  <a:cubicBezTo>
                    <a:pt x="173" y="557"/>
                    <a:pt x="80" y="292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0"/>
            <p:cNvSpPr/>
            <p:nvPr/>
          </p:nvSpPr>
          <p:spPr>
            <a:xfrm>
              <a:off x="3653635" y="2128209"/>
              <a:ext cx="40942" cy="14798"/>
            </a:xfrm>
            <a:custGeom>
              <a:avLst/>
              <a:gdLst/>
              <a:ahLst/>
              <a:cxnLst/>
              <a:rect l="l" t="t" r="r" b="b"/>
              <a:pathLst>
                <a:path w="1245" h="450" extrusionOk="0">
                  <a:moveTo>
                    <a:pt x="1036" y="0"/>
                  </a:moveTo>
                  <a:cubicBezTo>
                    <a:pt x="897" y="0"/>
                    <a:pt x="677" y="67"/>
                    <a:pt x="13" y="311"/>
                  </a:cubicBezTo>
                  <a:lnTo>
                    <a:pt x="0" y="364"/>
                  </a:lnTo>
                  <a:cubicBezTo>
                    <a:pt x="193" y="422"/>
                    <a:pt x="357" y="450"/>
                    <a:pt x="509" y="450"/>
                  </a:cubicBezTo>
                  <a:cubicBezTo>
                    <a:pt x="701" y="450"/>
                    <a:pt x="874" y="406"/>
                    <a:pt x="1059" y="325"/>
                  </a:cubicBezTo>
                  <a:cubicBezTo>
                    <a:pt x="1138" y="284"/>
                    <a:pt x="1244" y="231"/>
                    <a:pt x="1231" y="126"/>
                  </a:cubicBezTo>
                  <a:cubicBezTo>
                    <a:pt x="1231" y="73"/>
                    <a:pt x="1178" y="20"/>
                    <a:pt x="1112" y="7"/>
                  </a:cubicBezTo>
                  <a:cubicBezTo>
                    <a:pt x="1088" y="3"/>
                    <a:pt x="1064" y="0"/>
                    <a:pt x="103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0"/>
            <p:cNvSpPr/>
            <p:nvPr/>
          </p:nvSpPr>
          <p:spPr>
            <a:xfrm>
              <a:off x="3654029" y="2134918"/>
              <a:ext cx="28774" cy="5262"/>
            </a:xfrm>
            <a:custGeom>
              <a:avLst/>
              <a:gdLst/>
              <a:ahLst/>
              <a:cxnLst/>
              <a:rect l="l" t="t" r="r" b="b"/>
              <a:pathLst>
                <a:path w="875" h="160" extrusionOk="0">
                  <a:moveTo>
                    <a:pt x="862" y="1"/>
                  </a:moveTo>
                  <a:cubicBezTo>
                    <a:pt x="583" y="94"/>
                    <a:pt x="292" y="133"/>
                    <a:pt x="1" y="147"/>
                  </a:cubicBezTo>
                  <a:lnTo>
                    <a:pt x="1" y="160"/>
                  </a:lnTo>
                  <a:cubicBezTo>
                    <a:pt x="121" y="160"/>
                    <a:pt x="239" y="147"/>
                    <a:pt x="359" y="133"/>
                  </a:cubicBezTo>
                  <a:cubicBezTo>
                    <a:pt x="530" y="107"/>
                    <a:pt x="689" y="68"/>
                    <a:pt x="862" y="15"/>
                  </a:cubicBezTo>
                  <a:cubicBezTo>
                    <a:pt x="862" y="15"/>
                    <a:pt x="874" y="15"/>
                    <a:pt x="86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0"/>
            <p:cNvSpPr/>
            <p:nvPr/>
          </p:nvSpPr>
          <p:spPr>
            <a:xfrm>
              <a:off x="3645775" y="2113181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7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67"/>
                  </a:cubicBezTo>
                  <a:cubicBezTo>
                    <a:pt x="14" y="67"/>
                    <a:pt x="14" y="80"/>
                    <a:pt x="27" y="80"/>
                  </a:cubicBezTo>
                  <a:cubicBezTo>
                    <a:pt x="27" y="80"/>
                    <a:pt x="27" y="67"/>
                    <a:pt x="40" y="67"/>
                  </a:cubicBezTo>
                  <a:lnTo>
                    <a:pt x="40" y="53"/>
                  </a:lnTo>
                  <a:lnTo>
                    <a:pt x="40" y="40"/>
                  </a:lnTo>
                  <a:lnTo>
                    <a:pt x="40" y="14"/>
                  </a:lnTo>
                  <a:cubicBezTo>
                    <a:pt x="27" y="14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0"/>
            <p:cNvSpPr/>
            <p:nvPr/>
          </p:nvSpPr>
          <p:spPr>
            <a:xfrm>
              <a:off x="3647090" y="2116667"/>
              <a:ext cx="460" cy="1743"/>
            </a:xfrm>
            <a:custGeom>
              <a:avLst/>
              <a:gdLst/>
              <a:ahLst/>
              <a:cxnLst/>
              <a:rect l="l" t="t" r="r" b="b"/>
              <a:pathLst>
                <a:path w="14" h="53" extrusionOk="0">
                  <a:moveTo>
                    <a:pt x="0" y="0"/>
                  </a:moveTo>
                  <a:lnTo>
                    <a:pt x="0" y="14"/>
                  </a:lnTo>
                  <a:lnTo>
                    <a:pt x="0" y="40"/>
                  </a:lnTo>
                  <a:cubicBezTo>
                    <a:pt x="0" y="40"/>
                    <a:pt x="0" y="53"/>
                    <a:pt x="14" y="53"/>
                  </a:cubicBezTo>
                  <a:lnTo>
                    <a:pt x="14" y="40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0"/>
            <p:cNvSpPr/>
            <p:nvPr/>
          </p:nvSpPr>
          <p:spPr>
            <a:xfrm>
              <a:off x="3674517" y="2140147"/>
              <a:ext cx="2631" cy="1348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40" y="1"/>
                  </a:moveTo>
                  <a:cubicBezTo>
                    <a:pt x="27" y="15"/>
                    <a:pt x="27" y="15"/>
                    <a:pt x="13" y="15"/>
                  </a:cubicBezTo>
                  <a:cubicBezTo>
                    <a:pt x="13" y="15"/>
                    <a:pt x="13" y="27"/>
                    <a:pt x="0" y="27"/>
                  </a:cubicBezTo>
                  <a:lnTo>
                    <a:pt x="0" y="41"/>
                  </a:lnTo>
                  <a:lnTo>
                    <a:pt x="27" y="41"/>
                  </a:lnTo>
                  <a:cubicBezTo>
                    <a:pt x="40" y="41"/>
                    <a:pt x="53" y="41"/>
                    <a:pt x="66" y="27"/>
                  </a:cubicBezTo>
                  <a:lnTo>
                    <a:pt x="66" y="15"/>
                  </a:ln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0"/>
            <p:cNvSpPr/>
            <p:nvPr/>
          </p:nvSpPr>
          <p:spPr>
            <a:xfrm>
              <a:off x="3671919" y="2141035"/>
              <a:ext cx="1743" cy="888"/>
            </a:xfrm>
            <a:custGeom>
              <a:avLst/>
              <a:gdLst/>
              <a:ahLst/>
              <a:cxnLst/>
              <a:rect l="l" t="t" r="r" b="b"/>
              <a:pathLst>
                <a:path w="53" h="27" extrusionOk="0">
                  <a:moveTo>
                    <a:pt x="27" y="0"/>
                  </a:moveTo>
                  <a:lnTo>
                    <a:pt x="13" y="14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39" y="27"/>
                  </a:lnTo>
                  <a:lnTo>
                    <a:pt x="53" y="1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0"/>
            <p:cNvSpPr/>
            <p:nvPr/>
          </p:nvSpPr>
          <p:spPr>
            <a:xfrm>
              <a:off x="3638836" y="2104039"/>
              <a:ext cx="30484" cy="60508"/>
            </a:xfrm>
            <a:custGeom>
              <a:avLst/>
              <a:gdLst/>
              <a:ahLst/>
              <a:cxnLst/>
              <a:rect l="l" t="t" r="r" b="b"/>
              <a:pathLst>
                <a:path w="927" h="1840" extrusionOk="0">
                  <a:moveTo>
                    <a:pt x="886" y="1"/>
                  </a:moveTo>
                  <a:cubicBezTo>
                    <a:pt x="860" y="1"/>
                    <a:pt x="833" y="13"/>
                    <a:pt x="833" y="40"/>
                  </a:cubicBezTo>
                  <a:cubicBezTo>
                    <a:pt x="833" y="54"/>
                    <a:pt x="807" y="569"/>
                    <a:pt x="397" y="1060"/>
                  </a:cubicBezTo>
                  <a:cubicBezTo>
                    <a:pt x="225" y="1271"/>
                    <a:pt x="106" y="1483"/>
                    <a:pt x="27" y="1695"/>
                  </a:cubicBezTo>
                  <a:cubicBezTo>
                    <a:pt x="13" y="1721"/>
                    <a:pt x="13" y="1748"/>
                    <a:pt x="0" y="1774"/>
                  </a:cubicBezTo>
                  <a:cubicBezTo>
                    <a:pt x="13" y="1774"/>
                    <a:pt x="13" y="1787"/>
                    <a:pt x="27" y="1787"/>
                  </a:cubicBezTo>
                  <a:cubicBezTo>
                    <a:pt x="39" y="1813"/>
                    <a:pt x="53" y="1827"/>
                    <a:pt x="66" y="1840"/>
                  </a:cubicBezTo>
                  <a:lnTo>
                    <a:pt x="80" y="1840"/>
                  </a:lnTo>
                  <a:cubicBezTo>
                    <a:pt x="145" y="1615"/>
                    <a:pt x="265" y="1363"/>
                    <a:pt x="463" y="1125"/>
                  </a:cubicBezTo>
                  <a:cubicBezTo>
                    <a:pt x="900" y="610"/>
                    <a:pt x="927" y="80"/>
                    <a:pt x="927" y="54"/>
                  </a:cubicBezTo>
                  <a:cubicBezTo>
                    <a:pt x="927" y="27"/>
                    <a:pt x="913" y="1"/>
                    <a:pt x="88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0"/>
            <p:cNvSpPr/>
            <p:nvPr/>
          </p:nvSpPr>
          <p:spPr>
            <a:xfrm>
              <a:off x="3681883" y="2045733"/>
              <a:ext cx="9208" cy="24828"/>
            </a:xfrm>
            <a:custGeom>
              <a:avLst/>
              <a:gdLst/>
              <a:ahLst/>
              <a:cxnLst/>
              <a:rect l="l" t="t" r="r" b="b"/>
              <a:pathLst>
                <a:path w="280" h="755" extrusionOk="0">
                  <a:moveTo>
                    <a:pt x="213" y="0"/>
                  </a:moveTo>
                  <a:cubicBezTo>
                    <a:pt x="226" y="251"/>
                    <a:pt x="147" y="516"/>
                    <a:pt x="1" y="728"/>
                  </a:cubicBezTo>
                  <a:lnTo>
                    <a:pt x="41" y="754"/>
                  </a:lnTo>
                  <a:cubicBezTo>
                    <a:pt x="200" y="542"/>
                    <a:pt x="279" y="265"/>
                    <a:pt x="26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0"/>
            <p:cNvSpPr/>
            <p:nvPr/>
          </p:nvSpPr>
          <p:spPr>
            <a:xfrm>
              <a:off x="3671919" y="2042642"/>
              <a:ext cx="4801" cy="26604"/>
            </a:xfrm>
            <a:custGeom>
              <a:avLst/>
              <a:gdLst/>
              <a:ahLst/>
              <a:cxnLst/>
              <a:rect l="l" t="t" r="r" b="b"/>
              <a:pathLst>
                <a:path w="146" h="809" extrusionOk="0">
                  <a:moveTo>
                    <a:pt x="92" y="1"/>
                  </a:moveTo>
                  <a:cubicBezTo>
                    <a:pt x="0" y="677"/>
                    <a:pt x="27" y="809"/>
                    <a:pt x="27" y="809"/>
                  </a:cubicBezTo>
                  <a:lnTo>
                    <a:pt x="79" y="795"/>
                  </a:lnTo>
                  <a:cubicBezTo>
                    <a:pt x="79" y="795"/>
                    <a:pt x="53" y="663"/>
                    <a:pt x="14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0"/>
            <p:cNvSpPr/>
            <p:nvPr/>
          </p:nvSpPr>
          <p:spPr>
            <a:xfrm>
              <a:off x="3654029" y="2048759"/>
              <a:ext cx="52715" cy="55378"/>
            </a:xfrm>
            <a:custGeom>
              <a:avLst/>
              <a:gdLst/>
              <a:ahLst/>
              <a:cxnLst/>
              <a:rect l="l" t="t" r="r" b="b"/>
              <a:pathLst>
                <a:path w="1603" h="1684" extrusionOk="0">
                  <a:moveTo>
                    <a:pt x="465" y="0"/>
                  </a:moveTo>
                  <a:cubicBezTo>
                    <a:pt x="465" y="0"/>
                    <a:pt x="319" y="252"/>
                    <a:pt x="292" y="450"/>
                  </a:cubicBezTo>
                  <a:cubicBezTo>
                    <a:pt x="292" y="450"/>
                    <a:pt x="200" y="226"/>
                    <a:pt x="121" y="146"/>
                  </a:cubicBezTo>
                  <a:lnTo>
                    <a:pt x="121" y="146"/>
                  </a:lnTo>
                  <a:cubicBezTo>
                    <a:pt x="120" y="146"/>
                    <a:pt x="1" y="794"/>
                    <a:pt x="160" y="1244"/>
                  </a:cubicBezTo>
                  <a:cubicBezTo>
                    <a:pt x="254" y="1544"/>
                    <a:pt x="442" y="1683"/>
                    <a:pt x="639" y="1683"/>
                  </a:cubicBezTo>
                  <a:cubicBezTo>
                    <a:pt x="746" y="1683"/>
                    <a:pt x="856" y="1642"/>
                    <a:pt x="954" y="1562"/>
                  </a:cubicBezTo>
                  <a:cubicBezTo>
                    <a:pt x="954" y="1562"/>
                    <a:pt x="1377" y="1324"/>
                    <a:pt x="1603" y="636"/>
                  </a:cubicBezTo>
                  <a:cubicBezTo>
                    <a:pt x="1603" y="636"/>
                    <a:pt x="1568" y="624"/>
                    <a:pt x="1512" y="624"/>
                  </a:cubicBezTo>
                  <a:cubicBezTo>
                    <a:pt x="1448" y="624"/>
                    <a:pt x="1357" y="639"/>
                    <a:pt x="1259" y="702"/>
                  </a:cubicBezTo>
                  <a:cubicBezTo>
                    <a:pt x="1259" y="702"/>
                    <a:pt x="1259" y="305"/>
                    <a:pt x="1206" y="226"/>
                  </a:cubicBezTo>
                  <a:cubicBezTo>
                    <a:pt x="1206" y="226"/>
                    <a:pt x="994" y="397"/>
                    <a:pt x="941" y="503"/>
                  </a:cubicBezTo>
                  <a:cubicBezTo>
                    <a:pt x="941" y="503"/>
                    <a:pt x="888" y="159"/>
                    <a:pt x="835" y="93"/>
                  </a:cubicBezTo>
                  <a:cubicBezTo>
                    <a:pt x="835" y="93"/>
                    <a:pt x="650" y="252"/>
                    <a:pt x="610" y="397"/>
                  </a:cubicBezTo>
                  <a:cubicBezTo>
                    <a:pt x="610" y="397"/>
                    <a:pt x="557" y="53"/>
                    <a:pt x="46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0"/>
            <p:cNvSpPr/>
            <p:nvPr/>
          </p:nvSpPr>
          <p:spPr>
            <a:xfrm>
              <a:off x="3653174" y="2079671"/>
              <a:ext cx="39659" cy="29070"/>
            </a:xfrm>
            <a:custGeom>
              <a:avLst/>
              <a:gdLst/>
              <a:ahLst/>
              <a:cxnLst/>
              <a:rect l="l" t="t" r="r" b="b"/>
              <a:pathLst>
                <a:path w="1206" h="884" extrusionOk="0">
                  <a:moveTo>
                    <a:pt x="768" y="1"/>
                  </a:moveTo>
                  <a:cubicBezTo>
                    <a:pt x="768" y="1"/>
                    <a:pt x="491" y="252"/>
                    <a:pt x="450" y="556"/>
                  </a:cubicBezTo>
                  <a:cubicBezTo>
                    <a:pt x="450" y="556"/>
                    <a:pt x="318" y="119"/>
                    <a:pt x="147" y="40"/>
                  </a:cubicBezTo>
                  <a:lnTo>
                    <a:pt x="147" y="40"/>
                  </a:lnTo>
                  <a:cubicBezTo>
                    <a:pt x="146" y="40"/>
                    <a:pt x="0" y="649"/>
                    <a:pt x="438" y="874"/>
                  </a:cubicBezTo>
                  <a:cubicBezTo>
                    <a:pt x="438" y="874"/>
                    <a:pt x="479" y="884"/>
                    <a:pt x="545" y="884"/>
                  </a:cubicBezTo>
                  <a:cubicBezTo>
                    <a:pt x="697" y="884"/>
                    <a:pt x="984" y="832"/>
                    <a:pt x="1205" y="490"/>
                  </a:cubicBezTo>
                  <a:cubicBezTo>
                    <a:pt x="1205" y="490"/>
                    <a:pt x="1174" y="484"/>
                    <a:pt x="1125" y="484"/>
                  </a:cubicBezTo>
                  <a:cubicBezTo>
                    <a:pt x="1019" y="484"/>
                    <a:pt x="829" y="509"/>
                    <a:pt x="676" y="662"/>
                  </a:cubicBezTo>
                  <a:cubicBezTo>
                    <a:pt x="676" y="662"/>
                    <a:pt x="847" y="239"/>
                    <a:pt x="7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0"/>
            <p:cNvSpPr/>
            <p:nvPr/>
          </p:nvSpPr>
          <p:spPr>
            <a:xfrm>
              <a:off x="3687572" y="2041622"/>
              <a:ext cx="5262" cy="4604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83" y="1"/>
                  </a:moveTo>
                  <a:cubicBezTo>
                    <a:pt x="59" y="1"/>
                    <a:pt x="33" y="13"/>
                    <a:pt x="13" y="32"/>
                  </a:cubicBezTo>
                  <a:cubicBezTo>
                    <a:pt x="1" y="72"/>
                    <a:pt x="13" y="111"/>
                    <a:pt x="40" y="125"/>
                  </a:cubicBezTo>
                  <a:cubicBezTo>
                    <a:pt x="50" y="135"/>
                    <a:pt x="63" y="139"/>
                    <a:pt x="78" y="139"/>
                  </a:cubicBezTo>
                  <a:cubicBezTo>
                    <a:pt x="101" y="139"/>
                    <a:pt x="124" y="128"/>
                    <a:pt x="133" y="111"/>
                  </a:cubicBezTo>
                  <a:cubicBezTo>
                    <a:pt x="159" y="85"/>
                    <a:pt x="146" y="46"/>
                    <a:pt x="119" y="19"/>
                  </a:cubicBezTo>
                  <a:lnTo>
                    <a:pt x="106" y="5"/>
                  </a:lnTo>
                  <a:cubicBezTo>
                    <a:pt x="99" y="2"/>
                    <a:pt x="91" y="1"/>
                    <a:pt x="8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0"/>
            <p:cNvSpPr/>
            <p:nvPr/>
          </p:nvSpPr>
          <p:spPr>
            <a:xfrm>
              <a:off x="3673629" y="2039879"/>
              <a:ext cx="4834" cy="4407"/>
            </a:xfrm>
            <a:custGeom>
              <a:avLst/>
              <a:gdLst/>
              <a:ahLst/>
              <a:cxnLst/>
              <a:rect l="l" t="t" r="r" b="b"/>
              <a:pathLst>
                <a:path w="147" h="134" extrusionOk="0">
                  <a:moveTo>
                    <a:pt x="75" y="1"/>
                  </a:moveTo>
                  <a:cubicBezTo>
                    <a:pt x="48" y="1"/>
                    <a:pt x="24" y="13"/>
                    <a:pt x="14" y="32"/>
                  </a:cubicBezTo>
                  <a:cubicBezTo>
                    <a:pt x="1" y="58"/>
                    <a:pt x="14" y="111"/>
                    <a:pt x="40" y="125"/>
                  </a:cubicBezTo>
                  <a:cubicBezTo>
                    <a:pt x="51" y="130"/>
                    <a:pt x="64" y="133"/>
                    <a:pt x="78" y="133"/>
                  </a:cubicBezTo>
                  <a:cubicBezTo>
                    <a:pt x="97" y="133"/>
                    <a:pt x="118" y="127"/>
                    <a:pt x="133" y="111"/>
                  </a:cubicBezTo>
                  <a:cubicBezTo>
                    <a:pt x="146" y="85"/>
                    <a:pt x="146" y="32"/>
                    <a:pt x="120" y="19"/>
                  </a:cubicBezTo>
                  <a:lnTo>
                    <a:pt x="107" y="6"/>
                  </a:lnTo>
                  <a:cubicBezTo>
                    <a:pt x="96" y="2"/>
                    <a:pt x="86" y="1"/>
                    <a:pt x="7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"/>
          <p:cNvSpPr txBox="1">
            <a:spLocks noGrp="1"/>
          </p:cNvSpPr>
          <p:nvPr>
            <p:ph type="title"/>
          </p:nvPr>
        </p:nvSpPr>
        <p:spPr>
          <a:xfrm>
            <a:off x="995697" y="2684200"/>
            <a:ext cx="3303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title" idx="2" hasCustomPrompt="1"/>
          </p:nvPr>
        </p:nvSpPr>
        <p:spPr>
          <a:xfrm>
            <a:off x="1650747" y="1090600"/>
            <a:ext cx="1993200" cy="1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1"/>
          </p:nvPr>
        </p:nvSpPr>
        <p:spPr>
          <a:xfrm>
            <a:off x="995697" y="3631325"/>
            <a:ext cx="33033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"/>
          <p:cNvSpPr/>
          <p:nvPr/>
        </p:nvSpPr>
        <p:spPr>
          <a:xfrm flipH="1">
            <a:off x="-81128" y="455840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3"/>
          <p:cNvGrpSpPr/>
          <p:nvPr/>
        </p:nvGrpSpPr>
        <p:grpSpPr>
          <a:xfrm>
            <a:off x="7941538" y="3148663"/>
            <a:ext cx="1152140" cy="2122559"/>
            <a:chOff x="4143264" y="1714874"/>
            <a:chExt cx="141078" cy="259923"/>
          </a:xfrm>
        </p:grpSpPr>
        <p:sp>
          <p:nvSpPr>
            <p:cNvPr id="223" name="Google Shape;223;p3"/>
            <p:cNvSpPr/>
            <p:nvPr/>
          </p:nvSpPr>
          <p:spPr>
            <a:xfrm>
              <a:off x="4212487" y="1840003"/>
              <a:ext cx="36601" cy="53833"/>
            </a:xfrm>
            <a:custGeom>
              <a:avLst/>
              <a:gdLst/>
              <a:ahLst/>
              <a:cxnLst/>
              <a:rect l="l" t="t" r="r" b="b"/>
              <a:pathLst>
                <a:path w="1113" h="1637" extrusionOk="0">
                  <a:moveTo>
                    <a:pt x="209" y="0"/>
                  </a:moveTo>
                  <a:cubicBezTo>
                    <a:pt x="170" y="0"/>
                    <a:pt x="130" y="11"/>
                    <a:pt x="93" y="35"/>
                  </a:cubicBezTo>
                  <a:cubicBezTo>
                    <a:pt x="1" y="128"/>
                    <a:pt x="27" y="286"/>
                    <a:pt x="54" y="392"/>
                  </a:cubicBezTo>
                  <a:cubicBezTo>
                    <a:pt x="212" y="856"/>
                    <a:pt x="543" y="1345"/>
                    <a:pt x="1086" y="1636"/>
                  </a:cubicBezTo>
                  <a:lnTo>
                    <a:pt x="1112" y="1583"/>
                  </a:lnTo>
                  <a:cubicBezTo>
                    <a:pt x="689" y="525"/>
                    <a:pt x="490" y="154"/>
                    <a:pt x="331" y="35"/>
                  </a:cubicBezTo>
                  <a:cubicBezTo>
                    <a:pt x="296" y="14"/>
                    <a:pt x="253" y="0"/>
                    <a:pt x="20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223372" y="1855064"/>
              <a:ext cx="23513" cy="34858"/>
            </a:xfrm>
            <a:custGeom>
              <a:avLst/>
              <a:gdLst/>
              <a:ahLst/>
              <a:cxnLst/>
              <a:rect l="l" t="t" r="r" b="b"/>
              <a:pathLst>
                <a:path w="715" h="1060" extrusionOk="0">
                  <a:moveTo>
                    <a:pt x="14" y="1"/>
                  </a:moveTo>
                  <a:cubicBezTo>
                    <a:pt x="14" y="1"/>
                    <a:pt x="0" y="14"/>
                    <a:pt x="14" y="14"/>
                  </a:cubicBezTo>
                  <a:cubicBezTo>
                    <a:pt x="185" y="398"/>
                    <a:pt x="424" y="755"/>
                    <a:pt x="702" y="1060"/>
                  </a:cubicBezTo>
                  <a:lnTo>
                    <a:pt x="715" y="1060"/>
                  </a:lnTo>
                  <a:lnTo>
                    <a:pt x="715" y="1046"/>
                  </a:lnTo>
                  <a:cubicBezTo>
                    <a:pt x="437" y="742"/>
                    <a:pt x="199" y="384"/>
                    <a:pt x="27" y="1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220742" y="1896565"/>
              <a:ext cx="45316" cy="49492"/>
            </a:xfrm>
            <a:custGeom>
              <a:avLst/>
              <a:gdLst/>
              <a:ahLst/>
              <a:cxnLst/>
              <a:rect l="l" t="t" r="r" b="b"/>
              <a:pathLst>
                <a:path w="1378" h="1505" extrusionOk="0">
                  <a:moveTo>
                    <a:pt x="236" y="0"/>
                  </a:moveTo>
                  <a:cubicBezTo>
                    <a:pt x="181" y="0"/>
                    <a:pt x="127" y="21"/>
                    <a:pt x="94" y="62"/>
                  </a:cubicBezTo>
                  <a:cubicBezTo>
                    <a:pt x="1" y="155"/>
                    <a:pt x="54" y="313"/>
                    <a:pt x="120" y="433"/>
                  </a:cubicBezTo>
                  <a:cubicBezTo>
                    <a:pt x="359" y="869"/>
                    <a:pt x="782" y="1280"/>
                    <a:pt x="1377" y="1505"/>
                  </a:cubicBezTo>
                  <a:lnTo>
                    <a:pt x="1351" y="1413"/>
                  </a:lnTo>
                  <a:cubicBezTo>
                    <a:pt x="729" y="407"/>
                    <a:pt x="504" y="128"/>
                    <a:pt x="332" y="22"/>
                  </a:cubicBezTo>
                  <a:cubicBezTo>
                    <a:pt x="302" y="8"/>
                    <a:pt x="269" y="0"/>
                    <a:pt x="2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234257" y="1911331"/>
              <a:ext cx="27426" cy="30287"/>
            </a:xfrm>
            <a:custGeom>
              <a:avLst/>
              <a:gdLst/>
              <a:ahLst/>
              <a:cxnLst/>
              <a:rect l="l" t="t" r="r" b="b"/>
              <a:pathLst>
                <a:path w="834" h="921" extrusionOk="0">
                  <a:moveTo>
                    <a:pt x="12" y="0"/>
                  </a:moveTo>
                  <a:cubicBezTo>
                    <a:pt x="10" y="0"/>
                    <a:pt x="7" y="4"/>
                    <a:pt x="0" y="11"/>
                  </a:cubicBezTo>
                  <a:cubicBezTo>
                    <a:pt x="146" y="222"/>
                    <a:pt x="304" y="408"/>
                    <a:pt x="463" y="579"/>
                  </a:cubicBezTo>
                  <a:cubicBezTo>
                    <a:pt x="583" y="699"/>
                    <a:pt x="701" y="805"/>
                    <a:pt x="821" y="911"/>
                  </a:cubicBezTo>
                  <a:cubicBezTo>
                    <a:pt x="821" y="917"/>
                    <a:pt x="824" y="920"/>
                    <a:pt x="827" y="920"/>
                  </a:cubicBezTo>
                  <a:cubicBezTo>
                    <a:pt x="831" y="920"/>
                    <a:pt x="834" y="917"/>
                    <a:pt x="834" y="911"/>
                  </a:cubicBezTo>
                  <a:cubicBezTo>
                    <a:pt x="530" y="646"/>
                    <a:pt x="251" y="341"/>
                    <a:pt x="13" y="11"/>
                  </a:cubicBezTo>
                  <a:cubicBezTo>
                    <a:pt x="13" y="4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248595" y="1844343"/>
              <a:ext cx="33576" cy="51235"/>
            </a:xfrm>
            <a:custGeom>
              <a:avLst/>
              <a:gdLst/>
              <a:ahLst/>
              <a:cxnLst/>
              <a:rect l="l" t="t" r="r" b="b"/>
              <a:pathLst>
                <a:path w="1021" h="1558" extrusionOk="0">
                  <a:moveTo>
                    <a:pt x="799" y="1"/>
                  </a:moveTo>
                  <a:cubicBezTo>
                    <a:pt x="754" y="1"/>
                    <a:pt x="711" y="14"/>
                    <a:pt x="676" y="36"/>
                  </a:cubicBezTo>
                  <a:cubicBezTo>
                    <a:pt x="530" y="154"/>
                    <a:pt x="371" y="459"/>
                    <a:pt x="1" y="1478"/>
                  </a:cubicBezTo>
                  <a:lnTo>
                    <a:pt x="27" y="1557"/>
                  </a:lnTo>
                  <a:cubicBezTo>
                    <a:pt x="530" y="1280"/>
                    <a:pt x="835" y="830"/>
                    <a:pt x="967" y="380"/>
                  </a:cubicBezTo>
                  <a:cubicBezTo>
                    <a:pt x="994" y="274"/>
                    <a:pt x="1020" y="115"/>
                    <a:pt x="914" y="36"/>
                  </a:cubicBezTo>
                  <a:cubicBezTo>
                    <a:pt x="877" y="11"/>
                    <a:pt x="837" y="1"/>
                    <a:pt x="79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250799" y="1861181"/>
              <a:ext cx="20915" cy="32984"/>
            </a:xfrm>
            <a:custGeom>
              <a:avLst/>
              <a:gdLst/>
              <a:ahLst/>
              <a:cxnLst/>
              <a:rect l="l" t="t" r="r" b="b"/>
              <a:pathLst>
                <a:path w="636" h="1003" extrusionOk="0">
                  <a:moveTo>
                    <a:pt x="609" y="0"/>
                  </a:moveTo>
                  <a:cubicBezTo>
                    <a:pt x="463" y="357"/>
                    <a:pt x="251" y="688"/>
                    <a:pt x="0" y="992"/>
                  </a:cubicBezTo>
                  <a:cubicBezTo>
                    <a:pt x="0" y="999"/>
                    <a:pt x="4" y="1003"/>
                    <a:pt x="7" y="1003"/>
                  </a:cubicBezTo>
                  <a:cubicBezTo>
                    <a:pt x="10" y="1003"/>
                    <a:pt x="13" y="999"/>
                    <a:pt x="13" y="992"/>
                  </a:cubicBezTo>
                  <a:cubicBezTo>
                    <a:pt x="265" y="701"/>
                    <a:pt x="477" y="371"/>
                    <a:pt x="636" y="13"/>
                  </a:cubicBezTo>
                  <a:cubicBezTo>
                    <a:pt x="636" y="0"/>
                    <a:pt x="636" y="0"/>
                    <a:pt x="62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4264282" y="1888245"/>
              <a:ext cx="20060" cy="57384"/>
            </a:xfrm>
            <a:custGeom>
              <a:avLst/>
              <a:gdLst/>
              <a:ahLst/>
              <a:cxnLst/>
              <a:rect l="l" t="t" r="r" b="b"/>
              <a:pathLst>
                <a:path w="610" h="1745" extrusionOk="0">
                  <a:moveTo>
                    <a:pt x="401" y="0"/>
                  </a:moveTo>
                  <a:cubicBezTo>
                    <a:pt x="339" y="0"/>
                    <a:pt x="278" y="28"/>
                    <a:pt x="238" y="77"/>
                  </a:cubicBezTo>
                  <a:cubicBezTo>
                    <a:pt x="133" y="222"/>
                    <a:pt x="53" y="554"/>
                    <a:pt x="0" y="1639"/>
                  </a:cubicBezTo>
                  <a:lnTo>
                    <a:pt x="53" y="1745"/>
                  </a:lnTo>
                  <a:cubicBezTo>
                    <a:pt x="450" y="1361"/>
                    <a:pt x="609" y="792"/>
                    <a:pt x="609" y="328"/>
                  </a:cubicBezTo>
                  <a:cubicBezTo>
                    <a:pt x="609" y="210"/>
                    <a:pt x="583" y="63"/>
                    <a:pt x="464" y="11"/>
                  </a:cubicBezTo>
                  <a:cubicBezTo>
                    <a:pt x="443" y="4"/>
                    <a:pt x="422" y="0"/>
                    <a:pt x="40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265597" y="1903373"/>
              <a:ext cx="10885" cy="37916"/>
            </a:xfrm>
            <a:custGeom>
              <a:avLst/>
              <a:gdLst/>
              <a:ahLst/>
              <a:cxnLst/>
              <a:rect l="l" t="t" r="r" b="b"/>
              <a:pathLst>
                <a:path w="331" h="1153" extrusionOk="0">
                  <a:moveTo>
                    <a:pt x="331" y="1"/>
                  </a:moveTo>
                  <a:cubicBezTo>
                    <a:pt x="318" y="1"/>
                    <a:pt x="318" y="1"/>
                    <a:pt x="318" y="14"/>
                  </a:cubicBezTo>
                  <a:cubicBezTo>
                    <a:pt x="265" y="398"/>
                    <a:pt x="159" y="782"/>
                    <a:pt x="0" y="1139"/>
                  </a:cubicBezTo>
                  <a:lnTo>
                    <a:pt x="13" y="1153"/>
                  </a:lnTo>
                  <a:lnTo>
                    <a:pt x="27" y="1139"/>
                  </a:lnTo>
                  <a:cubicBezTo>
                    <a:pt x="186" y="782"/>
                    <a:pt x="278" y="411"/>
                    <a:pt x="331" y="14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245110" y="1863779"/>
              <a:ext cx="34858" cy="103621"/>
            </a:xfrm>
            <a:custGeom>
              <a:avLst/>
              <a:gdLst/>
              <a:ahLst/>
              <a:cxnLst/>
              <a:rect l="l" t="t" r="r" b="b"/>
              <a:pathLst>
                <a:path w="1060" h="3151" extrusionOk="0">
                  <a:moveTo>
                    <a:pt x="1" y="1"/>
                  </a:moveTo>
                  <a:cubicBezTo>
                    <a:pt x="1" y="278"/>
                    <a:pt x="27" y="557"/>
                    <a:pt x="68" y="834"/>
                  </a:cubicBezTo>
                  <a:cubicBezTo>
                    <a:pt x="120" y="1112"/>
                    <a:pt x="186" y="1390"/>
                    <a:pt x="266" y="1655"/>
                  </a:cubicBezTo>
                  <a:cubicBezTo>
                    <a:pt x="359" y="1933"/>
                    <a:pt x="465" y="2184"/>
                    <a:pt x="583" y="2436"/>
                  </a:cubicBezTo>
                  <a:cubicBezTo>
                    <a:pt x="650" y="2568"/>
                    <a:pt x="716" y="2687"/>
                    <a:pt x="795" y="2807"/>
                  </a:cubicBezTo>
                  <a:cubicBezTo>
                    <a:pt x="835" y="2872"/>
                    <a:pt x="874" y="2925"/>
                    <a:pt x="915" y="2992"/>
                  </a:cubicBezTo>
                  <a:cubicBezTo>
                    <a:pt x="927" y="3018"/>
                    <a:pt x="954" y="3045"/>
                    <a:pt x="980" y="3071"/>
                  </a:cubicBezTo>
                  <a:cubicBezTo>
                    <a:pt x="980" y="3084"/>
                    <a:pt x="994" y="3098"/>
                    <a:pt x="1007" y="3110"/>
                  </a:cubicBezTo>
                  <a:lnTo>
                    <a:pt x="1033" y="3137"/>
                  </a:lnTo>
                  <a:cubicBezTo>
                    <a:pt x="1033" y="3137"/>
                    <a:pt x="1047" y="3151"/>
                    <a:pt x="1060" y="3151"/>
                  </a:cubicBezTo>
                  <a:lnTo>
                    <a:pt x="1060" y="3124"/>
                  </a:lnTo>
                  <a:cubicBezTo>
                    <a:pt x="1020" y="3084"/>
                    <a:pt x="968" y="3031"/>
                    <a:pt x="941" y="2965"/>
                  </a:cubicBezTo>
                  <a:cubicBezTo>
                    <a:pt x="901" y="2912"/>
                    <a:pt x="862" y="2846"/>
                    <a:pt x="821" y="2793"/>
                  </a:cubicBezTo>
                  <a:cubicBezTo>
                    <a:pt x="756" y="2674"/>
                    <a:pt x="689" y="2555"/>
                    <a:pt x="623" y="2422"/>
                  </a:cubicBezTo>
                  <a:cubicBezTo>
                    <a:pt x="504" y="2171"/>
                    <a:pt x="398" y="1907"/>
                    <a:pt x="318" y="1642"/>
                  </a:cubicBezTo>
                  <a:cubicBezTo>
                    <a:pt x="226" y="1377"/>
                    <a:pt x="160" y="1112"/>
                    <a:pt x="120" y="834"/>
                  </a:cubicBezTo>
                  <a:cubicBezTo>
                    <a:pt x="94" y="689"/>
                    <a:pt x="80" y="557"/>
                    <a:pt x="68" y="410"/>
                  </a:cubicBezTo>
                  <a:cubicBezTo>
                    <a:pt x="54" y="278"/>
                    <a:pt x="54" y="133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239486" y="1801066"/>
              <a:ext cx="25683" cy="67973"/>
            </a:xfrm>
            <a:custGeom>
              <a:avLst/>
              <a:gdLst/>
              <a:ahLst/>
              <a:cxnLst/>
              <a:rect l="l" t="t" r="r" b="b"/>
              <a:pathLst>
                <a:path w="781" h="2067" extrusionOk="0">
                  <a:moveTo>
                    <a:pt x="564" y="1"/>
                  </a:moveTo>
                  <a:cubicBezTo>
                    <a:pt x="441" y="1"/>
                    <a:pt x="354" y="127"/>
                    <a:pt x="291" y="253"/>
                  </a:cubicBezTo>
                  <a:cubicBezTo>
                    <a:pt x="80" y="729"/>
                    <a:pt x="0" y="1417"/>
                    <a:pt x="172" y="2066"/>
                  </a:cubicBezTo>
                  <a:lnTo>
                    <a:pt x="212" y="2026"/>
                  </a:lnTo>
                  <a:cubicBezTo>
                    <a:pt x="662" y="861"/>
                    <a:pt x="781" y="411"/>
                    <a:pt x="741" y="187"/>
                  </a:cubicBezTo>
                  <a:cubicBezTo>
                    <a:pt x="728" y="108"/>
                    <a:pt x="662" y="14"/>
                    <a:pt x="583" y="2"/>
                  </a:cubicBezTo>
                  <a:cubicBezTo>
                    <a:pt x="576" y="1"/>
                    <a:pt x="570" y="1"/>
                    <a:pt x="56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245998" y="1818529"/>
              <a:ext cx="8715" cy="46171"/>
            </a:xfrm>
            <a:custGeom>
              <a:avLst/>
              <a:gdLst/>
              <a:ahLst/>
              <a:cxnLst/>
              <a:rect l="l" t="t" r="r" b="b"/>
              <a:pathLst>
                <a:path w="265" h="1404" extrusionOk="0">
                  <a:moveTo>
                    <a:pt x="239" y="0"/>
                  </a:moveTo>
                  <a:cubicBezTo>
                    <a:pt x="106" y="450"/>
                    <a:pt x="27" y="927"/>
                    <a:pt x="0" y="1403"/>
                  </a:cubicBezTo>
                  <a:lnTo>
                    <a:pt x="14" y="1403"/>
                  </a:lnTo>
                  <a:cubicBezTo>
                    <a:pt x="41" y="927"/>
                    <a:pt x="120" y="463"/>
                    <a:pt x="26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198972" y="1722372"/>
              <a:ext cx="26604" cy="16969"/>
            </a:xfrm>
            <a:custGeom>
              <a:avLst/>
              <a:gdLst/>
              <a:ahLst/>
              <a:cxnLst/>
              <a:rect l="l" t="t" r="r" b="b"/>
              <a:pathLst>
                <a:path w="809" h="516" extrusionOk="0">
                  <a:moveTo>
                    <a:pt x="226" y="0"/>
                  </a:moveTo>
                  <a:cubicBezTo>
                    <a:pt x="191" y="0"/>
                    <a:pt x="163" y="9"/>
                    <a:pt x="147" y="25"/>
                  </a:cubicBezTo>
                  <a:cubicBezTo>
                    <a:pt x="107" y="65"/>
                    <a:pt x="1" y="224"/>
                    <a:pt x="253" y="396"/>
                  </a:cubicBezTo>
                  <a:cubicBezTo>
                    <a:pt x="438" y="515"/>
                    <a:pt x="650" y="515"/>
                    <a:pt x="756" y="515"/>
                  </a:cubicBezTo>
                  <a:cubicBezTo>
                    <a:pt x="782" y="501"/>
                    <a:pt x="809" y="475"/>
                    <a:pt x="782" y="436"/>
                  </a:cubicBezTo>
                  <a:cubicBezTo>
                    <a:pt x="624" y="130"/>
                    <a:pt x="365" y="0"/>
                    <a:pt x="2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4203345" y="1723161"/>
              <a:ext cx="20487" cy="14437"/>
            </a:xfrm>
            <a:custGeom>
              <a:avLst/>
              <a:gdLst/>
              <a:ahLst/>
              <a:cxnLst/>
              <a:rect l="l" t="t" r="r" b="b"/>
              <a:pathLst>
                <a:path w="623" h="439" extrusionOk="0">
                  <a:moveTo>
                    <a:pt x="199" y="1"/>
                  </a:moveTo>
                  <a:cubicBezTo>
                    <a:pt x="199" y="41"/>
                    <a:pt x="199" y="94"/>
                    <a:pt x="212" y="133"/>
                  </a:cubicBezTo>
                  <a:cubicBezTo>
                    <a:pt x="146" y="94"/>
                    <a:pt x="80" y="54"/>
                    <a:pt x="0" y="15"/>
                  </a:cubicBezTo>
                  <a:lnTo>
                    <a:pt x="0" y="27"/>
                  </a:lnTo>
                  <a:cubicBezTo>
                    <a:pt x="67" y="68"/>
                    <a:pt x="146" y="107"/>
                    <a:pt x="226" y="160"/>
                  </a:cubicBezTo>
                  <a:cubicBezTo>
                    <a:pt x="146" y="174"/>
                    <a:pt x="67" y="213"/>
                    <a:pt x="0" y="239"/>
                  </a:cubicBezTo>
                  <a:lnTo>
                    <a:pt x="0" y="253"/>
                  </a:lnTo>
                  <a:cubicBezTo>
                    <a:pt x="80" y="213"/>
                    <a:pt x="159" y="186"/>
                    <a:pt x="238" y="174"/>
                  </a:cubicBezTo>
                  <a:cubicBezTo>
                    <a:pt x="318" y="213"/>
                    <a:pt x="397" y="266"/>
                    <a:pt x="464" y="319"/>
                  </a:cubicBezTo>
                  <a:cubicBezTo>
                    <a:pt x="371" y="332"/>
                    <a:pt x="279" y="372"/>
                    <a:pt x="185" y="412"/>
                  </a:cubicBezTo>
                  <a:lnTo>
                    <a:pt x="199" y="412"/>
                  </a:lnTo>
                  <a:cubicBezTo>
                    <a:pt x="291" y="372"/>
                    <a:pt x="385" y="345"/>
                    <a:pt x="477" y="332"/>
                  </a:cubicBezTo>
                  <a:cubicBezTo>
                    <a:pt x="530" y="372"/>
                    <a:pt x="570" y="398"/>
                    <a:pt x="623" y="438"/>
                  </a:cubicBezTo>
                  <a:lnTo>
                    <a:pt x="609" y="425"/>
                  </a:lnTo>
                  <a:cubicBezTo>
                    <a:pt x="570" y="385"/>
                    <a:pt x="530" y="345"/>
                    <a:pt x="477" y="319"/>
                  </a:cubicBezTo>
                  <a:cubicBezTo>
                    <a:pt x="477" y="279"/>
                    <a:pt x="477" y="227"/>
                    <a:pt x="490" y="186"/>
                  </a:cubicBezTo>
                  <a:lnTo>
                    <a:pt x="477" y="174"/>
                  </a:lnTo>
                  <a:cubicBezTo>
                    <a:pt x="464" y="213"/>
                    <a:pt x="464" y="266"/>
                    <a:pt x="464" y="306"/>
                  </a:cubicBezTo>
                  <a:cubicBezTo>
                    <a:pt x="397" y="253"/>
                    <a:pt x="318" y="200"/>
                    <a:pt x="226" y="147"/>
                  </a:cubicBezTo>
                  <a:cubicBezTo>
                    <a:pt x="212" y="107"/>
                    <a:pt x="212" y="54"/>
                    <a:pt x="21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223372" y="1714874"/>
              <a:ext cx="19632" cy="23677"/>
            </a:xfrm>
            <a:custGeom>
              <a:avLst/>
              <a:gdLst/>
              <a:ahLst/>
              <a:cxnLst/>
              <a:rect l="l" t="t" r="r" b="b"/>
              <a:pathLst>
                <a:path w="597" h="720" extrusionOk="0">
                  <a:moveTo>
                    <a:pt x="369" y="0"/>
                  </a:moveTo>
                  <a:cubicBezTo>
                    <a:pt x="255" y="0"/>
                    <a:pt x="13" y="260"/>
                    <a:pt x="0" y="664"/>
                  </a:cubicBezTo>
                  <a:cubicBezTo>
                    <a:pt x="0" y="696"/>
                    <a:pt x="28" y="720"/>
                    <a:pt x="52" y="720"/>
                  </a:cubicBezTo>
                  <a:cubicBezTo>
                    <a:pt x="57" y="720"/>
                    <a:pt x="62" y="719"/>
                    <a:pt x="67" y="717"/>
                  </a:cubicBezTo>
                  <a:cubicBezTo>
                    <a:pt x="173" y="677"/>
                    <a:pt x="358" y="571"/>
                    <a:pt x="450" y="385"/>
                  </a:cubicBezTo>
                  <a:cubicBezTo>
                    <a:pt x="596" y="108"/>
                    <a:pt x="437" y="29"/>
                    <a:pt x="384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4224227" y="1715334"/>
              <a:ext cx="16147" cy="23118"/>
            </a:xfrm>
            <a:custGeom>
              <a:avLst/>
              <a:gdLst/>
              <a:ahLst/>
              <a:cxnLst/>
              <a:rect l="l" t="t" r="r" b="b"/>
              <a:pathLst>
                <a:path w="491" h="703" extrusionOk="0">
                  <a:moveTo>
                    <a:pt x="371" y="1"/>
                  </a:moveTo>
                  <a:cubicBezTo>
                    <a:pt x="332" y="67"/>
                    <a:pt x="292" y="133"/>
                    <a:pt x="239" y="200"/>
                  </a:cubicBezTo>
                  <a:cubicBezTo>
                    <a:pt x="239" y="160"/>
                    <a:pt x="212" y="107"/>
                    <a:pt x="186" y="80"/>
                  </a:cubicBezTo>
                  <a:lnTo>
                    <a:pt x="186" y="80"/>
                  </a:lnTo>
                  <a:cubicBezTo>
                    <a:pt x="212" y="120"/>
                    <a:pt x="226" y="173"/>
                    <a:pt x="239" y="226"/>
                  </a:cubicBezTo>
                  <a:cubicBezTo>
                    <a:pt x="186" y="306"/>
                    <a:pt x="133" y="385"/>
                    <a:pt x="94" y="477"/>
                  </a:cubicBezTo>
                  <a:cubicBezTo>
                    <a:pt x="80" y="424"/>
                    <a:pt x="53" y="385"/>
                    <a:pt x="27" y="359"/>
                  </a:cubicBezTo>
                  <a:lnTo>
                    <a:pt x="27" y="371"/>
                  </a:lnTo>
                  <a:cubicBezTo>
                    <a:pt x="53" y="412"/>
                    <a:pt x="67" y="451"/>
                    <a:pt x="94" y="491"/>
                  </a:cubicBezTo>
                  <a:cubicBezTo>
                    <a:pt x="53" y="557"/>
                    <a:pt x="27" y="623"/>
                    <a:pt x="1" y="689"/>
                  </a:cubicBezTo>
                  <a:lnTo>
                    <a:pt x="1" y="703"/>
                  </a:lnTo>
                  <a:cubicBezTo>
                    <a:pt x="41" y="636"/>
                    <a:pt x="67" y="570"/>
                    <a:pt x="94" y="504"/>
                  </a:cubicBezTo>
                  <a:cubicBezTo>
                    <a:pt x="186" y="465"/>
                    <a:pt x="279" y="451"/>
                    <a:pt x="385" y="451"/>
                  </a:cubicBezTo>
                  <a:lnTo>
                    <a:pt x="385" y="438"/>
                  </a:lnTo>
                  <a:cubicBezTo>
                    <a:pt x="292" y="438"/>
                    <a:pt x="200" y="451"/>
                    <a:pt x="106" y="491"/>
                  </a:cubicBezTo>
                  <a:cubicBezTo>
                    <a:pt x="147" y="398"/>
                    <a:pt x="186" y="318"/>
                    <a:pt x="239" y="239"/>
                  </a:cubicBezTo>
                  <a:cubicBezTo>
                    <a:pt x="318" y="226"/>
                    <a:pt x="398" y="213"/>
                    <a:pt x="491" y="213"/>
                  </a:cubicBezTo>
                  <a:lnTo>
                    <a:pt x="491" y="200"/>
                  </a:lnTo>
                  <a:cubicBezTo>
                    <a:pt x="411" y="200"/>
                    <a:pt x="332" y="213"/>
                    <a:pt x="253" y="226"/>
                  </a:cubicBezTo>
                  <a:cubicBezTo>
                    <a:pt x="292" y="147"/>
                    <a:pt x="345" y="80"/>
                    <a:pt x="385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203345" y="1747990"/>
              <a:ext cx="24861" cy="19205"/>
            </a:xfrm>
            <a:custGeom>
              <a:avLst/>
              <a:gdLst/>
              <a:ahLst/>
              <a:cxnLst/>
              <a:rect l="l" t="t" r="r" b="b"/>
              <a:pathLst>
                <a:path w="756" h="584" extrusionOk="0">
                  <a:moveTo>
                    <a:pt x="224" y="0"/>
                  </a:moveTo>
                  <a:cubicBezTo>
                    <a:pt x="203" y="0"/>
                    <a:pt x="186" y="5"/>
                    <a:pt x="173" y="14"/>
                  </a:cubicBezTo>
                  <a:cubicBezTo>
                    <a:pt x="120" y="54"/>
                    <a:pt x="0" y="199"/>
                    <a:pt x="226" y="398"/>
                  </a:cubicBezTo>
                  <a:cubicBezTo>
                    <a:pt x="385" y="557"/>
                    <a:pt x="596" y="583"/>
                    <a:pt x="702" y="583"/>
                  </a:cubicBezTo>
                  <a:cubicBezTo>
                    <a:pt x="741" y="583"/>
                    <a:pt x="755" y="557"/>
                    <a:pt x="741" y="517"/>
                  </a:cubicBezTo>
                  <a:cubicBezTo>
                    <a:pt x="616" y="175"/>
                    <a:pt x="353" y="0"/>
                    <a:pt x="2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207259" y="1749305"/>
              <a:ext cx="19205" cy="16574"/>
            </a:xfrm>
            <a:custGeom>
              <a:avLst/>
              <a:gdLst/>
              <a:ahLst/>
              <a:cxnLst/>
              <a:rect l="l" t="t" r="r" b="b"/>
              <a:pathLst>
                <a:path w="584" h="504" extrusionOk="0">
                  <a:moveTo>
                    <a:pt x="27" y="0"/>
                  </a:moveTo>
                  <a:lnTo>
                    <a:pt x="225" y="159"/>
                  </a:lnTo>
                  <a:lnTo>
                    <a:pt x="225" y="173"/>
                  </a:lnTo>
                  <a:cubicBezTo>
                    <a:pt x="146" y="173"/>
                    <a:pt x="80" y="199"/>
                    <a:pt x="1" y="226"/>
                  </a:cubicBezTo>
                  <a:cubicBezTo>
                    <a:pt x="80" y="199"/>
                    <a:pt x="160" y="185"/>
                    <a:pt x="252" y="173"/>
                  </a:cubicBezTo>
                  <a:cubicBezTo>
                    <a:pt x="319" y="238"/>
                    <a:pt x="384" y="305"/>
                    <a:pt x="451" y="358"/>
                  </a:cubicBezTo>
                  <a:cubicBezTo>
                    <a:pt x="358" y="358"/>
                    <a:pt x="266" y="384"/>
                    <a:pt x="172" y="411"/>
                  </a:cubicBezTo>
                  <a:lnTo>
                    <a:pt x="186" y="424"/>
                  </a:lnTo>
                  <a:cubicBezTo>
                    <a:pt x="266" y="397"/>
                    <a:pt x="371" y="371"/>
                    <a:pt x="464" y="371"/>
                  </a:cubicBezTo>
                  <a:cubicBezTo>
                    <a:pt x="504" y="411"/>
                    <a:pt x="543" y="450"/>
                    <a:pt x="583" y="503"/>
                  </a:cubicBezTo>
                  <a:lnTo>
                    <a:pt x="583" y="490"/>
                  </a:lnTo>
                  <a:lnTo>
                    <a:pt x="583" y="477"/>
                  </a:lnTo>
                  <a:cubicBezTo>
                    <a:pt x="543" y="437"/>
                    <a:pt x="517" y="397"/>
                    <a:pt x="464" y="358"/>
                  </a:cubicBezTo>
                  <a:cubicBezTo>
                    <a:pt x="477" y="318"/>
                    <a:pt x="477" y="265"/>
                    <a:pt x="490" y="226"/>
                  </a:cubicBezTo>
                  <a:lnTo>
                    <a:pt x="477" y="212"/>
                  </a:lnTo>
                  <a:cubicBezTo>
                    <a:pt x="464" y="252"/>
                    <a:pt x="464" y="305"/>
                    <a:pt x="464" y="344"/>
                  </a:cubicBezTo>
                  <a:cubicBezTo>
                    <a:pt x="384" y="279"/>
                    <a:pt x="319" y="226"/>
                    <a:pt x="239" y="159"/>
                  </a:cubicBezTo>
                  <a:cubicBezTo>
                    <a:pt x="239" y="106"/>
                    <a:pt x="239" y="53"/>
                    <a:pt x="252" y="14"/>
                  </a:cubicBezTo>
                  <a:lnTo>
                    <a:pt x="239" y="0"/>
                  </a:lnTo>
                  <a:cubicBezTo>
                    <a:pt x="225" y="53"/>
                    <a:pt x="225" y="93"/>
                    <a:pt x="225" y="146"/>
                  </a:cubicBezTo>
                  <a:cubicBezTo>
                    <a:pt x="172" y="93"/>
                    <a:pt x="107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226431" y="1744800"/>
              <a:ext cx="22197" cy="22066"/>
            </a:xfrm>
            <a:custGeom>
              <a:avLst/>
              <a:gdLst/>
              <a:ahLst/>
              <a:cxnLst/>
              <a:rect l="l" t="t" r="r" b="b"/>
              <a:pathLst>
                <a:path w="675" h="671" extrusionOk="0">
                  <a:moveTo>
                    <a:pt x="439" y="0"/>
                  </a:moveTo>
                  <a:cubicBezTo>
                    <a:pt x="326" y="0"/>
                    <a:pt x="61" y="222"/>
                    <a:pt x="0" y="614"/>
                  </a:cubicBezTo>
                  <a:cubicBezTo>
                    <a:pt x="0" y="647"/>
                    <a:pt x="18" y="670"/>
                    <a:pt x="46" y="670"/>
                  </a:cubicBezTo>
                  <a:cubicBezTo>
                    <a:pt x="52" y="670"/>
                    <a:pt x="59" y="669"/>
                    <a:pt x="66" y="667"/>
                  </a:cubicBezTo>
                  <a:cubicBezTo>
                    <a:pt x="159" y="640"/>
                    <a:pt x="357" y="574"/>
                    <a:pt x="489" y="402"/>
                  </a:cubicBezTo>
                  <a:cubicBezTo>
                    <a:pt x="675" y="151"/>
                    <a:pt x="530" y="45"/>
                    <a:pt x="463" y="5"/>
                  </a:cubicBezTo>
                  <a:cubicBezTo>
                    <a:pt x="456" y="2"/>
                    <a:pt x="448" y="0"/>
                    <a:pt x="43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228568" y="1745392"/>
              <a:ext cx="16574" cy="19172"/>
            </a:xfrm>
            <a:custGeom>
              <a:avLst/>
              <a:gdLst/>
              <a:ahLst/>
              <a:cxnLst/>
              <a:rect l="l" t="t" r="r" b="b"/>
              <a:pathLst>
                <a:path w="504" h="583" extrusionOk="0">
                  <a:moveTo>
                    <a:pt x="424" y="1"/>
                  </a:moveTo>
                  <a:cubicBezTo>
                    <a:pt x="371" y="66"/>
                    <a:pt x="319" y="133"/>
                    <a:pt x="266" y="186"/>
                  </a:cubicBezTo>
                  <a:cubicBezTo>
                    <a:pt x="266" y="146"/>
                    <a:pt x="253" y="93"/>
                    <a:pt x="226" y="53"/>
                  </a:cubicBezTo>
                  <a:lnTo>
                    <a:pt x="213" y="66"/>
                  </a:lnTo>
                  <a:cubicBezTo>
                    <a:pt x="239" y="106"/>
                    <a:pt x="253" y="159"/>
                    <a:pt x="253" y="199"/>
                  </a:cubicBezTo>
                  <a:cubicBezTo>
                    <a:pt x="186" y="278"/>
                    <a:pt x="133" y="357"/>
                    <a:pt x="80" y="437"/>
                  </a:cubicBezTo>
                  <a:cubicBezTo>
                    <a:pt x="68" y="384"/>
                    <a:pt x="54" y="345"/>
                    <a:pt x="27" y="304"/>
                  </a:cubicBezTo>
                  <a:lnTo>
                    <a:pt x="27" y="318"/>
                  </a:lnTo>
                  <a:cubicBezTo>
                    <a:pt x="41" y="357"/>
                    <a:pt x="54" y="398"/>
                    <a:pt x="68" y="451"/>
                  </a:cubicBezTo>
                  <a:cubicBezTo>
                    <a:pt x="41" y="477"/>
                    <a:pt x="27" y="516"/>
                    <a:pt x="1" y="543"/>
                  </a:cubicBezTo>
                  <a:lnTo>
                    <a:pt x="1" y="583"/>
                  </a:lnTo>
                  <a:lnTo>
                    <a:pt x="80" y="463"/>
                  </a:lnTo>
                  <a:cubicBezTo>
                    <a:pt x="133" y="451"/>
                    <a:pt x="200" y="437"/>
                    <a:pt x="253" y="437"/>
                  </a:cubicBezTo>
                  <a:cubicBezTo>
                    <a:pt x="292" y="437"/>
                    <a:pt x="332" y="451"/>
                    <a:pt x="359" y="451"/>
                  </a:cubicBezTo>
                  <a:cubicBezTo>
                    <a:pt x="371" y="451"/>
                    <a:pt x="371" y="437"/>
                    <a:pt x="371" y="437"/>
                  </a:cubicBezTo>
                  <a:cubicBezTo>
                    <a:pt x="332" y="437"/>
                    <a:pt x="292" y="424"/>
                    <a:pt x="253" y="424"/>
                  </a:cubicBezTo>
                  <a:cubicBezTo>
                    <a:pt x="200" y="424"/>
                    <a:pt x="147" y="437"/>
                    <a:pt x="80" y="451"/>
                  </a:cubicBezTo>
                  <a:cubicBezTo>
                    <a:pt x="133" y="371"/>
                    <a:pt x="200" y="292"/>
                    <a:pt x="253" y="225"/>
                  </a:cubicBezTo>
                  <a:cubicBezTo>
                    <a:pt x="292" y="225"/>
                    <a:pt x="319" y="212"/>
                    <a:pt x="359" y="212"/>
                  </a:cubicBezTo>
                  <a:cubicBezTo>
                    <a:pt x="398" y="212"/>
                    <a:pt x="451" y="225"/>
                    <a:pt x="504" y="225"/>
                  </a:cubicBezTo>
                  <a:lnTo>
                    <a:pt x="504" y="212"/>
                  </a:lnTo>
                  <a:cubicBezTo>
                    <a:pt x="451" y="212"/>
                    <a:pt x="412" y="199"/>
                    <a:pt x="359" y="199"/>
                  </a:cubicBezTo>
                  <a:cubicBezTo>
                    <a:pt x="319" y="199"/>
                    <a:pt x="292" y="212"/>
                    <a:pt x="266" y="212"/>
                  </a:cubicBezTo>
                  <a:cubicBezTo>
                    <a:pt x="319" y="146"/>
                    <a:pt x="371" y="80"/>
                    <a:pt x="438" y="13"/>
                  </a:cubicBezTo>
                  <a:cubicBezTo>
                    <a:pt x="424" y="13"/>
                    <a:pt x="424" y="1"/>
                    <a:pt x="42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4201602" y="1769628"/>
              <a:ext cx="19632" cy="23776"/>
            </a:xfrm>
            <a:custGeom>
              <a:avLst/>
              <a:gdLst/>
              <a:ahLst/>
              <a:cxnLst/>
              <a:rect l="l" t="t" r="r" b="b"/>
              <a:pathLst>
                <a:path w="597" h="723" extrusionOk="0">
                  <a:moveTo>
                    <a:pt x="249" y="1"/>
                  </a:moveTo>
                  <a:cubicBezTo>
                    <a:pt x="241" y="1"/>
                    <a:pt x="233" y="2"/>
                    <a:pt x="226" y="5"/>
                  </a:cubicBezTo>
                  <a:cubicBezTo>
                    <a:pt x="159" y="31"/>
                    <a:pt x="0" y="111"/>
                    <a:pt x="146" y="388"/>
                  </a:cubicBezTo>
                  <a:cubicBezTo>
                    <a:pt x="252" y="573"/>
                    <a:pt x="438" y="679"/>
                    <a:pt x="530" y="719"/>
                  </a:cubicBezTo>
                  <a:cubicBezTo>
                    <a:pt x="537" y="722"/>
                    <a:pt x="543" y="723"/>
                    <a:pt x="549" y="723"/>
                  </a:cubicBezTo>
                  <a:cubicBezTo>
                    <a:pt x="578" y="723"/>
                    <a:pt x="596" y="699"/>
                    <a:pt x="596" y="667"/>
                  </a:cubicBezTo>
                  <a:cubicBezTo>
                    <a:pt x="596" y="258"/>
                    <a:pt x="366" y="1"/>
                    <a:pt x="24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204661" y="1770187"/>
              <a:ext cx="15259" cy="21803"/>
            </a:xfrm>
            <a:custGeom>
              <a:avLst/>
              <a:gdLst/>
              <a:ahLst/>
              <a:cxnLst/>
              <a:rect l="l" t="t" r="r" b="b"/>
              <a:pathLst>
                <a:path w="464" h="663" extrusionOk="0">
                  <a:moveTo>
                    <a:pt x="93" y="0"/>
                  </a:moveTo>
                  <a:cubicBezTo>
                    <a:pt x="145" y="80"/>
                    <a:pt x="198" y="147"/>
                    <a:pt x="239" y="226"/>
                  </a:cubicBezTo>
                  <a:cubicBezTo>
                    <a:pt x="159" y="200"/>
                    <a:pt x="80" y="200"/>
                    <a:pt x="0" y="200"/>
                  </a:cubicBezTo>
                  <a:lnTo>
                    <a:pt x="0" y="212"/>
                  </a:lnTo>
                  <a:cubicBezTo>
                    <a:pt x="80" y="212"/>
                    <a:pt x="172" y="212"/>
                    <a:pt x="251" y="239"/>
                  </a:cubicBezTo>
                  <a:cubicBezTo>
                    <a:pt x="292" y="318"/>
                    <a:pt x="345" y="398"/>
                    <a:pt x="384" y="477"/>
                  </a:cubicBezTo>
                  <a:cubicBezTo>
                    <a:pt x="292" y="450"/>
                    <a:pt x="198" y="438"/>
                    <a:pt x="93" y="438"/>
                  </a:cubicBezTo>
                  <a:cubicBezTo>
                    <a:pt x="93" y="438"/>
                    <a:pt x="106" y="438"/>
                    <a:pt x="106" y="450"/>
                  </a:cubicBezTo>
                  <a:cubicBezTo>
                    <a:pt x="198" y="450"/>
                    <a:pt x="304" y="464"/>
                    <a:pt x="384" y="503"/>
                  </a:cubicBezTo>
                  <a:lnTo>
                    <a:pt x="384" y="491"/>
                  </a:lnTo>
                  <a:cubicBezTo>
                    <a:pt x="410" y="544"/>
                    <a:pt x="437" y="609"/>
                    <a:pt x="463" y="662"/>
                  </a:cubicBezTo>
                  <a:lnTo>
                    <a:pt x="463" y="636"/>
                  </a:lnTo>
                  <a:cubicBezTo>
                    <a:pt x="450" y="583"/>
                    <a:pt x="424" y="530"/>
                    <a:pt x="398" y="491"/>
                  </a:cubicBezTo>
                  <a:cubicBezTo>
                    <a:pt x="410" y="438"/>
                    <a:pt x="437" y="398"/>
                    <a:pt x="463" y="371"/>
                  </a:cubicBezTo>
                  <a:cubicBezTo>
                    <a:pt x="463" y="358"/>
                    <a:pt x="463" y="358"/>
                    <a:pt x="450" y="345"/>
                  </a:cubicBezTo>
                  <a:cubicBezTo>
                    <a:pt x="424" y="385"/>
                    <a:pt x="410" y="424"/>
                    <a:pt x="384" y="464"/>
                  </a:cubicBezTo>
                  <a:cubicBezTo>
                    <a:pt x="345" y="385"/>
                    <a:pt x="304" y="305"/>
                    <a:pt x="251" y="212"/>
                  </a:cubicBezTo>
                  <a:cubicBezTo>
                    <a:pt x="251" y="173"/>
                    <a:pt x="278" y="120"/>
                    <a:pt x="304" y="80"/>
                  </a:cubicBezTo>
                  <a:lnTo>
                    <a:pt x="292" y="67"/>
                  </a:lnTo>
                  <a:cubicBezTo>
                    <a:pt x="265" y="106"/>
                    <a:pt x="251" y="159"/>
                    <a:pt x="239" y="200"/>
                  </a:cubicBezTo>
                  <a:cubicBezTo>
                    <a:pt x="198" y="133"/>
                    <a:pt x="159" y="67"/>
                    <a:pt x="10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219459" y="1776370"/>
              <a:ext cx="26571" cy="17100"/>
            </a:xfrm>
            <a:custGeom>
              <a:avLst/>
              <a:gdLst/>
              <a:ahLst/>
              <a:cxnLst/>
              <a:rect l="l" t="t" r="r" b="b"/>
              <a:pathLst>
                <a:path w="808" h="520" extrusionOk="0">
                  <a:moveTo>
                    <a:pt x="588" y="1"/>
                  </a:moveTo>
                  <a:cubicBezTo>
                    <a:pt x="450" y="1"/>
                    <a:pt x="184" y="139"/>
                    <a:pt x="13" y="448"/>
                  </a:cubicBezTo>
                  <a:cubicBezTo>
                    <a:pt x="0" y="474"/>
                    <a:pt x="13" y="514"/>
                    <a:pt x="53" y="514"/>
                  </a:cubicBezTo>
                  <a:cubicBezTo>
                    <a:pt x="78" y="517"/>
                    <a:pt x="109" y="520"/>
                    <a:pt x="145" y="520"/>
                  </a:cubicBezTo>
                  <a:cubicBezTo>
                    <a:pt x="258" y="520"/>
                    <a:pt x="415" y="496"/>
                    <a:pt x="556" y="395"/>
                  </a:cubicBezTo>
                  <a:cubicBezTo>
                    <a:pt x="807" y="223"/>
                    <a:pt x="701" y="77"/>
                    <a:pt x="662" y="24"/>
                  </a:cubicBezTo>
                  <a:cubicBezTo>
                    <a:pt x="647" y="9"/>
                    <a:pt x="621" y="1"/>
                    <a:pt x="58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222057" y="1777159"/>
              <a:ext cx="19599" cy="13943"/>
            </a:xfrm>
            <a:custGeom>
              <a:avLst/>
              <a:gdLst/>
              <a:ahLst/>
              <a:cxnLst/>
              <a:rect l="l" t="t" r="r" b="b"/>
              <a:pathLst>
                <a:path w="596" h="424" extrusionOk="0">
                  <a:moveTo>
                    <a:pt x="398" y="0"/>
                  </a:moveTo>
                  <a:cubicBezTo>
                    <a:pt x="384" y="0"/>
                    <a:pt x="384" y="0"/>
                    <a:pt x="384" y="14"/>
                  </a:cubicBezTo>
                  <a:cubicBezTo>
                    <a:pt x="384" y="53"/>
                    <a:pt x="384" y="106"/>
                    <a:pt x="371" y="159"/>
                  </a:cubicBezTo>
                  <a:cubicBezTo>
                    <a:pt x="451" y="120"/>
                    <a:pt x="530" y="80"/>
                    <a:pt x="596" y="40"/>
                  </a:cubicBezTo>
                  <a:lnTo>
                    <a:pt x="596" y="27"/>
                  </a:lnTo>
                  <a:cubicBezTo>
                    <a:pt x="517" y="67"/>
                    <a:pt x="451" y="106"/>
                    <a:pt x="384" y="146"/>
                  </a:cubicBezTo>
                  <a:cubicBezTo>
                    <a:pt x="398" y="93"/>
                    <a:pt x="398" y="53"/>
                    <a:pt x="398" y="0"/>
                  </a:cubicBezTo>
                  <a:close/>
                  <a:moveTo>
                    <a:pt x="371" y="159"/>
                  </a:moveTo>
                  <a:cubicBezTo>
                    <a:pt x="278" y="212"/>
                    <a:pt x="199" y="265"/>
                    <a:pt x="133" y="318"/>
                  </a:cubicBezTo>
                  <a:cubicBezTo>
                    <a:pt x="133" y="265"/>
                    <a:pt x="133" y="226"/>
                    <a:pt x="119" y="173"/>
                  </a:cubicBezTo>
                  <a:cubicBezTo>
                    <a:pt x="119" y="186"/>
                    <a:pt x="119" y="186"/>
                    <a:pt x="107" y="186"/>
                  </a:cubicBezTo>
                  <a:cubicBezTo>
                    <a:pt x="119" y="238"/>
                    <a:pt x="119" y="279"/>
                    <a:pt x="107" y="318"/>
                  </a:cubicBezTo>
                  <a:cubicBezTo>
                    <a:pt x="80" y="344"/>
                    <a:pt x="40" y="371"/>
                    <a:pt x="1" y="411"/>
                  </a:cubicBezTo>
                  <a:lnTo>
                    <a:pt x="1" y="424"/>
                  </a:lnTo>
                  <a:cubicBezTo>
                    <a:pt x="40" y="397"/>
                    <a:pt x="80" y="371"/>
                    <a:pt x="119" y="332"/>
                  </a:cubicBezTo>
                  <a:lnTo>
                    <a:pt x="119" y="344"/>
                  </a:lnTo>
                  <a:cubicBezTo>
                    <a:pt x="213" y="358"/>
                    <a:pt x="305" y="385"/>
                    <a:pt x="384" y="424"/>
                  </a:cubicBezTo>
                  <a:cubicBezTo>
                    <a:pt x="398" y="424"/>
                    <a:pt x="398" y="424"/>
                    <a:pt x="411" y="411"/>
                  </a:cubicBezTo>
                  <a:cubicBezTo>
                    <a:pt x="319" y="371"/>
                    <a:pt x="225" y="344"/>
                    <a:pt x="133" y="332"/>
                  </a:cubicBezTo>
                  <a:cubicBezTo>
                    <a:pt x="199" y="279"/>
                    <a:pt x="278" y="226"/>
                    <a:pt x="358" y="173"/>
                  </a:cubicBezTo>
                  <a:cubicBezTo>
                    <a:pt x="437" y="199"/>
                    <a:pt x="517" y="226"/>
                    <a:pt x="596" y="265"/>
                  </a:cubicBezTo>
                  <a:lnTo>
                    <a:pt x="596" y="252"/>
                  </a:lnTo>
                  <a:cubicBezTo>
                    <a:pt x="530" y="212"/>
                    <a:pt x="451" y="186"/>
                    <a:pt x="37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194203" y="1797482"/>
              <a:ext cx="20487" cy="23217"/>
            </a:xfrm>
            <a:custGeom>
              <a:avLst/>
              <a:gdLst/>
              <a:ahLst/>
              <a:cxnLst/>
              <a:rect l="l" t="t" r="r" b="b"/>
              <a:pathLst>
                <a:path w="623" h="706" extrusionOk="0">
                  <a:moveTo>
                    <a:pt x="237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46" y="31"/>
                    <a:pt x="1" y="123"/>
                    <a:pt x="160" y="388"/>
                  </a:cubicBezTo>
                  <a:cubicBezTo>
                    <a:pt x="265" y="573"/>
                    <a:pt x="451" y="667"/>
                    <a:pt x="557" y="706"/>
                  </a:cubicBezTo>
                  <a:cubicBezTo>
                    <a:pt x="596" y="706"/>
                    <a:pt x="622" y="679"/>
                    <a:pt x="622" y="653"/>
                  </a:cubicBezTo>
                  <a:cubicBezTo>
                    <a:pt x="598" y="247"/>
                    <a:pt x="356" y="1"/>
                    <a:pt x="23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4197229" y="1798041"/>
              <a:ext cx="15292" cy="20060"/>
            </a:xfrm>
            <a:custGeom>
              <a:avLst/>
              <a:gdLst/>
              <a:ahLst/>
              <a:cxnLst/>
              <a:rect l="l" t="t" r="r" b="b"/>
              <a:pathLst>
                <a:path w="465" h="610" extrusionOk="0">
                  <a:moveTo>
                    <a:pt x="80" y="1"/>
                  </a:moveTo>
                  <a:cubicBezTo>
                    <a:pt x="133" y="80"/>
                    <a:pt x="186" y="147"/>
                    <a:pt x="239" y="212"/>
                  </a:cubicBezTo>
                  <a:cubicBezTo>
                    <a:pt x="173" y="212"/>
                    <a:pt x="107" y="200"/>
                    <a:pt x="41" y="200"/>
                  </a:cubicBezTo>
                  <a:lnTo>
                    <a:pt x="1" y="200"/>
                  </a:lnTo>
                  <a:lnTo>
                    <a:pt x="1" y="212"/>
                  </a:lnTo>
                  <a:lnTo>
                    <a:pt x="54" y="212"/>
                  </a:lnTo>
                  <a:cubicBezTo>
                    <a:pt x="121" y="212"/>
                    <a:pt x="186" y="226"/>
                    <a:pt x="253" y="239"/>
                  </a:cubicBezTo>
                  <a:cubicBezTo>
                    <a:pt x="306" y="305"/>
                    <a:pt x="345" y="385"/>
                    <a:pt x="398" y="464"/>
                  </a:cubicBezTo>
                  <a:cubicBezTo>
                    <a:pt x="306" y="451"/>
                    <a:pt x="226" y="438"/>
                    <a:pt x="133" y="438"/>
                  </a:cubicBezTo>
                  <a:lnTo>
                    <a:pt x="107" y="438"/>
                  </a:lnTo>
                  <a:lnTo>
                    <a:pt x="121" y="451"/>
                  </a:lnTo>
                  <a:lnTo>
                    <a:pt x="133" y="451"/>
                  </a:lnTo>
                  <a:cubicBezTo>
                    <a:pt x="226" y="451"/>
                    <a:pt x="319" y="464"/>
                    <a:pt x="398" y="491"/>
                  </a:cubicBezTo>
                  <a:cubicBezTo>
                    <a:pt x="424" y="530"/>
                    <a:pt x="451" y="570"/>
                    <a:pt x="465" y="609"/>
                  </a:cubicBezTo>
                  <a:lnTo>
                    <a:pt x="465" y="583"/>
                  </a:lnTo>
                  <a:cubicBezTo>
                    <a:pt x="451" y="544"/>
                    <a:pt x="424" y="503"/>
                    <a:pt x="412" y="477"/>
                  </a:cubicBezTo>
                  <a:cubicBezTo>
                    <a:pt x="424" y="424"/>
                    <a:pt x="438" y="385"/>
                    <a:pt x="465" y="345"/>
                  </a:cubicBezTo>
                  <a:lnTo>
                    <a:pt x="465" y="332"/>
                  </a:lnTo>
                  <a:cubicBezTo>
                    <a:pt x="438" y="371"/>
                    <a:pt x="412" y="411"/>
                    <a:pt x="398" y="464"/>
                  </a:cubicBezTo>
                  <a:cubicBezTo>
                    <a:pt x="359" y="371"/>
                    <a:pt x="306" y="292"/>
                    <a:pt x="253" y="212"/>
                  </a:cubicBezTo>
                  <a:cubicBezTo>
                    <a:pt x="253" y="159"/>
                    <a:pt x="266" y="120"/>
                    <a:pt x="292" y="80"/>
                  </a:cubicBezTo>
                  <a:lnTo>
                    <a:pt x="292" y="67"/>
                  </a:lnTo>
                  <a:cubicBezTo>
                    <a:pt x="266" y="106"/>
                    <a:pt x="239" y="147"/>
                    <a:pt x="239" y="200"/>
                  </a:cubicBezTo>
                  <a:cubicBezTo>
                    <a:pt x="200" y="133"/>
                    <a:pt x="147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4212915" y="1803007"/>
              <a:ext cx="25716" cy="17692"/>
            </a:xfrm>
            <a:custGeom>
              <a:avLst/>
              <a:gdLst/>
              <a:ahLst/>
              <a:cxnLst/>
              <a:rect l="l" t="t" r="r" b="b"/>
              <a:pathLst>
                <a:path w="782" h="538" extrusionOk="0">
                  <a:moveTo>
                    <a:pt x="555" y="0"/>
                  </a:moveTo>
                  <a:cubicBezTo>
                    <a:pt x="423" y="0"/>
                    <a:pt x="165" y="148"/>
                    <a:pt x="14" y="472"/>
                  </a:cubicBezTo>
                  <a:cubicBezTo>
                    <a:pt x="0" y="499"/>
                    <a:pt x="14" y="538"/>
                    <a:pt x="53" y="538"/>
                  </a:cubicBezTo>
                  <a:cubicBezTo>
                    <a:pt x="159" y="538"/>
                    <a:pt x="371" y="525"/>
                    <a:pt x="544" y="393"/>
                  </a:cubicBezTo>
                  <a:cubicBezTo>
                    <a:pt x="782" y="207"/>
                    <a:pt x="676" y="61"/>
                    <a:pt x="623" y="22"/>
                  </a:cubicBezTo>
                  <a:cubicBezTo>
                    <a:pt x="608" y="8"/>
                    <a:pt x="585" y="0"/>
                    <a:pt x="55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4214230" y="1803730"/>
              <a:ext cx="20487" cy="15686"/>
            </a:xfrm>
            <a:custGeom>
              <a:avLst/>
              <a:gdLst/>
              <a:ahLst/>
              <a:cxnLst/>
              <a:rect l="l" t="t" r="r" b="b"/>
              <a:pathLst>
                <a:path w="623" h="477" extrusionOk="0">
                  <a:moveTo>
                    <a:pt x="398" y="0"/>
                  </a:moveTo>
                  <a:lnTo>
                    <a:pt x="398" y="13"/>
                  </a:lnTo>
                  <a:cubicBezTo>
                    <a:pt x="398" y="53"/>
                    <a:pt x="398" y="106"/>
                    <a:pt x="384" y="159"/>
                  </a:cubicBezTo>
                  <a:cubicBezTo>
                    <a:pt x="305" y="212"/>
                    <a:pt x="225" y="265"/>
                    <a:pt x="159" y="330"/>
                  </a:cubicBezTo>
                  <a:cubicBezTo>
                    <a:pt x="159" y="278"/>
                    <a:pt x="146" y="238"/>
                    <a:pt x="146" y="185"/>
                  </a:cubicBezTo>
                  <a:lnTo>
                    <a:pt x="133" y="198"/>
                  </a:lnTo>
                  <a:cubicBezTo>
                    <a:pt x="146" y="251"/>
                    <a:pt x="146" y="291"/>
                    <a:pt x="146" y="344"/>
                  </a:cubicBezTo>
                  <a:cubicBezTo>
                    <a:pt x="93" y="371"/>
                    <a:pt x="40" y="410"/>
                    <a:pt x="1" y="450"/>
                  </a:cubicBezTo>
                  <a:lnTo>
                    <a:pt x="1" y="477"/>
                  </a:lnTo>
                  <a:cubicBezTo>
                    <a:pt x="40" y="436"/>
                    <a:pt x="93" y="397"/>
                    <a:pt x="146" y="357"/>
                  </a:cubicBezTo>
                  <a:cubicBezTo>
                    <a:pt x="239" y="357"/>
                    <a:pt x="331" y="383"/>
                    <a:pt x="424" y="424"/>
                  </a:cubicBezTo>
                  <a:cubicBezTo>
                    <a:pt x="424" y="424"/>
                    <a:pt x="437" y="424"/>
                    <a:pt x="437" y="410"/>
                  </a:cubicBezTo>
                  <a:cubicBezTo>
                    <a:pt x="345" y="371"/>
                    <a:pt x="252" y="357"/>
                    <a:pt x="159" y="344"/>
                  </a:cubicBezTo>
                  <a:cubicBezTo>
                    <a:pt x="225" y="278"/>
                    <a:pt x="305" y="225"/>
                    <a:pt x="384" y="172"/>
                  </a:cubicBezTo>
                  <a:cubicBezTo>
                    <a:pt x="463" y="185"/>
                    <a:pt x="543" y="212"/>
                    <a:pt x="609" y="251"/>
                  </a:cubicBezTo>
                  <a:cubicBezTo>
                    <a:pt x="622" y="251"/>
                    <a:pt x="622" y="238"/>
                    <a:pt x="622" y="238"/>
                  </a:cubicBezTo>
                  <a:cubicBezTo>
                    <a:pt x="557" y="212"/>
                    <a:pt x="477" y="185"/>
                    <a:pt x="398" y="172"/>
                  </a:cubicBezTo>
                  <a:lnTo>
                    <a:pt x="398" y="159"/>
                  </a:lnTo>
                  <a:cubicBezTo>
                    <a:pt x="463" y="119"/>
                    <a:pt x="543" y="66"/>
                    <a:pt x="609" y="27"/>
                  </a:cubicBezTo>
                  <a:lnTo>
                    <a:pt x="609" y="13"/>
                  </a:lnTo>
                  <a:cubicBezTo>
                    <a:pt x="530" y="53"/>
                    <a:pt x="463" y="106"/>
                    <a:pt x="398" y="145"/>
                  </a:cubicBezTo>
                  <a:cubicBezTo>
                    <a:pt x="410" y="92"/>
                    <a:pt x="410" y="53"/>
                    <a:pt x="398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191145" y="1832143"/>
              <a:ext cx="25749" cy="17758"/>
            </a:xfrm>
            <a:custGeom>
              <a:avLst/>
              <a:gdLst/>
              <a:ahLst/>
              <a:cxnLst/>
              <a:rect l="l" t="t" r="r" b="b"/>
              <a:pathLst>
                <a:path w="783" h="540" extrusionOk="0">
                  <a:moveTo>
                    <a:pt x="227" y="0"/>
                  </a:moveTo>
                  <a:cubicBezTo>
                    <a:pt x="197" y="0"/>
                    <a:pt x="174" y="8"/>
                    <a:pt x="159" y="22"/>
                  </a:cubicBezTo>
                  <a:cubicBezTo>
                    <a:pt x="106" y="63"/>
                    <a:pt x="1" y="208"/>
                    <a:pt x="253" y="393"/>
                  </a:cubicBezTo>
                  <a:cubicBezTo>
                    <a:pt x="424" y="525"/>
                    <a:pt x="623" y="539"/>
                    <a:pt x="729" y="539"/>
                  </a:cubicBezTo>
                  <a:cubicBezTo>
                    <a:pt x="768" y="539"/>
                    <a:pt x="782" y="499"/>
                    <a:pt x="768" y="472"/>
                  </a:cubicBezTo>
                  <a:cubicBezTo>
                    <a:pt x="617" y="148"/>
                    <a:pt x="360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195091" y="1832867"/>
              <a:ext cx="19172" cy="14404"/>
            </a:xfrm>
            <a:custGeom>
              <a:avLst/>
              <a:gdLst/>
              <a:ahLst/>
              <a:cxnLst/>
              <a:rect l="l" t="t" r="r" b="b"/>
              <a:pathLst>
                <a:path w="583" h="438" extrusionOk="0">
                  <a:moveTo>
                    <a:pt x="225" y="0"/>
                  </a:moveTo>
                  <a:cubicBezTo>
                    <a:pt x="212" y="53"/>
                    <a:pt x="212" y="106"/>
                    <a:pt x="225" y="146"/>
                  </a:cubicBezTo>
                  <a:cubicBezTo>
                    <a:pt x="159" y="106"/>
                    <a:pt x="92" y="53"/>
                    <a:pt x="27" y="14"/>
                  </a:cubicBezTo>
                  <a:lnTo>
                    <a:pt x="13" y="27"/>
                  </a:lnTo>
                  <a:cubicBezTo>
                    <a:pt x="92" y="67"/>
                    <a:pt x="159" y="120"/>
                    <a:pt x="238" y="173"/>
                  </a:cubicBezTo>
                  <a:cubicBezTo>
                    <a:pt x="159" y="186"/>
                    <a:pt x="80" y="212"/>
                    <a:pt x="0" y="239"/>
                  </a:cubicBezTo>
                  <a:lnTo>
                    <a:pt x="13" y="252"/>
                  </a:lnTo>
                  <a:cubicBezTo>
                    <a:pt x="92" y="212"/>
                    <a:pt x="172" y="199"/>
                    <a:pt x="251" y="173"/>
                  </a:cubicBezTo>
                  <a:cubicBezTo>
                    <a:pt x="318" y="226"/>
                    <a:pt x="397" y="292"/>
                    <a:pt x="463" y="345"/>
                  </a:cubicBezTo>
                  <a:cubicBezTo>
                    <a:pt x="371" y="358"/>
                    <a:pt x="278" y="385"/>
                    <a:pt x="186" y="411"/>
                  </a:cubicBezTo>
                  <a:lnTo>
                    <a:pt x="198" y="424"/>
                  </a:lnTo>
                  <a:cubicBezTo>
                    <a:pt x="291" y="385"/>
                    <a:pt x="384" y="358"/>
                    <a:pt x="477" y="358"/>
                  </a:cubicBezTo>
                  <a:cubicBezTo>
                    <a:pt x="516" y="385"/>
                    <a:pt x="542" y="411"/>
                    <a:pt x="583" y="438"/>
                  </a:cubicBezTo>
                  <a:cubicBezTo>
                    <a:pt x="583" y="424"/>
                    <a:pt x="569" y="424"/>
                    <a:pt x="569" y="411"/>
                  </a:cubicBezTo>
                  <a:cubicBezTo>
                    <a:pt x="542" y="385"/>
                    <a:pt x="516" y="371"/>
                    <a:pt x="489" y="345"/>
                  </a:cubicBezTo>
                  <a:lnTo>
                    <a:pt x="489" y="212"/>
                  </a:lnTo>
                  <a:lnTo>
                    <a:pt x="489" y="199"/>
                  </a:lnTo>
                  <a:cubicBezTo>
                    <a:pt x="477" y="239"/>
                    <a:pt x="477" y="279"/>
                    <a:pt x="477" y="332"/>
                  </a:cubicBezTo>
                  <a:cubicBezTo>
                    <a:pt x="397" y="265"/>
                    <a:pt x="318" y="212"/>
                    <a:pt x="238" y="159"/>
                  </a:cubicBezTo>
                  <a:cubicBezTo>
                    <a:pt x="225" y="106"/>
                    <a:pt x="225" y="53"/>
                    <a:pt x="238" y="14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4215118" y="1826224"/>
              <a:ext cx="20454" cy="22888"/>
            </a:xfrm>
            <a:custGeom>
              <a:avLst/>
              <a:gdLst/>
              <a:ahLst/>
              <a:cxnLst/>
              <a:rect l="l" t="t" r="r" b="b"/>
              <a:pathLst>
                <a:path w="622" h="696" extrusionOk="0">
                  <a:moveTo>
                    <a:pt x="388" y="0"/>
                  </a:moveTo>
                  <a:cubicBezTo>
                    <a:pt x="280" y="0"/>
                    <a:pt x="37" y="247"/>
                    <a:pt x="0" y="652"/>
                  </a:cubicBezTo>
                  <a:cubicBezTo>
                    <a:pt x="0" y="674"/>
                    <a:pt x="18" y="696"/>
                    <a:pt x="46" y="696"/>
                  </a:cubicBezTo>
                  <a:cubicBezTo>
                    <a:pt x="52" y="696"/>
                    <a:pt x="59" y="695"/>
                    <a:pt x="66" y="693"/>
                  </a:cubicBezTo>
                  <a:cubicBezTo>
                    <a:pt x="172" y="666"/>
                    <a:pt x="357" y="573"/>
                    <a:pt x="463" y="388"/>
                  </a:cubicBezTo>
                  <a:cubicBezTo>
                    <a:pt x="622" y="123"/>
                    <a:pt x="477" y="31"/>
                    <a:pt x="410" y="4"/>
                  </a:cubicBezTo>
                  <a:cubicBezTo>
                    <a:pt x="403" y="2"/>
                    <a:pt x="396" y="0"/>
                    <a:pt x="38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216401" y="1826783"/>
              <a:ext cx="16147" cy="21375"/>
            </a:xfrm>
            <a:custGeom>
              <a:avLst/>
              <a:gdLst/>
              <a:ahLst/>
              <a:cxnLst/>
              <a:rect l="l" t="t" r="r" b="b"/>
              <a:pathLst>
                <a:path w="491" h="650" extrusionOk="0">
                  <a:moveTo>
                    <a:pt x="397" y="0"/>
                  </a:moveTo>
                  <a:cubicBezTo>
                    <a:pt x="344" y="67"/>
                    <a:pt x="305" y="132"/>
                    <a:pt x="252" y="199"/>
                  </a:cubicBezTo>
                  <a:cubicBezTo>
                    <a:pt x="252" y="146"/>
                    <a:pt x="226" y="106"/>
                    <a:pt x="199" y="67"/>
                  </a:cubicBezTo>
                  <a:lnTo>
                    <a:pt x="199" y="79"/>
                  </a:lnTo>
                  <a:cubicBezTo>
                    <a:pt x="226" y="120"/>
                    <a:pt x="239" y="159"/>
                    <a:pt x="239" y="212"/>
                  </a:cubicBezTo>
                  <a:cubicBezTo>
                    <a:pt x="186" y="291"/>
                    <a:pt x="133" y="371"/>
                    <a:pt x="93" y="450"/>
                  </a:cubicBezTo>
                  <a:cubicBezTo>
                    <a:pt x="80" y="411"/>
                    <a:pt x="53" y="371"/>
                    <a:pt x="27" y="331"/>
                  </a:cubicBezTo>
                  <a:lnTo>
                    <a:pt x="27" y="344"/>
                  </a:lnTo>
                  <a:cubicBezTo>
                    <a:pt x="53" y="384"/>
                    <a:pt x="67" y="424"/>
                    <a:pt x="80" y="477"/>
                  </a:cubicBezTo>
                  <a:lnTo>
                    <a:pt x="0" y="635"/>
                  </a:lnTo>
                  <a:lnTo>
                    <a:pt x="0" y="649"/>
                  </a:lnTo>
                  <a:cubicBezTo>
                    <a:pt x="27" y="596"/>
                    <a:pt x="53" y="543"/>
                    <a:pt x="93" y="477"/>
                  </a:cubicBezTo>
                  <a:lnTo>
                    <a:pt x="93" y="490"/>
                  </a:lnTo>
                  <a:cubicBezTo>
                    <a:pt x="173" y="464"/>
                    <a:pt x="265" y="450"/>
                    <a:pt x="344" y="450"/>
                  </a:cubicBezTo>
                  <a:lnTo>
                    <a:pt x="371" y="450"/>
                  </a:lnTo>
                  <a:lnTo>
                    <a:pt x="385" y="437"/>
                  </a:lnTo>
                  <a:lnTo>
                    <a:pt x="344" y="437"/>
                  </a:lnTo>
                  <a:cubicBezTo>
                    <a:pt x="265" y="437"/>
                    <a:pt x="186" y="450"/>
                    <a:pt x="93" y="464"/>
                  </a:cubicBezTo>
                  <a:cubicBezTo>
                    <a:pt x="146" y="384"/>
                    <a:pt x="199" y="305"/>
                    <a:pt x="252" y="238"/>
                  </a:cubicBezTo>
                  <a:cubicBezTo>
                    <a:pt x="305" y="226"/>
                    <a:pt x="371" y="212"/>
                    <a:pt x="438" y="212"/>
                  </a:cubicBezTo>
                  <a:lnTo>
                    <a:pt x="491" y="212"/>
                  </a:lnTo>
                  <a:lnTo>
                    <a:pt x="491" y="199"/>
                  </a:lnTo>
                  <a:lnTo>
                    <a:pt x="438" y="199"/>
                  </a:lnTo>
                  <a:cubicBezTo>
                    <a:pt x="385" y="199"/>
                    <a:pt x="318" y="212"/>
                    <a:pt x="252" y="212"/>
                  </a:cubicBezTo>
                  <a:cubicBezTo>
                    <a:pt x="305" y="146"/>
                    <a:pt x="358" y="79"/>
                    <a:pt x="411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4201175" y="1866442"/>
              <a:ext cx="27426" cy="14930"/>
            </a:xfrm>
            <a:custGeom>
              <a:avLst/>
              <a:gdLst/>
              <a:ahLst/>
              <a:cxnLst/>
              <a:rect l="l" t="t" r="r" b="b"/>
              <a:pathLst>
                <a:path w="834" h="454" extrusionOk="0">
                  <a:moveTo>
                    <a:pt x="228" y="0"/>
                  </a:moveTo>
                  <a:cubicBezTo>
                    <a:pt x="176" y="0"/>
                    <a:pt x="137" y="14"/>
                    <a:pt x="119" y="38"/>
                  </a:cubicBezTo>
                  <a:cubicBezTo>
                    <a:pt x="80" y="91"/>
                    <a:pt x="1" y="250"/>
                    <a:pt x="278" y="396"/>
                  </a:cubicBezTo>
                  <a:cubicBezTo>
                    <a:pt x="372" y="440"/>
                    <a:pt x="470" y="454"/>
                    <a:pt x="557" y="454"/>
                  </a:cubicBezTo>
                  <a:cubicBezTo>
                    <a:pt x="654" y="454"/>
                    <a:pt x="739" y="437"/>
                    <a:pt x="795" y="423"/>
                  </a:cubicBezTo>
                  <a:cubicBezTo>
                    <a:pt x="821" y="423"/>
                    <a:pt x="834" y="382"/>
                    <a:pt x="807" y="356"/>
                  </a:cubicBezTo>
                  <a:cubicBezTo>
                    <a:pt x="623" y="103"/>
                    <a:pt x="374" y="0"/>
                    <a:pt x="22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4204200" y="1866804"/>
              <a:ext cx="21375" cy="13549"/>
            </a:xfrm>
            <a:custGeom>
              <a:avLst/>
              <a:gdLst/>
              <a:ahLst/>
              <a:cxnLst/>
              <a:rect l="l" t="t" r="r" b="b"/>
              <a:pathLst>
                <a:path w="650" h="412" extrusionOk="0">
                  <a:moveTo>
                    <a:pt x="212" y="1"/>
                  </a:moveTo>
                  <a:cubicBezTo>
                    <a:pt x="212" y="41"/>
                    <a:pt x="226" y="94"/>
                    <a:pt x="239" y="133"/>
                  </a:cubicBezTo>
                  <a:cubicBezTo>
                    <a:pt x="173" y="107"/>
                    <a:pt x="94" y="80"/>
                    <a:pt x="14" y="54"/>
                  </a:cubicBezTo>
                  <a:lnTo>
                    <a:pt x="1" y="67"/>
                  </a:lnTo>
                  <a:cubicBezTo>
                    <a:pt x="94" y="94"/>
                    <a:pt x="173" y="120"/>
                    <a:pt x="253" y="160"/>
                  </a:cubicBezTo>
                  <a:cubicBezTo>
                    <a:pt x="173" y="186"/>
                    <a:pt x="107" y="226"/>
                    <a:pt x="41" y="279"/>
                  </a:cubicBezTo>
                  <a:lnTo>
                    <a:pt x="54" y="279"/>
                  </a:lnTo>
                  <a:cubicBezTo>
                    <a:pt x="120" y="239"/>
                    <a:pt x="186" y="200"/>
                    <a:pt x="265" y="160"/>
                  </a:cubicBezTo>
                  <a:cubicBezTo>
                    <a:pt x="359" y="200"/>
                    <a:pt x="438" y="239"/>
                    <a:pt x="517" y="279"/>
                  </a:cubicBezTo>
                  <a:cubicBezTo>
                    <a:pt x="424" y="306"/>
                    <a:pt x="345" y="345"/>
                    <a:pt x="265" y="412"/>
                  </a:cubicBezTo>
                  <a:lnTo>
                    <a:pt x="279" y="412"/>
                  </a:lnTo>
                  <a:cubicBezTo>
                    <a:pt x="359" y="359"/>
                    <a:pt x="438" y="318"/>
                    <a:pt x="530" y="292"/>
                  </a:cubicBezTo>
                  <a:lnTo>
                    <a:pt x="530" y="279"/>
                  </a:lnTo>
                  <a:cubicBezTo>
                    <a:pt x="570" y="306"/>
                    <a:pt x="610" y="332"/>
                    <a:pt x="650" y="345"/>
                  </a:cubicBezTo>
                  <a:lnTo>
                    <a:pt x="650" y="332"/>
                  </a:lnTo>
                  <a:cubicBezTo>
                    <a:pt x="610" y="306"/>
                    <a:pt x="570" y="292"/>
                    <a:pt x="530" y="265"/>
                  </a:cubicBezTo>
                  <a:cubicBezTo>
                    <a:pt x="517" y="226"/>
                    <a:pt x="517" y="186"/>
                    <a:pt x="517" y="133"/>
                  </a:cubicBezTo>
                  <a:lnTo>
                    <a:pt x="504" y="133"/>
                  </a:lnTo>
                  <a:cubicBezTo>
                    <a:pt x="504" y="173"/>
                    <a:pt x="504" y="213"/>
                    <a:pt x="517" y="265"/>
                  </a:cubicBezTo>
                  <a:cubicBezTo>
                    <a:pt x="438" y="226"/>
                    <a:pt x="345" y="186"/>
                    <a:pt x="265" y="147"/>
                  </a:cubicBezTo>
                  <a:cubicBezTo>
                    <a:pt x="239" y="94"/>
                    <a:pt x="226" y="54"/>
                    <a:pt x="22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224721" y="1854604"/>
              <a:ext cx="18284" cy="25025"/>
            </a:xfrm>
            <a:custGeom>
              <a:avLst/>
              <a:gdLst/>
              <a:ahLst/>
              <a:cxnLst/>
              <a:rect l="l" t="t" r="r" b="b"/>
              <a:pathLst>
                <a:path w="556" h="761" extrusionOk="0">
                  <a:moveTo>
                    <a:pt x="310" y="1"/>
                  </a:moveTo>
                  <a:cubicBezTo>
                    <a:pt x="203" y="1"/>
                    <a:pt x="0" y="301"/>
                    <a:pt x="52" y="716"/>
                  </a:cubicBezTo>
                  <a:cubicBezTo>
                    <a:pt x="62" y="746"/>
                    <a:pt x="79" y="761"/>
                    <a:pt x="104" y="761"/>
                  </a:cubicBezTo>
                  <a:cubicBezTo>
                    <a:pt x="113" y="761"/>
                    <a:pt x="122" y="759"/>
                    <a:pt x="132" y="756"/>
                  </a:cubicBezTo>
                  <a:cubicBezTo>
                    <a:pt x="224" y="703"/>
                    <a:pt x="383" y="571"/>
                    <a:pt x="462" y="372"/>
                  </a:cubicBezTo>
                  <a:cubicBezTo>
                    <a:pt x="555" y="81"/>
                    <a:pt x="383" y="15"/>
                    <a:pt x="317" y="1"/>
                  </a:cubicBezTo>
                  <a:cubicBezTo>
                    <a:pt x="315" y="1"/>
                    <a:pt x="313" y="1"/>
                    <a:pt x="31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4226431" y="1855064"/>
              <a:ext cx="14371" cy="23973"/>
            </a:xfrm>
            <a:custGeom>
              <a:avLst/>
              <a:gdLst/>
              <a:ahLst/>
              <a:cxnLst/>
              <a:rect l="l" t="t" r="r" b="b"/>
              <a:pathLst>
                <a:path w="437" h="729" extrusionOk="0">
                  <a:moveTo>
                    <a:pt x="291" y="1"/>
                  </a:moveTo>
                  <a:cubicBezTo>
                    <a:pt x="265" y="67"/>
                    <a:pt x="225" y="146"/>
                    <a:pt x="198" y="213"/>
                  </a:cubicBezTo>
                  <a:cubicBezTo>
                    <a:pt x="186" y="172"/>
                    <a:pt x="159" y="133"/>
                    <a:pt x="119" y="93"/>
                  </a:cubicBezTo>
                  <a:lnTo>
                    <a:pt x="119" y="107"/>
                  </a:lnTo>
                  <a:cubicBezTo>
                    <a:pt x="145" y="146"/>
                    <a:pt x="172" y="186"/>
                    <a:pt x="186" y="239"/>
                  </a:cubicBezTo>
                  <a:cubicBezTo>
                    <a:pt x="159" y="331"/>
                    <a:pt x="119" y="411"/>
                    <a:pt x="92" y="504"/>
                  </a:cubicBezTo>
                  <a:cubicBezTo>
                    <a:pt x="66" y="464"/>
                    <a:pt x="39" y="437"/>
                    <a:pt x="0" y="398"/>
                  </a:cubicBezTo>
                  <a:lnTo>
                    <a:pt x="0" y="411"/>
                  </a:lnTo>
                  <a:cubicBezTo>
                    <a:pt x="39" y="451"/>
                    <a:pt x="66" y="490"/>
                    <a:pt x="80" y="517"/>
                  </a:cubicBezTo>
                  <a:cubicBezTo>
                    <a:pt x="66" y="583"/>
                    <a:pt x="53" y="649"/>
                    <a:pt x="39" y="702"/>
                  </a:cubicBezTo>
                  <a:lnTo>
                    <a:pt x="39" y="728"/>
                  </a:lnTo>
                  <a:cubicBezTo>
                    <a:pt x="53" y="663"/>
                    <a:pt x="80" y="596"/>
                    <a:pt x="92" y="530"/>
                  </a:cubicBezTo>
                  <a:cubicBezTo>
                    <a:pt x="186" y="490"/>
                    <a:pt x="278" y="451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17"/>
                  </a:cubicBezTo>
                  <a:cubicBezTo>
                    <a:pt x="133" y="424"/>
                    <a:pt x="159" y="345"/>
                    <a:pt x="198" y="252"/>
                  </a:cubicBezTo>
                  <a:cubicBezTo>
                    <a:pt x="278" y="225"/>
                    <a:pt x="357" y="199"/>
                    <a:pt x="436" y="186"/>
                  </a:cubicBezTo>
                  <a:lnTo>
                    <a:pt x="436" y="172"/>
                  </a:lnTo>
                  <a:cubicBezTo>
                    <a:pt x="357" y="186"/>
                    <a:pt x="278" y="213"/>
                    <a:pt x="198" y="239"/>
                  </a:cubicBezTo>
                  <a:cubicBezTo>
                    <a:pt x="238" y="160"/>
                    <a:pt x="265" y="80"/>
                    <a:pt x="30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4200714" y="1896138"/>
              <a:ext cx="23118" cy="21211"/>
            </a:xfrm>
            <a:custGeom>
              <a:avLst/>
              <a:gdLst/>
              <a:ahLst/>
              <a:cxnLst/>
              <a:rect l="l" t="t" r="r" b="b"/>
              <a:pathLst>
                <a:path w="703" h="645" extrusionOk="0">
                  <a:moveTo>
                    <a:pt x="236" y="0"/>
                  </a:moveTo>
                  <a:cubicBezTo>
                    <a:pt x="222" y="0"/>
                    <a:pt x="210" y="3"/>
                    <a:pt x="200" y="9"/>
                  </a:cubicBezTo>
                  <a:cubicBezTo>
                    <a:pt x="147" y="35"/>
                    <a:pt x="1" y="155"/>
                    <a:pt x="200" y="393"/>
                  </a:cubicBezTo>
                  <a:cubicBezTo>
                    <a:pt x="332" y="565"/>
                    <a:pt x="530" y="618"/>
                    <a:pt x="636" y="644"/>
                  </a:cubicBezTo>
                  <a:cubicBezTo>
                    <a:pt x="663" y="644"/>
                    <a:pt x="703" y="618"/>
                    <a:pt x="689" y="578"/>
                  </a:cubicBezTo>
                  <a:cubicBezTo>
                    <a:pt x="607" y="200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4204200" y="1896861"/>
              <a:ext cx="17889" cy="19172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67" y="1"/>
                  </a:moveTo>
                  <a:cubicBezTo>
                    <a:pt x="120" y="66"/>
                    <a:pt x="186" y="133"/>
                    <a:pt x="239" y="186"/>
                  </a:cubicBezTo>
                  <a:lnTo>
                    <a:pt x="200" y="186"/>
                  </a:lnTo>
                  <a:cubicBezTo>
                    <a:pt x="133" y="186"/>
                    <a:pt x="67" y="199"/>
                    <a:pt x="1" y="212"/>
                  </a:cubicBezTo>
                  <a:lnTo>
                    <a:pt x="1" y="225"/>
                  </a:lnTo>
                  <a:cubicBezTo>
                    <a:pt x="67" y="212"/>
                    <a:pt x="133" y="199"/>
                    <a:pt x="200" y="199"/>
                  </a:cubicBezTo>
                  <a:lnTo>
                    <a:pt x="253" y="199"/>
                  </a:lnTo>
                  <a:cubicBezTo>
                    <a:pt x="318" y="278"/>
                    <a:pt x="371" y="345"/>
                    <a:pt x="424" y="424"/>
                  </a:cubicBezTo>
                  <a:cubicBezTo>
                    <a:pt x="385" y="410"/>
                    <a:pt x="345" y="410"/>
                    <a:pt x="306" y="410"/>
                  </a:cubicBezTo>
                  <a:cubicBezTo>
                    <a:pt x="253" y="410"/>
                    <a:pt x="186" y="410"/>
                    <a:pt x="133" y="424"/>
                  </a:cubicBezTo>
                  <a:cubicBezTo>
                    <a:pt x="147" y="424"/>
                    <a:pt x="147" y="437"/>
                    <a:pt x="147" y="437"/>
                  </a:cubicBezTo>
                  <a:cubicBezTo>
                    <a:pt x="200" y="424"/>
                    <a:pt x="253" y="424"/>
                    <a:pt x="306" y="424"/>
                  </a:cubicBezTo>
                  <a:cubicBezTo>
                    <a:pt x="345" y="424"/>
                    <a:pt x="398" y="424"/>
                    <a:pt x="438" y="437"/>
                  </a:cubicBezTo>
                  <a:cubicBezTo>
                    <a:pt x="477" y="477"/>
                    <a:pt x="504" y="530"/>
                    <a:pt x="544" y="583"/>
                  </a:cubicBezTo>
                  <a:lnTo>
                    <a:pt x="544" y="556"/>
                  </a:lnTo>
                  <a:cubicBezTo>
                    <a:pt x="517" y="504"/>
                    <a:pt x="477" y="463"/>
                    <a:pt x="451" y="424"/>
                  </a:cubicBezTo>
                  <a:cubicBezTo>
                    <a:pt x="451" y="371"/>
                    <a:pt x="464" y="331"/>
                    <a:pt x="491" y="292"/>
                  </a:cubicBezTo>
                  <a:cubicBezTo>
                    <a:pt x="477" y="292"/>
                    <a:pt x="477" y="278"/>
                    <a:pt x="477" y="278"/>
                  </a:cubicBezTo>
                  <a:cubicBezTo>
                    <a:pt x="464" y="318"/>
                    <a:pt x="438" y="357"/>
                    <a:pt x="438" y="410"/>
                  </a:cubicBezTo>
                  <a:cubicBezTo>
                    <a:pt x="371" y="331"/>
                    <a:pt x="318" y="265"/>
                    <a:pt x="253" y="186"/>
                  </a:cubicBezTo>
                  <a:cubicBezTo>
                    <a:pt x="253" y="133"/>
                    <a:pt x="265" y="80"/>
                    <a:pt x="279" y="40"/>
                  </a:cubicBezTo>
                  <a:lnTo>
                    <a:pt x="265" y="27"/>
                  </a:lnTo>
                  <a:cubicBezTo>
                    <a:pt x="253" y="80"/>
                    <a:pt x="239" y="119"/>
                    <a:pt x="239" y="172"/>
                  </a:cubicBezTo>
                  <a:cubicBezTo>
                    <a:pt x="186" y="106"/>
                    <a:pt x="133" y="53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4221662" y="1897289"/>
              <a:ext cx="24368" cy="19698"/>
            </a:xfrm>
            <a:custGeom>
              <a:avLst/>
              <a:gdLst/>
              <a:ahLst/>
              <a:cxnLst/>
              <a:rect l="l" t="t" r="r" b="b"/>
              <a:pathLst>
                <a:path w="741" h="599" extrusionOk="0">
                  <a:moveTo>
                    <a:pt x="509" y="0"/>
                  </a:moveTo>
                  <a:cubicBezTo>
                    <a:pt x="388" y="0"/>
                    <a:pt x="127" y="179"/>
                    <a:pt x="13" y="543"/>
                  </a:cubicBezTo>
                  <a:cubicBezTo>
                    <a:pt x="1" y="566"/>
                    <a:pt x="19" y="599"/>
                    <a:pt x="50" y="599"/>
                  </a:cubicBezTo>
                  <a:cubicBezTo>
                    <a:pt x="55" y="599"/>
                    <a:pt x="60" y="598"/>
                    <a:pt x="66" y="596"/>
                  </a:cubicBezTo>
                  <a:cubicBezTo>
                    <a:pt x="172" y="596"/>
                    <a:pt x="370" y="556"/>
                    <a:pt x="529" y="397"/>
                  </a:cubicBezTo>
                  <a:cubicBezTo>
                    <a:pt x="740" y="173"/>
                    <a:pt x="608" y="53"/>
                    <a:pt x="555" y="14"/>
                  </a:cubicBezTo>
                  <a:cubicBezTo>
                    <a:pt x="544" y="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4222057" y="1898144"/>
              <a:ext cx="20487" cy="18317"/>
            </a:xfrm>
            <a:custGeom>
              <a:avLst/>
              <a:gdLst/>
              <a:ahLst/>
              <a:cxnLst/>
              <a:rect l="l" t="t" r="r" b="b"/>
              <a:pathLst>
                <a:path w="623" h="557" extrusionOk="0">
                  <a:moveTo>
                    <a:pt x="569" y="1"/>
                  </a:moveTo>
                  <a:cubicBezTo>
                    <a:pt x="504" y="54"/>
                    <a:pt x="437" y="107"/>
                    <a:pt x="384" y="160"/>
                  </a:cubicBezTo>
                  <a:cubicBezTo>
                    <a:pt x="384" y="107"/>
                    <a:pt x="384" y="67"/>
                    <a:pt x="371" y="14"/>
                  </a:cubicBezTo>
                  <a:cubicBezTo>
                    <a:pt x="358" y="14"/>
                    <a:pt x="358" y="27"/>
                    <a:pt x="358" y="27"/>
                  </a:cubicBezTo>
                  <a:cubicBezTo>
                    <a:pt x="371" y="67"/>
                    <a:pt x="371" y="120"/>
                    <a:pt x="371" y="173"/>
                  </a:cubicBezTo>
                  <a:cubicBezTo>
                    <a:pt x="292" y="239"/>
                    <a:pt x="225" y="306"/>
                    <a:pt x="160" y="371"/>
                  </a:cubicBezTo>
                  <a:cubicBezTo>
                    <a:pt x="160" y="332"/>
                    <a:pt x="160" y="306"/>
                    <a:pt x="146" y="265"/>
                  </a:cubicBezTo>
                  <a:cubicBezTo>
                    <a:pt x="146" y="279"/>
                    <a:pt x="133" y="279"/>
                    <a:pt x="133" y="292"/>
                  </a:cubicBezTo>
                  <a:cubicBezTo>
                    <a:pt x="146" y="318"/>
                    <a:pt x="146" y="359"/>
                    <a:pt x="146" y="385"/>
                  </a:cubicBezTo>
                  <a:cubicBezTo>
                    <a:pt x="133" y="398"/>
                    <a:pt x="119" y="424"/>
                    <a:pt x="107" y="438"/>
                  </a:cubicBezTo>
                  <a:cubicBezTo>
                    <a:pt x="93" y="451"/>
                    <a:pt x="93" y="465"/>
                    <a:pt x="93" y="465"/>
                  </a:cubicBezTo>
                  <a:cubicBezTo>
                    <a:pt x="119" y="451"/>
                    <a:pt x="133" y="424"/>
                    <a:pt x="160" y="398"/>
                  </a:cubicBezTo>
                  <a:lnTo>
                    <a:pt x="199" y="398"/>
                  </a:lnTo>
                  <a:cubicBezTo>
                    <a:pt x="278" y="398"/>
                    <a:pt x="371" y="412"/>
                    <a:pt x="437" y="424"/>
                  </a:cubicBezTo>
                  <a:lnTo>
                    <a:pt x="451" y="424"/>
                  </a:lnTo>
                  <a:cubicBezTo>
                    <a:pt x="371" y="398"/>
                    <a:pt x="292" y="385"/>
                    <a:pt x="199" y="385"/>
                  </a:cubicBezTo>
                  <a:lnTo>
                    <a:pt x="172" y="385"/>
                  </a:lnTo>
                  <a:cubicBezTo>
                    <a:pt x="239" y="318"/>
                    <a:pt x="292" y="253"/>
                    <a:pt x="371" y="186"/>
                  </a:cubicBezTo>
                  <a:cubicBezTo>
                    <a:pt x="451" y="200"/>
                    <a:pt x="530" y="212"/>
                    <a:pt x="610" y="239"/>
                  </a:cubicBezTo>
                  <a:cubicBezTo>
                    <a:pt x="610" y="226"/>
                    <a:pt x="610" y="226"/>
                    <a:pt x="622" y="226"/>
                  </a:cubicBezTo>
                  <a:cubicBezTo>
                    <a:pt x="543" y="200"/>
                    <a:pt x="464" y="186"/>
                    <a:pt x="384" y="173"/>
                  </a:cubicBezTo>
                  <a:cubicBezTo>
                    <a:pt x="451" y="120"/>
                    <a:pt x="504" y="67"/>
                    <a:pt x="583" y="14"/>
                  </a:cubicBezTo>
                  <a:lnTo>
                    <a:pt x="569" y="1"/>
                  </a:lnTo>
                  <a:close/>
                  <a:moveTo>
                    <a:pt x="14" y="530"/>
                  </a:moveTo>
                  <a:cubicBezTo>
                    <a:pt x="14" y="544"/>
                    <a:pt x="14" y="544"/>
                    <a:pt x="1" y="557"/>
                  </a:cubicBezTo>
                  <a:lnTo>
                    <a:pt x="14" y="557"/>
                  </a:lnTo>
                  <a:lnTo>
                    <a:pt x="14" y="53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205943" y="1737992"/>
              <a:ext cx="26604" cy="236805"/>
            </a:xfrm>
            <a:custGeom>
              <a:avLst/>
              <a:gdLst/>
              <a:ahLst/>
              <a:cxnLst/>
              <a:rect l="l" t="t" r="r" b="b"/>
              <a:pathLst>
                <a:path w="809" h="7201" extrusionOk="0">
                  <a:moveTo>
                    <a:pt x="597" y="0"/>
                  </a:moveTo>
                  <a:lnTo>
                    <a:pt x="544" y="26"/>
                  </a:lnTo>
                  <a:cubicBezTo>
                    <a:pt x="742" y="503"/>
                    <a:pt x="609" y="1059"/>
                    <a:pt x="451" y="1549"/>
                  </a:cubicBezTo>
                  <a:lnTo>
                    <a:pt x="411" y="1668"/>
                  </a:lnTo>
                  <a:cubicBezTo>
                    <a:pt x="265" y="2131"/>
                    <a:pt x="94" y="2621"/>
                    <a:pt x="186" y="3097"/>
                  </a:cubicBezTo>
                  <a:cubicBezTo>
                    <a:pt x="226" y="3309"/>
                    <a:pt x="318" y="3508"/>
                    <a:pt x="398" y="3693"/>
                  </a:cubicBezTo>
                  <a:cubicBezTo>
                    <a:pt x="477" y="3865"/>
                    <a:pt x="544" y="4037"/>
                    <a:pt x="597" y="4223"/>
                  </a:cubicBezTo>
                  <a:cubicBezTo>
                    <a:pt x="715" y="4726"/>
                    <a:pt x="570" y="5255"/>
                    <a:pt x="411" y="5718"/>
                  </a:cubicBezTo>
                  <a:cubicBezTo>
                    <a:pt x="385" y="5797"/>
                    <a:pt x="345" y="5877"/>
                    <a:pt x="318" y="5970"/>
                  </a:cubicBezTo>
                  <a:cubicBezTo>
                    <a:pt x="173" y="6367"/>
                    <a:pt x="27" y="6777"/>
                    <a:pt x="1" y="7200"/>
                  </a:cubicBezTo>
                  <a:lnTo>
                    <a:pt x="54" y="7200"/>
                  </a:lnTo>
                  <a:cubicBezTo>
                    <a:pt x="80" y="6790"/>
                    <a:pt x="226" y="6380"/>
                    <a:pt x="371" y="5983"/>
                  </a:cubicBezTo>
                  <a:cubicBezTo>
                    <a:pt x="398" y="5903"/>
                    <a:pt x="438" y="5811"/>
                    <a:pt x="464" y="5732"/>
                  </a:cubicBezTo>
                  <a:cubicBezTo>
                    <a:pt x="623" y="5268"/>
                    <a:pt x="768" y="4726"/>
                    <a:pt x="650" y="4209"/>
                  </a:cubicBezTo>
                  <a:cubicBezTo>
                    <a:pt x="597" y="4024"/>
                    <a:pt x="530" y="3852"/>
                    <a:pt x="451" y="3680"/>
                  </a:cubicBezTo>
                  <a:cubicBezTo>
                    <a:pt x="371" y="3482"/>
                    <a:pt x="279" y="3296"/>
                    <a:pt x="253" y="3097"/>
                  </a:cubicBezTo>
                  <a:cubicBezTo>
                    <a:pt x="159" y="2621"/>
                    <a:pt x="318" y="2144"/>
                    <a:pt x="464" y="1681"/>
                  </a:cubicBezTo>
                  <a:lnTo>
                    <a:pt x="504" y="1562"/>
                  </a:lnTo>
                  <a:cubicBezTo>
                    <a:pt x="662" y="1073"/>
                    <a:pt x="809" y="490"/>
                    <a:pt x="59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88974" y="1923170"/>
              <a:ext cx="40087" cy="20290"/>
            </a:xfrm>
            <a:custGeom>
              <a:avLst/>
              <a:gdLst/>
              <a:ahLst/>
              <a:cxnLst/>
              <a:rect l="l" t="t" r="r" b="b"/>
              <a:pathLst>
                <a:path w="1219" h="617" extrusionOk="0">
                  <a:moveTo>
                    <a:pt x="842" y="1"/>
                  </a:moveTo>
                  <a:cubicBezTo>
                    <a:pt x="562" y="1"/>
                    <a:pt x="196" y="103"/>
                    <a:pt x="1" y="577"/>
                  </a:cubicBezTo>
                  <a:cubicBezTo>
                    <a:pt x="1" y="577"/>
                    <a:pt x="119" y="616"/>
                    <a:pt x="290" y="616"/>
                  </a:cubicBezTo>
                  <a:cubicBezTo>
                    <a:pt x="552" y="616"/>
                    <a:pt x="938" y="525"/>
                    <a:pt x="1219" y="60"/>
                  </a:cubicBezTo>
                  <a:cubicBezTo>
                    <a:pt x="1219" y="60"/>
                    <a:pt x="1055" y="1"/>
                    <a:pt x="842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188974" y="1925143"/>
              <a:ext cx="40087" cy="17034"/>
            </a:xfrm>
            <a:custGeom>
              <a:avLst/>
              <a:gdLst/>
              <a:ahLst/>
              <a:cxnLst/>
              <a:rect l="l" t="t" r="r" b="b"/>
              <a:pathLst>
                <a:path w="1219" h="518" extrusionOk="0">
                  <a:moveTo>
                    <a:pt x="1" y="517"/>
                  </a:moveTo>
                  <a:lnTo>
                    <a:pt x="1" y="517"/>
                  </a:lnTo>
                  <a:lnTo>
                    <a:pt x="1" y="517"/>
                  </a:lnTo>
                  <a:close/>
                  <a:moveTo>
                    <a:pt x="1205" y="0"/>
                  </a:moveTo>
                  <a:lnTo>
                    <a:pt x="1205" y="0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188974" y="1922972"/>
              <a:ext cx="40087" cy="19599"/>
            </a:xfrm>
            <a:custGeom>
              <a:avLst/>
              <a:gdLst/>
              <a:ahLst/>
              <a:cxnLst/>
              <a:rect l="l" t="t" r="r" b="b"/>
              <a:pathLst>
                <a:path w="1219" h="596" extrusionOk="0">
                  <a:moveTo>
                    <a:pt x="808" y="1"/>
                  </a:moveTo>
                  <a:lnTo>
                    <a:pt x="804" y="10"/>
                  </a:lnTo>
                  <a:lnTo>
                    <a:pt x="804" y="10"/>
                  </a:lnTo>
                  <a:cubicBezTo>
                    <a:pt x="806" y="8"/>
                    <a:pt x="808" y="5"/>
                    <a:pt x="808" y="1"/>
                  </a:cubicBezTo>
                  <a:close/>
                  <a:moveTo>
                    <a:pt x="804" y="10"/>
                  </a:moveTo>
                  <a:lnTo>
                    <a:pt x="804" y="10"/>
                  </a:lnTo>
                  <a:cubicBezTo>
                    <a:pt x="801" y="13"/>
                    <a:pt x="795" y="13"/>
                    <a:pt x="795" y="13"/>
                  </a:cubicBezTo>
                  <a:lnTo>
                    <a:pt x="675" y="292"/>
                  </a:lnTo>
                  <a:lnTo>
                    <a:pt x="345" y="437"/>
                  </a:lnTo>
                  <a:lnTo>
                    <a:pt x="490" y="66"/>
                  </a:lnTo>
                  <a:cubicBezTo>
                    <a:pt x="477" y="66"/>
                    <a:pt x="477" y="80"/>
                    <a:pt x="464" y="80"/>
                  </a:cubicBezTo>
                  <a:lnTo>
                    <a:pt x="319" y="437"/>
                  </a:lnTo>
                  <a:lnTo>
                    <a:pt x="1" y="583"/>
                  </a:lnTo>
                  <a:lnTo>
                    <a:pt x="14" y="596"/>
                  </a:lnTo>
                  <a:lnTo>
                    <a:pt x="319" y="463"/>
                  </a:lnTo>
                  <a:lnTo>
                    <a:pt x="649" y="557"/>
                  </a:lnTo>
                  <a:lnTo>
                    <a:pt x="675" y="557"/>
                  </a:lnTo>
                  <a:lnTo>
                    <a:pt x="345" y="451"/>
                  </a:lnTo>
                  <a:lnTo>
                    <a:pt x="675" y="305"/>
                  </a:lnTo>
                  <a:lnTo>
                    <a:pt x="689" y="305"/>
                  </a:lnTo>
                  <a:lnTo>
                    <a:pt x="954" y="384"/>
                  </a:lnTo>
                  <a:lnTo>
                    <a:pt x="967" y="371"/>
                  </a:lnTo>
                  <a:lnTo>
                    <a:pt x="702" y="292"/>
                  </a:lnTo>
                  <a:lnTo>
                    <a:pt x="1205" y="80"/>
                  </a:lnTo>
                  <a:lnTo>
                    <a:pt x="1219" y="66"/>
                  </a:lnTo>
                  <a:lnTo>
                    <a:pt x="1205" y="66"/>
                  </a:lnTo>
                  <a:lnTo>
                    <a:pt x="702" y="278"/>
                  </a:lnTo>
                  <a:lnTo>
                    <a:pt x="804" y="1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4151978" y="1906858"/>
              <a:ext cx="40087" cy="30452"/>
            </a:xfrm>
            <a:custGeom>
              <a:avLst/>
              <a:gdLst/>
              <a:ahLst/>
              <a:cxnLst/>
              <a:rect l="l" t="t" r="r" b="b"/>
              <a:pathLst>
                <a:path w="1219" h="926" extrusionOk="0">
                  <a:moveTo>
                    <a:pt x="0" y="0"/>
                  </a:moveTo>
                  <a:cubicBezTo>
                    <a:pt x="0" y="0"/>
                    <a:pt x="164" y="926"/>
                    <a:pt x="1043" y="926"/>
                  </a:cubicBezTo>
                  <a:cubicBezTo>
                    <a:pt x="1098" y="926"/>
                    <a:pt x="1157" y="922"/>
                    <a:pt x="1218" y="914"/>
                  </a:cubicBezTo>
                  <a:cubicBezTo>
                    <a:pt x="1218" y="914"/>
                    <a:pt x="1033" y="14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4178089" y="19151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151978" y="1906858"/>
              <a:ext cx="40087" cy="30090"/>
            </a:xfrm>
            <a:custGeom>
              <a:avLst/>
              <a:gdLst/>
              <a:ahLst/>
              <a:cxnLst/>
              <a:rect l="l" t="t" r="r" b="b"/>
              <a:pathLst>
                <a:path w="1219" h="915" extrusionOk="0">
                  <a:moveTo>
                    <a:pt x="795" y="252"/>
                  </a:moveTo>
                  <a:cubicBezTo>
                    <a:pt x="795" y="255"/>
                    <a:pt x="795" y="257"/>
                    <a:pt x="796" y="259"/>
                  </a:cubicBezTo>
                  <a:lnTo>
                    <a:pt x="796" y="259"/>
                  </a:lnTo>
                  <a:lnTo>
                    <a:pt x="795" y="252"/>
                  </a:lnTo>
                  <a:close/>
                  <a:moveTo>
                    <a:pt x="0" y="0"/>
                  </a:moveTo>
                  <a:lnTo>
                    <a:pt x="0" y="14"/>
                  </a:lnTo>
                  <a:lnTo>
                    <a:pt x="517" y="398"/>
                  </a:lnTo>
                  <a:lnTo>
                    <a:pt x="173" y="438"/>
                  </a:lnTo>
                  <a:cubicBezTo>
                    <a:pt x="173" y="450"/>
                    <a:pt x="186" y="450"/>
                    <a:pt x="186" y="450"/>
                  </a:cubicBezTo>
                  <a:lnTo>
                    <a:pt x="530" y="411"/>
                  </a:lnTo>
                  <a:lnTo>
                    <a:pt x="874" y="662"/>
                  </a:lnTo>
                  <a:lnTo>
                    <a:pt x="424" y="715"/>
                  </a:lnTo>
                  <a:cubicBezTo>
                    <a:pt x="424" y="729"/>
                    <a:pt x="438" y="729"/>
                    <a:pt x="438" y="742"/>
                  </a:cubicBezTo>
                  <a:lnTo>
                    <a:pt x="888" y="676"/>
                  </a:lnTo>
                  <a:lnTo>
                    <a:pt x="1205" y="914"/>
                  </a:lnTo>
                  <a:lnTo>
                    <a:pt x="1218" y="914"/>
                  </a:lnTo>
                  <a:lnTo>
                    <a:pt x="1218" y="888"/>
                  </a:lnTo>
                  <a:lnTo>
                    <a:pt x="914" y="662"/>
                  </a:lnTo>
                  <a:lnTo>
                    <a:pt x="821" y="279"/>
                  </a:lnTo>
                  <a:cubicBezTo>
                    <a:pt x="811" y="268"/>
                    <a:pt x="800" y="266"/>
                    <a:pt x="796" y="259"/>
                  </a:cubicBezTo>
                  <a:lnTo>
                    <a:pt x="796" y="259"/>
                  </a:lnTo>
                  <a:lnTo>
                    <a:pt x="888" y="650"/>
                  </a:lnTo>
                  <a:lnTo>
                    <a:pt x="544" y="398"/>
                  </a:lnTo>
                  <a:lnTo>
                    <a:pt x="544" y="385"/>
                  </a:lnTo>
                  <a:lnTo>
                    <a:pt x="477" y="80"/>
                  </a:lnTo>
                  <a:lnTo>
                    <a:pt x="450" y="80"/>
                  </a:lnTo>
                  <a:lnTo>
                    <a:pt x="530" y="385"/>
                  </a:lnTo>
                  <a:lnTo>
                    <a:pt x="530" y="38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4180293" y="1864469"/>
              <a:ext cx="16969" cy="97274"/>
            </a:xfrm>
            <a:custGeom>
              <a:avLst/>
              <a:gdLst/>
              <a:ahLst/>
              <a:cxnLst/>
              <a:rect l="l" t="t" r="r" b="b"/>
              <a:pathLst>
                <a:path w="516" h="2958" extrusionOk="0">
                  <a:moveTo>
                    <a:pt x="69" y="1"/>
                  </a:moveTo>
                  <a:cubicBezTo>
                    <a:pt x="60" y="1"/>
                    <a:pt x="50" y="2"/>
                    <a:pt x="39" y="6"/>
                  </a:cubicBezTo>
                  <a:cubicBezTo>
                    <a:pt x="13" y="19"/>
                    <a:pt x="0" y="45"/>
                    <a:pt x="13" y="72"/>
                  </a:cubicBezTo>
                  <a:cubicBezTo>
                    <a:pt x="357" y="959"/>
                    <a:pt x="397" y="1965"/>
                    <a:pt x="145" y="2878"/>
                  </a:cubicBezTo>
                  <a:cubicBezTo>
                    <a:pt x="145" y="2918"/>
                    <a:pt x="159" y="2944"/>
                    <a:pt x="186" y="2957"/>
                  </a:cubicBezTo>
                  <a:lnTo>
                    <a:pt x="212" y="2957"/>
                  </a:lnTo>
                  <a:cubicBezTo>
                    <a:pt x="238" y="2944"/>
                    <a:pt x="251" y="2931"/>
                    <a:pt x="251" y="2918"/>
                  </a:cubicBezTo>
                  <a:cubicBezTo>
                    <a:pt x="516" y="1965"/>
                    <a:pt x="463" y="945"/>
                    <a:pt x="119" y="33"/>
                  </a:cubicBezTo>
                  <a:cubicBezTo>
                    <a:pt x="110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143264" y="1825467"/>
              <a:ext cx="83199" cy="82673"/>
            </a:xfrm>
            <a:custGeom>
              <a:avLst/>
              <a:gdLst/>
              <a:ahLst/>
              <a:cxnLst/>
              <a:rect l="l" t="t" r="r" b="b"/>
              <a:pathLst>
                <a:path w="2530" h="2514" extrusionOk="0">
                  <a:moveTo>
                    <a:pt x="797" y="1"/>
                  </a:moveTo>
                  <a:cubicBezTo>
                    <a:pt x="732" y="1"/>
                    <a:pt x="668" y="17"/>
                    <a:pt x="610" y="54"/>
                  </a:cubicBezTo>
                  <a:cubicBezTo>
                    <a:pt x="464" y="146"/>
                    <a:pt x="424" y="358"/>
                    <a:pt x="491" y="517"/>
                  </a:cubicBezTo>
                  <a:cubicBezTo>
                    <a:pt x="544" y="689"/>
                    <a:pt x="676" y="808"/>
                    <a:pt x="795" y="940"/>
                  </a:cubicBezTo>
                  <a:cubicBezTo>
                    <a:pt x="636" y="834"/>
                    <a:pt x="464" y="769"/>
                    <a:pt x="279" y="769"/>
                  </a:cubicBezTo>
                  <a:cubicBezTo>
                    <a:pt x="173" y="769"/>
                    <a:pt x="41" y="808"/>
                    <a:pt x="14" y="901"/>
                  </a:cubicBezTo>
                  <a:cubicBezTo>
                    <a:pt x="1" y="993"/>
                    <a:pt x="41" y="1166"/>
                    <a:pt x="120" y="1231"/>
                  </a:cubicBezTo>
                  <a:cubicBezTo>
                    <a:pt x="318" y="1377"/>
                    <a:pt x="597" y="1364"/>
                    <a:pt x="835" y="1390"/>
                  </a:cubicBezTo>
                  <a:cubicBezTo>
                    <a:pt x="835" y="1390"/>
                    <a:pt x="292" y="1774"/>
                    <a:pt x="306" y="2105"/>
                  </a:cubicBezTo>
                  <a:cubicBezTo>
                    <a:pt x="306" y="2237"/>
                    <a:pt x="371" y="2370"/>
                    <a:pt x="477" y="2449"/>
                  </a:cubicBezTo>
                  <a:cubicBezTo>
                    <a:pt x="538" y="2488"/>
                    <a:pt x="609" y="2506"/>
                    <a:pt x="680" y="2506"/>
                  </a:cubicBezTo>
                  <a:cubicBezTo>
                    <a:pt x="780" y="2506"/>
                    <a:pt x="883" y="2471"/>
                    <a:pt x="967" y="2410"/>
                  </a:cubicBezTo>
                  <a:cubicBezTo>
                    <a:pt x="1073" y="2317"/>
                    <a:pt x="1153" y="2198"/>
                    <a:pt x="1192" y="2052"/>
                  </a:cubicBezTo>
                  <a:cubicBezTo>
                    <a:pt x="1218" y="1960"/>
                    <a:pt x="1312" y="1748"/>
                    <a:pt x="1312" y="1748"/>
                  </a:cubicBezTo>
                  <a:cubicBezTo>
                    <a:pt x="1312" y="1748"/>
                    <a:pt x="1483" y="1946"/>
                    <a:pt x="1536" y="2025"/>
                  </a:cubicBezTo>
                  <a:cubicBezTo>
                    <a:pt x="1629" y="2158"/>
                    <a:pt x="1735" y="2277"/>
                    <a:pt x="1867" y="2383"/>
                  </a:cubicBezTo>
                  <a:cubicBezTo>
                    <a:pt x="1966" y="2452"/>
                    <a:pt x="2086" y="2513"/>
                    <a:pt x="2201" y="2513"/>
                  </a:cubicBezTo>
                  <a:cubicBezTo>
                    <a:pt x="2241" y="2513"/>
                    <a:pt x="2280" y="2506"/>
                    <a:pt x="2317" y="2489"/>
                  </a:cubicBezTo>
                  <a:cubicBezTo>
                    <a:pt x="2423" y="2436"/>
                    <a:pt x="2489" y="2304"/>
                    <a:pt x="2503" y="2184"/>
                  </a:cubicBezTo>
                  <a:cubicBezTo>
                    <a:pt x="2503" y="2066"/>
                    <a:pt x="2463" y="1946"/>
                    <a:pt x="2397" y="1840"/>
                  </a:cubicBezTo>
                  <a:cubicBezTo>
                    <a:pt x="2238" y="1549"/>
                    <a:pt x="1960" y="1337"/>
                    <a:pt x="1642" y="1245"/>
                  </a:cubicBezTo>
                  <a:cubicBezTo>
                    <a:pt x="1880" y="1219"/>
                    <a:pt x="2106" y="1125"/>
                    <a:pt x="2304" y="993"/>
                  </a:cubicBezTo>
                  <a:cubicBezTo>
                    <a:pt x="2423" y="914"/>
                    <a:pt x="2529" y="795"/>
                    <a:pt x="2515" y="663"/>
                  </a:cubicBezTo>
                  <a:cubicBezTo>
                    <a:pt x="2489" y="543"/>
                    <a:pt x="2383" y="464"/>
                    <a:pt x="2277" y="451"/>
                  </a:cubicBezTo>
                  <a:cubicBezTo>
                    <a:pt x="2261" y="449"/>
                    <a:pt x="2246" y="448"/>
                    <a:pt x="2230" y="448"/>
                  </a:cubicBezTo>
                  <a:cubicBezTo>
                    <a:pt x="2130" y="448"/>
                    <a:pt x="2039" y="484"/>
                    <a:pt x="1947" y="530"/>
                  </a:cubicBezTo>
                  <a:cubicBezTo>
                    <a:pt x="1748" y="636"/>
                    <a:pt x="1562" y="808"/>
                    <a:pt x="1457" y="1007"/>
                  </a:cubicBezTo>
                  <a:cubicBezTo>
                    <a:pt x="1536" y="675"/>
                    <a:pt x="1377" y="292"/>
                    <a:pt x="1086" y="93"/>
                  </a:cubicBezTo>
                  <a:cubicBezTo>
                    <a:pt x="999" y="38"/>
                    <a:pt x="897" y="1"/>
                    <a:pt x="79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4260368" y="1864667"/>
              <a:ext cx="3058" cy="3058"/>
            </a:xfrm>
            <a:custGeom>
              <a:avLst/>
              <a:gdLst/>
              <a:ahLst/>
              <a:cxnLst/>
              <a:rect l="l" t="t" r="r" b="b"/>
              <a:pathLst>
                <a:path w="93" h="93" extrusionOk="0">
                  <a:moveTo>
                    <a:pt x="66" y="0"/>
                  </a:moveTo>
                  <a:lnTo>
                    <a:pt x="54" y="13"/>
                  </a:lnTo>
                  <a:cubicBezTo>
                    <a:pt x="27" y="27"/>
                    <a:pt x="13" y="53"/>
                    <a:pt x="13" y="66"/>
                  </a:cubicBezTo>
                  <a:cubicBezTo>
                    <a:pt x="13" y="80"/>
                    <a:pt x="1" y="80"/>
                    <a:pt x="13" y="92"/>
                  </a:cubicBezTo>
                  <a:lnTo>
                    <a:pt x="27" y="92"/>
                  </a:lnTo>
                  <a:cubicBezTo>
                    <a:pt x="40" y="92"/>
                    <a:pt x="40" y="92"/>
                    <a:pt x="40" y="80"/>
                  </a:cubicBezTo>
                  <a:cubicBezTo>
                    <a:pt x="54" y="80"/>
                    <a:pt x="54" y="66"/>
                    <a:pt x="66" y="66"/>
                  </a:cubicBezTo>
                  <a:cubicBezTo>
                    <a:pt x="80" y="53"/>
                    <a:pt x="80" y="53"/>
                    <a:pt x="80" y="39"/>
                  </a:cubicBezTo>
                  <a:cubicBezTo>
                    <a:pt x="93" y="27"/>
                    <a:pt x="93" y="27"/>
                    <a:pt x="80" y="13"/>
                  </a:cubicBezTo>
                  <a:cubicBezTo>
                    <a:pt x="80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4229029" y="1911660"/>
              <a:ext cx="2664" cy="3058"/>
            </a:xfrm>
            <a:custGeom>
              <a:avLst/>
              <a:gdLst/>
              <a:ahLst/>
              <a:cxnLst/>
              <a:rect l="l" t="t" r="r" b="b"/>
              <a:pathLst>
                <a:path w="81" h="93" extrusionOk="0">
                  <a:moveTo>
                    <a:pt x="27" y="1"/>
                  </a:moveTo>
                  <a:cubicBezTo>
                    <a:pt x="13" y="1"/>
                    <a:pt x="1" y="13"/>
                    <a:pt x="13" y="13"/>
                  </a:cubicBezTo>
                  <a:lnTo>
                    <a:pt x="13" y="40"/>
                  </a:lnTo>
                  <a:cubicBezTo>
                    <a:pt x="27" y="54"/>
                    <a:pt x="27" y="66"/>
                    <a:pt x="54" y="80"/>
                  </a:cubicBezTo>
                  <a:cubicBezTo>
                    <a:pt x="54" y="93"/>
                    <a:pt x="66" y="93"/>
                    <a:pt x="66" y="93"/>
                  </a:cubicBezTo>
                  <a:cubicBezTo>
                    <a:pt x="80" y="93"/>
                    <a:pt x="80" y="80"/>
                    <a:pt x="80" y="80"/>
                  </a:cubicBezTo>
                  <a:lnTo>
                    <a:pt x="80" y="54"/>
                  </a:lnTo>
                  <a:cubicBezTo>
                    <a:pt x="66" y="54"/>
                    <a:pt x="66" y="40"/>
                    <a:pt x="66" y="27"/>
                  </a:cubicBezTo>
                  <a:cubicBezTo>
                    <a:pt x="66" y="27"/>
                    <a:pt x="54" y="13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4238598" y="1925833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24" y="0"/>
                  </a:moveTo>
                  <a:cubicBezTo>
                    <a:pt x="21" y="0"/>
                    <a:pt x="18" y="2"/>
                    <a:pt x="14" y="6"/>
                  </a:cubicBezTo>
                  <a:cubicBezTo>
                    <a:pt x="14" y="6"/>
                    <a:pt x="1" y="6"/>
                    <a:pt x="1" y="20"/>
                  </a:cubicBezTo>
                  <a:lnTo>
                    <a:pt x="14" y="20"/>
                  </a:lnTo>
                  <a:cubicBezTo>
                    <a:pt x="14" y="32"/>
                    <a:pt x="27" y="46"/>
                    <a:pt x="27" y="59"/>
                  </a:cubicBezTo>
                  <a:cubicBezTo>
                    <a:pt x="40" y="59"/>
                    <a:pt x="40" y="73"/>
                    <a:pt x="54" y="73"/>
                  </a:cubicBezTo>
                  <a:lnTo>
                    <a:pt x="54" y="59"/>
                  </a:lnTo>
                  <a:lnTo>
                    <a:pt x="54" y="46"/>
                  </a:lnTo>
                  <a:cubicBezTo>
                    <a:pt x="54" y="32"/>
                    <a:pt x="54" y="32"/>
                    <a:pt x="40" y="20"/>
                  </a:cubicBezTo>
                  <a:lnTo>
                    <a:pt x="40" y="6"/>
                  </a:lnTo>
                  <a:cubicBezTo>
                    <a:pt x="32" y="6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4276055" y="1922117"/>
              <a:ext cx="2631" cy="3387"/>
            </a:xfrm>
            <a:custGeom>
              <a:avLst/>
              <a:gdLst/>
              <a:ahLst/>
              <a:cxnLst/>
              <a:rect l="l" t="t" r="r" b="b"/>
              <a:pathLst>
                <a:path w="80" h="103" extrusionOk="0">
                  <a:moveTo>
                    <a:pt x="39" y="0"/>
                  </a:moveTo>
                  <a:cubicBezTo>
                    <a:pt x="39" y="13"/>
                    <a:pt x="39" y="13"/>
                    <a:pt x="27" y="13"/>
                  </a:cubicBezTo>
                  <a:cubicBezTo>
                    <a:pt x="27" y="27"/>
                    <a:pt x="27" y="39"/>
                    <a:pt x="13" y="39"/>
                  </a:cubicBezTo>
                  <a:lnTo>
                    <a:pt x="13" y="66"/>
                  </a:lnTo>
                  <a:cubicBezTo>
                    <a:pt x="0" y="80"/>
                    <a:pt x="0" y="92"/>
                    <a:pt x="13" y="92"/>
                  </a:cubicBezTo>
                  <a:cubicBezTo>
                    <a:pt x="13" y="99"/>
                    <a:pt x="16" y="103"/>
                    <a:pt x="21" y="103"/>
                  </a:cubicBezTo>
                  <a:cubicBezTo>
                    <a:pt x="26" y="103"/>
                    <a:pt x="33" y="99"/>
                    <a:pt x="39" y="92"/>
                  </a:cubicBezTo>
                  <a:lnTo>
                    <a:pt x="53" y="80"/>
                  </a:lnTo>
                  <a:cubicBezTo>
                    <a:pt x="66" y="66"/>
                    <a:pt x="66" y="53"/>
                    <a:pt x="66" y="27"/>
                  </a:cubicBezTo>
                  <a:cubicBezTo>
                    <a:pt x="79" y="13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4277798" y="1918171"/>
              <a:ext cx="1315" cy="2631"/>
            </a:xfrm>
            <a:custGeom>
              <a:avLst/>
              <a:gdLst/>
              <a:ahLst/>
              <a:cxnLst/>
              <a:rect l="l" t="t" r="r" b="b"/>
              <a:pathLst>
                <a:path w="40" h="80" extrusionOk="0">
                  <a:moveTo>
                    <a:pt x="39" y="1"/>
                  </a:moveTo>
                  <a:cubicBezTo>
                    <a:pt x="26" y="1"/>
                    <a:pt x="26" y="1"/>
                    <a:pt x="26" y="14"/>
                  </a:cubicBezTo>
                  <a:lnTo>
                    <a:pt x="13" y="14"/>
                  </a:lnTo>
                  <a:cubicBezTo>
                    <a:pt x="13" y="27"/>
                    <a:pt x="13" y="27"/>
                    <a:pt x="0" y="41"/>
                  </a:cubicBezTo>
                  <a:lnTo>
                    <a:pt x="0" y="54"/>
                  </a:lnTo>
                  <a:lnTo>
                    <a:pt x="0" y="80"/>
                  </a:lnTo>
                  <a:lnTo>
                    <a:pt x="13" y="80"/>
                  </a:lnTo>
                  <a:lnTo>
                    <a:pt x="26" y="67"/>
                  </a:lnTo>
                  <a:cubicBezTo>
                    <a:pt x="26" y="54"/>
                    <a:pt x="39" y="41"/>
                    <a:pt x="39" y="27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245110" y="1825599"/>
              <a:ext cx="1776" cy="2532"/>
            </a:xfrm>
            <a:custGeom>
              <a:avLst/>
              <a:gdLst/>
              <a:ahLst/>
              <a:cxnLst/>
              <a:rect l="l" t="t" r="r" b="b"/>
              <a:pathLst>
                <a:path w="54" h="77" extrusionOk="0">
                  <a:moveTo>
                    <a:pt x="39" y="0"/>
                  </a:moveTo>
                  <a:cubicBezTo>
                    <a:pt x="38" y="0"/>
                    <a:pt x="34" y="3"/>
                    <a:pt x="27" y="10"/>
                  </a:cubicBezTo>
                  <a:cubicBezTo>
                    <a:pt x="27" y="23"/>
                    <a:pt x="15" y="23"/>
                    <a:pt x="15" y="36"/>
                  </a:cubicBezTo>
                  <a:lnTo>
                    <a:pt x="15" y="50"/>
                  </a:lnTo>
                  <a:cubicBezTo>
                    <a:pt x="1" y="63"/>
                    <a:pt x="15" y="63"/>
                    <a:pt x="15" y="76"/>
                  </a:cubicBezTo>
                  <a:lnTo>
                    <a:pt x="27" y="76"/>
                  </a:lnTo>
                  <a:lnTo>
                    <a:pt x="41" y="63"/>
                  </a:lnTo>
                  <a:cubicBezTo>
                    <a:pt x="41" y="50"/>
                    <a:pt x="54" y="36"/>
                    <a:pt x="54" y="23"/>
                  </a:cubicBezTo>
                  <a:cubicBezTo>
                    <a:pt x="54" y="10"/>
                    <a:pt x="54" y="10"/>
                    <a:pt x="41" y="10"/>
                  </a:cubicBezTo>
                  <a:cubicBezTo>
                    <a:pt x="41" y="3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4251654" y="1806328"/>
              <a:ext cx="2664" cy="3946"/>
            </a:xfrm>
            <a:custGeom>
              <a:avLst/>
              <a:gdLst/>
              <a:ahLst/>
              <a:cxnLst/>
              <a:rect l="l" t="t" r="r" b="b"/>
              <a:pathLst>
                <a:path w="81" h="120" extrusionOk="0">
                  <a:moveTo>
                    <a:pt x="40" y="1"/>
                  </a:moveTo>
                  <a:cubicBezTo>
                    <a:pt x="40" y="13"/>
                    <a:pt x="40" y="13"/>
                    <a:pt x="27" y="27"/>
                  </a:cubicBezTo>
                  <a:cubicBezTo>
                    <a:pt x="27" y="27"/>
                    <a:pt x="27" y="40"/>
                    <a:pt x="14" y="53"/>
                  </a:cubicBezTo>
                  <a:cubicBezTo>
                    <a:pt x="14" y="66"/>
                    <a:pt x="1" y="66"/>
                    <a:pt x="1" y="80"/>
                  </a:cubicBezTo>
                  <a:cubicBezTo>
                    <a:pt x="1" y="93"/>
                    <a:pt x="1" y="106"/>
                    <a:pt x="14" y="119"/>
                  </a:cubicBezTo>
                  <a:lnTo>
                    <a:pt x="40" y="119"/>
                  </a:lnTo>
                  <a:lnTo>
                    <a:pt x="54" y="106"/>
                  </a:lnTo>
                  <a:cubicBezTo>
                    <a:pt x="67" y="80"/>
                    <a:pt x="80" y="53"/>
                    <a:pt x="80" y="27"/>
                  </a:cubicBezTo>
                  <a:cubicBezTo>
                    <a:pt x="80" y="27"/>
                    <a:pt x="80" y="13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4206404" y="1731876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13" y="1"/>
                  </a:moveTo>
                  <a:cubicBezTo>
                    <a:pt x="13" y="1"/>
                    <a:pt x="0" y="1"/>
                    <a:pt x="0" y="14"/>
                  </a:cubicBezTo>
                  <a:lnTo>
                    <a:pt x="0" y="27"/>
                  </a:lnTo>
                  <a:lnTo>
                    <a:pt x="13" y="27"/>
                  </a:lnTo>
                  <a:cubicBezTo>
                    <a:pt x="13" y="41"/>
                    <a:pt x="27" y="41"/>
                    <a:pt x="40" y="54"/>
                  </a:cubicBezTo>
                  <a:lnTo>
                    <a:pt x="53" y="54"/>
                  </a:lnTo>
                  <a:cubicBezTo>
                    <a:pt x="66" y="54"/>
                    <a:pt x="66" y="41"/>
                    <a:pt x="66" y="27"/>
                  </a:cubicBezTo>
                  <a:cubicBezTo>
                    <a:pt x="66" y="27"/>
                    <a:pt x="53" y="27"/>
                    <a:pt x="53" y="14"/>
                  </a:cubicBezTo>
                  <a:cubicBezTo>
                    <a:pt x="40" y="14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208574" y="1734079"/>
              <a:ext cx="1743" cy="1315"/>
            </a:xfrm>
            <a:custGeom>
              <a:avLst/>
              <a:gdLst/>
              <a:ahLst/>
              <a:cxnLst/>
              <a:rect l="l" t="t" r="r" b="b"/>
              <a:pathLst>
                <a:path w="53" h="40" extrusionOk="0">
                  <a:moveTo>
                    <a:pt x="14" y="0"/>
                  </a:moveTo>
                  <a:lnTo>
                    <a:pt x="0" y="13"/>
                  </a:lnTo>
                  <a:lnTo>
                    <a:pt x="14" y="27"/>
                  </a:lnTo>
                  <a:cubicBezTo>
                    <a:pt x="14" y="27"/>
                    <a:pt x="26" y="27"/>
                    <a:pt x="26" y="40"/>
                  </a:cubicBezTo>
                  <a:lnTo>
                    <a:pt x="40" y="40"/>
                  </a:lnTo>
                  <a:cubicBezTo>
                    <a:pt x="53" y="40"/>
                    <a:pt x="53" y="27"/>
                    <a:pt x="53" y="27"/>
                  </a:cubicBezTo>
                  <a:cubicBezTo>
                    <a:pt x="53" y="13"/>
                    <a:pt x="40" y="13"/>
                    <a:pt x="40" y="13"/>
                  </a:cubicBezTo>
                  <a:cubicBezTo>
                    <a:pt x="40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207686" y="1722767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cubicBezTo>
                    <a:pt x="1" y="13"/>
                    <a:pt x="1" y="27"/>
                    <a:pt x="14" y="27"/>
                  </a:cubicBezTo>
                  <a:lnTo>
                    <a:pt x="27" y="39"/>
                  </a:lnTo>
                  <a:lnTo>
                    <a:pt x="41" y="39"/>
                  </a:lnTo>
                  <a:cubicBezTo>
                    <a:pt x="53" y="39"/>
                    <a:pt x="53" y="27"/>
                    <a:pt x="53" y="27"/>
                  </a:cubicBezTo>
                  <a:lnTo>
                    <a:pt x="41" y="13"/>
                  </a:lnTo>
                  <a:cubicBezTo>
                    <a:pt x="41" y="13"/>
                    <a:pt x="27" y="13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4236428" y="1724049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40" y="0"/>
                  </a:moveTo>
                  <a:cubicBezTo>
                    <a:pt x="40" y="0"/>
                    <a:pt x="27" y="0"/>
                    <a:pt x="27" y="14"/>
                  </a:cubicBezTo>
                  <a:cubicBezTo>
                    <a:pt x="14" y="14"/>
                    <a:pt x="0" y="27"/>
                    <a:pt x="0" y="41"/>
                  </a:cubicBezTo>
                  <a:lnTo>
                    <a:pt x="0" y="53"/>
                  </a:lnTo>
                  <a:cubicBezTo>
                    <a:pt x="0" y="67"/>
                    <a:pt x="0" y="67"/>
                    <a:pt x="14" y="67"/>
                  </a:cubicBezTo>
                  <a:cubicBezTo>
                    <a:pt x="14" y="67"/>
                    <a:pt x="27" y="67"/>
                    <a:pt x="27" y="53"/>
                  </a:cubicBezTo>
                  <a:cubicBezTo>
                    <a:pt x="40" y="53"/>
                    <a:pt x="40" y="41"/>
                    <a:pt x="40" y="27"/>
                  </a:cubicBezTo>
                  <a:lnTo>
                    <a:pt x="53" y="27"/>
                  </a:lnTo>
                  <a:cubicBezTo>
                    <a:pt x="53" y="14"/>
                    <a:pt x="53" y="14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4235540" y="1727107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1"/>
                  </a:moveTo>
                  <a:cubicBezTo>
                    <a:pt x="14" y="13"/>
                    <a:pt x="14" y="13"/>
                    <a:pt x="14" y="27"/>
                  </a:cubicBezTo>
                  <a:cubicBezTo>
                    <a:pt x="1" y="27"/>
                    <a:pt x="1" y="27"/>
                    <a:pt x="1" y="40"/>
                  </a:cubicBez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231199" y="1716781"/>
              <a:ext cx="1348" cy="1644"/>
            </a:xfrm>
            <a:custGeom>
              <a:avLst/>
              <a:gdLst/>
              <a:ahLst/>
              <a:cxnLst/>
              <a:rect l="l" t="t" r="r" b="b"/>
              <a:pathLst>
                <a:path w="41" h="50" extrusionOk="0">
                  <a:moveTo>
                    <a:pt x="28" y="0"/>
                  </a:moveTo>
                  <a:cubicBezTo>
                    <a:pt x="27" y="0"/>
                    <a:pt x="27" y="3"/>
                    <a:pt x="27" y="10"/>
                  </a:cubicBezTo>
                  <a:cubicBezTo>
                    <a:pt x="14" y="10"/>
                    <a:pt x="14" y="10"/>
                    <a:pt x="14" y="23"/>
                  </a:cubicBezTo>
                  <a:cubicBezTo>
                    <a:pt x="0" y="23"/>
                    <a:pt x="0" y="36"/>
                    <a:pt x="0" y="36"/>
                  </a:cubicBezTo>
                  <a:cubicBezTo>
                    <a:pt x="14" y="36"/>
                    <a:pt x="14" y="50"/>
                    <a:pt x="14" y="50"/>
                  </a:cubicBezTo>
                  <a:cubicBezTo>
                    <a:pt x="27" y="50"/>
                    <a:pt x="27" y="36"/>
                    <a:pt x="27" y="36"/>
                  </a:cubicBezTo>
                  <a:lnTo>
                    <a:pt x="41" y="23"/>
                  </a:lnTo>
                  <a:lnTo>
                    <a:pt x="41" y="10"/>
                  </a:lnTo>
                  <a:cubicBezTo>
                    <a:pt x="34" y="3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209889" y="1757691"/>
              <a:ext cx="2170" cy="2072"/>
            </a:xfrm>
            <a:custGeom>
              <a:avLst/>
              <a:gdLst/>
              <a:ahLst/>
              <a:cxnLst/>
              <a:rect l="l" t="t" r="r" b="b"/>
              <a:pathLst>
                <a:path w="66" h="63" extrusionOk="0">
                  <a:moveTo>
                    <a:pt x="20" y="0"/>
                  </a:moveTo>
                  <a:cubicBezTo>
                    <a:pt x="16" y="0"/>
                    <a:pt x="13" y="3"/>
                    <a:pt x="13" y="10"/>
                  </a:cubicBezTo>
                  <a:cubicBezTo>
                    <a:pt x="0" y="10"/>
                    <a:pt x="13" y="24"/>
                    <a:pt x="13" y="24"/>
                  </a:cubicBezTo>
                  <a:lnTo>
                    <a:pt x="13" y="36"/>
                  </a:lnTo>
                  <a:cubicBezTo>
                    <a:pt x="27" y="36"/>
                    <a:pt x="39" y="50"/>
                    <a:pt x="39" y="50"/>
                  </a:cubicBezTo>
                  <a:cubicBezTo>
                    <a:pt x="53" y="50"/>
                    <a:pt x="53" y="63"/>
                    <a:pt x="66" y="63"/>
                  </a:cubicBezTo>
                  <a:lnTo>
                    <a:pt x="66" y="36"/>
                  </a:lnTo>
                  <a:lnTo>
                    <a:pt x="66" y="24"/>
                  </a:lnTo>
                  <a:cubicBezTo>
                    <a:pt x="53" y="10"/>
                    <a:pt x="39" y="10"/>
                    <a:pt x="27" y="10"/>
                  </a:cubicBezTo>
                  <a:cubicBezTo>
                    <a:pt x="27" y="3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4212027" y="17601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5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cubicBezTo>
                    <a:pt x="41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212915" y="1749305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cubicBezTo>
                    <a:pt x="41" y="27"/>
                    <a:pt x="41" y="2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240769" y="1754501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0" y="41"/>
                  </a:lnTo>
                  <a:cubicBezTo>
                    <a:pt x="0" y="54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1"/>
                    <a:pt x="41" y="27"/>
                    <a:pt x="53" y="27"/>
                  </a:cubicBezTo>
                  <a:lnTo>
                    <a:pt x="53" y="15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239881" y="1757132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15" y="0"/>
                  </a:moveTo>
                  <a:cubicBezTo>
                    <a:pt x="15" y="14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236855" y="174628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" y="26"/>
                  </a:lnTo>
                  <a:lnTo>
                    <a:pt x="1" y="39"/>
                  </a:lnTo>
                  <a:lnTo>
                    <a:pt x="27" y="39"/>
                  </a:lnTo>
                  <a:cubicBezTo>
                    <a:pt x="27" y="26"/>
                    <a:pt x="27" y="26"/>
                    <a:pt x="40" y="26"/>
                  </a:cubicBezTo>
                  <a:lnTo>
                    <a:pt x="40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206831" y="1778902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0" y="0"/>
                  </a:moveTo>
                  <a:lnTo>
                    <a:pt x="0" y="27"/>
                  </a:lnTo>
                  <a:lnTo>
                    <a:pt x="27" y="53"/>
                  </a:lnTo>
                  <a:cubicBezTo>
                    <a:pt x="27" y="53"/>
                    <a:pt x="27" y="67"/>
                    <a:pt x="40" y="67"/>
                  </a:cubicBezTo>
                  <a:cubicBezTo>
                    <a:pt x="40" y="67"/>
                    <a:pt x="53" y="67"/>
                    <a:pt x="53" y="53"/>
                  </a:cubicBezTo>
                  <a:lnTo>
                    <a:pt x="53" y="40"/>
                  </a:lnTo>
                  <a:cubicBezTo>
                    <a:pt x="40" y="27"/>
                    <a:pt x="40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207686" y="178196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lnTo>
                    <a:pt x="14" y="13"/>
                  </a:lnTo>
                  <a:cubicBezTo>
                    <a:pt x="14" y="27"/>
                    <a:pt x="14" y="27"/>
                    <a:pt x="27" y="40"/>
                  </a:cubicBezTo>
                  <a:lnTo>
                    <a:pt x="41" y="40"/>
                  </a:lnTo>
                  <a:lnTo>
                    <a:pt x="41" y="13"/>
                  </a:lnTo>
                  <a:cubicBezTo>
                    <a:pt x="41" y="13"/>
                    <a:pt x="27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212487" y="1771503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3" y="40"/>
                  </a:lnTo>
                  <a:lnTo>
                    <a:pt x="27" y="40"/>
                  </a:lnTo>
                  <a:lnTo>
                    <a:pt x="27" y="27"/>
                  </a:lnTo>
                  <a:cubicBezTo>
                    <a:pt x="27" y="13"/>
                    <a:pt x="27" y="13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236428" y="1786301"/>
              <a:ext cx="2203" cy="1513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40" y="1"/>
                  </a:moveTo>
                  <a:cubicBezTo>
                    <a:pt x="40" y="1"/>
                    <a:pt x="27" y="1"/>
                    <a:pt x="14" y="13"/>
                  </a:cubicBezTo>
                  <a:lnTo>
                    <a:pt x="0" y="27"/>
                  </a:lnTo>
                  <a:cubicBezTo>
                    <a:pt x="0" y="40"/>
                    <a:pt x="0" y="40"/>
                    <a:pt x="14" y="40"/>
                  </a:cubicBezTo>
                  <a:cubicBezTo>
                    <a:pt x="14" y="44"/>
                    <a:pt x="15" y="46"/>
                    <a:pt x="17" y="46"/>
                  </a:cubicBezTo>
                  <a:cubicBezTo>
                    <a:pt x="21" y="46"/>
                    <a:pt x="27" y="40"/>
                    <a:pt x="27" y="40"/>
                  </a:cubicBezTo>
                  <a:cubicBezTo>
                    <a:pt x="40" y="40"/>
                    <a:pt x="53" y="27"/>
                    <a:pt x="53" y="27"/>
                  </a:cubicBezTo>
                  <a:lnTo>
                    <a:pt x="67" y="2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234685" y="1788471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4"/>
                    <a:pt x="0" y="14"/>
                    <a:pt x="0" y="14"/>
                  </a:cubicBezTo>
                  <a:cubicBezTo>
                    <a:pt x="0" y="27"/>
                    <a:pt x="0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0" y="27"/>
                    <a:pt x="40" y="14"/>
                  </a:cubicBezTo>
                  <a:cubicBezTo>
                    <a:pt x="53" y="14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235540" y="1777159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41" y="0"/>
                  </a:moveTo>
                  <a:cubicBezTo>
                    <a:pt x="27" y="0"/>
                    <a:pt x="14" y="0"/>
                    <a:pt x="14" y="14"/>
                  </a:cubicBezTo>
                  <a:cubicBezTo>
                    <a:pt x="14" y="14"/>
                    <a:pt x="1" y="14"/>
                    <a:pt x="1" y="27"/>
                  </a:cubicBezTo>
                  <a:lnTo>
                    <a:pt x="14" y="27"/>
                  </a:lnTo>
                  <a:cubicBezTo>
                    <a:pt x="14" y="31"/>
                    <a:pt x="14" y="33"/>
                    <a:pt x="15" y="33"/>
                  </a:cubicBezTo>
                  <a:cubicBezTo>
                    <a:pt x="16" y="33"/>
                    <a:pt x="19" y="27"/>
                    <a:pt x="27" y="27"/>
                  </a:cubicBezTo>
                  <a:lnTo>
                    <a:pt x="41" y="27"/>
                  </a:lnTo>
                  <a:lnTo>
                    <a:pt x="41" y="14"/>
                  </a:lnTo>
                  <a:cubicBezTo>
                    <a:pt x="54" y="14"/>
                    <a:pt x="54" y="14"/>
                    <a:pt x="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199432" y="1806756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cubicBezTo>
                    <a:pt x="13" y="40"/>
                    <a:pt x="13" y="53"/>
                    <a:pt x="27" y="53"/>
                  </a:cubicBezTo>
                  <a:cubicBezTo>
                    <a:pt x="27" y="67"/>
                    <a:pt x="40" y="67"/>
                    <a:pt x="40" y="67"/>
                  </a:cubicBezTo>
                  <a:cubicBezTo>
                    <a:pt x="54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40" y="14"/>
                    <a:pt x="27" y="14"/>
                  </a:cubicBezTo>
                  <a:cubicBezTo>
                    <a:pt x="27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200714" y="1809814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5" y="27"/>
                    <a:pt x="15" y="40"/>
                  </a:cubicBezTo>
                  <a:lnTo>
                    <a:pt x="41" y="40"/>
                  </a:lnTo>
                  <a:lnTo>
                    <a:pt x="41" y="2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4204661" y="1799356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27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4229456" y="181241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1"/>
                  </a:moveTo>
                  <a:lnTo>
                    <a:pt x="14" y="27"/>
                  </a:lnTo>
                  <a:cubicBezTo>
                    <a:pt x="0" y="27"/>
                    <a:pt x="0" y="27"/>
                    <a:pt x="0" y="40"/>
                  </a:cubicBezTo>
                  <a:cubicBezTo>
                    <a:pt x="0" y="40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0"/>
                    <a:pt x="41" y="40"/>
                    <a:pt x="53" y="40"/>
                  </a:cubicBezTo>
                  <a:lnTo>
                    <a:pt x="67" y="27"/>
                  </a:lnTo>
                  <a:lnTo>
                    <a:pt x="67" y="14"/>
                  </a:lnTo>
                  <a:cubicBezTo>
                    <a:pt x="67" y="1"/>
                    <a:pt x="53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4227713" y="1815043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3"/>
                    <a:pt x="0" y="13"/>
                    <a:pt x="0" y="13"/>
                  </a:cubicBezTo>
                  <a:cubicBezTo>
                    <a:pt x="0" y="27"/>
                    <a:pt x="14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1" y="27"/>
                    <a:pt x="41" y="13"/>
                  </a:cubicBezTo>
                  <a:lnTo>
                    <a:pt x="53" y="1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4228174" y="1803730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27" y="0"/>
                  </a:moveTo>
                  <a:cubicBezTo>
                    <a:pt x="27" y="0"/>
                    <a:pt x="13" y="0"/>
                    <a:pt x="13" y="13"/>
                  </a:cubicBezTo>
                  <a:cubicBezTo>
                    <a:pt x="0" y="13"/>
                    <a:pt x="0" y="13"/>
                    <a:pt x="0" y="27"/>
                  </a:cubicBezTo>
                  <a:lnTo>
                    <a:pt x="13" y="27"/>
                  </a:lnTo>
                  <a:cubicBezTo>
                    <a:pt x="13" y="31"/>
                    <a:pt x="13" y="32"/>
                    <a:pt x="13" y="32"/>
                  </a:cubicBezTo>
                  <a:cubicBezTo>
                    <a:pt x="14" y="32"/>
                    <a:pt x="17" y="27"/>
                    <a:pt x="27" y="27"/>
                  </a:cubicBezTo>
                  <a:cubicBezTo>
                    <a:pt x="27" y="27"/>
                    <a:pt x="39" y="27"/>
                    <a:pt x="39" y="13"/>
                  </a:cubicBezTo>
                  <a:cubicBezTo>
                    <a:pt x="39" y="13"/>
                    <a:pt x="53" y="13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4198117" y="1841581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cubicBezTo>
                    <a:pt x="0" y="14"/>
                    <a:pt x="0" y="27"/>
                    <a:pt x="14" y="27"/>
                  </a:cubicBezTo>
                  <a:lnTo>
                    <a:pt x="14" y="40"/>
                  </a:lnTo>
                  <a:cubicBezTo>
                    <a:pt x="27" y="40"/>
                    <a:pt x="41" y="40"/>
                    <a:pt x="41" y="53"/>
                  </a:cubicBezTo>
                  <a:lnTo>
                    <a:pt x="67" y="53"/>
                  </a:lnTo>
                  <a:lnTo>
                    <a:pt x="67" y="40"/>
                  </a:lnTo>
                  <a:cubicBezTo>
                    <a:pt x="67" y="27"/>
                    <a:pt x="67" y="27"/>
                    <a:pt x="53" y="27"/>
                  </a:cubicBezTo>
                  <a:cubicBezTo>
                    <a:pt x="53" y="14"/>
                    <a:pt x="41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4200320" y="1844179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1"/>
                  </a:moveTo>
                  <a:cubicBezTo>
                    <a:pt x="0" y="1"/>
                    <a:pt x="13" y="14"/>
                    <a:pt x="13" y="14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39" y="27"/>
                  </a:lnTo>
                  <a:cubicBezTo>
                    <a:pt x="53" y="27"/>
                    <a:pt x="53" y="27"/>
                    <a:pt x="53" y="14"/>
                  </a:cubicBezTo>
                  <a:lnTo>
                    <a:pt x="39" y="14"/>
                  </a:lnTo>
                  <a:cubicBezTo>
                    <a:pt x="39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4200320" y="1832867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lnTo>
                    <a:pt x="0" y="27"/>
                  </a:lnTo>
                  <a:lnTo>
                    <a:pt x="27" y="27"/>
                  </a:lnTo>
                  <a:cubicBezTo>
                    <a:pt x="27" y="41"/>
                    <a:pt x="27" y="41"/>
                    <a:pt x="39" y="41"/>
                  </a:cubicBezTo>
                  <a:lnTo>
                    <a:pt x="39" y="27"/>
                  </a:lnTo>
                  <a:lnTo>
                    <a:pt x="39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4228568" y="1835464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54" y="1"/>
                  </a:moveTo>
                  <a:cubicBezTo>
                    <a:pt x="41" y="1"/>
                    <a:pt x="41" y="1"/>
                    <a:pt x="27" y="15"/>
                  </a:cubicBezTo>
                  <a:cubicBezTo>
                    <a:pt x="15" y="15"/>
                    <a:pt x="15" y="27"/>
                    <a:pt x="1" y="41"/>
                  </a:cubicBezTo>
                  <a:lnTo>
                    <a:pt x="1" y="54"/>
                  </a:lnTo>
                  <a:cubicBezTo>
                    <a:pt x="1" y="67"/>
                    <a:pt x="1" y="67"/>
                    <a:pt x="15" y="67"/>
                  </a:cubicBezTo>
                  <a:cubicBezTo>
                    <a:pt x="27" y="67"/>
                    <a:pt x="27" y="67"/>
                    <a:pt x="27" y="54"/>
                  </a:cubicBezTo>
                  <a:cubicBezTo>
                    <a:pt x="41" y="54"/>
                    <a:pt x="41" y="41"/>
                    <a:pt x="54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4227713" y="1838523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lnTo>
                    <a:pt x="0" y="27"/>
                  </a:lnTo>
                  <a:lnTo>
                    <a:pt x="0" y="40"/>
                  </a:ln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4223800" y="182809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7" y="0"/>
                  </a:moveTo>
                  <a:cubicBezTo>
                    <a:pt x="14" y="0"/>
                    <a:pt x="14" y="13"/>
                    <a:pt x="14" y="13"/>
                  </a:cubicBezTo>
                  <a:cubicBezTo>
                    <a:pt x="14" y="27"/>
                    <a:pt x="1" y="27"/>
                    <a:pt x="14" y="27"/>
                  </a:cubicBezTo>
                  <a:lnTo>
                    <a:pt x="14" y="39"/>
                  </a:lnTo>
                  <a:lnTo>
                    <a:pt x="27" y="39"/>
                  </a:ln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209002" y="1866804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3" y="1"/>
                  </a:moveTo>
                  <a:cubicBezTo>
                    <a:pt x="1" y="1"/>
                    <a:pt x="1" y="1"/>
                    <a:pt x="1" y="15"/>
                  </a:cubicBezTo>
                  <a:lnTo>
                    <a:pt x="1" y="27"/>
                  </a:lnTo>
                  <a:lnTo>
                    <a:pt x="27" y="27"/>
                  </a:lnTo>
                  <a:cubicBezTo>
                    <a:pt x="27" y="34"/>
                    <a:pt x="30" y="38"/>
                    <a:pt x="34" y="38"/>
                  </a:cubicBezTo>
                  <a:cubicBezTo>
                    <a:pt x="37" y="38"/>
                    <a:pt x="40" y="34"/>
                    <a:pt x="40" y="27"/>
                  </a:cubicBezTo>
                  <a:lnTo>
                    <a:pt x="40" y="15"/>
                  </a:lnTo>
                  <a:cubicBezTo>
                    <a:pt x="27" y="1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4237283" y="1863318"/>
              <a:ext cx="1776" cy="2433"/>
            </a:xfrm>
            <a:custGeom>
              <a:avLst/>
              <a:gdLst/>
              <a:ahLst/>
              <a:cxnLst/>
              <a:rect l="l" t="t" r="r" b="b"/>
              <a:pathLst>
                <a:path w="54" h="74" extrusionOk="0">
                  <a:moveTo>
                    <a:pt x="41" y="1"/>
                  </a:moveTo>
                  <a:cubicBezTo>
                    <a:pt x="41" y="1"/>
                    <a:pt x="27" y="1"/>
                    <a:pt x="27" y="15"/>
                  </a:cubicBezTo>
                  <a:cubicBezTo>
                    <a:pt x="14" y="15"/>
                    <a:pt x="14" y="27"/>
                    <a:pt x="1" y="41"/>
                  </a:cubicBezTo>
                  <a:lnTo>
                    <a:pt x="1" y="68"/>
                  </a:lnTo>
                  <a:cubicBezTo>
                    <a:pt x="10" y="68"/>
                    <a:pt x="13" y="73"/>
                    <a:pt x="18" y="73"/>
                  </a:cubicBezTo>
                  <a:cubicBezTo>
                    <a:pt x="20" y="73"/>
                    <a:pt x="23" y="72"/>
                    <a:pt x="27" y="68"/>
                  </a:cubicBezTo>
                  <a:lnTo>
                    <a:pt x="41" y="54"/>
                  </a:lnTo>
                  <a:cubicBezTo>
                    <a:pt x="41" y="54"/>
                    <a:pt x="41" y="41"/>
                    <a:pt x="54" y="27"/>
                  </a:cubicBezTo>
                  <a:cubicBezTo>
                    <a:pt x="54" y="15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237283" y="1866640"/>
              <a:ext cx="921" cy="1513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4" y="0"/>
                  </a:moveTo>
                  <a:cubicBezTo>
                    <a:pt x="20" y="0"/>
                    <a:pt x="14" y="6"/>
                    <a:pt x="14" y="6"/>
                  </a:cubicBezTo>
                  <a:cubicBezTo>
                    <a:pt x="1" y="6"/>
                    <a:pt x="1" y="20"/>
                    <a:pt x="1" y="20"/>
                  </a:cubicBezTo>
                  <a:lnTo>
                    <a:pt x="1" y="32"/>
                  </a:lnTo>
                  <a:cubicBezTo>
                    <a:pt x="1" y="46"/>
                    <a:pt x="14" y="46"/>
                    <a:pt x="14" y="46"/>
                  </a:cubicBezTo>
                  <a:cubicBezTo>
                    <a:pt x="14" y="46"/>
                    <a:pt x="14" y="32"/>
                    <a:pt x="27" y="32"/>
                  </a:cubicBezTo>
                  <a:lnTo>
                    <a:pt x="27" y="20"/>
                  </a:lnTo>
                  <a:lnTo>
                    <a:pt x="27" y="6"/>
                  </a:lnTo>
                  <a:cubicBezTo>
                    <a:pt x="27" y="2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4231199" y="18572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1"/>
                  </a:moveTo>
                  <a:lnTo>
                    <a:pt x="0" y="14"/>
                  </a:lnTo>
                  <a:lnTo>
                    <a:pt x="0" y="27"/>
                  </a:lnTo>
                  <a:cubicBezTo>
                    <a:pt x="0" y="41"/>
                    <a:pt x="14" y="41"/>
                    <a:pt x="14" y="41"/>
                  </a:cubicBezTo>
                  <a:cubicBezTo>
                    <a:pt x="27" y="41"/>
                    <a:pt x="27" y="41"/>
                    <a:pt x="27" y="27"/>
                  </a:cubicBezTo>
                  <a:cubicBezTo>
                    <a:pt x="27" y="27"/>
                    <a:pt x="27" y="14"/>
                    <a:pt x="41" y="14"/>
                  </a:cubicBezTo>
                  <a:cubicBezTo>
                    <a:pt x="41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206831" y="1905576"/>
              <a:ext cx="2203" cy="1940"/>
            </a:xfrm>
            <a:custGeom>
              <a:avLst/>
              <a:gdLst/>
              <a:ahLst/>
              <a:cxnLst/>
              <a:rect l="l" t="t" r="r" b="b"/>
              <a:pathLst>
                <a:path w="67" h="59" extrusionOk="0">
                  <a:moveTo>
                    <a:pt x="0" y="0"/>
                  </a:moveTo>
                  <a:lnTo>
                    <a:pt x="0" y="27"/>
                  </a:lnTo>
                  <a:cubicBezTo>
                    <a:pt x="14" y="39"/>
                    <a:pt x="27" y="39"/>
                    <a:pt x="27" y="53"/>
                  </a:cubicBezTo>
                  <a:cubicBezTo>
                    <a:pt x="36" y="53"/>
                    <a:pt x="39" y="59"/>
                    <a:pt x="44" y="59"/>
                  </a:cubicBezTo>
                  <a:cubicBezTo>
                    <a:pt x="46" y="59"/>
                    <a:pt x="49" y="57"/>
                    <a:pt x="53" y="53"/>
                  </a:cubicBezTo>
                  <a:lnTo>
                    <a:pt x="67" y="39"/>
                  </a:lnTo>
                  <a:lnTo>
                    <a:pt x="53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208574" y="1908174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1"/>
                  </a:moveTo>
                  <a:cubicBezTo>
                    <a:pt x="14" y="1"/>
                    <a:pt x="0" y="1"/>
                    <a:pt x="0" y="13"/>
                  </a:cubicBezTo>
                  <a:lnTo>
                    <a:pt x="0" y="27"/>
                  </a:lnTo>
                  <a:cubicBezTo>
                    <a:pt x="0" y="27"/>
                    <a:pt x="14" y="27"/>
                    <a:pt x="14" y="40"/>
                  </a:cubicBezTo>
                  <a:lnTo>
                    <a:pt x="26" y="40"/>
                  </a:lnTo>
                  <a:cubicBezTo>
                    <a:pt x="26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6" y="13"/>
                    <a:pt x="26" y="13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237283" y="1906858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0"/>
                  </a:moveTo>
                  <a:cubicBezTo>
                    <a:pt x="27" y="0"/>
                    <a:pt x="27" y="14"/>
                    <a:pt x="14" y="27"/>
                  </a:cubicBezTo>
                  <a:lnTo>
                    <a:pt x="1" y="41"/>
                  </a:lnTo>
                  <a:cubicBezTo>
                    <a:pt x="1" y="53"/>
                    <a:pt x="14" y="53"/>
                    <a:pt x="14" y="53"/>
                  </a:cubicBezTo>
                  <a:lnTo>
                    <a:pt x="27" y="53"/>
                  </a:lnTo>
                  <a:cubicBezTo>
                    <a:pt x="41" y="41"/>
                    <a:pt x="54" y="41"/>
                    <a:pt x="54" y="27"/>
                  </a:cubicBezTo>
                  <a:lnTo>
                    <a:pt x="67" y="2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236000" y="1909456"/>
              <a:ext cx="1776" cy="1381"/>
            </a:xfrm>
            <a:custGeom>
              <a:avLst/>
              <a:gdLst/>
              <a:ahLst/>
              <a:cxnLst/>
              <a:rect l="l" t="t" r="r" b="b"/>
              <a:pathLst>
                <a:path w="54" h="42" extrusionOk="0">
                  <a:moveTo>
                    <a:pt x="27" y="1"/>
                  </a:moveTo>
                  <a:lnTo>
                    <a:pt x="13" y="15"/>
                  </a:lnTo>
                  <a:lnTo>
                    <a:pt x="0" y="27"/>
                  </a:lnTo>
                  <a:lnTo>
                    <a:pt x="13" y="41"/>
                  </a:lnTo>
                  <a:cubicBezTo>
                    <a:pt x="13" y="41"/>
                    <a:pt x="27" y="41"/>
                    <a:pt x="27" y="27"/>
                  </a:cubicBezTo>
                  <a:cubicBezTo>
                    <a:pt x="27" y="27"/>
                    <a:pt x="40" y="27"/>
                    <a:pt x="40" y="15"/>
                  </a:cubicBezTo>
                  <a:lnTo>
                    <a:pt x="53" y="15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235113" y="1898144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14" y="14"/>
                    <a:pt x="1" y="14"/>
                    <a:pt x="1" y="14"/>
                  </a:cubicBezTo>
                  <a:lnTo>
                    <a:pt x="1" y="27"/>
                  </a:lnTo>
                  <a:lnTo>
                    <a:pt x="1" y="41"/>
                  </a:lnTo>
                  <a:lnTo>
                    <a:pt x="14" y="41"/>
                  </a:lnTo>
                  <a:lnTo>
                    <a:pt x="27" y="27"/>
                  </a:lnTo>
                  <a:lnTo>
                    <a:pt x="40" y="27"/>
                  </a:ln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210284" y="1924255"/>
              <a:ext cx="2236" cy="1381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41" y="1"/>
                  </a:moveTo>
                  <a:cubicBezTo>
                    <a:pt x="41" y="1"/>
                    <a:pt x="27" y="1"/>
                    <a:pt x="15" y="15"/>
                  </a:cubicBezTo>
                  <a:cubicBezTo>
                    <a:pt x="15" y="15"/>
                    <a:pt x="1" y="15"/>
                    <a:pt x="1" y="27"/>
                  </a:cubicBezTo>
                  <a:lnTo>
                    <a:pt x="1" y="41"/>
                  </a:lnTo>
                  <a:lnTo>
                    <a:pt x="27" y="41"/>
                  </a:lnTo>
                  <a:cubicBezTo>
                    <a:pt x="27" y="41"/>
                    <a:pt x="41" y="27"/>
                    <a:pt x="54" y="27"/>
                  </a:cubicBezTo>
                  <a:lnTo>
                    <a:pt x="68" y="15"/>
                  </a:lnTo>
                  <a:cubicBezTo>
                    <a:pt x="54" y="1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4208574" y="1925998"/>
              <a:ext cx="1348" cy="92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4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14" y="27"/>
                  </a:lnTo>
                  <a:cubicBezTo>
                    <a:pt x="26" y="15"/>
                    <a:pt x="26" y="15"/>
                    <a:pt x="40" y="15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4222485" y="1924715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4" y="1"/>
                  </a:moveTo>
                  <a:lnTo>
                    <a:pt x="1" y="13"/>
                  </a:lnTo>
                  <a:cubicBezTo>
                    <a:pt x="1" y="27"/>
                    <a:pt x="14" y="27"/>
                    <a:pt x="14" y="27"/>
                  </a:cubicBezTo>
                  <a:lnTo>
                    <a:pt x="41" y="27"/>
                  </a:lnTo>
                  <a:cubicBezTo>
                    <a:pt x="54" y="27"/>
                    <a:pt x="54" y="13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4160693" y="1923498"/>
              <a:ext cx="2203" cy="2138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20" y="1"/>
                  </a:moveTo>
                  <a:cubicBezTo>
                    <a:pt x="17" y="1"/>
                    <a:pt x="14" y="4"/>
                    <a:pt x="14" y="11"/>
                  </a:cubicBezTo>
                  <a:cubicBezTo>
                    <a:pt x="0" y="11"/>
                    <a:pt x="0" y="24"/>
                    <a:pt x="14" y="24"/>
                  </a:cubicBezTo>
                  <a:cubicBezTo>
                    <a:pt x="14" y="38"/>
                    <a:pt x="27" y="50"/>
                    <a:pt x="40" y="50"/>
                  </a:cubicBezTo>
                  <a:cubicBezTo>
                    <a:pt x="40" y="64"/>
                    <a:pt x="53" y="64"/>
                    <a:pt x="53" y="64"/>
                  </a:cubicBezTo>
                  <a:cubicBezTo>
                    <a:pt x="67" y="64"/>
                    <a:pt x="67" y="50"/>
                    <a:pt x="67" y="50"/>
                  </a:cubicBezTo>
                  <a:cubicBezTo>
                    <a:pt x="67" y="38"/>
                    <a:pt x="67" y="38"/>
                    <a:pt x="53" y="38"/>
                  </a:cubicBezTo>
                  <a:cubicBezTo>
                    <a:pt x="53" y="24"/>
                    <a:pt x="40" y="11"/>
                    <a:pt x="40" y="11"/>
                  </a:cubicBezTo>
                  <a:lnTo>
                    <a:pt x="27" y="11"/>
                  </a:lnTo>
                  <a:cubicBezTo>
                    <a:pt x="27" y="4"/>
                    <a:pt x="23" y="1"/>
                    <a:pt x="2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4163751" y="1925143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cubicBezTo>
                    <a:pt x="13" y="27"/>
                    <a:pt x="13" y="27"/>
                    <a:pt x="13" y="41"/>
                  </a:cubicBezTo>
                  <a:lnTo>
                    <a:pt x="27" y="41"/>
                  </a:lnTo>
                  <a:cubicBezTo>
                    <a:pt x="39" y="41"/>
                    <a:pt x="39" y="41"/>
                    <a:pt x="39" y="27"/>
                  </a:cubicBezTo>
                  <a:lnTo>
                    <a:pt x="39" y="14"/>
                  </a:lnTo>
                  <a:cubicBezTo>
                    <a:pt x="27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4154576" y="1911462"/>
              <a:ext cx="1381" cy="1710"/>
            </a:xfrm>
            <a:custGeom>
              <a:avLst/>
              <a:gdLst/>
              <a:ahLst/>
              <a:cxnLst/>
              <a:rect l="l" t="t" r="r" b="b"/>
              <a:pathLst>
                <a:path w="42" h="52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lnTo>
                    <a:pt x="1" y="19"/>
                  </a:lnTo>
                  <a:cubicBezTo>
                    <a:pt x="1" y="33"/>
                    <a:pt x="15" y="46"/>
                    <a:pt x="15" y="46"/>
                  </a:cubicBezTo>
                  <a:cubicBezTo>
                    <a:pt x="23" y="46"/>
                    <a:pt x="26" y="52"/>
                    <a:pt x="31" y="52"/>
                  </a:cubicBezTo>
                  <a:cubicBezTo>
                    <a:pt x="33" y="52"/>
                    <a:pt x="36" y="50"/>
                    <a:pt x="41" y="46"/>
                  </a:cubicBezTo>
                  <a:cubicBezTo>
                    <a:pt x="41" y="46"/>
                    <a:pt x="41" y="33"/>
                    <a:pt x="27" y="33"/>
                  </a:cubicBezTo>
                  <a:cubicBezTo>
                    <a:pt x="27" y="19"/>
                    <a:pt x="15" y="19"/>
                    <a:pt x="15" y="7"/>
                  </a:cubicBezTo>
                  <a:cubicBezTo>
                    <a:pt x="15" y="7"/>
                    <a:pt x="15" y="0"/>
                    <a:pt x="1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4182036" y="1864667"/>
              <a:ext cx="6544" cy="6182"/>
            </a:xfrm>
            <a:custGeom>
              <a:avLst/>
              <a:gdLst/>
              <a:ahLst/>
              <a:cxnLst/>
              <a:rect l="l" t="t" r="r" b="b"/>
              <a:pathLst>
                <a:path w="199" h="188" extrusionOk="0">
                  <a:moveTo>
                    <a:pt x="92" y="0"/>
                  </a:moveTo>
                  <a:cubicBezTo>
                    <a:pt x="39" y="0"/>
                    <a:pt x="0" y="53"/>
                    <a:pt x="0" y="106"/>
                  </a:cubicBezTo>
                  <a:cubicBezTo>
                    <a:pt x="11" y="152"/>
                    <a:pt x="43" y="188"/>
                    <a:pt x="86" y="188"/>
                  </a:cubicBezTo>
                  <a:cubicBezTo>
                    <a:pt x="93" y="188"/>
                    <a:pt x="99" y="187"/>
                    <a:pt x="106" y="185"/>
                  </a:cubicBezTo>
                  <a:cubicBezTo>
                    <a:pt x="159" y="185"/>
                    <a:pt x="198" y="132"/>
                    <a:pt x="198" y="80"/>
                  </a:cubicBezTo>
                  <a:cubicBezTo>
                    <a:pt x="185" y="39"/>
                    <a:pt x="145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"/>
          <p:cNvGrpSpPr/>
          <p:nvPr/>
        </p:nvGrpSpPr>
        <p:grpSpPr>
          <a:xfrm>
            <a:off x="50322" y="3110469"/>
            <a:ext cx="1253384" cy="2247710"/>
            <a:chOff x="3775902" y="1696064"/>
            <a:chExt cx="153475" cy="275249"/>
          </a:xfrm>
        </p:grpSpPr>
        <p:sp>
          <p:nvSpPr>
            <p:cNvPr id="325" name="Google Shape;325;p3"/>
            <p:cNvSpPr/>
            <p:nvPr/>
          </p:nvSpPr>
          <p:spPr>
            <a:xfrm>
              <a:off x="3806387" y="1704088"/>
              <a:ext cx="26604" cy="16706"/>
            </a:xfrm>
            <a:custGeom>
              <a:avLst/>
              <a:gdLst/>
              <a:ahLst/>
              <a:cxnLst/>
              <a:rect l="l" t="t" r="r" b="b"/>
              <a:pathLst>
                <a:path w="809" h="508" extrusionOk="0">
                  <a:moveTo>
                    <a:pt x="227" y="0"/>
                  </a:moveTo>
                  <a:cubicBezTo>
                    <a:pt x="191" y="0"/>
                    <a:pt x="163" y="9"/>
                    <a:pt x="146" y="25"/>
                  </a:cubicBezTo>
                  <a:cubicBezTo>
                    <a:pt x="106" y="78"/>
                    <a:pt x="0" y="224"/>
                    <a:pt x="265" y="396"/>
                  </a:cubicBezTo>
                  <a:cubicBezTo>
                    <a:pt x="394" y="485"/>
                    <a:pt x="545" y="508"/>
                    <a:pt x="657" y="508"/>
                  </a:cubicBezTo>
                  <a:cubicBezTo>
                    <a:pt x="695" y="508"/>
                    <a:pt x="728" y="505"/>
                    <a:pt x="755" y="502"/>
                  </a:cubicBezTo>
                  <a:cubicBezTo>
                    <a:pt x="794" y="502"/>
                    <a:pt x="808" y="462"/>
                    <a:pt x="794" y="422"/>
                  </a:cubicBezTo>
                  <a:cubicBezTo>
                    <a:pt x="626" y="128"/>
                    <a:pt x="366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3830788" y="1696064"/>
              <a:ext cx="19599" cy="23776"/>
            </a:xfrm>
            <a:custGeom>
              <a:avLst/>
              <a:gdLst/>
              <a:ahLst/>
              <a:cxnLst/>
              <a:rect l="l" t="t" r="r" b="b"/>
              <a:pathLst>
                <a:path w="596" h="723" extrusionOk="0">
                  <a:moveTo>
                    <a:pt x="348" y="1"/>
                  </a:moveTo>
                  <a:cubicBezTo>
                    <a:pt x="232" y="1"/>
                    <a:pt x="0" y="269"/>
                    <a:pt x="13" y="666"/>
                  </a:cubicBezTo>
                  <a:cubicBezTo>
                    <a:pt x="13" y="699"/>
                    <a:pt x="31" y="723"/>
                    <a:pt x="59" y="723"/>
                  </a:cubicBezTo>
                  <a:cubicBezTo>
                    <a:pt x="65" y="723"/>
                    <a:pt x="72" y="722"/>
                    <a:pt x="79" y="719"/>
                  </a:cubicBezTo>
                  <a:cubicBezTo>
                    <a:pt x="172" y="680"/>
                    <a:pt x="357" y="574"/>
                    <a:pt x="450" y="375"/>
                  </a:cubicBezTo>
                  <a:cubicBezTo>
                    <a:pt x="596" y="98"/>
                    <a:pt x="423" y="18"/>
                    <a:pt x="370" y="4"/>
                  </a:cubicBezTo>
                  <a:cubicBezTo>
                    <a:pt x="363" y="2"/>
                    <a:pt x="356" y="1"/>
                    <a:pt x="34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3831610" y="1696195"/>
              <a:ext cx="15719" cy="23546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372" y="0"/>
                  </a:moveTo>
                  <a:cubicBezTo>
                    <a:pt x="319" y="80"/>
                    <a:pt x="279" y="147"/>
                    <a:pt x="239" y="212"/>
                  </a:cubicBezTo>
                  <a:cubicBezTo>
                    <a:pt x="227" y="173"/>
                    <a:pt x="213" y="120"/>
                    <a:pt x="186" y="80"/>
                  </a:cubicBezTo>
                  <a:lnTo>
                    <a:pt x="174" y="94"/>
                  </a:lnTo>
                  <a:cubicBezTo>
                    <a:pt x="200" y="133"/>
                    <a:pt x="227" y="186"/>
                    <a:pt x="227" y="226"/>
                  </a:cubicBezTo>
                  <a:cubicBezTo>
                    <a:pt x="186" y="318"/>
                    <a:pt x="133" y="397"/>
                    <a:pt x="94" y="491"/>
                  </a:cubicBezTo>
                  <a:cubicBezTo>
                    <a:pt x="80" y="438"/>
                    <a:pt x="54" y="397"/>
                    <a:pt x="27" y="371"/>
                  </a:cubicBezTo>
                  <a:lnTo>
                    <a:pt x="27" y="385"/>
                  </a:lnTo>
                  <a:cubicBezTo>
                    <a:pt x="54" y="424"/>
                    <a:pt x="68" y="464"/>
                    <a:pt x="94" y="503"/>
                  </a:cubicBezTo>
                  <a:cubicBezTo>
                    <a:pt x="54" y="570"/>
                    <a:pt x="27" y="636"/>
                    <a:pt x="1" y="702"/>
                  </a:cubicBezTo>
                  <a:cubicBezTo>
                    <a:pt x="1" y="702"/>
                    <a:pt x="1" y="715"/>
                    <a:pt x="15" y="715"/>
                  </a:cubicBezTo>
                  <a:lnTo>
                    <a:pt x="94" y="517"/>
                  </a:lnTo>
                  <a:cubicBezTo>
                    <a:pt x="186" y="477"/>
                    <a:pt x="279" y="464"/>
                    <a:pt x="385" y="450"/>
                  </a:cubicBezTo>
                  <a:lnTo>
                    <a:pt x="385" y="438"/>
                  </a:lnTo>
                  <a:cubicBezTo>
                    <a:pt x="292" y="438"/>
                    <a:pt x="200" y="464"/>
                    <a:pt x="107" y="491"/>
                  </a:cubicBezTo>
                  <a:cubicBezTo>
                    <a:pt x="147" y="411"/>
                    <a:pt x="186" y="332"/>
                    <a:pt x="239" y="252"/>
                  </a:cubicBezTo>
                  <a:cubicBezTo>
                    <a:pt x="319" y="226"/>
                    <a:pt x="398" y="212"/>
                    <a:pt x="477" y="212"/>
                  </a:cubicBezTo>
                  <a:lnTo>
                    <a:pt x="477" y="199"/>
                  </a:lnTo>
                  <a:cubicBezTo>
                    <a:pt x="398" y="199"/>
                    <a:pt x="319" y="212"/>
                    <a:pt x="239" y="239"/>
                  </a:cubicBezTo>
                  <a:cubicBezTo>
                    <a:pt x="279" y="159"/>
                    <a:pt x="332" y="80"/>
                    <a:pt x="372" y="14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3811616" y="1729672"/>
              <a:ext cx="24861" cy="18777"/>
            </a:xfrm>
            <a:custGeom>
              <a:avLst/>
              <a:gdLst/>
              <a:ahLst/>
              <a:cxnLst/>
              <a:rect l="l" t="t" r="r" b="b"/>
              <a:pathLst>
                <a:path w="756" h="571" extrusionOk="0">
                  <a:moveTo>
                    <a:pt x="213" y="0"/>
                  </a:moveTo>
                  <a:cubicBezTo>
                    <a:pt x="191" y="0"/>
                    <a:pt x="173" y="5"/>
                    <a:pt x="159" y="15"/>
                  </a:cubicBezTo>
                  <a:cubicBezTo>
                    <a:pt x="106" y="68"/>
                    <a:pt x="0" y="200"/>
                    <a:pt x="226" y="399"/>
                  </a:cubicBezTo>
                  <a:cubicBezTo>
                    <a:pt x="385" y="544"/>
                    <a:pt x="596" y="571"/>
                    <a:pt x="702" y="571"/>
                  </a:cubicBezTo>
                  <a:cubicBezTo>
                    <a:pt x="741" y="571"/>
                    <a:pt x="755" y="544"/>
                    <a:pt x="741" y="505"/>
                  </a:cubicBezTo>
                  <a:cubicBezTo>
                    <a:pt x="606" y="166"/>
                    <a:pt x="345" y="0"/>
                    <a:pt x="2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3815101" y="1731021"/>
              <a:ext cx="19632" cy="16147"/>
            </a:xfrm>
            <a:custGeom>
              <a:avLst/>
              <a:gdLst/>
              <a:ahLst/>
              <a:cxnLst/>
              <a:rect l="l" t="t" r="r" b="b"/>
              <a:pathLst>
                <a:path w="597" h="491" extrusionOk="0">
                  <a:moveTo>
                    <a:pt x="27" y="0"/>
                  </a:moveTo>
                  <a:cubicBezTo>
                    <a:pt x="106" y="53"/>
                    <a:pt x="173" y="106"/>
                    <a:pt x="238" y="159"/>
                  </a:cubicBezTo>
                  <a:cubicBezTo>
                    <a:pt x="159" y="173"/>
                    <a:pt x="79" y="199"/>
                    <a:pt x="0" y="226"/>
                  </a:cubicBezTo>
                  <a:cubicBezTo>
                    <a:pt x="0" y="226"/>
                    <a:pt x="14" y="226"/>
                    <a:pt x="14" y="238"/>
                  </a:cubicBezTo>
                  <a:cubicBezTo>
                    <a:pt x="93" y="199"/>
                    <a:pt x="173" y="186"/>
                    <a:pt x="252" y="173"/>
                  </a:cubicBezTo>
                  <a:cubicBezTo>
                    <a:pt x="318" y="226"/>
                    <a:pt x="397" y="291"/>
                    <a:pt x="464" y="358"/>
                  </a:cubicBezTo>
                  <a:cubicBezTo>
                    <a:pt x="371" y="358"/>
                    <a:pt x="265" y="371"/>
                    <a:pt x="173" y="411"/>
                  </a:cubicBezTo>
                  <a:lnTo>
                    <a:pt x="199" y="411"/>
                  </a:lnTo>
                  <a:cubicBezTo>
                    <a:pt x="279" y="385"/>
                    <a:pt x="384" y="371"/>
                    <a:pt x="477" y="371"/>
                  </a:cubicBezTo>
                  <a:lnTo>
                    <a:pt x="477" y="358"/>
                  </a:lnTo>
                  <a:cubicBezTo>
                    <a:pt x="517" y="411"/>
                    <a:pt x="556" y="450"/>
                    <a:pt x="596" y="490"/>
                  </a:cubicBezTo>
                  <a:lnTo>
                    <a:pt x="596" y="464"/>
                  </a:lnTo>
                  <a:lnTo>
                    <a:pt x="477" y="344"/>
                  </a:lnTo>
                  <a:cubicBezTo>
                    <a:pt x="477" y="305"/>
                    <a:pt x="490" y="265"/>
                    <a:pt x="503" y="212"/>
                  </a:cubicBezTo>
                  <a:cubicBezTo>
                    <a:pt x="490" y="212"/>
                    <a:pt x="490" y="212"/>
                    <a:pt x="490" y="199"/>
                  </a:cubicBezTo>
                  <a:cubicBezTo>
                    <a:pt x="477" y="252"/>
                    <a:pt x="464" y="291"/>
                    <a:pt x="464" y="344"/>
                  </a:cubicBezTo>
                  <a:cubicBezTo>
                    <a:pt x="397" y="279"/>
                    <a:pt x="318" y="212"/>
                    <a:pt x="252" y="159"/>
                  </a:cubicBezTo>
                  <a:cubicBezTo>
                    <a:pt x="238" y="106"/>
                    <a:pt x="238" y="53"/>
                    <a:pt x="252" y="0"/>
                  </a:cubicBezTo>
                  <a:lnTo>
                    <a:pt x="238" y="0"/>
                  </a:lnTo>
                  <a:cubicBezTo>
                    <a:pt x="226" y="40"/>
                    <a:pt x="226" y="93"/>
                    <a:pt x="238" y="146"/>
                  </a:cubicBezTo>
                  <a:cubicBezTo>
                    <a:pt x="173" y="93"/>
                    <a:pt x="106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3834701" y="1725660"/>
              <a:ext cx="21770" cy="22493"/>
            </a:xfrm>
            <a:custGeom>
              <a:avLst/>
              <a:gdLst/>
              <a:ahLst/>
              <a:cxnLst/>
              <a:rect l="l" t="t" r="r" b="b"/>
              <a:pathLst>
                <a:path w="662" h="684" extrusionOk="0">
                  <a:moveTo>
                    <a:pt x="426" y="0"/>
                  </a:moveTo>
                  <a:cubicBezTo>
                    <a:pt x="313" y="0"/>
                    <a:pt x="49" y="222"/>
                    <a:pt x="0" y="627"/>
                  </a:cubicBezTo>
                  <a:cubicBezTo>
                    <a:pt x="0" y="659"/>
                    <a:pt x="18" y="683"/>
                    <a:pt x="47" y="683"/>
                  </a:cubicBezTo>
                  <a:cubicBezTo>
                    <a:pt x="53" y="683"/>
                    <a:pt x="59" y="682"/>
                    <a:pt x="66" y="680"/>
                  </a:cubicBezTo>
                  <a:cubicBezTo>
                    <a:pt x="172" y="653"/>
                    <a:pt x="357" y="574"/>
                    <a:pt x="489" y="401"/>
                  </a:cubicBezTo>
                  <a:cubicBezTo>
                    <a:pt x="662" y="137"/>
                    <a:pt x="516" y="31"/>
                    <a:pt x="450" y="4"/>
                  </a:cubicBezTo>
                  <a:cubicBezTo>
                    <a:pt x="443" y="1"/>
                    <a:pt x="435" y="0"/>
                    <a:pt x="4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835096" y="1726252"/>
              <a:ext cx="17922" cy="21342"/>
            </a:xfrm>
            <a:custGeom>
              <a:avLst/>
              <a:gdLst/>
              <a:ahLst/>
              <a:cxnLst/>
              <a:rect l="l" t="t" r="r" b="b"/>
              <a:pathLst>
                <a:path w="545" h="649" extrusionOk="0">
                  <a:moveTo>
                    <a:pt x="465" y="0"/>
                  </a:moveTo>
                  <a:lnTo>
                    <a:pt x="306" y="198"/>
                  </a:lnTo>
                  <a:cubicBezTo>
                    <a:pt x="306" y="145"/>
                    <a:pt x="292" y="92"/>
                    <a:pt x="266" y="53"/>
                  </a:cubicBezTo>
                  <a:cubicBezTo>
                    <a:pt x="266" y="53"/>
                    <a:pt x="266" y="66"/>
                    <a:pt x="253" y="66"/>
                  </a:cubicBezTo>
                  <a:cubicBezTo>
                    <a:pt x="279" y="106"/>
                    <a:pt x="292" y="159"/>
                    <a:pt x="292" y="212"/>
                  </a:cubicBezTo>
                  <a:cubicBezTo>
                    <a:pt x="239" y="291"/>
                    <a:pt x="173" y="357"/>
                    <a:pt x="133" y="436"/>
                  </a:cubicBezTo>
                  <a:cubicBezTo>
                    <a:pt x="121" y="397"/>
                    <a:pt x="94" y="357"/>
                    <a:pt x="80" y="318"/>
                  </a:cubicBezTo>
                  <a:cubicBezTo>
                    <a:pt x="68" y="318"/>
                    <a:pt x="68" y="331"/>
                    <a:pt x="68" y="331"/>
                  </a:cubicBezTo>
                  <a:cubicBezTo>
                    <a:pt x="94" y="371"/>
                    <a:pt x="107" y="410"/>
                    <a:pt x="121" y="450"/>
                  </a:cubicBezTo>
                  <a:lnTo>
                    <a:pt x="1" y="648"/>
                  </a:lnTo>
                  <a:lnTo>
                    <a:pt x="15" y="648"/>
                  </a:lnTo>
                  <a:cubicBezTo>
                    <a:pt x="54" y="595"/>
                    <a:pt x="80" y="530"/>
                    <a:pt x="121" y="463"/>
                  </a:cubicBezTo>
                  <a:cubicBezTo>
                    <a:pt x="186" y="450"/>
                    <a:pt x="266" y="450"/>
                    <a:pt x="332" y="450"/>
                  </a:cubicBezTo>
                  <a:lnTo>
                    <a:pt x="412" y="450"/>
                  </a:lnTo>
                  <a:lnTo>
                    <a:pt x="424" y="436"/>
                  </a:lnTo>
                  <a:lnTo>
                    <a:pt x="332" y="436"/>
                  </a:lnTo>
                  <a:cubicBezTo>
                    <a:pt x="266" y="436"/>
                    <a:pt x="200" y="436"/>
                    <a:pt x="133" y="450"/>
                  </a:cubicBezTo>
                  <a:cubicBezTo>
                    <a:pt x="186" y="383"/>
                    <a:pt x="239" y="304"/>
                    <a:pt x="292" y="225"/>
                  </a:cubicBezTo>
                  <a:lnTo>
                    <a:pt x="544" y="225"/>
                  </a:lnTo>
                  <a:lnTo>
                    <a:pt x="544" y="212"/>
                  </a:lnTo>
                  <a:lnTo>
                    <a:pt x="306" y="212"/>
                  </a:lnTo>
                  <a:cubicBezTo>
                    <a:pt x="359" y="145"/>
                    <a:pt x="412" y="80"/>
                    <a:pt x="477" y="13"/>
                  </a:cubicBezTo>
                  <a:cubicBezTo>
                    <a:pt x="465" y="13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3810300" y="1751344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236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60" y="31"/>
                    <a:pt x="1" y="123"/>
                    <a:pt x="146" y="388"/>
                  </a:cubicBezTo>
                  <a:cubicBezTo>
                    <a:pt x="252" y="573"/>
                    <a:pt x="437" y="667"/>
                    <a:pt x="543" y="706"/>
                  </a:cubicBezTo>
                  <a:cubicBezTo>
                    <a:pt x="548" y="708"/>
                    <a:pt x="553" y="709"/>
                    <a:pt x="559" y="709"/>
                  </a:cubicBezTo>
                  <a:cubicBezTo>
                    <a:pt x="583" y="709"/>
                    <a:pt x="610" y="686"/>
                    <a:pt x="610" y="653"/>
                  </a:cubicBezTo>
                  <a:cubicBezTo>
                    <a:pt x="585" y="258"/>
                    <a:pt x="353" y="1"/>
                    <a:pt x="23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813359" y="1751903"/>
              <a:ext cx="15686" cy="21375"/>
            </a:xfrm>
            <a:custGeom>
              <a:avLst/>
              <a:gdLst/>
              <a:ahLst/>
              <a:cxnLst/>
              <a:rect l="l" t="t" r="r" b="b"/>
              <a:pathLst>
                <a:path w="477" h="650" extrusionOk="0">
                  <a:moveTo>
                    <a:pt x="93" y="1"/>
                  </a:moveTo>
                  <a:cubicBezTo>
                    <a:pt x="146" y="80"/>
                    <a:pt x="185" y="147"/>
                    <a:pt x="238" y="212"/>
                  </a:cubicBezTo>
                  <a:cubicBezTo>
                    <a:pt x="159" y="200"/>
                    <a:pt x="93" y="200"/>
                    <a:pt x="14" y="200"/>
                  </a:cubicBezTo>
                  <a:lnTo>
                    <a:pt x="0" y="200"/>
                  </a:lnTo>
                  <a:lnTo>
                    <a:pt x="0" y="212"/>
                  </a:lnTo>
                  <a:lnTo>
                    <a:pt x="14" y="212"/>
                  </a:lnTo>
                  <a:cubicBezTo>
                    <a:pt x="93" y="212"/>
                    <a:pt x="173" y="212"/>
                    <a:pt x="238" y="239"/>
                  </a:cubicBezTo>
                  <a:cubicBezTo>
                    <a:pt x="291" y="318"/>
                    <a:pt x="344" y="398"/>
                    <a:pt x="384" y="477"/>
                  </a:cubicBezTo>
                  <a:cubicBezTo>
                    <a:pt x="291" y="451"/>
                    <a:pt x="199" y="438"/>
                    <a:pt x="106" y="438"/>
                  </a:cubicBezTo>
                  <a:lnTo>
                    <a:pt x="93" y="438"/>
                  </a:lnTo>
                  <a:cubicBezTo>
                    <a:pt x="106" y="438"/>
                    <a:pt x="106" y="438"/>
                    <a:pt x="106" y="451"/>
                  </a:cubicBezTo>
                  <a:cubicBezTo>
                    <a:pt x="199" y="451"/>
                    <a:pt x="305" y="464"/>
                    <a:pt x="397" y="491"/>
                  </a:cubicBezTo>
                  <a:lnTo>
                    <a:pt x="477" y="650"/>
                  </a:lnTo>
                  <a:lnTo>
                    <a:pt x="477" y="623"/>
                  </a:lnTo>
                  <a:cubicBezTo>
                    <a:pt x="450" y="583"/>
                    <a:pt x="424" y="530"/>
                    <a:pt x="397" y="477"/>
                  </a:cubicBezTo>
                  <a:cubicBezTo>
                    <a:pt x="411" y="438"/>
                    <a:pt x="437" y="398"/>
                    <a:pt x="464" y="358"/>
                  </a:cubicBezTo>
                  <a:cubicBezTo>
                    <a:pt x="464" y="358"/>
                    <a:pt x="464" y="345"/>
                    <a:pt x="450" y="345"/>
                  </a:cubicBezTo>
                  <a:cubicBezTo>
                    <a:pt x="424" y="385"/>
                    <a:pt x="411" y="424"/>
                    <a:pt x="397" y="464"/>
                  </a:cubicBezTo>
                  <a:cubicBezTo>
                    <a:pt x="344" y="385"/>
                    <a:pt x="305" y="292"/>
                    <a:pt x="252" y="212"/>
                  </a:cubicBezTo>
                  <a:cubicBezTo>
                    <a:pt x="252" y="159"/>
                    <a:pt x="265" y="120"/>
                    <a:pt x="305" y="80"/>
                  </a:cubicBezTo>
                  <a:lnTo>
                    <a:pt x="291" y="67"/>
                  </a:lnTo>
                  <a:cubicBezTo>
                    <a:pt x="265" y="106"/>
                    <a:pt x="238" y="147"/>
                    <a:pt x="238" y="200"/>
                  </a:cubicBezTo>
                  <a:cubicBezTo>
                    <a:pt x="199" y="133"/>
                    <a:pt x="146" y="67"/>
                    <a:pt x="10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3828584" y="1757428"/>
              <a:ext cx="26144" cy="17298"/>
            </a:xfrm>
            <a:custGeom>
              <a:avLst/>
              <a:gdLst/>
              <a:ahLst/>
              <a:cxnLst/>
              <a:rect l="l" t="t" r="r" b="b"/>
              <a:pathLst>
                <a:path w="795" h="526" extrusionOk="0">
                  <a:moveTo>
                    <a:pt x="574" y="1"/>
                  </a:moveTo>
                  <a:cubicBezTo>
                    <a:pt x="443" y="1"/>
                    <a:pt x="178" y="137"/>
                    <a:pt x="14" y="455"/>
                  </a:cubicBezTo>
                  <a:cubicBezTo>
                    <a:pt x="1" y="482"/>
                    <a:pt x="14" y="521"/>
                    <a:pt x="54" y="521"/>
                  </a:cubicBezTo>
                  <a:cubicBezTo>
                    <a:pt x="75" y="523"/>
                    <a:pt x="99" y="525"/>
                    <a:pt x="127" y="525"/>
                  </a:cubicBezTo>
                  <a:cubicBezTo>
                    <a:pt x="241" y="525"/>
                    <a:pt x="405" y="498"/>
                    <a:pt x="543" y="402"/>
                  </a:cubicBezTo>
                  <a:cubicBezTo>
                    <a:pt x="795" y="217"/>
                    <a:pt x="689" y="71"/>
                    <a:pt x="636" y="18"/>
                  </a:cubicBezTo>
                  <a:cubicBezTo>
                    <a:pt x="623" y="7"/>
                    <a:pt x="601" y="1"/>
                    <a:pt x="57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3829012" y="1758447"/>
              <a:ext cx="21375" cy="15719"/>
            </a:xfrm>
            <a:custGeom>
              <a:avLst/>
              <a:gdLst/>
              <a:ahLst/>
              <a:cxnLst/>
              <a:rect l="l" t="t" r="r" b="b"/>
              <a:pathLst>
                <a:path w="650" h="478" extrusionOk="0">
                  <a:moveTo>
                    <a:pt x="424" y="1"/>
                  </a:moveTo>
                  <a:cubicBezTo>
                    <a:pt x="438" y="54"/>
                    <a:pt x="438" y="106"/>
                    <a:pt x="424" y="146"/>
                  </a:cubicBezTo>
                  <a:cubicBezTo>
                    <a:pt x="332" y="199"/>
                    <a:pt x="265" y="252"/>
                    <a:pt x="186" y="318"/>
                  </a:cubicBezTo>
                  <a:cubicBezTo>
                    <a:pt x="186" y="265"/>
                    <a:pt x="186" y="225"/>
                    <a:pt x="173" y="172"/>
                  </a:cubicBezTo>
                  <a:cubicBezTo>
                    <a:pt x="173" y="186"/>
                    <a:pt x="173" y="186"/>
                    <a:pt x="159" y="186"/>
                  </a:cubicBezTo>
                  <a:cubicBezTo>
                    <a:pt x="173" y="239"/>
                    <a:pt x="173" y="278"/>
                    <a:pt x="173" y="318"/>
                  </a:cubicBezTo>
                  <a:cubicBezTo>
                    <a:pt x="106" y="371"/>
                    <a:pt x="54" y="410"/>
                    <a:pt x="1" y="463"/>
                  </a:cubicBezTo>
                  <a:lnTo>
                    <a:pt x="1" y="477"/>
                  </a:lnTo>
                  <a:cubicBezTo>
                    <a:pt x="54" y="424"/>
                    <a:pt x="120" y="384"/>
                    <a:pt x="173" y="331"/>
                  </a:cubicBezTo>
                  <a:lnTo>
                    <a:pt x="173" y="345"/>
                  </a:lnTo>
                  <a:cubicBezTo>
                    <a:pt x="265" y="345"/>
                    <a:pt x="358" y="371"/>
                    <a:pt x="451" y="410"/>
                  </a:cubicBezTo>
                  <a:lnTo>
                    <a:pt x="464" y="410"/>
                  </a:lnTo>
                  <a:cubicBezTo>
                    <a:pt x="371" y="371"/>
                    <a:pt x="279" y="345"/>
                    <a:pt x="186" y="331"/>
                  </a:cubicBezTo>
                  <a:cubicBezTo>
                    <a:pt x="265" y="265"/>
                    <a:pt x="332" y="212"/>
                    <a:pt x="411" y="172"/>
                  </a:cubicBezTo>
                  <a:cubicBezTo>
                    <a:pt x="491" y="186"/>
                    <a:pt x="570" y="212"/>
                    <a:pt x="650" y="252"/>
                  </a:cubicBezTo>
                  <a:lnTo>
                    <a:pt x="650" y="239"/>
                  </a:lnTo>
                  <a:cubicBezTo>
                    <a:pt x="583" y="199"/>
                    <a:pt x="504" y="172"/>
                    <a:pt x="424" y="159"/>
                  </a:cubicBezTo>
                  <a:cubicBezTo>
                    <a:pt x="504" y="106"/>
                    <a:pt x="570" y="66"/>
                    <a:pt x="650" y="27"/>
                  </a:cubicBezTo>
                  <a:lnTo>
                    <a:pt x="650" y="13"/>
                  </a:lnTo>
                  <a:cubicBezTo>
                    <a:pt x="570" y="54"/>
                    <a:pt x="504" y="93"/>
                    <a:pt x="438" y="133"/>
                  </a:cubicBezTo>
                  <a:cubicBezTo>
                    <a:pt x="451" y="93"/>
                    <a:pt x="451" y="40"/>
                    <a:pt x="438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3803361" y="1779527"/>
              <a:ext cx="20915" cy="22592"/>
            </a:xfrm>
            <a:custGeom>
              <a:avLst/>
              <a:gdLst/>
              <a:ahLst/>
              <a:cxnLst/>
              <a:rect l="l" t="t" r="r" b="b"/>
              <a:pathLst>
                <a:path w="636" h="687" extrusionOk="0">
                  <a:moveTo>
                    <a:pt x="241" y="1"/>
                  </a:moveTo>
                  <a:cubicBezTo>
                    <a:pt x="230" y="1"/>
                    <a:pt x="220" y="3"/>
                    <a:pt x="212" y="8"/>
                  </a:cubicBezTo>
                  <a:cubicBezTo>
                    <a:pt x="145" y="21"/>
                    <a:pt x="0" y="127"/>
                    <a:pt x="159" y="392"/>
                  </a:cubicBezTo>
                  <a:cubicBezTo>
                    <a:pt x="278" y="564"/>
                    <a:pt x="477" y="657"/>
                    <a:pt x="569" y="683"/>
                  </a:cubicBezTo>
                  <a:cubicBezTo>
                    <a:pt x="576" y="685"/>
                    <a:pt x="582" y="686"/>
                    <a:pt x="588" y="686"/>
                  </a:cubicBezTo>
                  <a:cubicBezTo>
                    <a:pt x="617" y="686"/>
                    <a:pt x="636" y="663"/>
                    <a:pt x="636" y="630"/>
                  </a:cubicBezTo>
                  <a:cubicBezTo>
                    <a:pt x="599" y="244"/>
                    <a:pt x="354" y="1"/>
                    <a:pt x="2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3806387" y="1779757"/>
              <a:ext cx="16574" cy="20915"/>
            </a:xfrm>
            <a:custGeom>
              <a:avLst/>
              <a:gdLst/>
              <a:ahLst/>
              <a:cxnLst/>
              <a:rect l="l" t="t" r="r" b="b"/>
              <a:pathLst>
                <a:path w="504" h="636" extrusionOk="0">
                  <a:moveTo>
                    <a:pt x="94" y="1"/>
                  </a:moveTo>
                  <a:cubicBezTo>
                    <a:pt x="94" y="14"/>
                    <a:pt x="94" y="14"/>
                    <a:pt x="80" y="14"/>
                  </a:cubicBezTo>
                  <a:cubicBezTo>
                    <a:pt x="133" y="80"/>
                    <a:pt x="186" y="147"/>
                    <a:pt x="239" y="226"/>
                  </a:cubicBezTo>
                  <a:cubicBezTo>
                    <a:pt x="186" y="212"/>
                    <a:pt x="133" y="212"/>
                    <a:pt x="80" y="212"/>
                  </a:cubicBezTo>
                  <a:lnTo>
                    <a:pt x="0" y="212"/>
                  </a:lnTo>
                  <a:lnTo>
                    <a:pt x="0" y="226"/>
                  </a:lnTo>
                  <a:lnTo>
                    <a:pt x="80" y="226"/>
                  </a:lnTo>
                  <a:cubicBezTo>
                    <a:pt x="133" y="226"/>
                    <a:pt x="199" y="226"/>
                    <a:pt x="252" y="239"/>
                  </a:cubicBezTo>
                  <a:cubicBezTo>
                    <a:pt x="305" y="318"/>
                    <a:pt x="358" y="385"/>
                    <a:pt x="397" y="464"/>
                  </a:cubicBezTo>
                  <a:cubicBezTo>
                    <a:pt x="332" y="451"/>
                    <a:pt x="252" y="438"/>
                    <a:pt x="173" y="438"/>
                  </a:cubicBezTo>
                  <a:lnTo>
                    <a:pt x="120" y="438"/>
                  </a:lnTo>
                  <a:cubicBezTo>
                    <a:pt x="120" y="451"/>
                    <a:pt x="120" y="451"/>
                    <a:pt x="133" y="451"/>
                  </a:cubicBezTo>
                  <a:lnTo>
                    <a:pt x="173" y="451"/>
                  </a:lnTo>
                  <a:cubicBezTo>
                    <a:pt x="252" y="451"/>
                    <a:pt x="332" y="464"/>
                    <a:pt x="411" y="477"/>
                  </a:cubicBezTo>
                  <a:cubicBezTo>
                    <a:pt x="438" y="530"/>
                    <a:pt x="477" y="583"/>
                    <a:pt x="503" y="636"/>
                  </a:cubicBezTo>
                  <a:lnTo>
                    <a:pt x="503" y="609"/>
                  </a:lnTo>
                  <a:cubicBezTo>
                    <a:pt x="477" y="570"/>
                    <a:pt x="450" y="517"/>
                    <a:pt x="424" y="477"/>
                  </a:cubicBezTo>
                  <a:cubicBezTo>
                    <a:pt x="438" y="424"/>
                    <a:pt x="450" y="385"/>
                    <a:pt x="477" y="345"/>
                  </a:cubicBezTo>
                  <a:cubicBezTo>
                    <a:pt x="477" y="345"/>
                    <a:pt x="477" y="332"/>
                    <a:pt x="464" y="332"/>
                  </a:cubicBezTo>
                  <a:cubicBezTo>
                    <a:pt x="450" y="371"/>
                    <a:pt x="424" y="411"/>
                    <a:pt x="411" y="451"/>
                  </a:cubicBezTo>
                  <a:lnTo>
                    <a:pt x="252" y="212"/>
                  </a:lnTo>
                  <a:cubicBezTo>
                    <a:pt x="252" y="173"/>
                    <a:pt x="279" y="120"/>
                    <a:pt x="305" y="80"/>
                  </a:cubicBezTo>
                  <a:lnTo>
                    <a:pt x="292" y="67"/>
                  </a:lnTo>
                  <a:cubicBezTo>
                    <a:pt x="265" y="107"/>
                    <a:pt x="252" y="147"/>
                    <a:pt x="239" y="200"/>
                  </a:cubicBezTo>
                  <a:cubicBezTo>
                    <a:pt x="199" y="133"/>
                    <a:pt x="146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822501" y="1784032"/>
              <a:ext cx="25683" cy="18087"/>
            </a:xfrm>
            <a:custGeom>
              <a:avLst/>
              <a:gdLst/>
              <a:ahLst/>
              <a:cxnLst/>
              <a:rect l="l" t="t" r="r" b="b"/>
              <a:pathLst>
                <a:path w="781" h="550" extrusionOk="0">
                  <a:moveTo>
                    <a:pt x="559" y="0"/>
                  </a:moveTo>
                  <a:cubicBezTo>
                    <a:pt x="422" y="0"/>
                    <a:pt x="158" y="147"/>
                    <a:pt x="13" y="479"/>
                  </a:cubicBezTo>
                  <a:cubicBezTo>
                    <a:pt x="1" y="520"/>
                    <a:pt x="13" y="546"/>
                    <a:pt x="54" y="546"/>
                  </a:cubicBezTo>
                  <a:cubicBezTo>
                    <a:pt x="69" y="548"/>
                    <a:pt x="86" y="549"/>
                    <a:pt x="106" y="549"/>
                  </a:cubicBezTo>
                  <a:cubicBezTo>
                    <a:pt x="220" y="549"/>
                    <a:pt x="396" y="513"/>
                    <a:pt x="543" y="400"/>
                  </a:cubicBezTo>
                  <a:cubicBezTo>
                    <a:pt x="781" y="202"/>
                    <a:pt x="662" y="56"/>
                    <a:pt x="622" y="17"/>
                  </a:cubicBezTo>
                  <a:cubicBezTo>
                    <a:pt x="607" y="6"/>
                    <a:pt x="585" y="0"/>
                    <a:pt x="55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822928" y="1784986"/>
              <a:ext cx="21375" cy="16574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424" y="0"/>
                  </a:moveTo>
                  <a:cubicBezTo>
                    <a:pt x="411" y="0"/>
                    <a:pt x="411" y="0"/>
                    <a:pt x="411" y="14"/>
                  </a:cubicBezTo>
                  <a:cubicBezTo>
                    <a:pt x="424" y="53"/>
                    <a:pt x="424" y="106"/>
                    <a:pt x="411" y="159"/>
                  </a:cubicBezTo>
                  <a:cubicBezTo>
                    <a:pt x="491" y="120"/>
                    <a:pt x="556" y="67"/>
                    <a:pt x="636" y="14"/>
                  </a:cubicBezTo>
                  <a:lnTo>
                    <a:pt x="623" y="14"/>
                  </a:lnTo>
                  <a:cubicBezTo>
                    <a:pt x="556" y="53"/>
                    <a:pt x="491" y="94"/>
                    <a:pt x="424" y="147"/>
                  </a:cubicBezTo>
                  <a:lnTo>
                    <a:pt x="424" y="0"/>
                  </a:lnTo>
                  <a:close/>
                  <a:moveTo>
                    <a:pt x="411" y="159"/>
                  </a:moveTo>
                  <a:cubicBezTo>
                    <a:pt x="332" y="212"/>
                    <a:pt x="252" y="265"/>
                    <a:pt x="173" y="332"/>
                  </a:cubicBezTo>
                  <a:cubicBezTo>
                    <a:pt x="186" y="292"/>
                    <a:pt x="173" y="239"/>
                    <a:pt x="159" y="200"/>
                  </a:cubicBezTo>
                  <a:lnTo>
                    <a:pt x="159" y="212"/>
                  </a:lnTo>
                  <a:cubicBezTo>
                    <a:pt x="159" y="252"/>
                    <a:pt x="173" y="305"/>
                    <a:pt x="159" y="345"/>
                  </a:cubicBezTo>
                  <a:cubicBezTo>
                    <a:pt x="106" y="398"/>
                    <a:pt x="53" y="438"/>
                    <a:pt x="0" y="491"/>
                  </a:cubicBezTo>
                  <a:lnTo>
                    <a:pt x="0" y="503"/>
                  </a:lnTo>
                  <a:cubicBezTo>
                    <a:pt x="53" y="450"/>
                    <a:pt x="120" y="411"/>
                    <a:pt x="173" y="358"/>
                  </a:cubicBezTo>
                  <a:cubicBezTo>
                    <a:pt x="265" y="358"/>
                    <a:pt x="358" y="385"/>
                    <a:pt x="450" y="424"/>
                  </a:cubicBezTo>
                  <a:lnTo>
                    <a:pt x="464" y="411"/>
                  </a:lnTo>
                  <a:cubicBezTo>
                    <a:pt x="371" y="371"/>
                    <a:pt x="279" y="358"/>
                    <a:pt x="186" y="345"/>
                  </a:cubicBezTo>
                  <a:cubicBezTo>
                    <a:pt x="252" y="292"/>
                    <a:pt x="332" y="226"/>
                    <a:pt x="397" y="173"/>
                  </a:cubicBezTo>
                  <a:cubicBezTo>
                    <a:pt x="477" y="186"/>
                    <a:pt x="556" y="212"/>
                    <a:pt x="636" y="239"/>
                  </a:cubicBezTo>
                  <a:lnTo>
                    <a:pt x="649" y="239"/>
                  </a:lnTo>
                  <a:cubicBezTo>
                    <a:pt x="570" y="200"/>
                    <a:pt x="491" y="173"/>
                    <a:pt x="41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801618" y="1814023"/>
              <a:ext cx="25683" cy="17593"/>
            </a:xfrm>
            <a:custGeom>
              <a:avLst/>
              <a:gdLst/>
              <a:ahLst/>
              <a:cxnLst/>
              <a:rect l="l" t="t" r="r" b="b"/>
              <a:pathLst>
                <a:path w="781" h="535" extrusionOk="0">
                  <a:moveTo>
                    <a:pt x="209" y="0"/>
                  </a:moveTo>
                  <a:cubicBezTo>
                    <a:pt x="181" y="0"/>
                    <a:pt x="159" y="6"/>
                    <a:pt x="145" y="17"/>
                  </a:cubicBezTo>
                  <a:cubicBezTo>
                    <a:pt x="92" y="70"/>
                    <a:pt x="0" y="217"/>
                    <a:pt x="239" y="402"/>
                  </a:cubicBezTo>
                  <a:cubicBezTo>
                    <a:pt x="410" y="520"/>
                    <a:pt x="622" y="534"/>
                    <a:pt x="728" y="534"/>
                  </a:cubicBezTo>
                  <a:cubicBezTo>
                    <a:pt x="768" y="520"/>
                    <a:pt x="781" y="494"/>
                    <a:pt x="768" y="455"/>
                  </a:cubicBezTo>
                  <a:cubicBezTo>
                    <a:pt x="614" y="136"/>
                    <a:pt x="343" y="0"/>
                    <a:pt x="2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805499" y="1815043"/>
              <a:ext cx="20060" cy="14831"/>
            </a:xfrm>
            <a:custGeom>
              <a:avLst/>
              <a:gdLst/>
              <a:ahLst/>
              <a:cxnLst/>
              <a:rect l="l" t="t" r="r" b="b"/>
              <a:pathLst>
                <a:path w="610" h="451" extrusionOk="0">
                  <a:moveTo>
                    <a:pt x="213" y="0"/>
                  </a:moveTo>
                  <a:cubicBezTo>
                    <a:pt x="200" y="39"/>
                    <a:pt x="200" y="92"/>
                    <a:pt x="213" y="133"/>
                  </a:cubicBezTo>
                  <a:lnTo>
                    <a:pt x="15" y="13"/>
                  </a:lnTo>
                  <a:cubicBezTo>
                    <a:pt x="15" y="13"/>
                    <a:pt x="1" y="13"/>
                    <a:pt x="1" y="27"/>
                  </a:cubicBezTo>
                  <a:cubicBezTo>
                    <a:pt x="80" y="66"/>
                    <a:pt x="147" y="106"/>
                    <a:pt x="226" y="159"/>
                  </a:cubicBezTo>
                  <a:cubicBezTo>
                    <a:pt x="147" y="172"/>
                    <a:pt x="68" y="198"/>
                    <a:pt x="1" y="238"/>
                  </a:cubicBezTo>
                  <a:lnTo>
                    <a:pt x="1" y="251"/>
                  </a:lnTo>
                  <a:cubicBezTo>
                    <a:pt x="80" y="212"/>
                    <a:pt x="160" y="186"/>
                    <a:pt x="239" y="172"/>
                  </a:cubicBezTo>
                  <a:cubicBezTo>
                    <a:pt x="319" y="225"/>
                    <a:pt x="398" y="278"/>
                    <a:pt x="465" y="331"/>
                  </a:cubicBezTo>
                  <a:cubicBezTo>
                    <a:pt x="371" y="344"/>
                    <a:pt x="279" y="371"/>
                    <a:pt x="186" y="410"/>
                  </a:cubicBezTo>
                  <a:lnTo>
                    <a:pt x="200" y="410"/>
                  </a:lnTo>
                  <a:cubicBezTo>
                    <a:pt x="292" y="371"/>
                    <a:pt x="385" y="344"/>
                    <a:pt x="477" y="344"/>
                  </a:cubicBezTo>
                  <a:cubicBezTo>
                    <a:pt x="530" y="371"/>
                    <a:pt x="571" y="410"/>
                    <a:pt x="610" y="450"/>
                  </a:cubicBezTo>
                  <a:lnTo>
                    <a:pt x="610" y="424"/>
                  </a:lnTo>
                  <a:cubicBezTo>
                    <a:pt x="571" y="397"/>
                    <a:pt x="530" y="357"/>
                    <a:pt x="477" y="331"/>
                  </a:cubicBezTo>
                  <a:cubicBezTo>
                    <a:pt x="477" y="278"/>
                    <a:pt x="477" y="238"/>
                    <a:pt x="491" y="186"/>
                  </a:cubicBezTo>
                  <a:cubicBezTo>
                    <a:pt x="491" y="186"/>
                    <a:pt x="477" y="186"/>
                    <a:pt x="477" y="172"/>
                  </a:cubicBezTo>
                  <a:cubicBezTo>
                    <a:pt x="465" y="225"/>
                    <a:pt x="465" y="265"/>
                    <a:pt x="465" y="318"/>
                  </a:cubicBezTo>
                  <a:cubicBezTo>
                    <a:pt x="398" y="251"/>
                    <a:pt x="319" y="198"/>
                    <a:pt x="239" y="145"/>
                  </a:cubicBezTo>
                  <a:cubicBezTo>
                    <a:pt x="213" y="106"/>
                    <a:pt x="213" y="53"/>
                    <a:pt x="22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825526" y="1807479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375" y="1"/>
                  </a:moveTo>
                  <a:cubicBezTo>
                    <a:pt x="258" y="1"/>
                    <a:pt x="25" y="258"/>
                    <a:pt x="1" y="654"/>
                  </a:cubicBezTo>
                  <a:cubicBezTo>
                    <a:pt x="1" y="686"/>
                    <a:pt x="19" y="710"/>
                    <a:pt x="48" y="710"/>
                  </a:cubicBezTo>
                  <a:cubicBezTo>
                    <a:pt x="54" y="710"/>
                    <a:pt x="60" y="709"/>
                    <a:pt x="67" y="707"/>
                  </a:cubicBezTo>
                  <a:cubicBezTo>
                    <a:pt x="173" y="666"/>
                    <a:pt x="359" y="574"/>
                    <a:pt x="464" y="389"/>
                  </a:cubicBezTo>
                  <a:cubicBezTo>
                    <a:pt x="610" y="124"/>
                    <a:pt x="451" y="31"/>
                    <a:pt x="398" y="5"/>
                  </a:cubicBezTo>
                  <a:cubicBezTo>
                    <a:pt x="391" y="2"/>
                    <a:pt x="383" y="1"/>
                    <a:pt x="37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825986" y="1808071"/>
              <a:ext cx="16574" cy="22658"/>
            </a:xfrm>
            <a:custGeom>
              <a:avLst/>
              <a:gdLst/>
              <a:ahLst/>
              <a:cxnLst/>
              <a:rect l="l" t="t" r="r" b="b"/>
              <a:pathLst>
                <a:path w="504" h="689" extrusionOk="0">
                  <a:moveTo>
                    <a:pt x="410" y="0"/>
                  </a:moveTo>
                  <a:lnTo>
                    <a:pt x="410" y="0"/>
                  </a:lnTo>
                  <a:cubicBezTo>
                    <a:pt x="357" y="66"/>
                    <a:pt x="304" y="133"/>
                    <a:pt x="265" y="198"/>
                  </a:cubicBezTo>
                  <a:cubicBezTo>
                    <a:pt x="265" y="146"/>
                    <a:pt x="239" y="106"/>
                    <a:pt x="212" y="66"/>
                  </a:cubicBezTo>
                  <a:lnTo>
                    <a:pt x="198" y="80"/>
                  </a:lnTo>
                  <a:cubicBezTo>
                    <a:pt x="239" y="119"/>
                    <a:pt x="251" y="159"/>
                    <a:pt x="251" y="212"/>
                  </a:cubicBezTo>
                  <a:cubicBezTo>
                    <a:pt x="198" y="292"/>
                    <a:pt x="159" y="384"/>
                    <a:pt x="106" y="463"/>
                  </a:cubicBezTo>
                  <a:cubicBezTo>
                    <a:pt x="93" y="424"/>
                    <a:pt x="66" y="371"/>
                    <a:pt x="53" y="345"/>
                  </a:cubicBezTo>
                  <a:cubicBezTo>
                    <a:pt x="40" y="345"/>
                    <a:pt x="40" y="345"/>
                    <a:pt x="40" y="357"/>
                  </a:cubicBezTo>
                  <a:cubicBezTo>
                    <a:pt x="66" y="398"/>
                    <a:pt x="93" y="437"/>
                    <a:pt x="106" y="477"/>
                  </a:cubicBezTo>
                  <a:cubicBezTo>
                    <a:pt x="66" y="543"/>
                    <a:pt x="40" y="609"/>
                    <a:pt x="0" y="675"/>
                  </a:cubicBezTo>
                  <a:cubicBezTo>
                    <a:pt x="0" y="675"/>
                    <a:pt x="13" y="675"/>
                    <a:pt x="13" y="689"/>
                  </a:cubicBezTo>
                  <a:cubicBezTo>
                    <a:pt x="40" y="622"/>
                    <a:pt x="80" y="556"/>
                    <a:pt x="106" y="490"/>
                  </a:cubicBezTo>
                  <a:cubicBezTo>
                    <a:pt x="198" y="463"/>
                    <a:pt x="292" y="450"/>
                    <a:pt x="398" y="450"/>
                  </a:cubicBezTo>
                  <a:cubicBezTo>
                    <a:pt x="398" y="437"/>
                    <a:pt x="398" y="437"/>
                    <a:pt x="410" y="437"/>
                  </a:cubicBezTo>
                  <a:lnTo>
                    <a:pt x="398" y="437"/>
                  </a:lnTo>
                  <a:cubicBezTo>
                    <a:pt x="304" y="437"/>
                    <a:pt x="212" y="450"/>
                    <a:pt x="119" y="477"/>
                  </a:cubicBezTo>
                  <a:cubicBezTo>
                    <a:pt x="159" y="398"/>
                    <a:pt x="212" y="318"/>
                    <a:pt x="265" y="239"/>
                  </a:cubicBezTo>
                  <a:cubicBezTo>
                    <a:pt x="331" y="212"/>
                    <a:pt x="410" y="212"/>
                    <a:pt x="477" y="212"/>
                  </a:cubicBezTo>
                  <a:lnTo>
                    <a:pt x="503" y="212"/>
                  </a:lnTo>
                  <a:lnTo>
                    <a:pt x="503" y="198"/>
                  </a:lnTo>
                  <a:lnTo>
                    <a:pt x="490" y="198"/>
                  </a:lnTo>
                  <a:cubicBezTo>
                    <a:pt x="410" y="198"/>
                    <a:pt x="345" y="198"/>
                    <a:pt x="265" y="212"/>
                  </a:cubicBezTo>
                  <a:cubicBezTo>
                    <a:pt x="318" y="146"/>
                    <a:pt x="371" y="80"/>
                    <a:pt x="41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812471" y="1848060"/>
              <a:ext cx="27459" cy="14601"/>
            </a:xfrm>
            <a:custGeom>
              <a:avLst/>
              <a:gdLst/>
              <a:ahLst/>
              <a:cxnLst/>
              <a:rect l="l" t="t" r="r" b="b"/>
              <a:pathLst>
                <a:path w="835" h="444" extrusionOk="0">
                  <a:moveTo>
                    <a:pt x="226" y="1"/>
                  </a:moveTo>
                  <a:cubicBezTo>
                    <a:pt x="168" y="1"/>
                    <a:pt x="125" y="15"/>
                    <a:pt x="107" y="41"/>
                  </a:cubicBezTo>
                  <a:cubicBezTo>
                    <a:pt x="67" y="94"/>
                    <a:pt x="1" y="267"/>
                    <a:pt x="279" y="385"/>
                  </a:cubicBezTo>
                  <a:cubicBezTo>
                    <a:pt x="373" y="429"/>
                    <a:pt x="469" y="444"/>
                    <a:pt x="555" y="444"/>
                  </a:cubicBezTo>
                  <a:cubicBezTo>
                    <a:pt x="651" y="444"/>
                    <a:pt x="733" y="426"/>
                    <a:pt x="782" y="412"/>
                  </a:cubicBezTo>
                  <a:cubicBezTo>
                    <a:pt x="821" y="399"/>
                    <a:pt x="835" y="359"/>
                    <a:pt x="809" y="333"/>
                  </a:cubicBezTo>
                  <a:cubicBezTo>
                    <a:pt x="618" y="95"/>
                    <a:pt x="373" y="1"/>
                    <a:pt x="22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815529" y="1848520"/>
              <a:ext cx="22691" cy="13549"/>
            </a:xfrm>
            <a:custGeom>
              <a:avLst/>
              <a:gdLst/>
              <a:ahLst/>
              <a:cxnLst/>
              <a:rect l="l" t="t" r="r" b="b"/>
              <a:pathLst>
                <a:path w="690" h="412" extrusionOk="0">
                  <a:moveTo>
                    <a:pt x="199" y="1"/>
                  </a:moveTo>
                  <a:cubicBezTo>
                    <a:pt x="199" y="41"/>
                    <a:pt x="213" y="94"/>
                    <a:pt x="225" y="133"/>
                  </a:cubicBezTo>
                  <a:cubicBezTo>
                    <a:pt x="160" y="107"/>
                    <a:pt x="80" y="80"/>
                    <a:pt x="1" y="54"/>
                  </a:cubicBezTo>
                  <a:lnTo>
                    <a:pt x="1" y="68"/>
                  </a:lnTo>
                  <a:lnTo>
                    <a:pt x="239" y="147"/>
                  </a:lnTo>
                  <a:cubicBezTo>
                    <a:pt x="172" y="186"/>
                    <a:pt x="93" y="226"/>
                    <a:pt x="40" y="279"/>
                  </a:cubicBezTo>
                  <a:cubicBezTo>
                    <a:pt x="107" y="239"/>
                    <a:pt x="186" y="186"/>
                    <a:pt x="252" y="160"/>
                  </a:cubicBezTo>
                  <a:cubicBezTo>
                    <a:pt x="345" y="186"/>
                    <a:pt x="424" y="226"/>
                    <a:pt x="516" y="266"/>
                  </a:cubicBezTo>
                  <a:cubicBezTo>
                    <a:pt x="424" y="292"/>
                    <a:pt x="331" y="345"/>
                    <a:pt x="252" y="398"/>
                  </a:cubicBezTo>
                  <a:cubicBezTo>
                    <a:pt x="266" y="412"/>
                    <a:pt x="266" y="412"/>
                    <a:pt x="278" y="412"/>
                  </a:cubicBezTo>
                  <a:cubicBezTo>
                    <a:pt x="345" y="345"/>
                    <a:pt x="437" y="306"/>
                    <a:pt x="530" y="279"/>
                  </a:cubicBezTo>
                  <a:lnTo>
                    <a:pt x="689" y="359"/>
                  </a:lnTo>
                  <a:cubicBezTo>
                    <a:pt x="675" y="345"/>
                    <a:pt x="675" y="345"/>
                    <a:pt x="675" y="332"/>
                  </a:cubicBezTo>
                  <a:cubicBezTo>
                    <a:pt x="622" y="306"/>
                    <a:pt x="583" y="279"/>
                    <a:pt x="530" y="266"/>
                  </a:cubicBezTo>
                  <a:cubicBezTo>
                    <a:pt x="516" y="213"/>
                    <a:pt x="504" y="173"/>
                    <a:pt x="504" y="121"/>
                  </a:cubicBezTo>
                  <a:lnTo>
                    <a:pt x="490" y="121"/>
                  </a:lnTo>
                  <a:cubicBezTo>
                    <a:pt x="490" y="160"/>
                    <a:pt x="504" y="213"/>
                    <a:pt x="516" y="253"/>
                  </a:cubicBezTo>
                  <a:cubicBezTo>
                    <a:pt x="424" y="213"/>
                    <a:pt x="345" y="173"/>
                    <a:pt x="252" y="133"/>
                  </a:cubicBezTo>
                  <a:cubicBezTo>
                    <a:pt x="225" y="94"/>
                    <a:pt x="213" y="41"/>
                    <a:pt x="213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835194" y="1835892"/>
              <a:ext cx="18218" cy="25025"/>
            </a:xfrm>
            <a:custGeom>
              <a:avLst/>
              <a:gdLst/>
              <a:ahLst/>
              <a:cxnLst/>
              <a:rect l="l" t="t" r="r" b="b"/>
              <a:pathLst>
                <a:path w="554" h="761" extrusionOk="0">
                  <a:moveTo>
                    <a:pt x="315" y="0"/>
                  </a:moveTo>
                  <a:cubicBezTo>
                    <a:pt x="194" y="0"/>
                    <a:pt x="1" y="309"/>
                    <a:pt x="77" y="716"/>
                  </a:cubicBezTo>
                  <a:cubicBezTo>
                    <a:pt x="77" y="746"/>
                    <a:pt x="100" y="761"/>
                    <a:pt x="122" y="761"/>
                  </a:cubicBezTo>
                  <a:cubicBezTo>
                    <a:pt x="130" y="761"/>
                    <a:pt x="137" y="759"/>
                    <a:pt x="144" y="755"/>
                  </a:cubicBezTo>
                  <a:cubicBezTo>
                    <a:pt x="236" y="690"/>
                    <a:pt x="409" y="557"/>
                    <a:pt x="474" y="358"/>
                  </a:cubicBezTo>
                  <a:cubicBezTo>
                    <a:pt x="554" y="54"/>
                    <a:pt x="382" y="2"/>
                    <a:pt x="329" y="2"/>
                  </a:cubicBezTo>
                  <a:cubicBezTo>
                    <a:pt x="325" y="1"/>
                    <a:pt x="320" y="0"/>
                    <a:pt x="31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837299" y="1835925"/>
              <a:ext cx="13976" cy="24828"/>
            </a:xfrm>
            <a:custGeom>
              <a:avLst/>
              <a:gdLst/>
              <a:ahLst/>
              <a:cxnLst/>
              <a:rect l="l" t="t" r="r" b="b"/>
              <a:pathLst>
                <a:path w="425" h="755" extrusionOk="0">
                  <a:moveTo>
                    <a:pt x="278" y="1"/>
                  </a:moveTo>
                  <a:cubicBezTo>
                    <a:pt x="252" y="80"/>
                    <a:pt x="225" y="146"/>
                    <a:pt x="186" y="225"/>
                  </a:cubicBezTo>
                  <a:cubicBezTo>
                    <a:pt x="172" y="186"/>
                    <a:pt x="146" y="146"/>
                    <a:pt x="119" y="106"/>
                  </a:cubicBezTo>
                  <a:cubicBezTo>
                    <a:pt x="106" y="106"/>
                    <a:pt x="106" y="119"/>
                    <a:pt x="106" y="119"/>
                  </a:cubicBezTo>
                  <a:cubicBezTo>
                    <a:pt x="146" y="159"/>
                    <a:pt x="172" y="199"/>
                    <a:pt x="186" y="239"/>
                  </a:cubicBezTo>
                  <a:cubicBezTo>
                    <a:pt x="146" y="331"/>
                    <a:pt x="119" y="424"/>
                    <a:pt x="93" y="516"/>
                  </a:cubicBezTo>
                  <a:cubicBezTo>
                    <a:pt x="66" y="477"/>
                    <a:pt x="40" y="437"/>
                    <a:pt x="13" y="410"/>
                  </a:cubicBezTo>
                  <a:cubicBezTo>
                    <a:pt x="1" y="410"/>
                    <a:pt x="1" y="424"/>
                    <a:pt x="1" y="424"/>
                  </a:cubicBezTo>
                  <a:cubicBezTo>
                    <a:pt x="40" y="463"/>
                    <a:pt x="66" y="490"/>
                    <a:pt x="93" y="530"/>
                  </a:cubicBezTo>
                  <a:cubicBezTo>
                    <a:pt x="66" y="609"/>
                    <a:pt x="54" y="675"/>
                    <a:pt x="40" y="742"/>
                  </a:cubicBezTo>
                  <a:cubicBezTo>
                    <a:pt x="40" y="754"/>
                    <a:pt x="40" y="754"/>
                    <a:pt x="54" y="754"/>
                  </a:cubicBezTo>
                  <a:cubicBezTo>
                    <a:pt x="66" y="689"/>
                    <a:pt x="80" y="609"/>
                    <a:pt x="106" y="543"/>
                  </a:cubicBezTo>
                  <a:cubicBezTo>
                    <a:pt x="186" y="490"/>
                    <a:pt x="278" y="463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30"/>
                  </a:cubicBezTo>
                  <a:cubicBezTo>
                    <a:pt x="133" y="437"/>
                    <a:pt x="159" y="345"/>
                    <a:pt x="199" y="265"/>
                  </a:cubicBezTo>
                  <a:cubicBezTo>
                    <a:pt x="265" y="225"/>
                    <a:pt x="345" y="199"/>
                    <a:pt x="424" y="186"/>
                  </a:cubicBezTo>
                  <a:lnTo>
                    <a:pt x="424" y="172"/>
                  </a:lnTo>
                  <a:cubicBezTo>
                    <a:pt x="345" y="186"/>
                    <a:pt x="278" y="212"/>
                    <a:pt x="199" y="239"/>
                  </a:cubicBezTo>
                  <a:cubicBezTo>
                    <a:pt x="225" y="159"/>
                    <a:pt x="265" y="80"/>
                    <a:pt x="29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812471" y="1877755"/>
              <a:ext cx="23118" cy="20882"/>
            </a:xfrm>
            <a:custGeom>
              <a:avLst/>
              <a:gdLst/>
              <a:ahLst/>
              <a:cxnLst/>
              <a:rect l="l" t="t" r="r" b="b"/>
              <a:pathLst>
                <a:path w="703" h="635" extrusionOk="0">
                  <a:moveTo>
                    <a:pt x="241" y="0"/>
                  </a:moveTo>
                  <a:cubicBezTo>
                    <a:pt x="225" y="0"/>
                    <a:pt x="211" y="4"/>
                    <a:pt x="200" y="12"/>
                  </a:cubicBezTo>
                  <a:cubicBezTo>
                    <a:pt x="133" y="38"/>
                    <a:pt x="1" y="158"/>
                    <a:pt x="200" y="396"/>
                  </a:cubicBezTo>
                  <a:cubicBezTo>
                    <a:pt x="345" y="555"/>
                    <a:pt x="544" y="621"/>
                    <a:pt x="650" y="634"/>
                  </a:cubicBezTo>
                  <a:cubicBezTo>
                    <a:pt x="676" y="634"/>
                    <a:pt x="703" y="608"/>
                    <a:pt x="703" y="568"/>
                  </a:cubicBezTo>
                  <a:cubicBezTo>
                    <a:pt x="610" y="207"/>
                    <a:pt x="362" y="0"/>
                    <a:pt x="24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815956" y="1878577"/>
              <a:ext cx="18317" cy="18744"/>
            </a:xfrm>
            <a:custGeom>
              <a:avLst/>
              <a:gdLst/>
              <a:ahLst/>
              <a:cxnLst/>
              <a:rect l="l" t="t" r="r" b="b"/>
              <a:pathLst>
                <a:path w="557" h="570" extrusionOk="0">
                  <a:moveTo>
                    <a:pt x="332" y="410"/>
                  </a:moveTo>
                  <a:cubicBezTo>
                    <a:pt x="265" y="410"/>
                    <a:pt x="212" y="410"/>
                    <a:pt x="147" y="424"/>
                  </a:cubicBezTo>
                  <a:cubicBezTo>
                    <a:pt x="147" y="424"/>
                    <a:pt x="159" y="424"/>
                    <a:pt x="159" y="437"/>
                  </a:cubicBezTo>
                  <a:cubicBezTo>
                    <a:pt x="212" y="424"/>
                    <a:pt x="279" y="410"/>
                    <a:pt x="332" y="410"/>
                  </a:cubicBezTo>
                  <a:close/>
                  <a:moveTo>
                    <a:pt x="53" y="1"/>
                  </a:moveTo>
                  <a:cubicBezTo>
                    <a:pt x="120" y="66"/>
                    <a:pt x="186" y="119"/>
                    <a:pt x="239" y="186"/>
                  </a:cubicBezTo>
                  <a:lnTo>
                    <a:pt x="226" y="186"/>
                  </a:lnTo>
                  <a:cubicBezTo>
                    <a:pt x="159" y="186"/>
                    <a:pt x="80" y="199"/>
                    <a:pt x="1" y="212"/>
                  </a:cubicBezTo>
                  <a:lnTo>
                    <a:pt x="1" y="225"/>
                  </a:lnTo>
                  <a:cubicBezTo>
                    <a:pt x="80" y="212"/>
                    <a:pt x="159" y="199"/>
                    <a:pt x="226" y="199"/>
                  </a:cubicBezTo>
                  <a:lnTo>
                    <a:pt x="253" y="199"/>
                  </a:lnTo>
                  <a:cubicBezTo>
                    <a:pt x="318" y="265"/>
                    <a:pt x="371" y="345"/>
                    <a:pt x="438" y="410"/>
                  </a:cubicBezTo>
                  <a:lnTo>
                    <a:pt x="332" y="410"/>
                  </a:lnTo>
                  <a:cubicBezTo>
                    <a:pt x="371" y="410"/>
                    <a:pt x="411" y="424"/>
                    <a:pt x="451" y="424"/>
                  </a:cubicBezTo>
                  <a:cubicBezTo>
                    <a:pt x="477" y="463"/>
                    <a:pt x="517" y="516"/>
                    <a:pt x="556" y="569"/>
                  </a:cubicBezTo>
                  <a:lnTo>
                    <a:pt x="556" y="543"/>
                  </a:lnTo>
                  <a:cubicBezTo>
                    <a:pt x="517" y="504"/>
                    <a:pt x="491" y="451"/>
                    <a:pt x="451" y="410"/>
                  </a:cubicBezTo>
                  <a:cubicBezTo>
                    <a:pt x="464" y="371"/>
                    <a:pt x="477" y="318"/>
                    <a:pt x="491" y="278"/>
                  </a:cubicBezTo>
                  <a:lnTo>
                    <a:pt x="477" y="265"/>
                  </a:lnTo>
                  <a:cubicBezTo>
                    <a:pt x="464" y="305"/>
                    <a:pt x="451" y="357"/>
                    <a:pt x="438" y="398"/>
                  </a:cubicBezTo>
                  <a:cubicBezTo>
                    <a:pt x="385" y="318"/>
                    <a:pt x="318" y="252"/>
                    <a:pt x="253" y="186"/>
                  </a:cubicBezTo>
                  <a:cubicBezTo>
                    <a:pt x="253" y="133"/>
                    <a:pt x="253" y="80"/>
                    <a:pt x="279" y="40"/>
                  </a:cubicBezTo>
                  <a:cubicBezTo>
                    <a:pt x="279" y="27"/>
                    <a:pt x="265" y="27"/>
                    <a:pt x="265" y="27"/>
                  </a:cubicBezTo>
                  <a:cubicBezTo>
                    <a:pt x="253" y="66"/>
                    <a:pt x="239" y="119"/>
                    <a:pt x="239" y="172"/>
                  </a:cubicBezTo>
                  <a:cubicBezTo>
                    <a:pt x="186" y="107"/>
                    <a:pt x="133" y="54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833879" y="1878150"/>
              <a:ext cx="23907" cy="20126"/>
            </a:xfrm>
            <a:custGeom>
              <a:avLst/>
              <a:gdLst/>
              <a:ahLst/>
              <a:cxnLst/>
              <a:rect l="l" t="t" r="r" b="b"/>
              <a:pathLst>
                <a:path w="727" h="612" extrusionOk="0">
                  <a:moveTo>
                    <a:pt x="493" y="0"/>
                  </a:moveTo>
                  <a:cubicBezTo>
                    <a:pt x="368" y="0"/>
                    <a:pt x="115" y="189"/>
                    <a:pt x="11" y="556"/>
                  </a:cubicBezTo>
                  <a:cubicBezTo>
                    <a:pt x="0" y="579"/>
                    <a:pt x="19" y="612"/>
                    <a:pt x="49" y="612"/>
                  </a:cubicBezTo>
                  <a:cubicBezTo>
                    <a:pt x="54" y="612"/>
                    <a:pt x="59" y="611"/>
                    <a:pt x="64" y="609"/>
                  </a:cubicBezTo>
                  <a:cubicBezTo>
                    <a:pt x="170" y="596"/>
                    <a:pt x="369" y="556"/>
                    <a:pt x="514" y="397"/>
                  </a:cubicBezTo>
                  <a:cubicBezTo>
                    <a:pt x="726" y="172"/>
                    <a:pt x="594" y="53"/>
                    <a:pt x="541" y="14"/>
                  </a:cubicBezTo>
                  <a:cubicBezTo>
                    <a:pt x="529" y="5"/>
                    <a:pt x="512" y="0"/>
                    <a:pt x="49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834241" y="1879005"/>
              <a:ext cx="20060" cy="19172"/>
            </a:xfrm>
            <a:custGeom>
              <a:avLst/>
              <a:gdLst/>
              <a:ahLst/>
              <a:cxnLst/>
              <a:rect l="l" t="t" r="r" b="b"/>
              <a:pathLst>
                <a:path w="610" h="583" extrusionOk="0">
                  <a:moveTo>
                    <a:pt x="556" y="0"/>
                  </a:moveTo>
                  <a:cubicBezTo>
                    <a:pt x="491" y="53"/>
                    <a:pt x="424" y="106"/>
                    <a:pt x="371" y="159"/>
                  </a:cubicBezTo>
                  <a:cubicBezTo>
                    <a:pt x="371" y="120"/>
                    <a:pt x="371" y="67"/>
                    <a:pt x="358" y="27"/>
                  </a:cubicBezTo>
                  <a:lnTo>
                    <a:pt x="345" y="27"/>
                  </a:lnTo>
                  <a:cubicBezTo>
                    <a:pt x="358" y="80"/>
                    <a:pt x="358" y="133"/>
                    <a:pt x="358" y="173"/>
                  </a:cubicBezTo>
                  <a:cubicBezTo>
                    <a:pt x="292" y="239"/>
                    <a:pt x="226" y="318"/>
                    <a:pt x="159" y="385"/>
                  </a:cubicBezTo>
                  <a:cubicBezTo>
                    <a:pt x="147" y="332"/>
                    <a:pt x="147" y="292"/>
                    <a:pt x="120" y="252"/>
                  </a:cubicBezTo>
                  <a:lnTo>
                    <a:pt x="120" y="265"/>
                  </a:lnTo>
                  <a:cubicBezTo>
                    <a:pt x="133" y="305"/>
                    <a:pt x="147" y="344"/>
                    <a:pt x="147" y="397"/>
                  </a:cubicBezTo>
                  <a:cubicBezTo>
                    <a:pt x="94" y="450"/>
                    <a:pt x="53" y="503"/>
                    <a:pt x="0" y="570"/>
                  </a:cubicBezTo>
                  <a:cubicBezTo>
                    <a:pt x="0" y="570"/>
                    <a:pt x="14" y="570"/>
                    <a:pt x="14" y="583"/>
                  </a:cubicBezTo>
                  <a:cubicBezTo>
                    <a:pt x="53" y="517"/>
                    <a:pt x="106" y="464"/>
                    <a:pt x="147" y="411"/>
                  </a:cubicBezTo>
                  <a:lnTo>
                    <a:pt x="226" y="411"/>
                  </a:lnTo>
                  <a:cubicBezTo>
                    <a:pt x="292" y="411"/>
                    <a:pt x="371" y="411"/>
                    <a:pt x="438" y="438"/>
                  </a:cubicBezTo>
                  <a:cubicBezTo>
                    <a:pt x="438" y="424"/>
                    <a:pt x="450" y="424"/>
                    <a:pt x="450" y="424"/>
                  </a:cubicBezTo>
                  <a:cubicBezTo>
                    <a:pt x="371" y="397"/>
                    <a:pt x="305" y="397"/>
                    <a:pt x="226" y="397"/>
                  </a:cubicBezTo>
                  <a:lnTo>
                    <a:pt x="159" y="397"/>
                  </a:lnTo>
                  <a:lnTo>
                    <a:pt x="358" y="199"/>
                  </a:lnTo>
                  <a:cubicBezTo>
                    <a:pt x="438" y="199"/>
                    <a:pt x="517" y="212"/>
                    <a:pt x="597" y="226"/>
                  </a:cubicBezTo>
                  <a:lnTo>
                    <a:pt x="609" y="226"/>
                  </a:lnTo>
                  <a:cubicBezTo>
                    <a:pt x="530" y="199"/>
                    <a:pt x="450" y="186"/>
                    <a:pt x="371" y="186"/>
                  </a:cubicBezTo>
                  <a:cubicBezTo>
                    <a:pt x="438" y="120"/>
                    <a:pt x="491" y="67"/>
                    <a:pt x="556" y="14"/>
                  </a:cubicBezTo>
                  <a:lnTo>
                    <a:pt x="556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819015" y="1719281"/>
              <a:ext cx="23546" cy="237232"/>
            </a:xfrm>
            <a:custGeom>
              <a:avLst/>
              <a:gdLst/>
              <a:ahLst/>
              <a:cxnLst/>
              <a:rect l="l" t="t" r="r" b="b"/>
              <a:pathLst>
                <a:path w="716" h="7214" extrusionOk="0">
                  <a:moveTo>
                    <a:pt x="424" y="0"/>
                  </a:moveTo>
                  <a:lnTo>
                    <a:pt x="371" y="27"/>
                  </a:lnTo>
                  <a:cubicBezTo>
                    <a:pt x="596" y="503"/>
                    <a:pt x="477" y="1059"/>
                    <a:pt x="331" y="1548"/>
                  </a:cubicBezTo>
                  <a:lnTo>
                    <a:pt x="292" y="1668"/>
                  </a:lnTo>
                  <a:cubicBezTo>
                    <a:pt x="146" y="2145"/>
                    <a:pt x="1" y="2634"/>
                    <a:pt x="107" y="3110"/>
                  </a:cubicBezTo>
                  <a:cubicBezTo>
                    <a:pt x="146" y="3322"/>
                    <a:pt x="239" y="3507"/>
                    <a:pt x="331" y="3706"/>
                  </a:cubicBezTo>
                  <a:cubicBezTo>
                    <a:pt x="410" y="3865"/>
                    <a:pt x="490" y="4037"/>
                    <a:pt x="530" y="4222"/>
                  </a:cubicBezTo>
                  <a:cubicBezTo>
                    <a:pt x="662" y="4725"/>
                    <a:pt x="530" y="5254"/>
                    <a:pt x="384" y="5718"/>
                  </a:cubicBezTo>
                  <a:cubicBezTo>
                    <a:pt x="358" y="5798"/>
                    <a:pt x="331" y="5890"/>
                    <a:pt x="305" y="5969"/>
                  </a:cubicBezTo>
                  <a:cubicBezTo>
                    <a:pt x="172" y="6366"/>
                    <a:pt x="40" y="6790"/>
                    <a:pt x="27" y="7213"/>
                  </a:cubicBezTo>
                  <a:lnTo>
                    <a:pt x="80" y="7213"/>
                  </a:lnTo>
                  <a:cubicBezTo>
                    <a:pt x="93" y="6790"/>
                    <a:pt x="225" y="6380"/>
                    <a:pt x="358" y="5996"/>
                  </a:cubicBezTo>
                  <a:cubicBezTo>
                    <a:pt x="384" y="5904"/>
                    <a:pt x="410" y="5824"/>
                    <a:pt x="437" y="5731"/>
                  </a:cubicBezTo>
                  <a:cubicBezTo>
                    <a:pt x="596" y="5268"/>
                    <a:pt x="715" y="4725"/>
                    <a:pt x="583" y="4209"/>
                  </a:cubicBezTo>
                  <a:cubicBezTo>
                    <a:pt x="543" y="4024"/>
                    <a:pt x="451" y="3851"/>
                    <a:pt x="384" y="3680"/>
                  </a:cubicBezTo>
                  <a:cubicBezTo>
                    <a:pt x="292" y="3495"/>
                    <a:pt x="199" y="3296"/>
                    <a:pt x="160" y="3098"/>
                  </a:cubicBezTo>
                  <a:cubicBezTo>
                    <a:pt x="54" y="2634"/>
                    <a:pt x="199" y="2145"/>
                    <a:pt x="345" y="1681"/>
                  </a:cubicBezTo>
                  <a:lnTo>
                    <a:pt x="384" y="1562"/>
                  </a:lnTo>
                  <a:cubicBezTo>
                    <a:pt x="530" y="1072"/>
                    <a:pt x="649" y="490"/>
                    <a:pt x="4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825986" y="1838260"/>
              <a:ext cx="51399" cy="55576"/>
            </a:xfrm>
            <a:custGeom>
              <a:avLst/>
              <a:gdLst/>
              <a:ahLst/>
              <a:cxnLst/>
              <a:rect l="l" t="t" r="r" b="b"/>
              <a:pathLst>
                <a:path w="1563" h="1690" extrusionOk="0">
                  <a:moveTo>
                    <a:pt x="1294" y="0"/>
                  </a:moveTo>
                  <a:cubicBezTo>
                    <a:pt x="1260" y="0"/>
                    <a:pt x="1225" y="8"/>
                    <a:pt x="1192" y="22"/>
                  </a:cubicBezTo>
                  <a:cubicBezTo>
                    <a:pt x="993" y="128"/>
                    <a:pt x="689" y="512"/>
                    <a:pt x="0" y="1636"/>
                  </a:cubicBezTo>
                  <a:lnTo>
                    <a:pt x="27" y="1689"/>
                  </a:lnTo>
                  <a:cubicBezTo>
                    <a:pt x="689" y="1465"/>
                    <a:pt x="1165" y="988"/>
                    <a:pt x="1430" y="485"/>
                  </a:cubicBezTo>
                  <a:cubicBezTo>
                    <a:pt x="1496" y="366"/>
                    <a:pt x="1562" y="194"/>
                    <a:pt x="1456" y="75"/>
                  </a:cubicBezTo>
                  <a:cubicBezTo>
                    <a:pt x="1414" y="24"/>
                    <a:pt x="1355" y="0"/>
                    <a:pt x="129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829012" y="1854735"/>
              <a:ext cx="33115" cy="35187"/>
            </a:xfrm>
            <a:custGeom>
              <a:avLst/>
              <a:gdLst/>
              <a:ahLst/>
              <a:cxnLst/>
              <a:rect l="l" t="t" r="r" b="b"/>
              <a:pathLst>
                <a:path w="1007" h="1070" extrusionOk="0">
                  <a:moveTo>
                    <a:pt x="1000" y="1"/>
                  </a:moveTo>
                  <a:cubicBezTo>
                    <a:pt x="997" y="1"/>
                    <a:pt x="994" y="4"/>
                    <a:pt x="994" y="11"/>
                  </a:cubicBezTo>
                  <a:cubicBezTo>
                    <a:pt x="715" y="408"/>
                    <a:pt x="371" y="752"/>
                    <a:pt x="1" y="1056"/>
                  </a:cubicBezTo>
                  <a:lnTo>
                    <a:pt x="1" y="1070"/>
                  </a:lnTo>
                  <a:lnTo>
                    <a:pt x="14" y="1070"/>
                  </a:lnTo>
                  <a:cubicBezTo>
                    <a:pt x="385" y="765"/>
                    <a:pt x="729" y="421"/>
                    <a:pt x="1006" y="24"/>
                  </a:cubicBezTo>
                  <a:lnTo>
                    <a:pt x="1006" y="11"/>
                  </a:lnTo>
                  <a:cubicBezTo>
                    <a:pt x="1006" y="4"/>
                    <a:pt x="1003" y="1"/>
                    <a:pt x="100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804216" y="1890909"/>
              <a:ext cx="62251" cy="46434"/>
            </a:xfrm>
            <a:custGeom>
              <a:avLst/>
              <a:gdLst/>
              <a:ahLst/>
              <a:cxnLst/>
              <a:rect l="l" t="t" r="r" b="b"/>
              <a:pathLst>
                <a:path w="1893" h="1412" extrusionOk="0">
                  <a:moveTo>
                    <a:pt x="1621" y="1"/>
                  </a:moveTo>
                  <a:cubicBezTo>
                    <a:pt x="1601" y="1"/>
                    <a:pt x="1581" y="4"/>
                    <a:pt x="1562" y="9"/>
                  </a:cubicBezTo>
                  <a:cubicBezTo>
                    <a:pt x="1337" y="76"/>
                    <a:pt x="1019" y="327"/>
                    <a:pt x="66" y="1306"/>
                  </a:cubicBezTo>
                  <a:lnTo>
                    <a:pt x="1" y="1412"/>
                  </a:lnTo>
                  <a:cubicBezTo>
                    <a:pt x="728" y="1306"/>
                    <a:pt x="1310" y="949"/>
                    <a:pt x="1695" y="512"/>
                  </a:cubicBezTo>
                  <a:cubicBezTo>
                    <a:pt x="1801" y="406"/>
                    <a:pt x="1893" y="247"/>
                    <a:pt x="1813" y="115"/>
                  </a:cubicBezTo>
                  <a:cubicBezTo>
                    <a:pt x="1782" y="41"/>
                    <a:pt x="1700" y="1"/>
                    <a:pt x="162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810300" y="1906234"/>
              <a:ext cx="38771" cy="26966"/>
            </a:xfrm>
            <a:custGeom>
              <a:avLst/>
              <a:gdLst/>
              <a:ahLst/>
              <a:cxnLst/>
              <a:rect l="l" t="t" r="r" b="b"/>
              <a:pathLst>
                <a:path w="1179" h="820" extrusionOk="0">
                  <a:moveTo>
                    <a:pt x="1166" y="1"/>
                  </a:moveTo>
                  <a:cubicBezTo>
                    <a:pt x="1166" y="1"/>
                    <a:pt x="1166" y="2"/>
                    <a:pt x="1166" y="7"/>
                  </a:cubicBezTo>
                  <a:cubicBezTo>
                    <a:pt x="808" y="324"/>
                    <a:pt x="425" y="589"/>
                    <a:pt x="14" y="801"/>
                  </a:cubicBezTo>
                  <a:cubicBezTo>
                    <a:pt x="14" y="801"/>
                    <a:pt x="1" y="814"/>
                    <a:pt x="14" y="814"/>
                  </a:cubicBezTo>
                  <a:cubicBezTo>
                    <a:pt x="14" y="814"/>
                    <a:pt x="14" y="820"/>
                    <a:pt x="18" y="820"/>
                  </a:cubicBezTo>
                  <a:cubicBezTo>
                    <a:pt x="20" y="820"/>
                    <a:pt x="23" y="818"/>
                    <a:pt x="27" y="814"/>
                  </a:cubicBezTo>
                  <a:cubicBezTo>
                    <a:pt x="186" y="734"/>
                    <a:pt x="345" y="642"/>
                    <a:pt x="504" y="536"/>
                  </a:cubicBezTo>
                  <a:cubicBezTo>
                    <a:pt x="742" y="377"/>
                    <a:pt x="967" y="205"/>
                    <a:pt x="1166" y="19"/>
                  </a:cubicBezTo>
                  <a:lnTo>
                    <a:pt x="1178" y="7"/>
                  </a:lnTo>
                  <a:cubicBezTo>
                    <a:pt x="1170" y="7"/>
                    <a:pt x="1167" y="1"/>
                    <a:pt x="11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796817" y="1832373"/>
              <a:ext cx="29629" cy="63665"/>
            </a:xfrm>
            <a:custGeom>
              <a:avLst/>
              <a:gdLst/>
              <a:ahLst/>
              <a:cxnLst/>
              <a:rect l="l" t="t" r="r" b="b"/>
              <a:pathLst>
                <a:path w="901" h="1936" extrusionOk="0">
                  <a:moveTo>
                    <a:pt x="258" y="1"/>
                  </a:moveTo>
                  <a:cubicBezTo>
                    <a:pt x="223" y="1"/>
                    <a:pt x="188" y="10"/>
                    <a:pt x="159" y="29"/>
                  </a:cubicBezTo>
                  <a:cubicBezTo>
                    <a:pt x="14" y="95"/>
                    <a:pt x="0" y="267"/>
                    <a:pt x="27" y="400"/>
                  </a:cubicBezTo>
                  <a:cubicBezTo>
                    <a:pt x="80" y="942"/>
                    <a:pt x="332" y="1498"/>
                    <a:pt x="861" y="1935"/>
                  </a:cubicBezTo>
                  <a:lnTo>
                    <a:pt x="900" y="1842"/>
                  </a:lnTo>
                  <a:cubicBezTo>
                    <a:pt x="688" y="598"/>
                    <a:pt x="556" y="227"/>
                    <a:pt x="411" y="68"/>
                  </a:cubicBezTo>
                  <a:cubicBezTo>
                    <a:pt x="377" y="27"/>
                    <a:pt x="317" y="1"/>
                    <a:pt x="25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806847" y="1852006"/>
              <a:ext cx="16969" cy="41402"/>
            </a:xfrm>
            <a:custGeom>
              <a:avLst/>
              <a:gdLst/>
              <a:ahLst/>
              <a:cxnLst/>
              <a:rect l="l" t="t" r="r" b="b"/>
              <a:pathLst>
                <a:path w="516" h="1259" extrusionOk="0">
                  <a:moveTo>
                    <a:pt x="0" y="1"/>
                  </a:moveTo>
                  <a:lnTo>
                    <a:pt x="0" y="15"/>
                  </a:lnTo>
                  <a:cubicBezTo>
                    <a:pt x="106" y="451"/>
                    <a:pt x="278" y="874"/>
                    <a:pt x="489" y="1259"/>
                  </a:cubicBezTo>
                  <a:lnTo>
                    <a:pt x="503" y="1259"/>
                  </a:lnTo>
                  <a:cubicBezTo>
                    <a:pt x="516" y="1259"/>
                    <a:pt x="516" y="1259"/>
                    <a:pt x="516" y="1245"/>
                  </a:cubicBezTo>
                  <a:cubicBezTo>
                    <a:pt x="291" y="862"/>
                    <a:pt x="119" y="451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781591" y="1881537"/>
              <a:ext cx="22197" cy="67579"/>
            </a:xfrm>
            <a:custGeom>
              <a:avLst/>
              <a:gdLst/>
              <a:ahLst/>
              <a:cxnLst/>
              <a:rect l="l" t="t" r="r" b="b"/>
              <a:pathLst>
                <a:path w="675" h="2055" extrusionOk="0">
                  <a:moveTo>
                    <a:pt x="349" y="1"/>
                  </a:moveTo>
                  <a:cubicBezTo>
                    <a:pt x="339" y="1"/>
                    <a:pt x="329" y="2"/>
                    <a:pt x="318" y="3"/>
                  </a:cubicBezTo>
                  <a:cubicBezTo>
                    <a:pt x="172" y="29"/>
                    <a:pt x="106" y="202"/>
                    <a:pt x="93" y="334"/>
                  </a:cubicBezTo>
                  <a:cubicBezTo>
                    <a:pt x="0" y="864"/>
                    <a:pt x="53" y="1538"/>
                    <a:pt x="450" y="2055"/>
                  </a:cubicBezTo>
                  <a:lnTo>
                    <a:pt x="530" y="1949"/>
                  </a:lnTo>
                  <a:cubicBezTo>
                    <a:pt x="675" y="691"/>
                    <a:pt x="662" y="308"/>
                    <a:pt x="556" y="122"/>
                  </a:cubicBezTo>
                  <a:cubicBezTo>
                    <a:pt x="520" y="51"/>
                    <a:pt x="442" y="1"/>
                    <a:pt x="34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791588" y="1899032"/>
              <a:ext cx="5689" cy="44855"/>
            </a:xfrm>
            <a:custGeom>
              <a:avLst/>
              <a:gdLst/>
              <a:ahLst/>
              <a:cxnLst/>
              <a:rect l="l" t="t" r="r" b="b"/>
              <a:pathLst>
                <a:path w="173" h="1364" extrusionOk="0">
                  <a:moveTo>
                    <a:pt x="41" y="0"/>
                  </a:moveTo>
                  <a:cubicBezTo>
                    <a:pt x="27" y="0"/>
                    <a:pt x="27" y="14"/>
                    <a:pt x="27" y="14"/>
                  </a:cubicBezTo>
                  <a:cubicBezTo>
                    <a:pt x="0" y="477"/>
                    <a:pt x="53" y="927"/>
                    <a:pt x="159" y="1364"/>
                  </a:cubicBezTo>
                  <a:lnTo>
                    <a:pt x="173" y="1364"/>
                  </a:lnTo>
                  <a:lnTo>
                    <a:pt x="173" y="1350"/>
                  </a:lnTo>
                  <a:cubicBezTo>
                    <a:pt x="67" y="927"/>
                    <a:pt x="27" y="47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775902" y="1859832"/>
              <a:ext cx="60114" cy="111480"/>
            </a:xfrm>
            <a:custGeom>
              <a:avLst/>
              <a:gdLst/>
              <a:ahLst/>
              <a:cxnLst/>
              <a:rect l="l" t="t" r="r" b="b"/>
              <a:pathLst>
                <a:path w="1828" h="3390" extrusionOk="0">
                  <a:moveTo>
                    <a:pt x="1801" y="1"/>
                  </a:moveTo>
                  <a:cubicBezTo>
                    <a:pt x="1748" y="160"/>
                    <a:pt x="1721" y="319"/>
                    <a:pt x="1669" y="477"/>
                  </a:cubicBezTo>
                  <a:cubicBezTo>
                    <a:pt x="1629" y="624"/>
                    <a:pt x="1589" y="782"/>
                    <a:pt x="1536" y="927"/>
                  </a:cubicBezTo>
                  <a:cubicBezTo>
                    <a:pt x="1430" y="1232"/>
                    <a:pt x="1298" y="1536"/>
                    <a:pt x="1153" y="1815"/>
                  </a:cubicBezTo>
                  <a:cubicBezTo>
                    <a:pt x="1007" y="2106"/>
                    <a:pt x="835" y="2383"/>
                    <a:pt x="636" y="2648"/>
                  </a:cubicBezTo>
                  <a:cubicBezTo>
                    <a:pt x="544" y="2768"/>
                    <a:pt x="451" y="2900"/>
                    <a:pt x="345" y="3019"/>
                  </a:cubicBezTo>
                  <a:cubicBezTo>
                    <a:pt x="292" y="3085"/>
                    <a:pt x="239" y="3138"/>
                    <a:pt x="173" y="3204"/>
                  </a:cubicBezTo>
                  <a:cubicBezTo>
                    <a:pt x="120" y="3257"/>
                    <a:pt x="54" y="3324"/>
                    <a:pt x="1" y="3350"/>
                  </a:cubicBezTo>
                  <a:lnTo>
                    <a:pt x="1" y="3389"/>
                  </a:lnTo>
                  <a:cubicBezTo>
                    <a:pt x="15" y="3377"/>
                    <a:pt x="27" y="3377"/>
                    <a:pt x="41" y="3363"/>
                  </a:cubicBezTo>
                  <a:lnTo>
                    <a:pt x="68" y="3350"/>
                  </a:lnTo>
                  <a:lnTo>
                    <a:pt x="107" y="3310"/>
                  </a:lnTo>
                  <a:cubicBezTo>
                    <a:pt x="147" y="3283"/>
                    <a:pt x="173" y="3257"/>
                    <a:pt x="200" y="3218"/>
                  </a:cubicBezTo>
                  <a:cubicBezTo>
                    <a:pt x="253" y="3165"/>
                    <a:pt x="318" y="3112"/>
                    <a:pt x="371" y="3045"/>
                  </a:cubicBezTo>
                  <a:cubicBezTo>
                    <a:pt x="477" y="2927"/>
                    <a:pt x="583" y="2794"/>
                    <a:pt x="676" y="2675"/>
                  </a:cubicBezTo>
                  <a:cubicBezTo>
                    <a:pt x="874" y="2410"/>
                    <a:pt x="1047" y="2132"/>
                    <a:pt x="1192" y="1841"/>
                  </a:cubicBezTo>
                  <a:cubicBezTo>
                    <a:pt x="1351" y="1563"/>
                    <a:pt x="1483" y="1259"/>
                    <a:pt x="1589" y="954"/>
                  </a:cubicBezTo>
                  <a:cubicBezTo>
                    <a:pt x="1695" y="650"/>
                    <a:pt x="1788" y="332"/>
                    <a:pt x="1827" y="15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823389" y="1786728"/>
              <a:ext cx="23940" cy="79713"/>
            </a:xfrm>
            <a:custGeom>
              <a:avLst/>
              <a:gdLst/>
              <a:ahLst/>
              <a:cxnLst/>
              <a:rect l="l" t="t" r="r" b="b"/>
              <a:pathLst>
                <a:path w="728" h="2424" extrusionOk="0">
                  <a:moveTo>
                    <a:pt x="304" y="0"/>
                  </a:moveTo>
                  <a:cubicBezTo>
                    <a:pt x="212" y="0"/>
                    <a:pt x="106" y="80"/>
                    <a:pt x="79" y="173"/>
                  </a:cubicBezTo>
                  <a:cubicBezTo>
                    <a:pt x="0" y="424"/>
                    <a:pt x="39" y="953"/>
                    <a:pt x="318" y="2356"/>
                  </a:cubicBezTo>
                  <a:lnTo>
                    <a:pt x="357" y="2423"/>
                  </a:lnTo>
                  <a:cubicBezTo>
                    <a:pt x="675" y="1708"/>
                    <a:pt x="727" y="914"/>
                    <a:pt x="582" y="332"/>
                  </a:cubicBezTo>
                  <a:cubicBezTo>
                    <a:pt x="542" y="186"/>
                    <a:pt x="463" y="0"/>
                    <a:pt x="30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834241" y="1807216"/>
              <a:ext cx="3091" cy="53997"/>
            </a:xfrm>
            <a:custGeom>
              <a:avLst/>
              <a:gdLst/>
              <a:ahLst/>
              <a:cxnLst/>
              <a:rect l="l" t="t" r="r" b="b"/>
              <a:pathLst>
                <a:path w="94" h="1642" extrusionOk="0">
                  <a:moveTo>
                    <a:pt x="0" y="0"/>
                  </a:moveTo>
                  <a:cubicBezTo>
                    <a:pt x="80" y="542"/>
                    <a:pt x="80" y="1098"/>
                    <a:pt x="0" y="1627"/>
                  </a:cubicBezTo>
                  <a:cubicBezTo>
                    <a:pt x="0" y="1641"/>
                    <a:pt x="14" y="1641"/>
                    <a:pt x="14" y="1641"/>
                  </a:cubicBezTo>
                  <a:lnTo>
                    <a:pt x="27" y="1641"/>
                  </a:lnTo>
                  <a:cubicBezTo>
                    <a:pt x="94" y="1098"/>
                    <a:pt x="94" y="542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876465" y="1918631"/>
              <a:ext cx="35746" cy="27689"/>
            </a:xfrm>
            <a:custGeom>
              <a:avLst/>
              <a:gdLst/>
              <a:ahLst/>
              <a:cxnLst/>
              <a:rect l="l" t="t" r="r" b="b"/>
              <a:pathLst>
                <a:path w="1087" h="842" extrusionOk="0">
                  <a:moveTo>
                    <a:pt x="1086" y="0"/>
                  </a:moveTo>
                  <a:lnTo>
                    <a:pt x="1086" y="0"/>
                  </a:lnTo>
                  <a:cubicBezTo>
                    <a:pt x="160" y="27"/>
                    <a:pt x="1" y="834"/>
                    <a:pt x="1" y="834"/>
                  </a:cubicBezTo>
                  <a:cubicBezTo>
                    <a:pt x="50" y="839"/>
                    <a:pt x="97" y="842"/>
                    <a:pt x="143" y="842"/>
                  </a:cubicBezTo>
                  <a:cubicBezTo>
                    <a:pt x="944" y="842"/>
                    <a:pt x="1086" y="0"/>
                    <a:pt x="108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912179" y="191863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878636" y="1918631"/>
              <a:ext cx="33576" cy="25683"/>
            </a:xfrm>
            <a:custGeom>
              <a:avLst/>
              <a:gdLst/>
              <a:ahLst/>
              <a:cxnLst/>
              <a:rect l="l" t="t" r="r" b="b"/>
              <a:pathLst>
                <a:path w="1021" h="781" extrusionOk="0">
                  <a:moveTo>
                    <a:pt x="609" y="66"/>
                  </a:moveTo>
                  <a:lnTo>
                    <a:pt x="608" y="73"/>
                  </a:lnTo>
                  <a:lnTo>
                    <a:pt x="608" y="73"/>
                  </a:lnTo>
                  <a:cubicBezTo>
                    <a:pt x="609" y="71"/>
                    <a:pt x="609" y="69"/>
                    <a:pt x="609" y="66"/>
                  </a:cubicBezTo>
                  <a:close/>
                  <a:moveTo>
                    <a:pt x="1006" y="0"/>
                  </a:moveTo>
                  <a:lnTo>
                    <a:pt x="556" y="344"/>
                  </a:lnTo>
                  <a:lnTo>
                    <a:pt x="556" y="344"/>
                  </a:lnTo>
                  <a:lnTo>
                    <a:pt x="608" y="73"/>
                  </a:lnTo>
                  <a:lnTo>
                    <a:pt x="608" y="73"/>
                  </a:lnTo>
                  <a:cubicBezTo>
                    <a:pt x="605" y="80"/>
                    <a:pt x="597" y="80"/>
                    <a:pt x="597" y="80"/>
                  </a:cubicBezTo>
                  <a:lnTo>
                    <a:pt x="530" y="357"/>
                  </a:lnTo>
                  <a:lnTo>
                    <a:pt x="226" y="583"/>
                  </a:lnTo>
                  <a:lnTo>
                    <a:pt x="305" y="239"/>
                  </a:lnTo>
                  <a:lnTo>
                    <a:pt x="292" y="251"/>
                  </a:lnTo>
                  <a:lnTo>
                    <a:pt x="212" y="595"/>
                  </a:lnTo>
                  <a:lnTo>
                    <a:pt x="212" y="609"/>
                  </a:lnTo>
                  <a:lnTo>
                    <a:pt x="0" y="768"/>
                  </a:lnTo>
                  <a:lnTo>
                    <a:pt x="0" y="781"/>
                  </a:lnTo>
                  <a:lnTo>
                    <a:pt x="226" y="609"/>
                  </a:lnTo>
                  <a:lnTo>
                    <a:pt x="623" y="662"/>
                  </a:lnTo>
                  <a:cubicBezTo>
                    <a:pt x="636" y="662"/>
                    <a:pt x="636" y="662"/>
                    <a:pt x="650" y="648"/>
                  </a:cubicBezTo>
                  <a:lnTo>
                    <a:pt x="239" y="595"/>
                  </a:lnTo>
                  <a:lnTo>
                    <a:pt x="544" y="371"/>
                  </a:lnTo>
                  <a:lnTo>
                    <a:pt x="861" y="410"/>
                  </a:lnTo>
                  <a:cubicBezTo>
                    <a:pt x="861" y="410"/>
                    <a:pt x="861" y="397"/>
                    <a:pt x="874" y="397"/>
                  </a:cubicBezTo>
                  <a:lnTo>
                    <a:pt x="556" y="357"/>
                  </a:lnTo>
                  <a:lnTo>
                    <a:pt x="1020" y="1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3871664" y="1880748"/>
              <a:ext cx="14831" cy="87540"/>
            </a:xfrm>
            <a:custGeom>
              <a:avLst/>
              <a:gdLst/>
              <a:ahLst/>
              <a:cxnLst/>
              <a:rect l="l" t="t" r="r" b="b"/>
              <a:pathLst>
                <a:path w="451" h="2662" extrusionOk="0">
                  <a:moveTo>
                    <a:pt x="411" y="0"/>
                  </a:moveTo>
                  <a:cubicBezTo>
                    <a:pt x="385" y="0"/>
                    <a:pt x="359" y="14"/>
                    <a:pt x="345" y="41"/>
                  </a:cubicBezTo>
                  <a:cubicBezTo>
                    <a:pt x="41" y="847"/>
                    <a:pt x="1" y="1774"/>
                    <a:pt x="239" y="2621"/>
                  </a:cubicBezTo>
                  <a:cubicBezTo>
                    <a:pt x="253" y="2647"/>
                    <a:pt x="265" y="2661"/>
                    <a:pt x="292" y="2661"/>
                  </a:cubicBezTo>
                  <a:lnTo>
                    <a:pt x="306" y="2661"/>
                  </a:lnTo>
                  <a:cubicBezTo>
                    <a:pt x="332" y="2647"/>
                    <a:pt x="345" y="2621"/>
                    <a:pt x="332" y="2594"/>
                  </a:cubicBezTo>
                  <a:cubicBezTo>
                    <a:pt x="107" y="1761"/>
                    <a:pt x="147" y="874"/>
                    <a:pt x="438" y="67"/>
                  </a:cubicBezTo>
                  <a:cubicBezTo>
                    <a:pt x="451" y="41"/>
                    <a:pt x="438" y="14"/>
                    <a:pt x="41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47" y="874"/>
                    <a:pt x="862" y="887"/>
                    <a:pt x="862" y="887"/>
                  </a:cubicBezTo>
                  <a:cubicBezTo>
                    <a:pt x="836" y="12"/>
                    <a:pt x="46" y="0"/>
                    <a:pt x="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1" y="0"/>
                  </a:moveTo>
                  <a:lnTo>
                    <a:pt x="1" y="14"/>
                  </a:lnTo>
                  <a:lnTo>
                    <a:pt x="359" y="385"/>
                  </a:lnTo>
                  <a:lnTo>
                    <a:pt x="121" y="371"/>
                  </a:lnTo>
                  <a:lnTo>
                    <a:pt x="121" y="385"/>
                  </a:lnTo>
                  <a:lnTo>
                    <a:pt x="371" y="397"/>
                  </a:lnTo>
                  <a:lnTo>
                    <a:pt x="610" y="649"/>
                  </a:lnTo>
                  <a:lnTo>
                    <a:pt x="610" y="649"/>
                  </a:lnTo>
                  <a:lnTo>
                    <a:pt x="292" y="623"/>
                  </a:lnTo>
                  <a:lnTo>
                    <a:pt x="319" y="649"/>
                  </a:lnTo>
                  <a:lnTo>
                    <a:pt x="623" y="662"/>
                  </a:lnTo>
                  <a:lnTo>
                    <a:pt x="848" y="874"/>
                  </a:lnTo>
                  <a:cubicBezTo>
                    <a:pt x="848" y="887"/>
                    <a:pt x="862" y="887"/>
                    <a:pt x="862" y="887"/>
                  </a:cubicBezTo>
                  <a:lnTo>
                    <a:pt x="862" y="874"/>
                  </a:lnTo>
                  <a:lnTo>
                    <a:pt x="636" y="649"/>
                  </a:lnTo>
                  <a:lnTo>
                    <a:pt x="623" y="252"/>
                  </a:lnTo>
                  <a:lnTo>
                    <a:pt x="610" y="238"/>
                  </a:lnTo>
                  <a:lnTo>
                    <a:pt x="610" y="238"/>
                  </a:lnTo>
                  <a:lnTo>
                    <a:pt x="623" y="623"/>
                  </a:lnTo>
                  <a:lnTo>
                    <a:pt x="385" y="385"/>
                  </a:lnTo>
                  <a:lnTo>
                    <a:pt x="371" y="80"/>
                  </a:lnTo>
                  <a:lnTo>
                    <a:pt x="359" y="80"/>
                  </a:lnTo>
                  <a:lnTo>
                    <a:pt x="371" y="37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842955" y="1835991"/>
              <a:ext cx="86422" cy="82574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813786" y="171359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27" y="1"/>
                  </a:moveTo>
                  <a:cubicBezTo>
                    <a:pt x="14" y="1"/>
                    <a:pt x="1" y="1"/>
                    <a:pt x="1" y="15"/>
                  </a:cubicBezTo>
                  <a:lnTo>
                    <a:pt x="1" y="27"/>
                  </a:lnTo>
                  <a:lnTo>
                    <a:pt x="14" y="27"/>
                  </a:lnTo>
                  <a:lnTo>
                    <a:pt x="40" y="54"/>
                  </a:lnTo>
                  <a:lnTo>
                    <a:pt x="54" y="54"/>
                  </a:lnTo>
                  <a:cubicBezTo>
                    <a:pt x="67" y="54"/>
                    <a:pt x="67" y="41"/>
                    <a:pt x="67" y="41"/>
                  </a:cubicBezTo>
                  <a:cubicBezTo>
                    <a:pt x="67" y="27"/>
                    <a:pt x="67" y="27"/>
                    <a:pt x="54" y="15"/>
                  </a:cubicBezTo>
                  <a:cubicBezTo>
                    <a:pt x="40" y="15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815956" y="1715795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cubicBezTo>
                    <a:pt x="1" y="13"/>
                    <a:pt x="14" y="13"/>
                    <a:pt x="14" y="27"/>
                  </a:cubicBezTo>
                  <a:lnTo>
                    <a:pt x="27" y="27"/>
                  </a:lnTo>
                  <a:lnTo>
                    <a:pt x="41" y="40"/>
                  </a:lnTo>
                  <a:lnTo>
                    <a:pt x="53" y="27"/>
                  </a:lnTo>
                  <a:cubicBezTo>
                    <a:pt x="53" y="13"/>
                    <a:pt x="53" y="13"/>
                    <a:pt x="41" y="13"/>
                  </a:cubicBez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815101" y="1704910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lnTo>
                    <a:pt x="40" y="27"/>
                  </a:lnTo>
                  <a:lnTo>
                    <a:pt x="40" y="1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843383" y="1705140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44" y="1"/>
                  </a:moveTo>
                  <a:cubicBezTo>
                    <a:pt x="39" y="1"/>
                    <a:pt x="36" y="7"/>
                    <a:pt x="27" y="7"/>
                  </a:cubicBezTo>
                  <a:cubicBezTo>
                    <a:pt x="27" y="20"/>
                    <a:pt x="14" y="20"/>
                    <a:pt x="14" y="33"/>
                  </a:cubicBezTo>
                  <a:cubicBezTo>
                    <a:pt x="1" y="46"/>
                    <a:pt x="1" y="46"/>
                    <a:pt x="1" y="60"/>
                  </a:cubicBezTo>
                  <a:cubicBezTo>
                    <a:pt x="14" y="60"/>
                    <a:pt x="14" y="73"/>
                    <a:pt x="27" y="73"/>
                  </a:cubicBezTo>
                  <a:cubicBezTo>
                    <a:pt x="27" y="73"/>
                    <a:pt x="27" y="60"/>
                    <a:pt x="40" y="60"/>
                  </a:cubicBezTo>
                  <a:cubicBezTo>
                    <a:pt x="40" y="46"/>
                    <a:pt x="54" y="33"/>
                    <a:pt x="54" y="33"/>
                  </a:cubicBezTo>
                  <a:lnTo>
                    <a:pt x="54" y="20"/>
                  </a:lnTo>
                  <a:lnTo>
                    <a:pt x="54" y="7"/>
                  </a:lnTo>
                  <a:cubicBezTo>
                    <a:pt x="49" y="2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842955" y="1708198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30" y="0"/>
                  </a:moveTo>
                  <a:cubicBezTo>
                    <a:pt x="25" y="0"/>
                    <a:pt x="22" y="6"/>
                    <a:pt x="14" y="6"/>
                  </a:cubicBezTo>
                  <a:cubicBezTo>
                    <a:pt x="14" y="6"/>
                    <a:pt x="14" y="20"/>
                    <a:pt x="0" y="20"/>
                  </a:cubicBezTo>
                  <a:lnTo>
                    <a:pt x="0" y="32"/>
                  </a:lnTo>
                  <a:cubicBezTo>
                    <a:pt x="0" y="46"/>
                    <a:pt x="14" y="46"/>
                    <a:pt x="14" y="46"/>
                  </a:cubicBezTo>
                  <a:cubicBezTo>
                    <a:pt x="14" y="46"/>
                    <a:pt x="27" y="46"/>
                    <a:pt x="27" y="32"/>
                  </a:cubicBezTo>
                  <a:cubicBezTo>
                    <a:pt x="27" y="32"/>
                    <a:pt x="27" y="20"/>
                    <a:pt x="40" y="20"/>
                  </a:cubicBezTo>
                  <a:lnTo>
                    <a:pt x="40" y="6"/>
                  </a:lnTo>
                  <a:cubicBezTo>
                    <a:pt x="36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838187" y="1697938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0"/>
                  </a:moveTo>
                  <a:cubicBezTo>
                    <a:pt x="13" y="14"/>
                    <a:pt x="13" y="14"/>
                    <a:pt x="13" y="27"/>
                  </a:cubicBezTo>
                  <a:cubicBezTo>
                    <a:pt x="13" y="27"/>
                    <a:pt x="0" y="27"/>
                    <a:pt x="13" y="41"/>
                  </a:cubicBezTo>
                  <a:lnTo>
                    <a:pt x="27" y="41"/>
                  </a:lnTo>
                  <a:cubicBezTo>
                    <a:pt x="39" y="27"/>
                    <a:pt x="39" y="27"/>
                    <a:pt x="39" y="14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818160" y="1739308"/>
              <a:ext cx="2170" cy="2170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27" y="0"/>
                  </a:moveTo>
                  <a:cubicBezTo>
                    <a:pt x="13" y="0"/>
                    <a:pt x="13" y="0"/>
                    <a:pt x="0" y="13"/>
                  </a:cubicBezTo>
                  <a:lnTo>
                    <a:pt x="0" y="27"/>
                  </a:lnTo>
                  <a:lnTo>
                    <a:pt x="13" y="39"/>
                  </a:lnTo>
                  <a:cubicBezTo>
                    <a:pt x="27" y="39"/>
                    <a:pt x="27" y="53"/>
                    <a:pt x="39" y="53"/>
                  </a:cubicBezTo>
                  <a:lnTo>
                    <a:pt x="53" y="66"/>
                  </a:lnTo>
                  <a:cubicBezTo>
                    <a:pt x="66" y="53"/>
                    <a:pt x="66" y="53"/>
                    <a:pt x="66" y="39"/>
                  </a:cubicBezTo>
                  <a:cubicBezTo>
                    <a:pt x="66" y="39"/>
                    <a:pt x="66" y="27"/>
                    <a:pt x="53" y="27"/>
                  </a:cubicBezTo>
                  <a:cubicBezTo>
                    <a:pt x="53" y="13"/>
                    <a:pt x="39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820297" y="1741906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27" y="27"/>
                  </a:lnTo>
                  <a:cubicBezTo>
                    <a:pt x="27" y="40"/>
                    <a:pt x="27" y="40"/>
                    <a:pt x="41" y="40"/>
                  </a:cubicBezTo>
                  <a:lnTo>
                    <a:pt x="41" y="27"/>
                  </a:lnTo>
                  <a:lnTo>
                    <a:pt x="41" y="13"/>
                  </a:lnTo>
                  <a:cubicBezTo>
                    <a:pt x="27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820758" y="1730593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lnTo>
                    <a:pt x="1" y="27"/>
                  </a:lnTo>
                  <a:cubicBezTo>
                    <a:pt x="13" y="27"/>
                    <a:pt x="13" y="27"/>
                    <a:pt x="27" y="40"/>
                  </a:cubicBezTo>
                  <a:lnTo>
                    <a:pt x="40" y="40"/>
                  </a:lnTo>
                  <a:lnTo>
                    <a:pt x="40" y="27"/>
                  </a:ln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848612" y="17353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40" y="1"/>
                  </a:moveTo>
                  <a:cubicBezTo>
                    <a:pt x="27" y="1"/>
                    <a:pt x="13" y="14"/>
                    <a:pt x="13" y="27"/>
                  </a:cubicBezTo>
                  <a:cubicBezTo>
                    <a:pt x="1" y="27"/>
                    <a:pt x="1" y="41"/>
                    <a:pt x="1" y="41"/>
                  </a:cubicBezTo>
                  <a:cubicBezTo>
                    <a:pt x="1" y="54"/>
                    <a:pt x="13" y="54"/>
                    <a:pt x="13" y="54"/>
                  </a:cubicBezTo>
                  <a:lnTo>
                    <a:pt x="40" y="54"/>
                  </a:lnTo>
                  <a:cubicBezTo>
                    <a:pt x="40" y="41"/>
                    <a:pt x="54" y="27"/>
                    <a:pt x="54" y="27"/>
                  </a:cubicBezTo>
                  <a:lnTo>
                    <a:pt x="54" y="14"/>
                  </a:lnTo>
                  <a:cubicBezTo>
                    <a:pt x="66" y="14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847757" y="1738091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3" y="0"/>
                  </a:moveTo>
                  <a:cubicBezTo>
                    <a:pt x="30" y="0"/>
                    <a:pt x="27" y="4"/>
                    <a:pt x="27" y="11"/>
                  </a:cubicBezTo>
                  <a:cubicBezTo>
                    <a:pt x="13" y="11"/>
                    <a:pt x="13" y="11"/>
                    <a:pt x="13" y="23"/>
                  </a:cubicBezTo>
                  <a:cubicBezTo>
                    <a:pt x="0" y="23"/>
                    <a:pt x="0" y="23"/>
                    <a:pt x="0" y="37"/>
                  </a:cubicBezTo>
                  <a:lnTo>
                    <a:pt x="27" y="37"/>
                  </a:lnTo>
                  <a:lnTo>
                    <a:pt x="39" y="23"/>
                  </a:lnTo>
                  <a:lnTo>
                    <a:pt x="39" y="11"/>
                  </a:lnTo>
                  <a:cubicBezTo>
                    <a:pt x="39" y="4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3844698" y="17275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lnTo>
                    <a:pt x="0" y="27"/>
                  </a:lnTo>
                  <a:cubicBezTo>
                    <a:pt x="0" y="27"/>
                    <a:pt x="0" y="41"/>
                    <a:pt x="14" y="41"/>
                  </a:cubicBezTo>
                  <a:cubicBezTo>
                    <a:pt x="14" y="41"/>
                    <a:pt x="14" y="27"/>
                    <a:pt x="27" y="27"/>
                  </a:cubicBezTo>
                  <a:cubicBezTo>
                    <a:pt x="27" y="27"/>
                    <a:pt x="27" y="14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815529" y="1760618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lnTo>
                    <a:pt x="27" y="53"/>
                  </a:lnTo>
                  <a:cubicBezTo>
                    <a:pt x="27" y="67"/>
                    <a:pt x="27" y="67"/>
                    <a:pt x="40" y="67"/>
                  </a:cubicBezTo>
                  <a:cubicBezTo>
                    <a:pt x="40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816811" y="1763676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" y="27"/>
                    <a:pt x="15" y="40"/>
                  </a:cubicBezTo>
                  <a:cubicBezTo>
                    <a:pt x="27" y="40"/>
                    <a:pt x="27" y="40"/>
                    <a:pt x="27" y="27"/>
                  </a:cubicBezTo>
                  <a:lnTo>
                    <a:pt x="27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3820758" y="175321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" y="1"/>
                  </a:moveTo>
                  <a:lnTo>
                    <a:pt x="1" y="13"/>
                  </a:lnTo>
                  <a:cubicBezTo>
                    <a:pt x="1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3845126" y="17671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54" y="0"/>
                  </a:moveTo>
                  <a:cubicBezTo>
                    <a:pt x="40" y="0"/>
                    <a:pt x="27" y="0"/>
                    <a:pt x="14" y="13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54" y="40"/>
                    <a:pt x="66" y="2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3843810" y="1769299"/>
              <a:ext cx="1348" cy="1381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7" y="1"/>
                  </a:moveTo>
                  <a:cubicBezTo>
                    <a:pt x="14" y="1"/>
                    <a:pt x="14" y="1"/>
                    <a:pt x="1" y="15"/>
                  </a:cubicBezTo>
                  <a:lnTo>
                    <a:pt x="1" y="27"/>
                  </a:lnTo>
                  <a:lnTo>
                    <a:pt x="1" y="41"/>
                  </a:lnTo>
                  <a:cubicBezTo>
                    <a:pt x="14" y="41"/>
                    <a:pt x="14" y="41"/>
                    <a:pt x="14" y="27"/>
                  </a:cubicBezTo>
                  <a:lnTo>
                    <a:pt x="41" y="27"/>
                  </a:lnTo>
                  <a:lnTo>
                    <a:pt x="41" y="15"/>
                  </a:ln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3844271" y="1757987"/>
              <a:ext cx="1315" cy="1381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27" y="1"/>
                  </a:moveTo>
                  <a:lnTo>
                    <a:pt x="13" y="15"/>
                  </a:lnTo>
                  <a:cubicBezTo>
                    <a:pt x="0" y="15"/>
                    <a:pt x="0" y="27"/>
                    <a:pt x="0" y="27"/>
                  </a:cubicBezTo>
                  <a:cubicBezTo>
                    <a:pt x="0" y="27"/>
                    <a:pt x="0" y="41"/>
                    <a:pt x="13" y="41"/>
                  </a:cubicBezTo>
                  <a:cubicBezTo>
                    <a:pt x="27" y="27"/>
                    <a:pt x="27" y="27"/>
                    <a:pt x="40" y="27"/>
                  </a:cubicBezTo>
                  <a:lnTo>
                    <a:pt x="40" y="15"/>
                  </a:lnTo>
                  <a:cubicBezTo>
                    <a:pt x="40" y="1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3808985" y="1788932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" y="27"/>
                    <a:pt x="15" y="39"/>
                    <a:pt x="15" y="53"/>
                  </a:cubicBezTo>
                  <a:cubicBezTo>
                    <a:pt x="27" y="53"/>
                    <a:pt x="27" y="66"/>
                    <a:pt x="41" y="66"/>
                  </a:cubicBezTo>
                  <a:lnTo>
                    <a:pt x="54" y="53"/>
                  </a:lnTo>
                  <a:cubicBezTo>
                    <a:pt x="54" y="39"/>
                    <a:pt x="54" y="39"/>
                    <a:pt x="41" y="27"/>
                  </a:cubicBezTo>
                  <a:cubicBezTo>
                    <a:pt x="41" y="13"/>
                    <a:pt x="27" y="13"/>
                    <a:pt x="1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3810300" y="1791760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4" y="1"/>
                  </a:moveTo>
                  <a:cubicBezTo>
                    <a:pt x="2" y="1"/>
                    <a:pt x="1" y="2"/>
                    <a:pt x="1" y="6"/>
                  </a:cubicBezTo>
                  <a:lnTo>
                    <a:pt x="1" y="20"/>
                  </a:lnTo>
                  <a:lnTo>
                    <a:pt x="14" y="33"/>
                  </a:lnTo>
                  <a:cubicBezTo>
                    <a:pt x="14" y="33"/>
                    <a:pt x="14" y="46"/>
                    <a:pt x="27" y="46"/>
                  </a:cubicBezTo>
                  <a:lnTo>
                    <a:pt x="27" y="33"/>
                  </a:lnTo>
                  <a:cubicBezTo>
                    <a:pt x="40" y="33"/>
                    <a:pt x="27" y="20"/>
                    <a:pt x="27" y="20"/>
                  </a:cubicBezTo>
                  <a:cubicBezTo>
                    <a:pt x="27" y="6"/>
                    <a:pt x="27" y="6"/>
                    <a:pt x="14" y="6"/>
                  </a:cubicBezTo>
                  <a:cubicBezTo>
                    <a:pt x="14" y="6"/>
                    <a:pt x="8" y="1"/>
                    <a:pt x="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3813786" y="178107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" y="1"/>
                  </a:moveTo>
                  <a:lnTo>
                    <a:pt x="1" y="14"/>
                  </a:lnTo>
                  <a:cubicBezTo>
                    <a:pt x="1" y="27"/>
                    <a:pt x="14" y="27"/>
                    <a:pt x="14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4"/>
                  </a:lnTo>
                  <a:cubicBezTo>
                    <a:pt x="27" y="14"/>
                    <a:pt x="27" y="1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837299" y="1793273"/>
              <a:ext cx="3946" cy="4999"/>
            </a:xfrm>
            <a:custGeom>
              <a:avLst/>
              <a:gdLst/>
              <a:ahLst/>
              <a:cxnLst/>
              <a:rect l="l" t="t" r="r" b="b"/>
              <a:pathLst>
                <a:path w="120" h="152" extrusionOk="0">
                  <a:moveTo>
                    <a:pt x="13" y="0"/>
                  </a:moveTo>
                  <a:cubicBezTo>
                    <a:pt x="1" y="13"/>
                    <a:pt x="1" y="27"/>
                    <a:pt x="1" y="40"/>
                  </a:cubicBezTo>
                  <a:cubicBezTo>
                    <a:pt x="1" y="66"/>
                    <a:pt x="1" y="93"/>
                    <a:pt x="13" y="119"/>
                  </a:cubicBezTo>
                  <a:lnTo>
                    <a:pt x="13" y="146"/>
                  </a:lnTo>
                  <a:cubicBezTo>
                    <a:pt x="22" y="146"/>
                    <a:pt x="31" y="152"/>
                    <a:pt x="40" y="152"/>
                  </a:cubicBezTo>
                  <a:cubicBezTo>
                    <a:pt x="44" y="152"/>
                    <a:pt x="49" y="150"/>
                    <a:pt x="54" y="146"/>
                  </a:cubicBezTo>
                  <a:cubicBezTo>
                    <a:pt x="66" y="133"/>
                    <a:pt x="66" y="119"/>
                    <a:pt x="66" y="106"/>
                  </a:cubicBezTo>
                  <a:cubicBezTo>
                    <a:pt x="66" y="93"/>
                    <a:pt x="66" y="80"/>
                    <a:pt x="54" y="66"/>
                  </a:cubicBezTo>
                  <a:lnTo>
                    <a:pt x="80" y="66"/>
                  </a:lnTo>
                  <a:lnTo>
                    <a:pt x="106" y="40"/>
                  </a:lnTo>
                  <a:cubicBezTo>
                    <a:pt x="119" y="27"/>
                    <a:pt x="119" y="27"/>
                    <a:pt x="119" y="13"/>
                  </a:cubicBezTo>
                  <a:lnTo>
                    <a:pt x="93" y="13"/>
                  </a:lnTo>
                  <a:cubicBezTo>
                    <a:pt x="80" y="13"/>
                    <a:pt x="66" y="27"/>
                    <a:pt x="66" y="27"/>
                  </a:cubicBezTo>
                  <a:lnTo>
                    <a:pt x="54" y="40"/>
                  </a:lnTo>
                  <a:cubicBezTo>
                    <a:pt x="40" y="27"/>
                    <a:pt x="40" y="13"/>
                    <a:pt x="40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3837299" y="1784986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cubicBezTo>
                    <a:pt x="13" y="14"/>
                    <a:pt x="1" y="14"/>
                    <a:pt x="1" y="14"/>
                  </a:cubicBezTo>
                  <a:cubicBezTo>
                    <a:pt x="1" y="27"/>
                    <a:pt x="13" y="27"/>
                    <a:pt x="13" y="27"/>
                  </a:cubicBezTo>
                  <a:lnTo>
                    <a:pt x="27" y="27"/>
                  </a:lnTo>
                  <a:lnTo>
                    <a:pt x="40" y="14"/>
                  </a:lnTo>
                  <a:lnTo>
                    <a:pt x="54" y="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08590" y="1823724"/>
              <a:ext cx="2170" cy="177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0" y="1"/>
                  </a:moveTo>
                  <a:lnTo>
                    <a:pt x="0" y="27"/>
                  </a:lnTo>
                  <a:lnTo>
                    <a:pt x="13" y="27"/>
                  </a:lnTo>
                  <a:cubicBezTo>
                    <a:pt x="13" y="40"/>
                    <a:pt x="27" y="40"/>
                    <a:pt x="39" y="40"/>
                  </a:cubicBezTo>
                  <a:cubicBezTo>
                    <a:pt x="39" y="54"/>
                    <a:pt x="53" y="54"/>
                    <a:pt x="53" y="54"/>
                  </a:cubicBezTo>
                  <a:cubicBezTo>
                    <a:pt x="66" y="54"/>
                    <a:pt x="66" y="40"/>
                    <a:pt x="66" y="27"/>
                  </a:cubicBezTo>
                  <a:lnTo>
                    <a:pt x="53" y="14"/>
                  </a:lnTo>
                  <a:cubicBezTo>
                    <a:pt x="39" y="14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10728" y="1825895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4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4" y="27"/>
                  </a:lnTo>
                  <a:cubicBezTo>
                    <a:pt x="14" y="27"/>
                    <a:pt x="27" y="27"/>
                    <a:pt x="27" y="41"/>
                  </a:cubicBezTo>
                  <a:lnTo>
                    <a:pt x="41" y="41"/>
                  </a:lnTo>
                  <a:lnTo>
                    <a:pt x="54" y="27"/>
                  </a:lnTo>
                  <a:lnTo>
                    <a:pt x="41" y="14"/>
                  </a:lnTo>
                  <a:cubicBezTo>
                    <a:pt x="27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3810300" y="181458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4" y="27"/>
                    <a:pt x="14" y="27"/>
                    <a:pt x="27" y="41"/>
                  </a:cubicBezTo>
                  <a:lnTo>
                    <a:pt x="40" y="41"/>
                  </a:lnTo>
                  <a:lnTo>
                    <a:pt x="40" y="27"/>
                  </a:lnTo>
                  <a:lnTo>
                    <a:pt x="40" y="14"/>
                  </a:ln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38582" y="1816786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27" y="0"/>
                  </a:moveTo>
                  <a:cubicBezTo>
                    <a:pt x="27" y="13"/>
                    <a:pt x="15" y="27"/>
                    <a:pt x="1" y="27"/>
                  </a:cubicBezTo>
                  <a:lnTo>
                    <a:pt x="1" y="53"/>
                  </a:lnTo>
                  <a:cubicBezTo>
                    <a:pt x="1" y="66"/>
                    <a:pt x="15" y="66"/>
                    <a:pt x="15" y="66"/>
                  </a:cubicBezTo>
                  <a:cubicBezTo>
                    <a:pt x="27" y="66"/>
                    <a:pt x="27" y="53"/>
                    <a:pt x="27" y="53"/>
                  </a:cubicBezTo>
                  <a:lnTo>
                    <a:pt x="54" y="2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838187" y="1819811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13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0" y="27"/>
                  </a:lnTo>
                  <a:cubicBezTo>
                    <a:pt x="0" y="41"/>
                    <a:pt x="0" y="41"/>
                    <a:pt x="13" y="41"/>
                  </a:cubicBezTo>
                  <a:cubicBezTo>
                    <a:pt x="27" y="27"/>
                    <a:pt x="27" y="27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833813" y="1809354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1"/>
                  </a:moveTo>
                  <a:cubicBezTo>
                    <a:pt x="13" y="1"/>
                    <a:pt x="13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3" y="41"/>
                    <a:pt x="13" y="41"/>
                  </a:cubicBezTo>
                  <a:lnTo>
                    <a:pt x="27" y="41"/>
                  </a:lnTo>
                  <a:cubicBezTo>
                    <a:pt x="27" y="27"/>
                    <a:pt x="40" y="27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819903" y="1857695"/>
              <a:ext cx="2631" cy="1315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27" y="0"/>
                  </a:moveTo>
                  <a:cubicBezTo>
                    <a:pt x="13" y="0"/>
                    <a:pt x="0" y="0"/>
                    <a:pt x="0" y="13"/>
                  </a:cubicBezTo>
                  <a:cubicBezTo>
                    <a:pt x="0" y="13"/>
                    <a:pt x="0" y="27"/>
                    <a:pt x="13" y="27"/>
                  </a:cubicBezTo>
                  <a:cubicBezTo>
                    <a:pt x="27" y="40"/>
                    <a:pt x="39" y="40"/>
                    <a:pt x="53" y="40"/>
                  </a:cubicBezTo>
                  <a:lnTo>
                    <a:pt x="66" y="40"/>
                  </a:lnTo>
                  <a:cubicBezTo>
                    <a:pt x="80" y="40"/>
                    <a:pt x="80" y="27"/>
                    <a:pt x="80" y="27"/>
                  </a:cubicBezTo>
                  <a:cubicBezTo>
                    <a:pt x="66" y="13"/>
                    <a:pt x="66" y="13"/>
                    <a:pt x="53" y="13"/>
                  </a:cubicBezTo>
                  <a:cubicBezTo>
                    <a:pt x="53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822501" y="1859438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lnTo>
                    <a:pt x="13" y="13"/>
                  </a:lnTo>
                  <a:cubicBezTo>
                    <a:pt x="1" y="13"/>
                    <a:pt x="13" y="13"/>
                    <a:pt x="13" y="27"/>
                  </a:cubicBezTo>
                  <a:lnTo>
                    <a:pt x="54" y="27"/>
                  </a:lnTo>
                  <a:lnTo>
                    <a:pt x="54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819903" y="1848520"/>
              <a:ext cx="1315" cy="921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3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39" y="27"/>
                  </a:lnTo>
                  <a:lnTo>
                    <a:pt x="39" y="15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848151" y="1844179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41" y="1"/>
                  </a:moveTo>
                  <a:cubicBezTo>
                    <a:pt x="27" y="1"/>
                    <a:pt x="27" y="14"/>
                    <a:pt x="27" y="14"/>
                  </a:cubicBezTo>
                  <a:cubicBezTo>
                    <a:pt x="15" y="27"/>
                    <a:pt x="1" y="27"/>
                    <a:pt x="1" y="41"/>
                  </a:cubicBezTo>
                  <a:lnTo>
                    <a:pt x="1" y="67"/>
                  </a:lnTo>
                  <a:cubicBezTo>
                    <a:pt x="1" y="67"/>
                    <a:pt x="15" y="80"/>
                    <a:pt x="27" y="80"/>
                  </a:cubicBezTo>
                  <a:lnTo>
                    <a:pt x="27" y="67"/>
                  </a:lnTo>
                  <a:cubicBezTo>
                    <a:pt x="41" y="53"/>
                    <a:pt x="41" y="41"/>
                    <a:pt x="41" y="27"/>
                  </a:cubicBezTo>
                  <a:lnTo>
                    <a:pt x="54" y="27"/>
                  </a:lnTo>
                  <a:cubicBezTo>
                    <a:pt x="54" y="14"/>
                    <a:pt x="41" y="14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848151" y="1847665"/>
              <a:ext cx="921" cy="1348"/>
            </a:xfrm>
            <a:custGeom>
              <a:avLst/>
              <a:gdLst/>
              <a:ahLst/>
              <a:cxnLst/>
              <a:rect l="l" t="t" r="r" b="b"/>
              <a:pathLst>
                <a:path w="28" h="41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841640" y="1838095"/>
              <a:ext cx="1348" cy="1776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40" y="0"/>
                  </a:moveTo>
                  <a:cubicBezTo>
                    <a:pt x="27" y="0"/>
                    <a:pt x="27" y="0"/>
                    <a:pt x="27" y="14"/>
                  </a:cubicBezTo>
                  <a:cubicBezTo>
                    <a:pt x="14" y="14"/>
                    <a:pt x="14" y="14"/>
                    <a:pt x="14" y="27"/>
                  </a:cubicBezTo>
                  <a:cubicBezTo>
                    <a:pt x="14" y="27"/>
                    <a:pt x="1" y="40"/>
                    <a:pt x="14" y="40"/>
                  </a:cubicBezTo>
                  <a:cubicBezTo>
                    <a:pt x="14" y="40"/>
                    <a:pt x="14" y="53"/>
                    <a:pt x="27" y="53"/>
                  </a:cubicBezTo>
                  <a:lnTo>
                    <a:pt x="27" y="40"/>
                  </a:lnTo>
                  <a:cubicBezTo>
                    <a:pt x="40" y="27"/>
                    <a:pt x="40" y="27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818554" y="188729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15" y="0"/>
                  </a:moveTo>
                  <a:cubicBezTo>
                    <a:pt x="1" y="0"/>
                    <a:pt x="1" y="13"/>
                    <a:pt x="1" y="27"/>
                  </a:cubicBezTo>
                  <a:lnTo>
                    <a:pt x="15" y="27"/>
                  </a:lnTo>
                  <a:cubicBezTo>
                    <a:pt x="15" y="40"/>
                    <a:pt x="27" y="40"/>
                    <a:pt x="41" y="53"/>
                  </a:cubicBezTo>
                  <a:lnTo>
                    <a:pt x="54" y="53"/>
                  </a:lnTo>
                  <a:cubicBezTo>
                    <a:pt x="54" y="53"/>
                    <a:pt x="68" y="53"/>
                    <a:pt x="68" y="40"/>
                  </a:cubicBezTo>
                  <a:cubicBezTo>
                    <a:pt x="68" y="40"/>
                    <a:pt x="68" y="27"/>
                    <a:pt x="54" y="27"/>
                  </a:cubicBezTo>
                  <a:cubicBezTo>
                    <a:pt x="54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820297" y="18898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822501" y="1879005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1" y="0"/>
                  </a:moveTo>
                  <a:lnTo>
                    <a:pt x="1" y="14"/>
                  </a:lnTo>
                  <a:cubicBezTo>
                    <a:pt x="13" y="27"/>
                    <a:pt x="13" y="27"/>
                    <a:pt x="27" y="27"/>
                  </a:cubicBezTo>
                  <a:lnTo>
                    <a:pt x="27" y="41"/>
                  </a:lnTo>
                  <a:cubicBezTo>
                    <a:pt x="40" y="41"/>
                    <a:pt x="40" y="27"/>
                    <a:pt x="40" y="27"/>
                  </a:cubicBezTo>
                  <a:lnTo>
                    <a:pt x="40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848151" y="1890317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15" y="0"/>
                    <a:pt x="15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" y="41"/>
                    <a:pt x="15" y="41"/>
                  </a:cubicBezTo>
                  <a:lnTo>
                    <a:pt x="27" y="41"/>
                  </a:lnTo>
                  <a:cubicBezTo>
                    <a:pt x="27" y="27"/>
                    <a:pt x="27" y="27"/>
                    <a:pt x="41" y="27"/>
                  </a:cubicBezTo>
                  <a:lnTo>
                    <a:pt x="41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846441" y="1879465"/>
              <a:ext cx="1743" cy="1085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26" y="0"/>
                  </a:moveTo>
                  <a:cubicBezTo>
                    <a:pt x="26" y="0"/>
                    <a:pt x="14" y="0"/>
                    <a:pt x="14" y="13"/>
                  </a:cubicBezTo>
                  <a:cubicBezTo>
                    <a:pt x="14" y="13"/>
                    <a:pt x="0" y="13"/>
                    <a:pt x="0" y="27"/>
                  </a:cubicBezTo>
                  <a:lnTo>
                    <a:pt x="14" y="27"/>
                  </a:lnTo>
                  <a:cubicBezTo>
                    <a:pt x="14" y="31"/>
                    <a:pt x="15" y="32"/>
                    <a:pt x="17" y="32"/>
                  </a:cubicBezTo>
                  <a:cubicBezTo>
                    <a:pt x="21" y="32"/>
                    <a:pt x="26" y="27"/>
                    <a:pt x="26" y="27"/>
                  </a:cubicBezTo>
                  <a:lnTo>
                    <a:pt x="40" y="13"/>
                  </a:lnTo>
                  <a:lnTo>
                    <a:pt x="53" y="13"/>
                  </a:lnTo>
                  <a:cubicBezTo>
                    <a:pt x="53" y="13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15101" y="1857925"/>
              <a:ext cx="2631" cy="3683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27" y="0"/>
                  </a:moveTo>
                  <a:cubicBezTo>
                    <a:pt x="19" y="0"/>
                    <a:pt x="14" y="6"/>
                    <a:pt x="14" y="6"/>
                  </a:cubicBezTo>
                  <a:cubicBezTo>
                    <a:pt x="0" y="20"/>
                    <a:pt x="0" y="33"/>
                    <a:pt x="0" y="46"/>
                  </a:cubicBezTo>
                  <a:cubicBezTo>
                    <a:pt x="14" y="46"/>
                    <a:pt x="14" y="59"/>
                    <a:pt x="27" y="73"/>
                  </a:cubicBezTo>
                  <a:cubicBezTo>
                    <a:pt x="27" y="73"/>
                    <a:pt x="40" y="85"/>
                    <a:pt x="40" y="99"/>
                  </a:cubicBezTo>
                  <a:lnTo>
                    <a:pt x="53" y="112"/>
                  </a:lnTo>
                  <a:lnTo>
                    <a:pt x="79" y="112"/>
                  </a:lnTo>
                  <a:lnTo>
                    <a:pt x="79" y="85"/>
                  </a:lnTo>
                  <a:cubicBezTo>
                    <a:pt x="79" y="59"/>
                    <a:pt x="67" y="46"/>
                    <a:pt x="53" y="20"/>
                  </a:cubicBezTo>
                  <a:lnTo>
                    <a:pt x="40" y="6"/>
                  </a:lnTo>
                  <a:cubicBezTo>
                    <a:pt x="36" y="2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869921" y="1850723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27" y="1"/>
                  </a:moveTo>
                  <a:cubicBezTo>
                    <a:pt x="27" y="1"/>
                    <a:pt x="14" y="1"/>
                    <a:pt x="14" y="13"/>
                  </a:cubicBezTo>
                  <a:lnTo>
                    <a:pt x="14" y="27"/>
                  </a:lnTo>
                  <a:cubicBezTo>
                    <a:pt x="14" y="40"/>
                    <a:pt x="1" y="54"/>
                    <a:pt x="1" y="54"/>
                  </a:cubicBezTo>
                  <a:lnTo>
                    <a:pt x="1" y="66"/>
                  </a:lnTo>
                  <a:cubicBezTo>
                    <a:pt x="1" y="80"/>
                    <a:pt x="14" y="80"/>
                    <a:pt x="14" y="80"/>
                  </a:cubicBezTo>
                  <a:cubicBezTo>
                    <a:pt x="27" y="80"/>
                    <a:pt x="27" y="80"/>
                    <a:pt x="27" y="66"/>
                  </a:cubicBezTo>
                  <a:cubicBezTo>
                    <a:pt x="41" y="54"/>
                    <a:pt x="54" y="40"/>
                    <a:pt x="54" y="27"/>
                  </a:cubicBezTo>
                  <a:lnTo>
                    <a:pt x="54" y="13"/>
                  </a:lnTo>
                  <a:cubicBezTo>
                    <a:pt x="54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3841212" y="1917546"/>
              <a:ext cx="3519" cy="3486"/>
            </a:xfrm>
            <a:custGeom>
              <a:avLst/>
              <a:gdLst/>
              <a:ahLst/>
              <a:cxnLst/>
              <a:rect l="l" t="t" r="r" b="b"/>
              <a:pathLst>
                <a:path w="107" h="106" extrusionOk="0">
                  <a:moveTo>
                    <a:pt x="76" y="1"/>
                  </a:moveTo>
                  <a:cubicBezTo>
                    <a:pt x="71" y="1"/>
                    <a:pt x="62" y="7"/>
                    <a:pt x="53" y="7"/>
                  </a:cubicBezTo>
                  <a:lnTo>
                    <a:pt x="27" y="33"/>
                  </a:lnTo>
                  <a:cubicBezTo>
                    <a:pt x="27" y="46"/>
                    <a:pt x="14" y="46"/>
                    <a:pt x="14" y="60"/>
                  </a:cubicBezTo>
                  <a:cubicBezTo>
                    <a:pt x="14" y="73"/>
                    <a:pt x="0" y="73"/>
                    <a:pt x="0" y="86"/>
                  </a:cubicBezTo>
                  <a:cubicBezTo>
                    <a:pt x="0" y="86"/>
                    <a:pt x="0" y="99"/>
                    <a:pt x="14" y="99"/>
                  </a:cubicBezTo>
                  <a:cubicBezTo>
                    <a:pt x="14" y="104"/>
                    <a:pt x="15" y="105"/>
                    <a:pt x="18" y="105"/>
                  </a:cubicBezTo>
                  <a:cubicBezTo>
                    <a:pt x="23" y="105"/>
                    <a:pt x="31" y="99"/>
                    <a:pt x="40" y="99"/>
                  </a:cubicBezTo>
                  <a:cubicBezTo>
                    <a:pt x="67" y="86"/>
                    <a:pt x="80" y="73"/>
                    <a:pt x="93" y="46"/>
                  </a:cubicBezTo>
                  <a:lnTo>
                    <a:pt x="93" y="33"/>
                  </a:lnTo>
                  <a:cubicBezTo>
                    <a:pt x="106" y="20"/>
                    <a:pt x="93" y="7"/>
                    <a:pt x="80" y="7"/>
                  </a:cubicBezTo>
                  <a:cubicBezTo>
                    <a:pt x="80" y="2"/>
                    <a:pt x="78" y="1"/>
                    <a:pt x="7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837727" y="1921229"/>
              <a:ext cx="2631" cy="2203"/>
            </a:xfrm>
            <a:custGeom>
              <a:avLst/>
              <a:gdLst/>
              <a:ahLst/>
              <a:cxnLst/>
              <a:rect l="l" t="t" r="r" b="b"/>
              <a:pathLst>
                <a:path w="80" h="67" extrusionOk="0">
                  <a:moveTo>
                    <a:pt x="41" y="1"/>
                  </a:moveTo>
                  <a:cubicBezTo>
                    <a:pt x="41" y="13"/>
                    <a:pt x="27" y="13"/>
                    <a:pt x="27" y="27"/>
                  </a:cubicBezTo>
                  <a:lnTo>
                    <a:pt x="14" y="40"/>
                  </a:lnTo>
                  <a:lnTo>
                    <a:pt x="0" y="54"/>
                  </a:lnTo>
                  <a:cubicBezTo>
                    <a:pt x="0" y="66"/>
                    <a:pt x="0" y="66"/>
                    <a:pt x="14" y="66"/>
                  </a:cubicBezTo>
                  <a:lnTo>
                    <a:pt x="27" y="66"/>
                  </a:lnTo>
                  <a:lnTo>
                    <a:pt x="67" y="27"/>
                  </a:lnTo>
                  <a:lnTo>
                    <a:pt x="67" y="13"/>
                  </a:lnTo>
                  <a:cubicBezTo>
                    <a:pt x="80" y="13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786360" y="1919914"/>
              <a:ext cx="2236" cy="4144"/>
            </a:xfrm>
            <a:custGeom>
              <a:avLst/>
              <a:gdLst/>
              <a:ahLst/>
              <a:cxnLst/>
              <a:rect l="l" t="t" r="r" b="b"/>
              <a:pathLst>
                <a:path w="68" h="126" extrusionOk="0">
                  <a:moveTo>
                    <a:pt x="14" y="1"/>
                  </a:moveTo>
                  <a:cubicBezTo>
                    <a:pt x="14" y="1"/>
                    <a:pt x="0" y="14"/>
                    <a:pt x="0" y="27"/>
                  </a:cubicBezTo>
                  <a:cubicBezTo>
                    <a:pt x="0" y="53"/>
                    <a:pt x="14" y="80"/>
                    <a:pt x="14" y="94"/>
                  </a:cubicBezTo>
                  <a:lnTo>
                    <a:pt x="27" y="120"/>
                  </a:lnTo>
                  <a:cubicBezTo>
                    <a:pt x="36" y="120"/>
                    <a:pt x="45" y="126"/>
                    <a:pt x="50" y="126"/>
                  </a:cubicBezTo>
                  <a:cubicBezTo>
                    <a:pt x="52" y="126"/>
                    <a:pt x="53" y="124"/>
                    <a:pt x="53" y="120"/>
                  </a:cubicBezTo>
                  <a:cubicBezTo>
                    <a:pt x="67" y="120"/>
                    <a:pt x="67" y="106"/>
                    <a:pt x="67" y="94"/>
                  </a:cubicBezTo>
                  <a:lnTo>
                    <a:pt x="67" y="53"/>
                  </a:lnTo>
                  <a:cubicBezTo>
                    <a:pt x="53" y="53"/>
                    <a:pt x="53" y="41"/>
                    <a:pt x="53" y="27"/>
                  </a:cubicBezTo>
                  <a:lnTo>
                    <a:pt x="41" y="14"/>
                  </a:lnTo>
                  <a:cubicBezTo>
                    <a:pt x="41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786360" y="1915573"/>
              <a:ext cx="1776" cy="2960"/>
            </a:xfrm>
            <a:custGeom>
              <a:avLst/>
              <a:gdLst/>
              <a:ahLst/>
              <a:cxnLst/>
              <a:rect l="l" t="t" r="r" b="b"/>
              <a:pathLst>
                <a:path w="54" h="90" extrusionOk="0">
                  <a:moveTo>
                    <a:pt x="14" y="0"/>
                  </a:moveTo>
                  <a:cubicBezTo>
                    <a:pt x="14" y="0"/>
                    <a:pt x="0" y="14"/>
                    <a:pt x="0" y="27"/>
                  </a:cubicBezTo>
                  <a:cubicBezTo>
                    <a:pt x="0" y="40"/>
                    <a:pt x="14" y="53"/>
                    <a:pt x="14" y="67"/>
                  </a:cubicBezTo>
                  <a:lnTo>
                    <a:pt x="27" y="80"/>
                  </a:lnTo>
                  <a:cubicBezTo>
                    <a:pt x="27" y="86"/>
                    <a:pt x="30" y="90"/>
                    <a:pt x="34" y="90"/>
                  </a:cubicBezTo>
                  <a:cubicBezTo>
                    <a:pt x="37" y="90"/>
                    <a:pt x="41" y="86"/>
                    <a:pt x="41" y="80"/>
                  </a:cubicBezTo>
                  <a:lnTo>
                    <a:pt x="53" y="67"/>
                  </a:lnTo>
                  <a:cubicBezTo>
                    <a:pt x="53" y="53"/>
                    <a:pt x="53" y="53"/>
                    <a:pt x="41" y="40"/>
                  </a:cubicBez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3841640" y="1816786"/>
              <a:ext cx="1348" cy="2960"/>
            </a:xfrm>
            <a:custGeom>
              <a:avLst/>
              <a:gdLst/>
              <a:ahLst/>
              <a:cxnLst/>
              <a:rect l="l" t="t" r="r" b="b"/>
              <a:pathLst>
                <a:path w="41" h="90" extrusionOk="0">
                  <a:moveTo>
                    <a:pt x="14" y="0"/>
                  </a:moveTo>
                  <a:cubicBezTo>
                    <a:pt x="1" y="0"/>
                    <a:pt x="1" y="13"/>
                    <a:pt x="1" y="27"/>
                  </a:cubicBezTo>
                  <a:cubicBezTo>
                    <a:pt x="1" y="39"/>
                    <a:pt x="1" y="53"/>
                    <a:pt x="14" y="66"/>
                  </a:cubicBezTo>
                  <a:lnTo>
                    <a:pt x="14" y="80"/>
                  </a:lnTo>
                  <a:cubicBezTo>
                    <a:pt x="21" y="86"/>
                    <a:pt x="24" y="89"/>
                    <a:pt x="27" y="89"/>
                  </a:cubicBezTo>
                  <a:cubicBezTo>
                    <a:pt x="31" y="89"/>
                    <a:pt x="34" y="86"/>
                    <a:pt x="40" y="80"/>
                  </a:cubicBezTo>
                  <a:lnTo>
                    <a:pt x="40" y="66"/>
                  </a:lnTo>
                  <a:lnTo>
                    <a:pt x="40" y="39"/>
                  </a:lnTo>
                  <a:cubicBezTo>
                    <a:pt x="40" y="39"/>
                    <a:pt x="40" y="27"/>
                    <a:pt x="27" y="27"/>
                  </a:cubicBezTo>
                  <a:lnTo>
                    <a:pt x="27" y="13"/>
                  </a:ln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3902576" y="1933857"/>
              <a:ext cx="1776" cy="1743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lnTo>
                    <a:pt x="1" y="27"/>
                  </a:lnTo>
                  <a:lnTo>
                    <a:pt x="1" y="40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40" y="27"/>
                    <a:pt x="54" y="14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900406" y="1935173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4" y="13"/>
                  </a:lnTo>
                  <a:cubicBezTo>
                    <a:pt x="0" y="13"/>
                    <a:pt x="0" y="27"/>
                    <a:pt x="0" y="27"/>
                  </a:cubicBezTo>
                  <a:lnTo>
                    <a:pt x="14" y="39"/>
                  </a:lnTo>
                  <a:cubicBezTo>
                    <a:pt x="14" y="39"/>
                    <a:pt x="27" y="39"/>
                    <a:pt x="27" y="27"/>
                  </a:cubicBez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908693" y="1922775"/>
              <a:ext cx="1315" cy="1513"/>
            </a:xfrm>
            <a:custGeom>
              <a:avLst/>
              <a:gdLst/>
              <a:ahLst/>
              <a:cxnLst/>
              <a:rect l="l" t="t" r="r" b="b"/>
              <a:pathLst>
                <a:path w="40" h="46" extrusionOk="0">
                  <a:moveTo>
                    <a:pt x="30" y="1"/>
                  </a:moveTo>
                  <a:cubicBezTo>
                    <a:pt x="27" y="1"/>
                    <a:pt x="27" y="7"/>
                    <a:pt x="27" y="7"/>
                  </a:cubicBezTo>
                  <a:cubicBezTo>
                    <a:pt x="13" y="19"/>
                    <a:pt x="13" y="19"/>
                    <a:pt x="13" y="33"/>
                  </a:cubicBezTo>
                  <a:cubicBezTo>
                    <a:pt x="0" y="33"/>
                    <a:pt x="0" y="46"/>
                    <a:pt x="0" y="46"/>
                  </a:cubicBezTo>
                  <a:lnTo>
                    <a:pt x="27" y="46"/>
                  </a:lnTo>
                  <a:cubicBezTo>
                    <a:pt x="27" y="33"/>
                    <a:pt x="39" y="33"/>
                    <a:pt x="39" y="19"/>
                  </a:cubicBezTo>
                  <a:lnTo>
                    <a:pt x="39" y="7"/>
                  </a:lnTo>
                  <a:cubicBezTo>
                    <a:pt x="35" y="2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863837" y="1905576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4" y="0"/>
                  </a:moveTo>
                  <a:cubicBezTo>
                    <a:pt x="0" y="13"/>
                    <a:pt x="14" y="13"/>
                    <a:pt x="14" y="27"/>
                  </a:cubicBezTo>
                  <a:cubicBezTo>
                    <a:pt x="14" y="27"/>
                    <a:pt x="27" y="39"/>
                    <a:pt x="41" y="39"/>
                  </a:cubicBezTo>
                  <a:cubicBezTo>
                    <a:pt x="41" y="39"/>
                    <a:pt x="41" y="53"/>
                    <a:pt x="53" y="53"/>
                  </a:cubicBezTo>
                  <a:lnTo>
                    <a:pt x="53" y="39"/>
                  </a:lnTo>
                  <a:lnTo>
                    <a:pt x="53" y="13"/>
                  </a:lnTo>
                  <a:cubicBezTo>
                    <a:pt x="41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865580" y="1907713"/>
              <a:ext cx="1348" cy="1118"/>
            </a:xfrm>
            <a:custGeom>
              <a:avLst/>
              <a:gdLst/>
              <a:ahLst/>
              <a:cxnLst/>
              <a:rect l="l" t="t" r="r" b="b"/>
              <a:pathLst>
                <a:path w="41" h="34" extrusionOk="0">
                  <a:moveTo>
                    <a:pt x="0" y="1"/>
                  </a:moveTo>
                  <a:lnTo>
                    <a:pt x="0" y="15"/>
                  </a:lnTo>
                  <a:lnTo>
                    <a:pt x="14" y="27"/>
                  </a:lnTo>
                  <a:cubicBezTo>
                    <a:pt x="14" y="27"/>
                    <a:pt x="20" y="33"/>
                    <a:pt x="24" y="33"/>
                  </a:cubicBezTo>
                  <a:cubicBezTo>
                    <a:pt x="25" y="33"/>
                    <a:pt x="27" y="32"/>
                    <a:pt x="27" y="27"/>
                  </a:cubicBezTo>
                  <a:lnTo>
                    <a:pt x="41" y="27"/>
                  </a:lnTo>
                  <a:cubicBezTo>
                    <a:pt x="41" y="15"/>
                    <a:pt x="27" y="15"/>
                    <a:pt x="27" y="15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853840" y="1902090"/>
              <a:ext cx="1315" cy="888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13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40" y="27"/>
                  </a:lnTo>
                  <a:lnTo>
                    <a:pt x="40" y="13"/>
                  </a:lnTo>
                  <a:cubicBezTo>
                    <a:pt x="40" y="13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887350" y="1872493"/>
              <a:ext cx="9175" cy="9142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5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5"/>
          <p:cNvSpPr txBox="1">
            <a:spLocks noGrp="1"/>
          </p:cNvSpPr>
          <p:nvPr>
            <p:ph type="subTitle" idx="1"/>
          </p:nvPr>
        </p:nvSpPr>
        <p:spPr>
          <a:xfrm>
            <a:off x="1009751" y="2686500"/>
            <a:ext cx="32373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473" name="Google Shape;473;p5"/>
          <p:cNvSpPr txBox="1">
            <a:spLocks noGrp="1"/>
          </p:cNvSpPr>
          <p:nvPr>
            <p:ph type="subTitle" idx="2"/>
          </p:nvPr>
        </p:nvSpPr>
        <p:spPr>
          <a:xfrm>
            <a:off x="1009775" y="3080250"/>
            <a:ext cx="32373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5"/>
          <p:cNvSpPr txBox="1">
            <a:spLocks noGrp="1"/>
          </p:cNvSpPr>
          <p:nvPr>
            <p:ph type="subTitle" idx="3"/>
          </p:nvPr>
        </p:nvSpPr>
        <p:spPr>
          <a:xfrm>
            <a:off x="4896943" y="2686500"/>
            <a:ext cx="32373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475" name="Google Shape;475;p5"/>
          <p:cNvSpPr txBox="1">
            <a:spLocks noGrp="1"/>
          </p:cNvSpPr>
          <p:nvPr>
            <p:ph type="subTitle" idx="4"/>
          </p:nvPr>
        </p:nvSpPr>
        <p:spPr>
          <a:xfrm>
            <a:off x="4896953" y="3080250"/>
            <a:ext cx="32373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5"/>
          <p:cNvSpPr/>
          <p:nvPr/>
        </p:nvSpPr>
        <p:spPr>
          <a:xfrm flipH="1">
            <a:off x="-81128" y="455840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7" name="Google Shape;477;p5"/>
          <p:cNvGrpSpPr/>
          <p:nvPr/>
        </p:nvGrpSpPr>
        <p:grpSpPr>
          <a:xfrm>
            <a:off x="50322" y="3110469"/>
            <a:ext cx="1253384" cy="2247710"/>
            <a:chOff x="3775902" y="1696064"/>
            <a:chExt cx="153475" cy="275249"/>
          </a:xfrm>
        </p:grpSpPr>
        <p:sp>
          <p:nvSpPr>
            <p:cNvPr id="478" name="Google Shape;478;p5"/>
            <p:cNvSpPr/>
            <p:nvPr/>
          </p:nvSpPr>
          <p:spPr>
            <a:xfrm>
              <a:off x="3806387" y="1704088"/>
              <a:ext cx="26604" cy="16706"/>
            </a:xfrm>
            <a:custGeom>
              <a:avLst/>
              <a:gdLst/>
              <a:ahLst/>
              <a:cxnLst/>
              <a:rect l="l" t="t" r="r" b="b"/>
              <a:pathLst>
                <a:path w="809" h="508" extrusionOk="0">
                  <a:moveTo>
                    <a:pt x="227" y="0"/>
                  </a:moveTo>
                  <a:cubicBezTo>
                    <a:pt x="191" y="0"/>
                    <a:pt x="163" y="9"/>
                    <a:pt x="146" y="25"/>
                  </a:cubicBezTo>
                  <a:cubicBezTo>
                    <a:pt x="106" y="78"/>
                    <a:pt x="0" y="224"/>
                    <a:pt x="265" y="396"/>
                  </a:cubicBezTo>
                  <a:cubicBezTo>
                    <a:pt x="394" y="485"/>
                    <a:pt x="545" y="508"/>
                    <a:pt x="657" y="508"/>
                  </a:cubicBezTo>
                  <a:cubicBezTo>
                    <a:pt x="695" y="508"/>
                    <a:pt x="728" y="505"/>
                    <a:pt x="755" y="502"/>
                  </a:cubicBezTo>
                  <a:cubicBezTo>
                    <a:pt x="794" y="502"/>
                    <a:pt x="808" y="462"/>
                    <a:pt x="794" y="422"/>
                  </a:cubicBezTo>
                  <a:cubicBezTo>
                    <a:pt x="626" y="128"/>
                    <a:pt x="366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3830788" y="1696064"/>
              <a:ext cx="19599" cy="23776"/>
            </a:xfrm>
            <a:custGeom>
              <a:avLst/>
              <a:gdLst/>
              <a:ahLst/>
              <a:cxnLst/>
              <a:rect l="l" t="t" r="r" b="b"/>
              <a:pathLst>
                <a:path w="596" h="723" extrusionOk="0">
                  <a:moveTo>
                    <a:pt x="348" y="1"/>
                  </a:moveTo>
                  <a:cubicBezTo>
                    <a:pt x="232" y="1"/>
                    <a:pt x="0" y="269"/>
                    <a:pt x="13" y="666"/>
                  </a:cubicBezTo>
                  <a:cubicBezTo>
                    <a:pt x="13" y="699"/>
                    <a:pt x="31" y="723"/>
                    <a:pt x="59" y="723"/>
                  </a:cubicBezTo>
                  <a:cubicBezTo>
                    <a:pt x="65" y="723"/>
                    <a:pt x="72" y="722"/>
                    <a:pt x="79" y="719"/>
                  </a:cubicBezTo>
                  <a:cubicBezTo>
                    <a:pt x="172" y="680"/>
                    <a:pt x="357" y="574"/>
                    <a:pt x="450" y="375"/>
                  </a:cubicBezTo>
                  <a:cubicBezTo>
                    <a:pt x="596" y="98"/>
                    <a:pt x="423" y="18"/>
                    <a:pt x="370" y="4"/>
                  </a:cubicBezTo>
                  <a:cubicBezTo>
                    <a:pt x="363" y="2"/>
                    <a:pt x="356" y="1"/>
                    <a:pt x="34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3831610" y="1696195"/>
              <a:ext cx="15719" cy="23546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372" y="0"/>
                  </a:moveTo>
                  <a:cubicBezTo>
                    <a:pt x="319" y="80"/>
                    <a:pt x="279" y="147"/>
                    <a:pt x="239" y="212"/>
                  </a:cubicBezTo>
                  <a:cubicBezTo>
                    <a:pt x="227" y="173"/>
                    <a:pt x="213" y="120"/>
                    <a:pt x="186" y="80"/>
                  </a:cubicBezTo>
                  <a:lnTo>
                    <a:pt x="174" y="94"/>
                  </a:lnTo>
                  <a:cubicBezTo>
                    <a:pt x="200" y="133"/>
                    <a:pt x="227" y="186"/>
                    <a:pt x="227" y="226"/>
                  </a:cubicBezTo>
                  <a:cubicBezTo>
                    <a:pt x="186" y="318"/>
                    <a:pt x="133" y="397"/>
                    <a:pt x="94" y="491"/>
                  </a:cubicBezTo>
                  <a:cubicBezTo>
                    <a:pt x="80" y="438"/>
                    <a:pt x="54" y="397"/>
                    <a:pt x="27" y="371"/>
                  </a:cubicBezTo>
                  <a:lnTo>
                    <a:pt x="27" y="385"/>
                  </a:lnTo>
                  <a:cubicBezTo>
                    <a:pt x="54" y="424"/>
                    <a:pt x="68" y="464"/>
                    <a:pt x="94" y="503"/>
                  </a:cubicBezTo>
                  <a:cubicBezTo>
                    <a:pt x="54" y="570"/>
                    <a:pt x="27" y="636"/>
                    <a:pt x="1" y="702"/>
                  </a:cubicBezTo>
                  <a:cubicBezTo>
                    <a:pt x="1" y="702"/>
                    <a:pt x="1" y="715"/>
                    <a:pt x="15" y="715"/>
                  </a:cubicBezTo>
                  <a:lnTo>
                    <a:pt x="94" y="517"/>
                  </a:lnTo>
                  <a:cubicBezTo>
                    <a:pt x="186" y="477"/>
                    <a:pt x="279" y="464"/>
                    <a:pt x="385" y="450"/>
                  </a:cubicBezTo>
                  <a:lnTo>
                    <a:pt x="385" y="438"/>
                  </a:lnTo>
                  <a:cubicBezTo>
                    <a:pt x="292" y="438"/>
                    <a:pt x="200" y="464"/>
                    <a:pt x="107" y="491"/>
                  </a:cubicBezTo>
                  <a:cubicBezTo>
                    <a:pt x="147" y="411"/>
                    <a:pt x="186" y="332"/>
                    <a:pt x="239" y="252"/>
                  </a:cubicBezTo>
                  <a:cubicBezTo>
                    <a:pt x="319" y="226"/>
                    <a:pt x="398" y="212"/>
                    <a:pt x="477" y="212"/>
                  </a:cubicBezTo>
                  <a:lnTo>
                    <a:pt x="477" y="199"/>
                  </a:lnTo>
                  <a:cubicBezTo>
                    <a:pt x="398" y="199"/>
                    <a:pt x="319" y="212"/>
                    <a:pt x="239" y="239"/>
                  </a:cubicBezTo>
                  <a:cubicBezTo>
                    <a:pt x="279" y="159"/>
                    <a:pt x="332" y="80"/>
                    <a:pt x="372" y="14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3811616" y="1729672"/>
              <a:ext cx="24861" cy="18777"/>
            </a:xfrm>
            <a:custGeom>
              <a:avLst/>
              <a:gdLst/>
              <a:ahLst/>
              <a:cxnLst/>
              <a:rect l="l" t="t" r="r" b="b"/>
              <a:pathLst>
                <a:path w="756" h="571" extrusionOk="0">
                  <a:moveTo>
                    <a:pt x="213" y="0"/>
                  </a:moveTo>
                  <a:cubicBezTo>
                    <a:pt x="191" y="0"/>
                    <a:pt x="173" y="5"/>
                    <a:pt x="159" y="15"/>
                  </a:cubicBezTo>
                  <a:cubicBezTo>
                    <a:pt x="106" y="68"/>
                    <a:pt x="0" y="200"/>
                    <a:pt x="226" y="399"/>
                  </a:cubicBezTo>
                  <a:cubicBezTo>
                    <a:pt x="385" y="544"/>
                    <a:pt x="596" y="571"/>
                    <a:pt x="702" y="571"/>
                  </a:cubicBezTo>
                  <a:cubicBezTo>
                    <a:pt x="741" y="571"/>
                    <a:pt x="755" y="544"/>
                    <a:pt x="741" y="505"/>
                  </a:cubicBezTo>
                  <a:cubicBezTo>
                    <a:pt x="606" y="166"/>
                    <a:pt x="345" y="0"/>
                    <a:pt x="2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3815101" y="1731021"/>
              <a:ext cx="19632" cy="16147"/>
            </a:xfrm>
            <a:custGeom>
              <a:avLst/>
              <a:gdLst/>
              <a:ahLst/>
              <a:cxnLst/>
              <a:rect l="l" t="t" r="r" b="b"/>
              <a:pathLst>
                <a:path w="597" h="491" extrusionOk="0">
                  <a:moveTo>
                    <a:pt x="27" y="0"/>
                  </a:moveTo>
                  <a:cubicBezTo>
                    <a:pt x="106" y="53"/>
                    <a:pt x="173" y="106"/>
                    <a:pt x="238" y="159"/>
                  </a:cubicBezTo>
                  <a:cubicBezTo>
                    <a:pt x="159" y="173"/>
                    <a:pt x="79" y="199"/>
                    <a:pt x="0" y="226"/>
                  </a:cubicBezTo>
                  <a:cubicBezTo>
                    <a:pt x="0" y="226"/>
                    <a:pt x="14" y="226"/>
                    <a:pt x="14" y="238"/>
                  </a:cubicBezTo>
                  <a:cubicBezTo>
                    <a:pt x="93" y="199"/>
                    <a:pt x="173" y="186"/>
                    <a:pt x="252" y="173"/>
                  </a:cubicBezTo>
                  <a:cubicBezTo>
                    <a:pt x="318" y="226"/>
                    <a:pt x="397" y="291"/>
                    <a:pt x="464" y="358"/>
                  </a:cubicBezTo>
                  <a:cubicBezTo>
                    <a:pt x="371" y="358"/>
                    <a:pt x="265" y="371"/>
                    <a:pt x="173" y="411"/>
                  </a:cubicBezTo>
                  <a:lnTo>
                    <a:pt x="199" y="411"/>
                  </a:lnTo>
                  <a:cubicBezTo>
                    <a:pt x="279" y="385"/>
                    <a:pt x="384" y="371"/>
                    <a:pt x="477" y="371"/>
                  </a:cubicBezTo>
                  <a:lnTo>
                    <a:pt x="477" y="358"/>
                  </a:lnTo>
                  <a:cubicBezTo>
                    <a:pt x="517" y="411"/>
                    <a:pt x="556" y="450"/>
                    <a:pt x="596" y="490"/>
                  </a:cubicBezTo>
                  <a:lnTo>
                    <a:pt x="596" y="464"/>
                  </a:lnTo>
                  <a:lnTo>
                    <a:pt x="477" y="344"/>
                  </a:lnTo>
                  <a:cubicBezTo>
                    <a:pt x="477" y="305"/>
                    <a:pt x="490" y="265"/>
                    <a:pt x="503" y="212"/>
                  </a:cubicBezTo>
                  <a:cubicBezTo>
                    <a:pt x="490" y="212"/>
                    <a:pt x="490" y="212"/>
                    <a:pt x="490" y="199"/>
                  </a:cubicBezTo>
                  <a:cubicBezTo>
                    <a:pt x="477" y="252"/>
                    <a:pt x="464" y="291"/>
                    <a:pt x="464" y="344"/>
                  </a:cubicBezTo>
                  <a:cubicBezTo>
                    <a:pt x="397" y="279"/>
                    <a:pt x="318" y="212"/>
                    <a:pt x="252" y="159"/>
                  </a:cubicBezTo>
                  <a:cubicBezTo>
                    <a:pt x="238" y="106"/>
                    <a:pt x="238" y="53"/>
                    <a:pt x="252" y="0"/>
                  </a:cubicBezTo>
                  <a:lnTo>
                    <a:pt x="238" y="0"/>
                  </a:lnTo>
                  <a:cubicBezTo>
                    <a:pt x="226" y="40"/>
                    <a:pt x="226" y="93"/>
                    <a:pt x="238" y="146"/>
                  </a:cubicBezTo>
                  <a:cubicBezTo>
                    <a:pt x="173" y="93"/>
                    <a:pt x="106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3834701" y="1725660"/>
              <a:ext cx="21770" cy="22493"/>
            </a:xfrm>
            <a:custGeom>
              <a:avLst/>
              <a:gdLst/>
              <a:ahLst/>
              <a:cxnLst/>
              <a:rect l="l" t="t" r="r" b="b"/>
              <a:pathLst>
                <a:path w="662" h="684" extrusionOk="0">
                  <a:moveTo>
                    <a:pt x="426" y="0"/>
                  </a:moveTo>
                  <a:cubicBezTo>
                    <a:pt x="313" y="0"/>
                    <a:pt x="49" y="222"/>
                    <a:pt x="0" y="627"/>
                  </a:cubicBezTo>
                  <a:cubicBezTo>
                    <a:pt x="0" y="659"/>
                    <a:pt x="18" y="683"/>
                    <a:pt x="47" y="683"/>
                  </a:cubicBezTo>
                  <a:cubicBezTo>
                    <a:pt x="53" y="683"/>
                    <a:pt x="59" y="682"/>
                    <a:pt x="66" y="680"/>
                  </a:cubicBezTo>
                  <a:cubicBezTo>
                    <a:pt x="172" y="653"/>
                    <a:pt x="357" y="574"/>
                    <a:pt x="489" y="401"/>
                  </a:cubicBezTo>
                  <a:cubicBezTo>
                    <a:pt x="662" y="137"/>
                    <a:pt x="516" y="31"/>
                    <a:pt x="450" y="4"/>
                  </a:cubicBezTo>
                  <a:cubicBezTo>
                    <a:pt x="443" y="1"/>
                    <a:pt x="435" y="0"/>
                    <a:pt x="4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3835096" y="1726252"/>
              <a:ext cx="17922" cy="21342"/>
            </a:xfrm>
            <a:custGeom>
              <a:avLst/>
              <a:gdLst/>
              <a:ahLst/>
              <a:cxnLst/>
              <a:rect l="l" t="t" r="r" b="b"/>
              <a:pathLst>
                <a:path w="545" h="649" extrusionOk="0">
                  <a:moveTo>
                    <a:pt x="465" y="0"/>
                  </a:moveTo>
                  <a:lnTo>
                    <a:pt x="306" y="198"/>
                  </a:lnTo>
                  <a:cubicBezTo>
                    <a:pt x="306" y="145"/>
                    <a:pt x="292" y="92"/>
                    <a:pt x="266" y="53"/>
                  </a:cubicBezTo>
                  <a:cubicBezTo>
                    <a:pt x="266" y="53"/>
                    <a:pt x="266" y="66"/>
                    <a:pt x="253" y="66"/>
                  </a:cubicBezTo>
                  <a:cubicBezTo>
                    <a:pt x="279" y="106"/>
                    <a:pt x="292" y="159"/>
                    <a:pt x="292" y="212"/>
                  </a:cubicBezTo>
                  <a:cubicBezTo>
                    <a:pt x="239" y="291"/>
                    <a:pt x="173" y="357"/>
                    <a:pt x="133" y="436"/>
                  </a:cubicBezTo>
                  <a:cubicBezTo>
                    <a:pt x="121" y="397"/>
                    <a:pt x="94" y="357"/>
                    <a:pt x="80" y="318"/>
                  </a:cubicBezTo>
                  <a:cubicBezTo>
                    <a:pt x="68" y="318"/>
                    <a:pt x="68" y="331"/>
                    <a:pt x="68" y="331"/>
                  </a:cubicBezTo>
                  <a:cubicBezTo>
                    <a:pt x="94" y="371"/>
                    <a:pt x="107" y="410"/>
                    <a:pt x="121" y="450"/>
                  </a:cubicBezTo>
                  <a:lnTo>
                    <a:pt x="1" y="648"/>
                  </a:lnTo>
                  <a:lnTo>
                    <a:pt x="15" y="648"/>
                  </a:lnTo>
                  <a:cubicBezTo>
                    <a:pt x="54" y="595"/>
                    <a:pt x="80" y="530"/>
                    <a:pt x="121" y="463"/>
                  </a:cubicBezTo>
                  <a:cubicBezTo>
                    <a:pt x="186" y="450"/>
                    <a:pt x="266" y="450"/>
                    <a:pt x="332" y="450"/>
                  </a:cubicBezTo>
                  <a:lnTo>
                    <a:pt x="412" y="450"/>
                  </a:lnTo>
                  <a:lnTo>
                    <a:pt x="424" y="436"/>
                  </a:lnTo>
                  <a:lnTo>
                    <a:pt x="332" y="436"/>
                  </a:lnTo>
                  <a:cubicBezTo>
                    <a:pt x="266" y="436"/>
                    <a:pt x="200" y="436"/>
                    <a:pt x="133" y="450"/>
                  </a:cubicBezTo>
                  <a:cubicBezTo>
                    <a:pt x="186" y="383"/>
                    <a:pt x="239" y="304"/>
                    <a:pt x="292" y="225"/>
                  </a:cubicBezTo>
                  <a:lnTo>
                    <a:pt x="544" y="225"/>
                  </a:lnTo>
                  <a:lnTo>
                    <a:pt x="544" y="212"/>
                  </a:lnTo>
                  <a:lnTo>
                    <a:pt x="306" y="212"/>
                  </a:lnTo>
                  <a:cubicBezTo>
                    <a:pt x="359" y="145"/>
                    <a:pt x="412" y="80"/>
                    <a:pt x="477" y="13"/>
                  </a:cubicBezTo>
                  <a:cubicBezTo>
                    <a:pt x="465" y="13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3810300" y="1751344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236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60" y="31"/>
                    <a:pt x="1" y="123"/>
                    <a:pt x="146" y="388"/>
                  </a:cubicBezTo>
                  <a:cubicBezTo>
                    <a:pt x="252" y="573"/>
                    <a:pt x="437" y="667"/>
                    <a:pt x="543" y="706"/>
                  </a:cubicBezTo>
                  <a:cubicBezTo>
                    <a:pt x="548" y="708"/>
                    <a:pt x="553" y="709"/>
                    <a:pt x="559" y="709"/>
                  </a:cubicBezTo>
                  <a:cubicBezTo>
                    <a:pt x="583" y="709"/>
                    <a:pt x="610" y="686"/>
                    <a:pt x="610" y="653"/>
                  </a:cubicBezTo>
                  <a:cubicBezTo>
                    <a:pt x="585" y="258"/>
                    <a:pt x="353" y="1"/>
                    <a:pt x="23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3813359" y="1751903"/>
              <a:ext cx="15686" cy="21375"/>
            </a:xfrm>
            <a:custGeom>
              <a:avLst/>
              <a:gdLst/>
              <a:ahLst/>
              <a:cxnLst/>
              <a:rect l="l" t="t" r="r" b="b"/>
              <a:pathLst>
                <a:path w="477" h="650" extrusionOk="0">
                  <a:moveTo>
                    <a:pt x="93" y="1"/>
                  </a:moveTo>
                  <a:cubicBezTo>
                    <a:pt x="146" y="80"/>
                    <a:pt x="185" y="147"/>
                    <a:pt x="238" y="212"/>
                  </a:cubicBezTo>
                  <a:cubicBezTo>
                    <a:pt x="159" y="200"/>
                    <a:pt x="93" y="200"/>
                    <a:pt x="14" y="200"/>
                  </a:cubicBezTo>
                  <a:lnTo>
                    <a:pt x="0" y="200"/>
                  </a:lnTo>
                  <a:lnTo>
                    <a:pt x="0" y="212"/>
                  </a:lnTo>
                  <a:lnTo>
                    <a:pt x="14" y="212"/>
                  </a:lnTo>
                  <a:cubicBezTo>
                    <a:pt x="93" y="212"/>
                    <a:pt x="173" y="212"/>
                    <a:pt x="238" y="239"/>
                  </a:cubicBezTo>
                  <a:cubicBezTo>
                    <a:pt x="291" y="318"/>
                    <a:pt x="344" y="398"/>
                    <a:pt x="384" y="477"/>
                  </a:cubicBezTo>
                  <a:cubicBezTo>
                    <a:pt x="291" y="451"/>
                    <a:pt x="199" y="438"/>
                    <a:pt x="106" y="438"/>
                  </a:cubicBezTo>
                  <a:lnTo>
                    <a:pt x="93" y="438"/>
                  </a:lnTo>
                  <a:cubicBezTo>
                    <a:pt x="106" y="438"/>
                    <a:pt x="106" y="438"/>
                    <a:pt x="106" y="451"/>
                  </a:cubicBezTo>
                  <a:cubicBezTo>
                    <a:pt x="199" y="451"/>
                    <a:pt x="305" y="464"/>
                    <a:pt x="397" y="491"/>
                  </a:cubicBezTo>
                  <a:lnTo>
                    <a:pt x="477" y="650"/>
                  </a:lnTo>
                  <a:lnTo>
                    <a:pt x="477" y="623"/>
                  </a:lnTo>
                  <a:cubicBezTo>
                    <a:pt x="450" y="583"/>
                    <a:pt x="424" y="530"/>
                    <a:pt x="397" y="477"/>
                  </a:cubicBezTo>
                  <a:cubicBezTo>
                    <a:pt x="411" y="438"/>
                    <a:pt x="437" y="398"/>
                    <a:pt x="464" y="358"/>
                  </a:cubicBezTo>
                  <a:cubicBezTo>
                    <a:pt x="464" y="358"/>
                    <a:pt x="464" y="345"/>
                    <a:pt x="450" y="345"/>
                  </a:cubicBezTo>
                  <a:cubicBezTo>
                    <a:pt x="424" y="385"/>
                    <a:pt x="411" y="424"/>
                    <a:pt x="397" y="464"/>
                  </a:cubicBezTo>
                  <a:cubicBezTo>
                    <a:pt x="344" y="385"/>
                    <a:pt x="305" y="292"/>
                    <a:pt x="252" y="212"/>
                  </a:cubicBezTo>
                  <a:cubicBezTo>
                    <a:pt x="252" y="159"/>
                    <a:pt x="265" y="120"/>
                    <a:pt x="305" y="80"/>
                  </a:cubicBezTo>
                  <a:lnTo>
                    <a:pt x="291" y="67"/>
                  </a:lnTo>
                  <a:cubicBezTo>
                    <a:pt x="265" y="106"/>
                    <a:pt x="238" y="147"/>
                    <a:pt x="238" y="200"/>
                  </a:cubicBezTo>
                  <a:cubicBezTo>
                    <a:pt x="199" y="133"/>
                    <a:pt x="146" y="67"/>
                    <a:pt x="10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3828584" y="1757428"/>
              <a:ext cx="26144" cy="17298"/>
            </a:xfrm>
            <a:custGeom>
              <a:avLst/>
              <a:gdLst/>
              <a:ahLst/>
              <a:cxnLst/>
              <a:rect l="l" t="t" r="r" b="b"/>
              <a:pathLst>
                <a:path w="795" h="526" extrusionOk="0">
                  <a:moveTo>
                    <a:pt x="574" y="1"/>
                  </a:moveTo>
                  <a:cubicBezTo>
                    <a:pt x="443" y="1"/>
                    <a:pt x="178" y="137"/>
                    <a:pt x="14" y="455"/>
                  </a:cubicBezTo>
                  <a:cubicBezTo>
                    <a:pt x="1" y="482"/>
                    <a:pt x="14" y="521"/>
                    <a:pt x="54" y="521"/>
                  </a:cubicBezTo>
                  <a:cubicBezTo>
                    <a:pt x="75" y="523"/>
                    <a:pt x="99" y="525"/>
                    <a:pt x="127" y="525"/>
                  </a:cubicBezTo>
                  <a:cubicBezTo>
                    <a:pt x="241" y="525"/>
                    <a:pt x="405" y="498"/>
                    <a:pt x="543" y="402"/>
                  </a:cubicBezTo>
                  <a:cubicBezTo>
                    <a:pt x="795" y="217"/>
                    <a:pt x="689" y="71"/>
                    <a:pt x="636" y="18"/>
                  </a:cubicBezTo>
                  <a:cubicBezTo>
                    <a:pt x="623" y="7"/>
                    <a:pt x="601" y="1"/>
                    <a:pt x="57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3829012" y="1758447"/>
              <a:ext cx="21375" cy="15719"/>
            </a:xfrm>
            <a:custGeom>
              <a:avLst/>
              <a:gdLst/>
              <a:ahLst/>
              <a:cxnLst/>
              <a:rect l="l" t="t" r="r" b="b"/>
              <a:pathLst>
                <a:path w="650" h="478" extrusionOk="0">
                  <a:moveTo>
                    <a:pt x="424" y="1"/>
                  </a:moveTo>
                  <a:cubicBezTo>
                    <a:pt x="438" y="54"/>
                    <a:pt x="438" y="106"/>
                    <a:pt x="424" y="146"/>
                  </a:cubicBezTo>
                  <a:cubicBezTo>
                    <a:pt x="332" y="199"/>
                    <a:pt x="265" y="252"/>
                    <a:pt x="186" y="318"/>
                  </a:cubicBezTo>
                  <a:cubicBezTo>
                    <a:pt x="186" y="265"/>
                    <a:pt x="186" y="225"/>
                    <a:pt x="173" y="172"/>
                  </a:cubicBezTo>
                  <a:cubicBezTo>
                    <a:pt x="173" y="186"/>
                    <a:pt x="173" y="186"/>
                    <a:pt x="159" y="186"/>
                  </a:cubicBezTo>
                  <a:cubicBezTo>
                    <a:pt x="173" y="239"/>
                    <a:pt x="173" y="278"/>
                    <a:pt x="173" y="318"/>
                  </a:cubicBezTo>
                  <a:cubicBezTo>
                    <a:pt x="106" y="371"/>
                    <a:pt x="54" y="410"/>
                    <a:pt x="1" y="463"/>
                  </a:cubicBezTo>
                  <a:lnTo>
                    <a:pt x="1" y="477"/>
                  </a:lnTo>
                  <a:cubicBezTo>
                    <a:pt x="54" y="424"/>
                    <a:pt x="120" y="384"/>
                    <a:pt x="173" y="331"/>
                  </a:cubicBezTo>
                  <a:lnTo>
                    <a:pt x="173" y="345"/>
                  </a:lnTo>
                  <a:cubicBezTo>
                    <a:pt x="265" y="345"/>
                    <a:pt x="358" y="371"/>
                    <a:pt x="451" y="410"/>
                  </a:cubicBezTo>
                  <a:lnTo>
                    <a:pt x="464" y="410"/>
                  </a:lnTo>
                  <a:cubicBezTo>
                    <a:pt x="371" y="371"/>
                    <a:pt x="279" y="345"/>
                    <a:pt x="186" y="331"/>
                  </a:cubicBezTo>
                  <a:cubicBezTo>
                    <a:pt x="265" y="265"/>
                    <a:pt x="332" y="212"/>
                    <a:pt x="411" y="172"/>
                  </a:cubicBezTo>
                  <a:cubicBezTo>
                    <a:pt x="491" y="186"/>
                    <a:pt x="570" y="212"/>
                    <a:pt x="650" y="252"/>
                  </a:cubicBezTo>
                  <a:lnTo>
                    <a:pt x="650" y="239"/>
                  </a:lnTo>
                  <a:cubicBezTo>
                    <a:pt x="583" y="199"/>
                    <a:pt x="504" y="172"/>
                    <a:pt x="424" y="159"/>
                  </a:cubicBezTo>
                  <a:cubicBezTo>
                    <a:pt x="504" y="106"/>
                    <a:pt x="570" y="66"/>
                    <a:pt x="650" y="27"/>
                  </a:cubicBezTo>
                  <a:lnTo>
                    <a:pt x="650" y="13"/>
                  </a:lnTo>
                  <a:cubicBezTo>
                    <a:pt x="570" y="54"/>
                    <a:pt x="504" y="93"/>
                    <a:pt x="438" y="133"/>
                  </a:cubicBezTo>
                  <a:cubicBezTo>
                    <a:pt x="451" y="93"/>
                    <a:pt x="451" y="40"/>
                    <a:pt x="438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3803361" y="1779527"/>
              <a:ext cx="20915" cy="22592"/>
            </a:xfrm>
            <a:custGeom>
              <a:avLst/>
              <a:gdLst/>
              <a:ahLst/>
              <a:cxnLst/>
              <a:rect l="l" t="t" r="r" b="b"/>
              <a:pathLst>
                <a:path w="636" h="687" extrusionOk="0">
                  <a:moveTo>
                    <a:pt x="241" y="1"/>
                  </a:moveTo>
                  <a:cubicBezTo>
                    <a:pt x="230" y="1"/>
                    <a:pt x="220" y="3"/>
                    <a:pt x="212" y="8"/>
                  </a:cubicBezTo>
                  <a:cubicBezTo>
                    <a:pt x="145" y="21"/>
                    <a:pt x="0" y="127"/>
                    <a:pt x="159" y="392"/>
                  </a:cubicBezTo>
                  <a:cubicBezTo>
                    <a:pt x="278" y="564"/>
                    <a:pt x="477" y="657"/>
                    <a:pt x="569" y="683"/>
                  </a:cubicBezTo>
                  <a:cubicBezTo>
                    <a:pt x="576" y="685"/>
                    <a:pt x="582" y="686"/>
                    <a:pt x="588" y="686"/>
                  </a:cubicBezTo>
                  <a:cubicBezTo>
                    <a:pt x="617" y="686"/>
                    <a:pt x="636" y="663"/>
                    <a:pt x="636" y="630"/>
                  </a:cubicBezTo>
                  <a:cubicBezTo>
                    <a:pt x="599" y="244"/>
                    <a:pt x="354" y="1"/>
                    <a:pt x="2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3806387" y="1779757"/>
              <a:ext cx="16574" cy="20915"/>
            </a:xfrm>
            <a:custGeom>
              <a:avLst/>
              <a:gdLst/>
              <a:ahLst/>
              <a:cxnLst/>
              <a:rect l="l" t="t" r="r" b="b"/>
              <a:pathLst>
                <a:path w="504" h="636" extrusionOk="0">
                  <a:moveTo>
                    <a:pt x="94" y="1"/>
                  </a:moveTo>
                  <a:cubicBezTo>
                    <a:pt x="94" y="14"/>
                    <a:pt x="94" y="14"/>
                    <a:pt x="80" y="14"/>
                  </a:cubicBezTo>
                  <a:cubicBezTo>
                    <a:pt x="133" y="80"/>
                    <a:pt x="186" y="147"/>
                    <a:pt x="239" y="226"/>
                  </a:cubicBezTo>
                  <a:cubicBezTo>
                    <a:pt x="186" y="212"/>
                    <a:pt x="133" y="212"/>
                    <a:pt x="80" y="212"/>
                  </a:cubicBezTo>
                  <a:lnTo>
                    <a:pt x="0" y="212"/>
                  </a:lnTo>
                  <a:lnTo>
                    <a:pt x="0" y="226"/>
                  </a:lnTo>
                  <a:lnTo>
                    <a:pt x="80" y="226"/>
                  </a:lnTo>
                  <a:cubicBezTo>
                    <a:pt x="133" y="226"/>
                    <a:pt x="199" y="226"/>
                    <a:pt x="252" y="239"/>
                  </a:cubicBezTo>
                  <a:cubicBezTo>
                    <a:pt x="305" y="318"/>
                    <a:pt x="358" y="385"/>
                    <a:pt x="397" y="464"/>
                  </a:cubicBezTo>
                  <a:cubicBezTo>
                    <a:pt x="332" y="451"/>
                    <a:pt x="252" y="438"/>
                    <a:pt x="173" y="438"/>
                  </a:cubicBezTo>
                  <a:lnTo>
                    <a:pt x="120" y="438"/>
                  </a:lnTo>
                  <a:cubicBezTo>
                    <a:pt x="120" y="451"/>
                    <a:pt x="120" y="451"/>
                    <a:pt x="133" y="451"/>
                  </a:cubicBezTo>
                  <a:lnTo>
                    <a:pt x="173" y="451"/>
                  </a:lnTo>
                  <a:cubicBezTo>
                    <a:pt x="252" y="451"/>
                    <a:pt x="332" y="464"/>
                    <a:pt x="411" y="477"/>
                  </a:cubicBezTo>
                  <a:cubicBezTo>
                    <a:pt x="438" y="530"/>
                    <a:pt x="477" y="583"/>
                    <a:pt x="503" y="636"/>
                  </a:cubicBezTo>
                  <a:lnTo>
                    <a:pt x="503" y="609"/>
                  </a:lnTo>
                  <a:cubicBezTo>
                    <a:pt x="477" y="570"/>
                    <a:pt x="450" y="517"/>
                    <a:pt x="424" y="477"/>
                  </a:cubicBezTo>
                  <a:cubicBezTo>
                    <a:pt x="438" y="424"/>
                    <a:pt x="450" y="385"/>
                    <a:pt x="477" y="345"/>
                  </a:cubicBezTo>
                  <a:cubicBezTo>
                    <a:pt x="477" y="345"/>
                    <a:pt x="477" y="332"/>
                    <a:pt x="464" y="332"/>
                  </a:cubicBezTo>
                  <a:cubicBezTo>
                    <a:pt x="450" y="371"/>
                    <a:pt x="424" y="411"/>
                    <a:pt x="411" y="451"/>
                  </a:cubicBezTo>
                  <a:lnTo>
                    <a:pt x="252" y="212"/>
                  </a:lnTo>
                  <a:cubicBezTo>
                    <a:pt x="252" y="173"/>
                    <a:pt x="279" y="120"/>
                    <a:pt x="305" y="80"/>
                  </a:cubicBezTo>
                  <a:lnTo>
                    <a:pt x="292" y="67"/>
                  </a:lnTo>
                  <a:cubicBezTo>
                    <a:pt x="265" y="107"/>
                    <a:pt x="252" y="147"/>
                    <a:pt x="239" y="200"/>
                  </a:cubicBezTo>
                  <a:cubicBezTo>
                    <a:pt x="199" y="133"/>
                    <a:pt x="146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3822501" y="1784032"/>
              <a:ext cx="25683" cy="18087"/>
            </a:xfrm>
            <a:custGeom>
              <a:avLst/>
              <a:gdLst/>
              <a:ahLst/>
              <a:cxnLst/>
              <a:rect l="l" t="t" r="r" b="b"/>
              <a:pathLst>
                <a:path w="781" h="550" extrusionOk="0">
                  <a:moveTo>
                    <a:pt x="559" y="0"/>
                  </a:moveTo>
                  <a:cubicBezTo>
                    <a:pt x="422" y="0"/>
                    <a:pt x="158" y="147"/>
                    <a:pt x="13" y="479"/>
                  </a:cubicBezTo>
                  <a:cubicBezTo>
                    <a:pt x="1" y="520"/>
                    <a:pt x="13" y="546"/>
                    <a:pt x="54" y="546"/>
                  </a:cubicBezTo>
                  <a:cubicBezTo>
                    <a:pt x="69" y="548"/>
                    <a:pt x="86" y="549"/>
                    <a:pt x="106" y="549"/>
                  </a:cubicBezTo>
                  <a:cubicBezTo>
                    <a:pt x="220" y="549"/>
                    <a:pt x="396" y="513"/>
                    <a:pt x="543" y="400"/>
                  </a:cubicBezTo>
                  <a:cubicBezTo>
                    <a:pt x="781" y="202"/>
                    <a:pt x="662" y="56"/>
                    <a:pt x="622" y="17"/>
                  </a:cubicBezTo>
                  <a:cubicBezTo>
                    <a:pt x="607" y="6"/>
                    <a:pt x="585" y="0"/>
                    <a:pt x="55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3822928" y="1784986"/>
              <a:ext cx="21375" cy="16574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424" y="0"/>
                  </a:moveTo>
                  <a:cubicBezTo>
                    <a:pt x="411" y="0"/>
                    <a:pt x="411" y="0"/>
                    <a:pt x="411" y="14"/>
                  </a:cubicBezTo>
                  <a:cubicBezTo>
                    <a:pt x="424" y="53"/>
                    <a:pt x="424" y="106"/>
                    <a:pt x="411" y="159"/>
                  </a:cubicBezTo>
                  <a:cubicBezTo>
                    <a:pt x="491" y="120"/>
                    <a:pt x="556" y="67"/>
                    <a:pt x="636" y="14"/>
                  </a:cubicBezTo>
                  <a:lnTo>
                    <a:pt x="623" y="14"/>
                  </a:lnTo>
                  <a:cubicBezTo>
                    <a:pt x="556" y="53"/>
                    <a:pt x="491" y="94"/>
                    <a:pt x="424" y="147"/>
                  </a:cubicBezTo>
                  <a:lnTo>
                    <a:pt x="424" y="0"/>
                  </a:lnTo>
                  <a:close/>
                  <a:moveTo>
                    <a:pt x="411" y="159"/>
                  </a:moveTo>
                  <a:cubicBezTo>
                    <a:pt x="332" y="212"/>
                    <a:pt x="252" y="265"/>
                    <a:pt x="173" y="332"/>
                  </a:cubicBezTo>
                  <a:cubicBezTo>
                    <a:pt x="186" y="292"/>
                    <a:pt x="173" y="239"/>
                    <a:pt x="159" y="200"/>
                  </a:cubicBezTo>
                  <a:lnTo>
                    <a:pt x="159" y="212"/>
                  </a:lnTo>
                  <a:cubicBezTo>
                    <a:pt x="159" y="252"/>
                    <a:pt x="173" y="305"/>
                    <a:pt x="159" y="345"/>
                  </a:cubicBezTo>
                  <a:cubicBezTo>
                    <a:pt x="106" y="398"/>
                    <a:pt x="53" y="438"/>
                    <a:pt x="0" y="491"/>
                  </a:cubicBezTo>
                  <a:lnTo>
                    <a:pt x="0" y="503"/>
                  </a:lnTo>
                  <a:cubicBezTo>
                    <a:pt x="53" y="450"/>
                    <a:pt x="120" y="411"/>
                    <a:pt x="173" y="358"/>
                  </a:cubicBezTo>
                  <a:cubicBezTo>
                    <a:pt x="265" y="358"/>
                    <a:pt x="358" y="385"/>
                    <a:pt x="450" y="424"/>
                  </a:cubicBezTo>
                  <a:lnTo>
                    <a:pt x="464" y="411"/>
                  </a:lnTo>
                  <a:cubicBezTo>
                    <a:pt x="371" y="371"/>
                    <a:pt x="279" y="358"/>
                    <a:pt x="186" y="345"/>
                  </a:cubicBezTo>
                  <a:cubicBezTo>
                    <a:pt x="252" y="292"/>
                    <a:pt x="332" y="226"/>
                    <a:pt x="397" y="173"/>
                  </a:cubicBezTo>
                  <a:cubicBezTo>
                    <a:pt x="477" y="186"/>
                    <a:pt x="556" y="212"/>
                    <a:pt x="636" y="239"/>
                  </a:cubicBezTo>
                  <a:lnTo>
                    <a:pt x="649" y="239"/>
                  </a:lnTo>
                  <a:cubicBezTo>
                    <a:pt x="570" y="200"/>
                    <a:pt x="491" y="173"/>
                    <a:pt x="41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3801618" y="1814023"/>
              <a:ext cx="25683" cy="17593"/>
            </a:xfrm>
            <a:custGeom>
              <a:avLst/>
              <a:gdLst/>
              <a:ahLst/>
              <a:cxnLst/>
              <a:rect l="l" t="t" r="r" b="b"/>
              <a:pathLst>
                <a:path w="781" h="535" extrusionOk="0">
                  <a:moveTo>
                    <a:pt x="209" y="0"/>
                  </a:moveTo>
                  <a:cubicBezTo>
                    <a:pt x="181" y="0"/>
                    <a:pt x="159" y="6"/>
                    <a:pt x="145" y="17"/>
                  </a:cubicBezTo>
                  <a:cubicBezTo>
                    <a:pt x="92" y="70"/>
                    <a:pt x="0" y="217"/>
                    <a:pt x="239" y="402"/>
                  </a:cubicBezTo>
                  <a:cubicBezTo>
                    <a:pt x="410" y="520"/>
                    <a:pt x="622" y="534"/>
                    <a:pt x="728" y="534"/>
                  </a:cubicBezTo>
                  <a:cubicBezTo>
                    <a:pt x="768" y="520"/>
                    <a:pt x="781" y="494"/>
                    <a:pt x="768" y="455"/>
                  </a:cubicBezTo>
                  <a:cubicBezTo>
                    <a:pt x="614" y="136"/>
                    <a:pt x="343" y="0"/>
                    <a:pt x="2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3805499" y="1815043"/>
              <a:ext cx="20060" cy="14831"/>
            </a:xfrm>
            <a:custGeom>
              <a:avLst/>
              <a:gdLst/>
              <a:ahLst/>
              <a:cxnLst/>
              <a:rect l="l" t="t" r="r" b="b"/>
              <a:pathLst>
                <a:path w="610" h="451" extrusionOk="0">
                  <a:moveTo>
                    <a:pt x="213" y="0"/>
                  </a:moveTo>
                  <a:cubicBezTo>
                    <a:pt x="200" y="39"/>
                    <a:pt x="200" y="92"/>
                    <a:pt x="213" y="133"/>
                  </a:cubicBezTo>
                  <a:lnTo>
                    <a:pt x="15" y="13"/>
                  </a:lnTo>
                  <a:cubicBezTo>
                    <a:pt x="15" y="13"/>
                    <a:pt x="1" y="13"/>
                    <a:pt x="1" y="27"/>
                  </a:cubicBezTo>
                  <a:cubicBezTo>
                    <a:pt x="80" y="66"/>
                    <a:pt x="147" y="106"/>
                    <a:pt x="226" y="159"/>
                  </a:cubicBezTo>
                  <a:cubicBezTo>
                    <a:pt x="147" y="172"/>
                    <a:pt x="68" y="198"/>
                    <a:pt x="1" y="238"/>
                  </a:cubicBezTo>
                  <a:lnTo>
                    <a:pt x="1" y="251"/>
                  </a:lnTo>
                  <a:cubicBezTo>
                    <a:pt x="80" y="212"/>
                    <a:pt x="160" y="186"/>
                    <a:pt x="239" y="172"/>
                  </a:cubicBezTo>
                  <a:cubicBezTo>
                    <a:pt x="319" y="225"/>
                    <a:pt x="398" y="278"/>
                    <a:pt x="465" y="331"/>
                  </a:cubicBezTo>
                  <a:cubicBezTo>
                    <a:pt x="371" y="344"/>
                    <a:pt x="279" y="371"/>
                    <a:pt x="186" y="410"/>
                  </a:cubicBezTo>
                  <a:lnTo>
                    <a:pt x="200" y="410"/>
                  </a:lnTo>
                  <a:cubicBezTo>
                    <a:pt x="292" y="371"/>
                    <a:pt x="385" y="344"/>
                    <a:pt x="477" y="344"/>
                  </a:cubicBezTo>
                  <a:cubicBezTo>
                    <a:pt x="530" y="371"/>
                    <a:pt x="571" y="410"/>
                    <a:pt x="610" y="450"/>
                  </a:cubicBezTo>
                  <a:lnTo>
                    <a:pt x="610" y="424"/>
                  </a:lnTo>
                  <a:cubicBezTo>
                    <a:pt x="571" y="397"/>
                    <a:pt x="530" y="357"/>
                    <a:pt x="477" y="331"/>
                  </a:cubicBezTo>
                  <a:cubicBezTo>
                    <a:pt x="477" y="278"/>
                    <a:pt x="477" y="238"/>
                    <a:pt x="491" y="186"/>
                  </a:cubicBezTo>
                  <a:cubicBezTo>
                    <a:pt x="491" y="186"/>
                    <a:pt x="477" y="186"/>
                    <a:pt x="477" y="172"/>
                  </a:cubicBezTo>
                  <a:cubicBezTo>
                    <a:pt x="465" y="225"/>
                    <a:pt x="465" y="265"/>
                    <a:pt x="465" y="318"/>
                  </a:cubicBezTo>
                  <a:cubicBezTo>
                    <a:pt x="398" y="251"/>
                    <a:pt x="319" y="198"/>
                    <a:pt x="239" y="145"/>
                  </a:cubicBezTo>
                  <a:cubicBezTo>
                    <a:pt x="213" y="106"/>
                    <a:pt x="213" y="53"/>
                    <a:pt x="22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3825526" y="1807479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375" y="1"/>
                  </a:moveTo>
                  <a:cubicBezTo>
                    <a:pt x="258" y="1"/>
                    <a:pt x="25" y="258"/>
                    <a:pt x="1" y="654"/>
                  </a:cubicBezTo>
                  <a:cubicBezTo>
                    <a:pt x="1" y="686"/>
                    <a:pt x="19" y="710"/>
                    <a:pt x="48" y="710"/>
                  </a:cubicBezTo>
                  <a:cubicBezTo>
                    <a:pt x="54" y="710"/>
                    <a:pt x="60" y="709"/>
                    <a:pt x="67" y="707"/>
                  </a:cubicBezTo>
                  <a:cubicBezTo>
                    <a:pt x="173" y="666"/>
                    <a:pt x="359" y="574"/>
                    <a:pt x="464" y="389"/>
                  </a:cubicBezTo>
                  <a:cubicBezTo>
                    <a:pt x="610" y="124"/>
                    <a:pt x="451" y="31"/>
                    <a:pt x="398" y="5"/>
                  </a:cubicBezTo>
                  <a:cubicBezTo>
                    <a:pt x="391" y="2"/>
                    <a:pt x="383" y="1"/>
                    <a:pt x="37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3825986" y="1808071"/>
              <a:ext cx="16574" cy="22658"/>
            </a:xfrm>
            <a:custGeom>
              <a:avLst/>
              <a:gdLst/>
              <a:ahLst/>
              <a:cxnLst/>
              <a:rect l="l" t="t" r="r" b="b"/>
              <a:pathLst>
                <a:path w="504" h="689" extrusionOk="0">
                  <a:moveTo>
                    <a:pt x="410" y="0"/>
                  </a:moveTo>
                  <a:lnTo>
                    <a:pt x="410" y="0"/>
                  </a:lnTo>
                  <a:cubicBezTo>
                    <a:pt x="357" y="66"/>
                    <a:pt x="304" y="133"/>
                    <a:pt x="265" y="198"/>
                  </a:cubicBezTo>
                  <a:cubicBezTo>
                    <a:pt x="265" y="146"/>
                    <a:pt x="239" y="106"/>
                    <a:pt x="212" y="66"/>
                  </a:cubicBezTo>
                  <a:lnTo>
                    <a:pt x="198" y="80"/>
                  </a:lnTo>
                  <a:cubicBezTo>
                    <a:pt x="239" y="119"/>
                    <a:pt x="251" y="159"/>
                    <a:pt x="251" y="212"/>
                  </a:cubicBezTo>
                  <a:cubicBezTo>
                    <a:pt x="198" y="292"/>
                    <a:pt x="159" y="384"/>
                    <a:pt x="106" y="463"/>
                  </a:cubicBezTo>
                  <a:cubicBezTo>
                    <a:pt x="93" y="424"/>
                    <a:pt x="66" y="371"/>
                    <a:pt x="53" y="345"/>
                  </a:cubicBezTo>
                  <a:cubicBezTo>
                    <a:pt x="40" y="345"/>
                    <a:pt x="40" y="345"/>
                    <a:pt x="40" y="357"/>
                  </a:cubicBezTo>
                  <a:cubicBezTo>
                    <a:pt x="66" y="398"/>
                    <a:pt x="93" y="437"/>
                    <a:pt x="106" y="477"/>
                  </a:cubicBezTo>
                  <a:cubicBezTo>
                    <a:pt x="66" y="543"/>
                    <a:pt x="40" y="609"/>
                    <a:pt x="0" y="675"/>
                  </a:cubicBezTo>
                  <a:cubicBezTo>
                    <a:pt x="0" y="675"/>
                    <a:pt x="13" y="675"/>
                    <a:pt x="13" y="689"/>
                  </a:cubicBezTo>
                  <a:cubicBezTo>
                    <a:pt x="40" y="622"/>
                    <a:pt x="80" y="556"/>
                    <a:pt x="106" y="490"/>
                  </a:cubicBezTo>
                  <a:cubicBezTo>
                    <a:pt x="198" y="463"/>
                    <a:pt x="292" y="450"/>
                    <a:pt x="398" y="450"/>
                  </a:cubicBezTo>
                  <a:cubicBezTo>
                    <a:pt x="398" y="437"/>
                    <a:pt x="398" y="437"/>
                    <a:pt x="410" y="437"/>
                  </a:cubicBezTo>
                  <a:lnTo>
                    <a:pt x="398" y="437"/>
                  </a:lnTo>
                  <a:cubicBezTo>
                    <a:pt x="304" y="437"/>
                    <a:pt x="212" y="450"/>
                    <a:pt x="119" y="477"/>
                  </a:cubicBezTo>
                  <a:cubicBezTo>
                    <a:pt x="159" y="398"/>
                    <a:pt x="212" y="318"/>
                    <a:pt x="265" y="239"/>
                  </a:cubicBezTo>
                  <a:cubicBezTo>
                    <a:pt x="331" y="212"/>
                    <a:pt x="410" y="212"/>
                    <a:pt x="477" y="212"/>
                  </a:cubicBezTo>
                  <a:lnTo>
                    <a:pt x="503" y="212"/>
                  </a:lnTo>
                  <a:lnTo>
                    <a:pt x="503" y="198"/>
                  </a:lnTo>
                  <a:lnTo>
                    <a:pt x="490" y="198"/>
                  </a:lnTo>
                  <a:cubicBezTo>
                    <a:pt x="410" y="198"/>
                    <a:pt x="345" y="198"/>
                    <a:pt x="265" y="212"/>
                  </a:cubicBezTo>
                  <a:cubicBezTo>
                    <a:pt x="318" y="146"/>
                    <a:pt x="371" y="80"/>
                    <a:pt x="41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3812471" y="1848060"/>
              <a:ext cx="27459" cy="14601"/>
            </a:xfrm>
            <a:custGeom>
              <a:avLst/>
              <a:gdLst/>
              <a:ahLst/>
              <a:cxnLst/>
              <a:rect l="l" t="t" r="r" b="b"/>
              <a:pathLst>
                <a:path w="835" h="444" extrusionOk="0">
                  <a:moveTo>
                    <a:pt x="226" y="1"/>
                  </a:moveTo>
                  <a:cubicBezTo>
                    <a:pt x="168" y="1"/>
                    <a:pt x="125" y="15"/>
                    <a:pt x="107" y="41"/>
                  </a:cubicBezTo>
                  <a:cubicBezTo>
                    <a:pt x="67" y="94"/>
                    <a:pt x="1" y="267"/>
                    <a:pt x="279" y="385"/>
                  </a:cubicBezTo>
                  <a:cubicBezTo>
                    <a:pt x="373" y="429"/>
                    <a:pt x="469" y="444"/>
                    <a:pt x="555" y="444"/>
                  </a:cubicBezTo>
                  <a:cubicBezTo>
                    <a:pt x="651" y="444"/>
                    <a:pt x="733" y="426"/>
                    <a:pt x="782" y="412"/>
                  </a:cubicBezTo>
                  <a:cubicBezTo>
                    <a:pt x="821" y="399"/>
                    <a:pt x="835" y="359"/>
                    <a:pt x="809" y="333"/>
                  </a:cubicBezTo>
                  <a:cubicBezTo>
                    <a:pt x="618" y="95"/>
                    <a:pt x="373" y="1"/>
                    <a:pt x="22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3815529" y="1848520"/>
              <a:ext cx="22691" cy="13549"/>
            </a:xfrm>
            <a:custGeom>
              <a:avLst/>
              <a:gdLst/>
              <a:ahLst/>
              <a:cxnLst/>
              <a:rect l="l" t="t" r="r" b="b"/>
              <a:pathLst>
                <a:path w="690" h="412" extrusionOk="0">
                  <a:moveTo>
                    <a:pt x="199" y="1"/>
                  </a:moveTo>
                  <a:cubicBezTo>
                    <a:pt x="199" y="41"/>
                    <a:pt x="213" y="94"/>
                    <a:pt x="225" y="133"/>
                  </a:cubicBezTo>
                  <a:cubicBezTo>
                    <a:pt x="160" y="107"/>
                    <a:pt x="80" y="80"/>
                    <a:pt x="1" y="54"/>
                  </a:cubicBezTo>
                  <a:lnTo>
                    <a:pt x="1" y="68"/>
                  </a:lnTo>
                  <a:lnTo>
                    <a:pt x="239" y="147"/>
                  </a:lnTo>
                  <a:cubicBezTo>
                    <a:pt x="172" y="186"/>
                    <a:pt x="93" y="226"/>
                    <a:pt x="40" y="279"/>
                  </a:cubicBezTo>
                  <a:cubicBezTo>
                    <a:pt x="107" y="239"/>
                    <a:pt x="186" y="186"/>
                    <a:pt x="252" y="160"/>
                  </a:cubicBezTo>
                  <a:cubicBezTo>
                    <a:pt x="345" y="186"/>
                    <a:pt x="424" y="226"/>
                    <a:pt x="516" y="266"/>
                  </a:cubicBezTo>
                  <a:cubicBezTo>
                    <a:pt x="424" y="292"/>
                    <a:pt x="331" y="345"/>
                    <a:pt x="252" y="398"/>
                  </a:cubicBezTo>
                  <a:cubicBezTo>
                    <a:pt x="266" y="412"/>
                    <a:pt x="266" y="412"/>
                    <a:pt x="278" y="412"/>
                  </a:cubicBezTo>
                  <a:cubicBezTo>
                    <a:pt x="345" y="345"/>
                    <a:pt x="437" y="306"/>
                    <a:pt x="530" y="279"/>
                  </a:cubicBezTo>
                  <a:lnTo>
                    <a:pt x="689" y="359"/>
                  </a:lnTo>
                  <a:cubicBezTo>
                    <a:pt x="675" y="345"/>
                    <a:pt x="675" y="345"/>
                    <a:pt x="675" y="332"/>
                  </a:cubicBezTo>
                  <a:cubicBezTo>
                    <a:pt x="622" y="306"/>
                    <a:pt x="583" y="279"/>
                    <a:pt x="530" y="266"/>
                  </a:cubicBezTo>
                  <a:cubicBezTo>
                    <a:pt x="516" y="213"/>
                    <a:pt x="504" y="173"/>
                    <a:pt x="504" y="121"/>
                  </a:cubicBezTo>
                  <a:lnTo>
                    <a:pt x="490" y="121"/>
                  </a:lnTo>
                  <a:cubicBezTo>
                    <a:pt x="490" y="160"/>
                    <a:pt x="504" y="213"/>
                    <a:pt x="516" y="253"/>
                  </a:cubicBezTo>
                  <a:cubicBezTo>
                    <a:pt x="424" y="213"/>
                    <a:pt x="345" y="173"/>
                    <a:pt x="252" y="133"/>
                  </a:cubicBezTo>
                  <a:cubicBezTo>
                    <a:pt x="225" y="94"/>
                    <a:pt x="213" y="41"/>
                    <a:pt x="213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3835194" y="1835892"/>
              <a:ext cx="18218" cy="25025"/>
            </a:xfrm>
            <a:custGeom>
              <a:avLst/>
              <a:gdLst/>
              <a:ahLst/>
              <a:cxnLst/>
              <a:rect l="l" t="t" r="r" b="b"/>
              <a:pathLst>
                <a:path w="554" h="761" extrusionOk="0">
                  <a:moveTo>
                    <a:pt x="315" y="0"/>
                  </a:moveTo>
                  <a:cubicBezTo>
                    <a:pt x="194" y="0"/>
                    <a:pt x="1" y="309"/>
                    <a:pt x="77" y="716"/>
                  </a:cubicBezTo>
                  <a:cubicBezTo>
                    <a:pt x="77" y="746"/>
                    <a:pt x="100" y="761"/>
                    <a:pt x="122" y="761"/>
                  </a:cubicBezTo>
                  <a:cubicBezTo>
                    <a:pt x="130" y="761"/>
                    <a:pt x="137" y="759"/>
                    <a:pt x="144" y="755"/>
                  </a:cubicBezTo>
                  <a:cubicBezTo>
                    <a:pt x="236" y="690"/>
                    <a:pt x="409" y="557"/>
                    <a:pt x="474" y="358"/>
                  </a:cubicBezTo>
                  <a:cubicBezTo>
                    <a:pt x="554" y="54"/>
                    <a:pt x="382" y="2"/>
                    <a:pt x="329" y="2"/>
                  </a:cubicBezTo>
                  <a:cubicBezTo>
                    <a:pt x="325" y="1"/>
                    <a:pt x="320" y="0"/>
                    <a:pt x="31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3837299" y="1835925"/>
              <a:ext cx="13976" cy="24828"/>
            </a:xfrm>
            <a:custGeom>
              <a:avLst/>
              <a:gdLst/>
              <a:ahLst/>
              <a:cxnLst/>
              <a:rect l="l" t="t" r="r" b="b"/>
              <a:pathLst>
                <a:path w="425" h="755" extrusionOk="0">
                  <a:moveTo>
                    <a:pt x="278" y="1"/>
                  </a:moveTo>
                  <a:cubicBezTo>
                    <a:pt x="252" y="80"/>
                    <a:pt x="225" y="146"/>
                    <a:pt x="186" y="225"/>
                  </a:cubicBezTo>
                  <a:cubicBezTo>
                    <a:pt x="172" y="186"/>
                    <a:pt x="146" y="146"/>
                    <a:pt x="119" y="106"/>
                  </a:cubicBezTo>
                  <a:cubicBezTo>
                    <a:pt x="106" y="106"/>
                    <a:pt x="106" y="119"/>
                    <a:pt x="106" y="119"/>
                  </a:cubicBezTo>
                  <a:cubicBezTo>
                    <a:pt x="146" y="159"/>
                    <a:pt x="172" y="199"/>
                    <a:pt x="186" y="239"/>
                  </a:cubicBezTo>
                  <a:cubicBezTo>
                    <a:pt x="146" y="331"/>
                    <a:pt x="119" y="424"/>
                    <a:pt x="93" y="516"/>
                  </a:cubicBezTo>
                  <a:cubicBezTo>
                    <a:pt x="66" y="477"/>
                    <a:pt x="40" y="437"/>
                    <a:pt x="13" y="410"/>
                  </a:cubicBezTo>
                  <a:cubicBezTo>
                    <a:pt x="1" y="410"/>
                    <a:pt x="1" y="424"/>
                    <a:pt x="1" y="424"/>
                  </a:cubicBezTo>
                  <a:cubicBezTo>
                    <a:pt x="40" y="463"/>
                    <a:pt x="66" y="490"/>
                    <a:pt x="93" y="530"/>
                  </a:cubicBezTo>
                  <a:cubicBezTo>
                    <a:pt x="66" y="609"/>
                    <a:pt x="54" y="675"/>
                    <a:pt x="40" y="742"/>
                  </a:cubicBezTo>
                  <a:cubicBezTo>
                    <a:pt x="40" y="754"/>
                    <a:pt x="40" y="754"/>
                    <a:pt x="54" y="754"/>
                  </a:cubicBezTo>
                  <a:cubicBezTo>
                    <a:pt x="66" y="689"/>
                    <a:pt x="80" y="609"/>
                    <a:pt x="106" y="543"/>
                  </a:cubicBezTo>
                  <a:cubicBezTo>
                    <a:pt x="186" y="490"/>
                    <a:pt x="278" y="463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30"/>
                  </a:cubicBezTo>
                  <a:cubicBezTo>
                    <a:pt x="133" y="437"/>
                    <a:pt x="159" y="345"/>
                    <a:pt x="199" y="265"/>
                  </a:cubicBezTo>
                  <a:cubicBezTo>
                    <a:pt x="265" y="225"/>
                    <a:pt x="345" y="199"/>
                    <a:pt x="424" y="186"/>
                  </a:cubicBezTo>
                  <a:lnTo>
                    <a:pt x="424" y="172"/>
                  </a:lnTo>
                  <a:cubicBezTo>
                    <a:pt x="345" y="186"/>
                    <a:pt x="278" y="212"/>
                    <a:pt x="199" y="239"/>
                  </a:cubicBezTo>
                  <a:cubicBezTo>
                    <a:pt x="225" y="159"/>
                    <a:pt x="265" y="80"/>
                    <a:pt x="29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3812471" y="1877755"/>
              <a:ext cx="23118" cy="20882"/>
            </a:xfrm>
            <a:custGeom>
              <a:avLst/>
              <a:gdLst/>
              <a:ahLst/>
              <a:cxnLst/>
              <a:rect l="l" t="t" r="r" b="b"/>
              <a:pathLst>
                <a:path w="703" h="635" extrusionOk="0">
                  <a:moveTo>
                    <a:pt x="241" y="0"/>
                  </a:moveTo>
                  <a:cubicBezTo>
                    <a:pt x="225" y="0"/>
                    <a:pt x="211" y="4"/>
                    <a:pt x="200" y="12"/>
                  </a:cubicBezTo>
                  <a:cubicBezTo>
                    <a:pt x="133" y="38"/>
                    <a:pt x="1" y="158"/>
                    <a:pt x="200" y="396"/>
                  </a:cubicBezTo>
                  <a:cubicBezTo>
                    <a:pt x="345" y="555"/>
                    <a:pt x="544" y="621"/>
                    <a:pt x="650" y="634"/>
                  </a:cubicBezTo>
                  <a:cubicBezTo>
                    <a:pt x="676" y="634"/>
                    <a:pt x="703" y="608"/>
                    <a:pt x="703" y="568"/>
                  </a:cubicBezTo>
                  <a:cubicBezTo>
                    <a:pt x="610" y="207"/>
                    <a:pt x="362" y="0"/>
                    <a:pt x="24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3815956" y="1878577"/>
              <a:ext cx="18317" cy="18744"/>
            </a:xfrm>
            <a:custGeom>
              <a:avLst/>
              <a:gdLst/>
              <a:ahLst/>
              <a:cxnLst/>
              <a:rect l="l" t="t" r="r" b="b"/>
              <a:pathLst>
                <a:path w="557" h="570" extrusionOk="0">
                  <a:moveTo>
                    <a:pt x="332" y="410"/>
                  </a:moveTo>
                  <a:cubicBezTo>
                    <a:pt x="265" y="410"/>
                    <a:pt x="212" y="410"/>
                    <a:pt x="147" y="424"/>
                  </a:cubicBezTo>
                  <a:cubicBezTo>
                    <a:pt x="147" y="424"/>
                    <a:pt x="159" y="424"/>
                    <a:pt x="159" y="437"/>
                  </a:cubicBezTo>
                  <a:cubicBezTo>
                    <a:pt x="212" y="424"/>
                    <a:pt x="279" y="410"/>
                    <a:pt x="332" y="410"/>
                  </a:cubicBezTo>
                  <a:close/>
                  <a:moveTo>
                    <a:pt x="53" y="1"/>
                  </a:moveTo>
                  <a:cubicBezTo>
                    <a:pt x="120" y="66"/>
                    <a:pt x="186" y="119"/>
                    <a:pt x="239" y="186"/>
                  </a:cubicBezTo>
                  <a:lnTo>
                    <a:pt x="226" y="186"/>
                  </a:lnTo>
                  <a:cubicBezTo>
                    <a:pt x="159" y="186"/>
                    <a:pt x="80" y="199"/>
                    <a:pt x="1" y="212"/>
                  </a:cubicBezTo>
                  <a:lnTo>
                    <a:pt x="1" y="225"/>
                  </a:lnTo>
                  <a:cubicBezTo>
                    <a:pt x="80" y="212"/>
                    <a:pt x="159" y="199"/>
                    <a:pt x="226" y="199"/>
                  </a:cubicBezTo>
                  <a:lnTo>
                    <a:pt x="253" y="199"/>
                  </a:lnTo>
                  <a:cubicBezTo>
                    <a:pt x="318" y="265"/>
                    <a:pt x="371" y="345"/>
                    <a:pt x="438" y="410"/>
                  </a:cubicBezTo>
                  <a:lnTo>
                    <a:pt x="332" y="410"/>
                  </a:lnTo>
                  <a:cubicBezTo>
                    <a:pt x="371" y="410"/>
                    <a:pt x="411" y="424"/>
                    <a:pt x="451" y="424"/>
                  </a:cubicBezTo>
                  <a:cubicBezTo>
                    <a:pt x="477" y="463"/>
                    <a:pt x="517" y="516"/>
                    <a:pt x="556" y="569"/>
                  </a:cubicBezTo>
                  <a:lnTo>
                    <a:pt x="556" y="543"/>
                  </a:lnTo>
                  <a:cubicBezTo>
                    <a:pt x="517" y="504"/>
                    <a:pt x="491" y="451"/>
                    <a:pt x="451" y="410"/>
                  </a:cubicBezTo>
                  <a:cubicBezTo>
                    <a:pt x="464" y="371"/>
                    <a:pt x="477" y="318"/>
                    <a:pt x="491" y="278"/>
                  </a:cubicBezTo>
                  <a:lnTo>
                    <a:pt x="477" y="265"/>
                  </a:lnTo>
                  <a:cubicBezTo>
                    <a:pt x="464" y="305"/>
                    <a:pt x="451" y="357"/>
                    <a:pt x="438" y="398"/>
                  </a:cubicBezTo>
                  <a:cubicBezTo>
                    <a:pt x="385" y="318"/>
                    <a:pt x="318" y="252"/>
                    <a:pt x="253" y="186"/>
                  </a:cubicBezTo>
                  <a:cubicBezTo>
                    <a:pt x="253" y="133"/>
                    <a:pt x="253" y="80"/>
                    <a:pt x="279" y="40"/>
                  </a:cubicBezTo>
                  <a:cubicBezTo>
                    <a:pt x="279" y="27"/>
                    <a:pt x="265" y="27"/>
                    <a:pt x="265" y="27"/>
                  </a:cubicBezTo>
                  <a:cubicBezTo>
                    <a:pt x="253" y="66"/>
                    <a:pt x="239" y="119"/>
                    <a:pt x="239" y="172"/>
                  </a:cubicBezTo>
                  <a:cubicBezTo>
                    <a:pt x="186" y="107"/>
                    <a:pt x="133" y="54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3833879" y="1878150"/>
              <a:ext cx="23907" cy="20126"/>
            </a:xfrm>
            <a:custGeom>
              <a:avLst/>
              <a:gdLst/>
              <a:ahLst/>
              <a:cxnLst/>
              <a:rect l="l" t="t" r="r" b="b"/>
              <a:pathLst>
                <a:path w="727" h="612" extrusionOk="0">
                  <a:moveTo>
                    <a:pt x="493" y="0"/>
                  </a:moveTo>
                  <a:cubicBezTo>
                    <a:pt x="368" y="0"/>
                    <a:pt x="115" y="189"/>
                    <a:pt x="11" y="556"/>
                  </a:cubicBezTo>
                  <a:cubicBezTo>
                    <a:pt x="0" y="579"/>
                    <a:pt x="19" y="612"/>
                    <a:pt x="49" y="612"/>
                  </a:cubicBezTo>
                  <a:cubicBezTo>
                    <a:pt x="54" y="612"/>
                    <a:pt x="59" y="611"/>
                    <a:pt x="64" y="609"/>
                  </a:cubicBezTo>
                  <a:cubicBezTo>
                    <a:pt x="170" y="596"/>
                    <a:pt x="369" y="556"/>
                    <a:pt x="514" y="397"/>
                  </a:cubicBezTo>
                  <a:cubicBezTo>
                    <a:pt x="726" y="172"/>
                    <a:pt x="594" y="53"/>
                    <a:pt x="541" y="14"/>
                  </a:cubicBezTo>
                  <a:cubicBezTo>
                    <a:pt x="529" y="5"/>
                    <a:pt x="512" y="0"/>
                    <a:pt x="49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3834241" y="1879005"/>
              <a:ext cx="20060" cy="19172"/>
            </a:xfrm>
            <a:custGeom>
              <a:avLst/>
              <a:gdLst/>
              <a:ahLst/>
              <a:cxnLst/>
              <a:rect l="l" t="t" r="r" b="b"/>
              <a:pathLst>
                <a:path w="610" h="583" extrusionOk="0">
                  <a:moveTo>
                    <a:pt x="556" y="0"/>
                  </a:moveTo>
                  <a:cubicBezTo>
                    <a:pt x="491" y="53"/>
                    <a:pt x="424" y="106"/>
                    <a:pt x="371" y="159"/>
                  </a:cubicBezTo>
                  <a:cubicBezTo>
                    <a:pt x="371" y="120"/>
                    <a:pt x="371" y="67"/>
                    <a:pt x="358" y="27"/>
                  </a:cubicBezTo>
                  <a:lnTo>
                    <a:pt x="345" y="27"/>
                  </a:lnTo>
                  <a:cubicBezTo>
                    <a:pt x="358" y="80"/>
                    <a:pt x="358" y="133"/>
                    <a:pt x="358" y="173"/>
                  </a:cubicBezTo>
                  <a:cubicBezTo>
                    <a:pt x="292" y="239"/>
                    <a:pt x="226" y="318"/>
                    <a:pt x="159" y="385"/>
                  </a:cubicBezTo>
                  <a:cubicBezTo>
                    <a:pt x="147" y="332"/>
                    <a:pt x="147" y="292"/>
                    <a:pt x="120" y="252"/>
                  </a:cubicBezTo>
                  <a:lnTo>
                    <a:pt x="120" y="265"/>
                  </a:lnTo>
                  <a:cubicBezTo>
                    <a:pt x="133" y="305"/>
                    <a:pt x="147" y="344"/>
                    <a:pt x="147" y="397"/>
                  </a:cubicBezTo>
                  <a:cubicBezTo>
                    <a:pt x="94" y="450"/>
                    <a:pt x="53" y="503"/>
                    <a:pt x="0" y="570"/>
                  </a:cubicBezTo>
                  <a:cubicBezTo>
                    <a:pt x="0" y="570"/>
                    <a:pt x="14" y="570"/>
                    <a:pt x="14" y="583"/>
                  </a:cubicBezTo>
                  <a:cubicBezTo>
                    <a:pt x="53" y="517"/>
                    <a:pt x="106" y="464"/>
                    <a:pt x="147" y="411"/>
                  </a:cubicBezTo>
                  <a:lnTo>
                    <a:pt x="226" y="411"/>
                  </a:lnTo>
                  <a:cubicBezTo>
                    <a:pt x="292" y="411"/>
                    <a:pt x="371" y="411"/>
                    <a:pt x="438" y="438"/>
                  </a:cubicBezTo>
                  <a:cubicBezTo>
                    <a:pt x="438" y="424"/>
                    <a:pt x="450" y="424"/>
                    <a:pt x="450" y="424"/>
                  </a:cubicBezTo>
                  <a:cubicBezTo>
                    <a:pt x="371" y="397"/>
                    <a:pt x="305" y="397"/>
                    <a:pt x="226" y="397"/>
                  </a:cubicBezTo>
                  <a:lnTo>
                    <a:pt x="159" y="397"/>
                  </a:lnTo>
                  <a:lnTo>
                    <a:pt x="358" y="199"/>
                  </a:lnTo>
                  <a:cubicBezTo>
                    <a:pt x="438" y="199"/>
                    <a:pt x="517" y="212"/>
                    <a:pt x="597" y="226"/>
                  </a:cubicBezTo>
                  <a:lnTo>
                    <a:pt x="609" y="226"/>
                  </a:lnTo>
                  <a:cubicBezTo>
                    <a:pt x="530" y="199"/>
                    <a:pt x="450" y="186"/>
                    <a:pt x="371" y="186"/>
                  </a:cubicBezTo>
                  <a:cubicBezTo>
                    <a:pt x="438" y="120"/>
                    <a:pt x="491" y="67"/>
                    <a:pt x="556" y="14"/>
                  </a:cubicBezTo>
                  <a:lnTo>
                    <a:pt x="556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3819015" y="1719281"/>
              <a:ext cx="23546" cy="237232"/>
            </a:xfrm>
            <a:custGeom>
              <a:avLst/>
              <a:gdLst/>
              <a:ahLst/>
              <a:cxnLst/>
              <a:rect l="l" t="t" r="r" b="b"/>
              <a:pathLst>
                <a:path w="716" h="7214" extrusionOk="0">
                  <a:moveTo>
                    <a:pt x="424" y="0"/>
                  </a:moveTo>
                  <a:lnTo>
                    <a:pt x="371" y="27"/>
                  </a:lnTo>
                  <a:cubicBezTo>
                    <a:pt x="596" y="503"/>
                    <a:pt x="477" y="1059"/>
                    <a:pt x="331" y="1548"/>
                  </a:cubicBezTo>
                  <a:lnTo>
                    <a:pt x="292" y="1668"/>
                  </a:lnTo>
                  <a:cubicBezTo>
                    <a:pt x="146" y="2145"/>
                    <a:pt x="1" y="2634"/>
                    <a:pt x="107" y="3110"/>
                  </a:cubicBezTo>
                  <a:cubicBezTo>
                    <a:pt x="146" y="3322"/>
                    <a:pt x="239" y="3507"/>
                    <a:pt x="331" y="3706"/>
                  </a:cubicBezTo>
                  <a:cubicBezTo>
                    <a:pt x="410" y="3865"/>
                    <a:pt x="490" y="4037"/>
                    <a:pt x="530" y="4222"/>
                  </a:cubicBezTo>
                  <a:cubicBezTo>
                    <a:pt x="662" y="4725"/>
                    <a:pt x="530" y="5254"/>
                    <a:pt x="384" y="5718"/>
                  </a:cubicBezTo>
                  <a:cubicBezTo>
                    <a:pt x="358" y="5798"/>
                    <a:pt x="331" y="5890"/>
                    <a:pt x="305" y="5969"/>
                  </a:cubicBezTo>
                  <a:cubicBezTo>
                    <a:pt x="172" y="6366"/>
                    <a:pt x="40" y="6790"/>
                    <a:pt x="27" y="7213"/>
                  </a:cubicBezTo>
                  <a:lnTo>
                    <a:pt x="80" y="7213"/>
                  </a:lnTo>
                  <a:cubicBezTo>
                    <a:pt x="93" y="6790"/>
                    <a:pt x="225" y="6380"/>
                    <a:pt x="358" y="5996"/>
                  </a:cubicBezTo>
                  <a:cubicBezTo>
                    <a:pt x="384" y="5904"/>
                    <a:pt x="410" y="5824"/>
                    <a:pt x="437" y="5731"/>
                  </a:cubicBezTo>
                  <a:cubicBezTo>
                    <a:pt x="596" y="5268"/>
                    <a:pt x="715" y="4725"/>
                    <a:pt x="583" y="4209"/>
                  </a:cubicBezTo>
                  <a:cubicBezTo>
                    <a:pt x="543" y="4024"/>
                    <a:pt x="451" y="3851"/>
                    <a:pt x="384" y="3680"/>
                  </a:cubicBezTo>
                  <a:cubicBezTo>
                    <a:pt x="292" y="3495"/>
                    <a:pt x="199" y="3296"/>
                    <a:pt x="160" y="3098"/>
                  </a:cubicBezTo>
                  <a:cubicBezTo>
                    <a:pt x="54" y="2634"/>
                    <a:pt x="199" y="2145"/>
                    <a:pt x="345" y="1681"/>
                  </a:cubicBezTo>
                  <a:lnTo>
                    <a:pt x="384" y="1562"/>
                  </a:lnTo>
                  <a:cubicBezTo>
                    <a:pt x="530" y="1072"/>
                    <a:pt x="649" y="490"/>
                    <a:pt x="4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3825986" y="1838260"/>
              <a:ext cx="51399" cy="55576"/>
            </a:xfrm>
            <a:custGeom>
              <a:avLst/>
              <a:gdLst/>
              <a:ahLst/>
              <a:cxnLst/>
              <a:rect l="l" t="t" r="r" b="b"/>
              <a:pathLst>
                <a:path w="1563" h="1690" extrusionOk="0">
                  <a:moveTo>
                    <a:pt x="1294" y="0"/>
                  </a:moveTo>
                  <a:cubicBezTo>
                    <a:pt x="1260" y="0"/>
                    <a:pt x="1225" y="8"/>
                    <a:pt x="1192" y="22"/>
                  </a:cubicBezTo>
                  <a:cubicBezTo>
                    <a:pt x="993" y="128"/>
                    <a:pt x="689" y="512"/>
                    <a:pt x="0" y="1636"/>
                  </a:cubicBezTo>
                  <a:lnTo>
                    <a:pt x="27" y="1689"/>
                  </a:lnTo>
                  <a:cubicBezTo>
                    <a:pt x="689" y="1465"/>
                    <a:pt x="1165" y="988"/>
                    <a:pt x="1430" y="485"/>
                  </a:cubicBezTo>
                  <a:cubicBezTo>
                    <a:pt x="1496" y="366"/>
                    <a:pt x="1562" y="194"/>
                    <a:pt x="1456" y="75"/>
                  </a:cubicBezTo>
                  <a:cubicBezTo>
                    <a:pt x="1414" y="24"/>
                    <a:pt x="1355" y="0"/>
                    <a:pt x="129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3829012" y="1854735"/>
              <a:ext cx="33115" cy="35187"/>
            </a:xfrm>
            <a:custGeom>
              <a:avLst/>
              <a:gdLst/>
              <a:ahLst/>
              <a:cxnLst/>
              <a:rect l="l" t="t" r="r" b="b"/>
              <a:pathLst>
                <a:path w="1007" h="1070" extrusionOk="0">
                  <a:moveTo>
                    <a:pt x="1000" y="1"/>
                  </a:moveTo>
                  <a:cubicBezTo>
                    <a:pt x="997" y="1"/>
                    <a:pt x="994" y="4"/>
                    <a:pt x="994" y="11"/>
                  </a:cubicBezTo>
                  <a:cubicBezTo>
                    <a:pt x="715" y="408"/>
                    <a:pt x="371" y="752"/>
                    <a:pt x="1" y="1056"/>
                  </a:cubicBezTo>
                  <a:lnTo>
                    <a:pt x="1" y="1070"/>
                  </a:lnTo>
                  <a:lnTo>
                    <a:pt x="14" y="1070"/>
                  </a:lnTo>
                  <a:cubicBezTo>
                    <a:pt x="385" y="765"/>
                    <a:pt x="729" y="421"/>
                    <a:pt x="1006" y="24"/>
                  </a:cubicBezTo>
                  <a:lnTo>
                    <a:pt x="1006" y="11"/>
                  </a:lnTo>
                  <a:cubicBezTo>
                    <a:pt x="1006" y="4"/>
                    <a:pt x="1003" y="1"/>
                    <a:pt x="100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3804216" y="1890909"/>
              <a:ext cx="62251" cy="46434"/>
            </a:xfrm>
            <a:custGeom>
              <a:avLst/>
              <a:gdLst/>
              <a:ahLst/>
              <a:cxnLst/>
              <a:rect l="l" t="t" r="r" b="b"/>
              <a:pathLst>
                <a:path w="1893" h="1412" extrusionOk="0">
                  <a:moveTo>
                    <a:pt x="1621" y="1"/>
                  </a:moveTo>
                  <a:cubicBezTo>
                    <a:pt x="1601" y="1"/>
                    <a:pt x="1581" y="4"/>
                    <a:pt x="1562" y="9"/>
                  </a:cubicBezTo>
                  <a:cubicBezTo>
                    <a:pt x="1337" y="76"/>
                    <a:pt x="1019" y="327"/>
                    <a:pt x="66" y="1306"/>
                  </a:cubicBezTo>
                  <a:lnTo>
                    <a:pt x="1" y="1412"/>
                  </a:lnTo>
                  <a:cubicBezTo>
                    <a:pt x="728" y="1306"/>
                    <a:pt x="1310" y="949"/>
                    <a:pt x="1695" y="512"/>
                  </a:cubicBezTo>
                  <a:cubicBezTo>
                    <a:pt x="1801" y="406"/>
                    <a:pt x="1893" y="247"/>
                    <a:pt x="1813" y="115"/>
                  </a:cubicBezTo>
                  <a:cubicBezTo>
                    <a:pt x="1782" y="41"/>
                    <a:pt x="1700" y="1"/>
                    <a:pt x="162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3810300" y="1906234"/>
              <a:ext cx="38771" cy="26966"/>
            </a:xfrm>
            <a:custGeom>
              <a:avLst/>
              <a:gdLst/>
              <a:ahLst/>
              <a:cxnLst/>
              <a:rect l="l" t="t" r="r" b="b"/>
              <a:pathLst>
                <a:path w="1179" h="820" extrusionOk="0">
                  <a:moveTo>
                    <a:pt x="1166" y="1"/>
                  </a:moveTo>
                  <a:cubicBezTo>
                    <a:pt x="1166" y="1"/>
                    <a:pt x="1166" y="2"/>
                    <a:pt x="1166" y="7"/>
                  </a:cubicBezTo>
                  <a:cubicBezTo>
                    <a:pt x="808" y="324"/>
                    <a:pt x="425" y="589"/>
                    <a:pt x="14" y="801"/>
                  </a:cubicBezTo>
                  <a:cubicBezTo>
                    <a:pt x="14" y="801"/>
                    <a:pt x="1" y="814"/>
                    <a:pt x="14" y="814"/>
                  </a:cubicBezTo>
                  <a:cubicBezTo>
                    <a:pt x="14" y="814"/>
                    <a:pt x="14" y="820"/>
                    <a:pt x="18" y="820"/>
                  </a:cubicBezTo>
                  <a:cubicBezTo>
                    <a:pt x="20" y="820"/>
                    <a:pt x="23" y="818"/>
                    <a:pt x="27" y="814"/>
                  </a:cubicBezTo>
                  <a:cubicBezTo>
                    <a:pt x="186" y="734"/>
                    <a:pt x="345" y="642"/>
                    <a:pt x="504" y="536"/>
                  </a:cubicBezTo>
                  <a:cubicBezTo>
                    <a:pt x="742" y="377"/>
                    <a:pt x="967" y="205"/>
                    <a:pt x="1166" y="19"/>
                  </a:cubicBezTo>
                  <a:lnTo>
                    <a:pt x="1178" y="7"/>
                  </a:lnTo>
                  <a:cubicBezTo>
                    <a:pt x="1170" y="7"/>
                    <a:pt x="1167" y="1"/>
                    <a:pt x="11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3796817" y="1832373"/>
              <a:ext cx="29629" cy="63665"/>
            </a:xfrm>
            <a:custGeom>
              <a:avLst/>
              <a:gdLst/>
              <a:ahLst/>
              <a:cxnLst/>
              <a:rect l="l" t="t" r="r" b="b"/>
              <a:pathLst>
                <a:path w="901" h="1936" extrusionOk="0">
                  <a:moveTo>
                    <a:pt x="258" y="1"/>
                  </a:moveTo>
                  <a:cubicBezTo>
                    <a:pt x="223" y="1"/>
                    <a:pt x="188" y="10"/>
                    <a:pt x="159" y="29"/>
                  </a:cubicBezTo>
                  <a:cubicBezTo>
                    <a:pt x="14" y="95"/>
                    <a:pt x="0" y="267"/>
                    <a:pt x="27" y="400"/>
                  </a:cubicBezTo>
                  <a:cubicBezTo>
                    <a:pt x="80" y="942"/>
                    <a:pt x="332" y="1498"/>
                    <a:pt x="861" y="1935"/>
                  </a:cubicBezTo>
                  <a:lnTo>
                    <a:pt x="900" y="1842"/>
                  </a:lnTo>
                  <a:cubicBezTo>
                    <a:pt x="688" y="598"/>
                    <a:pt x="556" y="227"/>
                    <a:pt x="411" y="68"/>
                  </a:cubicBezTo>
                  <a:cubicBezTo>
                    <a:pt x="377" y="27"/>
                    <a:pt x="317" y="1"/>
                    <a:pt x="25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3806847" y="1852006"/>
              <a:ext cx="16969" cy="41402"/>
            </a:xfrm>
            <a:custGeom>
              <a:avLst/>
              <a:gdLst/>
              <a:ahLst/>
              <a:cxnLst/>
              <a:rect l="l" t="t" r="r" b="b"/>
              <a:pathLst>
                <a:path w="516" h="1259" extrusionOk="0">
                  <a:moveTo>
                    <a:pt x="0" y="1"/>
                  </a:moveTo>
                  <a:lnTo>
                    <a:pt x="0" y="15"/>
                  </a:lnTo>
                  <a:cubicBezTo>
                    <a:pt x="106" y="451"/>
                    <a:pt x="278" y="874"/>
                    <a:pt x="489" y="1259"/>
                  </a:cubicBezTo>
                  <a:lnTo>
                    <a:pt x="503" y="1259"/>
                  </a:lnTo>
                  <a:cubicBezTo>
                    <a:pt x="516" y="1259"/>
                    <a:pt x="516" y="1259"/>
                    <a:pt x="516" y="1245"/>
                  </a:cubicBezTo>
                  <a:cubicBezTo>
                    <a:pt x="291" y="862"/>
                    <a:pt x="119" y="451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3781591" y="1881537"/>
              <a:ext cx="22197" cy="67579"/>
            </a:xfrm>
            <a:custGeom>
              <a:avLst/>
              <a:gdLst/>
              <a:ahLst/>
              <a:cxnLst/>
              <a:rect l="l" t="t" r="r" b="b"/>
              <a:pathLst>
                <a:path w="675" h="2055" extrusionOk="0">
                  <a:moveTo>
                    <a:pt x="349" y="1"/>
                  </a:moveTo>
                  <a:cubicBezTo>
                    <a:pt x="339" y="1"/>
                    <a:pt x="329" y="2"/>
                    <a:pt x="318" y="3"/>
                  </a:cubicBezTo>
                  <a:cubicBezTo>
                    <a:pt x="172" y="29"/>
                    <a:pt x="106" y="202"/>
                    <a:pt x="93" y="334"/>
                  </a:cubicBezTo>
                  <a:cubicBezTo>
                    <a:pt x="0" y="864"/>
                    <a:pt x="53" y="1538"/>
                    <a:pt x="450" y="2055"/>
                  </a:cubicBezTo>
                  <a:lnTo>
                    <a:pt x="530" y="1949"/>
                  </a:lnTo>
                  <a:cubicBezTo>
                    <a:pt x="675" y="691"/>
                    <a:pt x="662" y="308"/>
                    <a:pt x="556" y="122"/>
                  </a:cubicBezTo>
                  <a:cubicBezTo>
                    <a:pt x="520" y="51"/>
                    <a:pt x="442" y="1"/>
                    <a:pt x="34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3791588" y="1899032"/>
              <a:ext cx="5689" cy="44855"/>
            </a:xfrm>
            <a:custGeom>
              <a:avLst/>
              <a:gdLst/>
              <a:ahLst/>
              <a:cxnLst/>
              <a:rect l="l" t="t" r="r" b="b"/>
              <a:pathLst>
                <a:path w="173" h="1364" extrusionOk="0">
                  <a:moveTo>
                    <a:pt x="41" y="0"/>
                  </a:moveTo>
                  <a:cubicBezTo>
                    <a:pt x="27" y="0"/>
                    <a:pt x="27" y="14"/>
                    <a:pt x="27" y="14"/>
                  </a:cubicBezTo>
                  <a:cubicBezTo>
                    <a:pt x="0" y="477"/>
                    <a:pt x="53" y="927"/>
                    <a:pt x="159" y="1364"/>
                  </a:cubicBezTo>
                  <a:lnTo>
                    <a:pt x="173" y="1364"/>
                  </a:lnTo>
                  <a:lnTo>
                    <a:pt x="173" y="1350"/>
                  </a:lnTo>
                  <a:cubicBezTo>
                    <a:pt x="67" y="927"/>
                    <a:pt x="27" y="47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3775902" y="1859832"/>
              <a:ext cx="60114" cy="111480"/>
            </a:xfrm>
            <a:custGeom>
              <a:avLst/>
              <a:gdLst/>
              <a:ahLst/>
              <a:cxnLst/>
              <a:rect l="l" t="t" r="r" b="b"/>
              <a:pathLst>
                <a:path w="1828" h="3390" extrusionOk="0">
                  <a:moveTo>
                    <a:pt x="1801" y="1"/>
                  </a:moveTo>
                  <a:cubicBezTo>
                    <a:pt x="1748" y="160"/>
                    <a:pt x="1721" y="319"/>
                    <a:pt x="1669" y="477"/>
                  </a:cubicBezTo>
                  <a:cubicBezTo>
                    <a:pt x="1629" y="624"/>
                    <a:pt x="1589" y="782"/>
                    <a:pt x="1536" y="927"/>
                  </a:cubicBezTo>
                  <a:cubicBezTo>
                    <a:pt x="1430" y="1232"/>
                    <a:pt x="1298" y="1536"/>
                    <a:pt x="1153" y="1815"/>
                  </a:cubicBezTo>
                  <a:cubicBezTo>
                    <a:pt x="1007" y="2106"/>
                    <a:pt x="835" y="2383"/>
                    <a:pt x="636" y="2648"/>
                  </a:cubicBezTo>
                  <a:cubicBezTo>
                    <a:pt x="544" y="2768"/>
                    <a:pt x="451" y="2900"/>
                    <a:pt x="345" y="3019"/>
                  </a:cubicBezTo>
                  <a:cubicBezTo>
                    <a:pt x="292" y="3085"/>
                    <a:pt x="239" y="3138"/>
                    <a:pt x="173" y="3204"/>
                  </a:cubicBezTo>
                  <a:cubicBezTo>
                    <a:pt x="120" y="3257"/>
                    <a:pt x="54" y="3324"/>
                    <a:pt x="1" y="3350"/>
                  </a:cubicBezTo>
                  <a:lnTo>
                    <a:pt x="1" y="3389"/>
                  </a:lnTo>
                  <a:cubicBezTo>
                    <a:pt x="15" y="3377"/>
                    <a:pt x="27" y="3377"/>
                    <a:pt x="41" y="3363"/>
                  </a:cubicBezTo>
                  <a:lnTo>
                    <a:pt x="68" y="3350"/>
                  </a:lnTo>
                  <a:lnTo>
                    <a:pt x="107" y="3310"/>
                  </a:lnTo>
                  <a:cubicBezTo>
                    <a:pt x="147" y="3283"/>
                    <a:pt x="173" y="3257"/>
                    <a:pt x="200" y="3218"/>
                  </a:cubicBezTo>
                  <a:cubicBezTo>
                    <a:pt x="253" y="3165"/>
                    <a:pt x="318" y="3112"/>
                    <a:pt x="371" y="3045"/>
                  </a:cubicBezTo>
                  <a:cubicBezTo>
                    <a:pt x="477" y="2927"/>
                    <a:pt x="583" y="2794"/>
                    <a:pt x="676" y="2675"/>
                  </a:cubicBezTo>
                  <a:cubicBezTo>
                    <a:pt x="874" y="2410"/>
                    <a:pt x="1047" y="2132"/>
                    <a:pt x="1192" y="1841"/>
                  </a:cubicBezTo>
                  <a:cubicBezTo>
                    <a:pt x="1351" y="1563"/>
                    <a:pt x="1483" y="1259"/>
                    <a:pt x="1589" y="954"/>
                  </a:cubicBezTo>
                  <a:cubicBezTo>
                    <a:pt x="1695" y="650"/>
                    <a:pt x="1788" y="332"/>
                    <a:pt x="1827" y="15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3823389" y="1786728"/>
              <a:ext cx="23940" cy="79713"/>
            </a:xfrm>
            <a:custGeom>
              <a:avLst/>
              <a:gdLst/>
              <a:ahLst/>
              <a:cxnLst/>
              <a:rect l="l" t="t" r="r" b="b"/>
              <a:pathLst>
                <a:path w="728" h="2424" extrusionOk="0">
                  <a:moveTo>
                    <a:pt x="304" y="0"/>
                  </a:moveTo>
                  <a:cubicBezTo>
                    <a:pt x="212" y="0"/>
                    <a:pt x="106" y="80"/>
                    <a:pt x="79" y="173"/>
                  </a:cubicBezTo>
                  <a:cubicBezTo>
                    <a:pt x="0" y="424"/>
                    <a:pt x="39" y="953"/>
                    <a:pt x="318" y="2356"/>
                  </a:cubicBezTo>
                  <a:lnTo>
                    <a:pt x="357" y="2423"/>
                  </a:lnTo>
                  <a:cubicBezTo>
                    <a:pt x="675" y="1708"/>
                    <a:pt x="727" y="914"/>
                    <a:pt x="582" y="332"/>
                  </a:cubicBezTo>
                  <a:cubicBezTo>
                    <a:pt x="542" y="186"/>
                    <a:pt x="463" y="0"/>
                    <a:pt x="30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3834241" y="1807216"/>
              <a:ext cx="3091" cy="53997"/>
            </a:xfrm>
            <a:custGeom>
              <a:avLst/>
              <a:gdLst/>
              <a:ahLst/>
              <a:cxnLst/>
              <a:rect l="l" t="t" r="r" b="b"/>
              <a:pathLst>
                <a:path w="94" h="1642" extrusionOk="0">
                  <a:moveTo>
                    <a:pt x="0" y="0"/>
                  </a:moveTo>
                  <a:cubicBezTo>
                    <a:pt x="80" y="542"/>
                    <a:pt x="80" y="1098"/>
                    <a:pt x="0" y="1627"/>
                  </a:cubicBezTo>
                  <a:cubicBezTo>
                    <a:pt x="0" y="1641"/>
                    <a:pt x="14" y="1641"/>
                    <a:pt x="14" y="1641"/>
                  </a:cubicBezTo>
                  <a:lnTo>
                    <a:pt x="27" y="1641"/>
                  </a:lnTo>
                  <a:cubicBezTo>
                    <a:pt x="94" y="1098"/>
                    <a:pt x="94" y="542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3876465" y="1918631"/>
              <a:ext cx="35746" cy="27689"/>
            </a:xfrm>
            <a:custGeom>
              <a:avLst/>
              <a:gdLst/>
              <a:ahLst/>
              <a:cxnLst/>
              <a:rect l="l" t="t" r="r" b="b"/>
              <a:pathLst>
                <a:path w="1087" h="842" extrusionOk="0">
                  <a:moveTo>
                    <a:pt x="1086" y="0"/>
                  </a:moveTo>
                  <a:lnTo>
                    <a:pt x="1086" y="0"/>
                  </a:lnTo>
                  <a:cubicBezTo>
                    <a:pt x="160" y="27"/>
                    <a:pt x="1" y="834"/>
                    <a:pt x="1" y="834"/>
                  </a:cubicBezTo>
                  <a:cubicBezTo>
                    <a:pt x="50" y="839"/>
                    <a:pt x="97" y="842"/>
                    <a:pt x="143" y="842"/>
                  </a:cubicBezTo>
                  <a:cubicBezTo>
                    <a:pt x="944" y="842"/>
                    <a:pt x="1086" y="0"/>
                    <a:pt x="108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3912179" y="191863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3878636" y="1918631"/>
              <a:ext cx="33576" cy="25683"/>
            </a:xfrm>
            <a:custGeom>
              <a:avLst/>
              <a:gdLst/>
              <a:ahLst/>
              <a:cxnLst/>
              <a:rect l="l" t="t" r="r" b="b"/>
              <a:pathLst>
                <a:path w="1021" h="781" extrusionOk="0">
                  <a:moveTo>
                    <a:pt x="609" y="66"/>
                  </a:moveTo>
                  <a:lnTo>
                    <a:pt x="608" y="73"/>
                  </a:lnTo>
                  <a:lnTo>
                    <a:pt x="608" y="73"/>
                  </a:lnTo>
                  <a:cubicBezTo>
                    <a:pt x="609" y="71"/>
                    <a:pt x="609" y="69"/>
                    <a:pt x="609" y="66"/>
                  </a:cubicBezTo>
                  <a:close/>
                  <a:moveTo>
                    <a:pt x="1006" y="0"/>
                  </a:moveTo>
                  <a:lnTo>
                    <a:pt x="556" y="344"/>
                  </a:lnTo>
                  <a:lnTo>
                    <a:pt x="556" y="344"/>
                  </a:lnTo>
                  <a:lnTo>
                    <a:pt x="608" y="73"/>
                  </a:lnTo>
                  <a:lnTo>
                    <a:pt x="608" y="73"/>
                  </a:lnTo>
                  <a:cubicBezTo>
                    <a:pt x="605" y="80"/>
                    <a:pt x="597" y="80"/>
                    <a:pt x="597" y="80"/>
                  </a:cubicBezTo>
                  <a:lnTo>
                    <a:pt x="530" y="357"/>
                  </a:lnTo>
                  <a:lnTo>
                    <a:pt x="226" y="583"/>
                  </a:lnTo>
                  <a:lnTo>
                    <a:pt x="305" y="239"/>
                  </a:lnTo>
                  <a:lnTo>
                    <a:pt x="292" y="251"/>
                  </a:lnTo>
                  <a:lnTo>
                    <a:pt x="212" y="595"/>
                  </a:lnTo>
                  <a:lnTo>
                    <a:pt x="212" y="609"/>
                  </a:lnTo>
                  <a:lnTo>
                    <a:pt x="0" y="768"/>
                  </a:lnTo>
                  <a:lnTo>
                    <a:pt x="0" y="781"/>
                  </a:lnTo>
                  <a:lnTo>
                    <a:pt x="226" y="609"/>
                  </a:lnTo>
                  <a:lnTo>
                    <a:pt x="623" y="662"/>
                  </a:lnTo>
                  <a:cubicBezTo>
                    <a:pt x="636" y="662"/>
                    <a:pt x="636" y="662"/>
                    <a:pt x="650" y="648"/>
                  </a:cubicBezTo>
                  <a:lnTo>
                    <a:pt x="239" y="595"/>
                  </a:lnTo>
                  <a:lnTo>
                    <a:pt x="544" y="371"/>
                  </a:lnTo>
                  <a:lnTo>
                    <a:pt x="861" y="410"/>
                  </a:lnTo>
                  <a:cubicBezTo>
                    <a:pt x="861" y="410"/>
                    <a:pt x="861" y="397"/>
                    <a:pt x="874" y="397"/>
                  </a:cubicBezTo>
                  <a:lnTo>
                    <a:pt x="556" y="357"/>
                  </a:lnTo>
                  <a:lnTo>
                    <a:pt x="1020" y="1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3871664" y="1880748"/>
              <a:ext cx="14831" cy="87540"/>
            </a:xfrm>
            <a:custGeom>
              <a:avLst/>
              <a:gdLst/>
              <a:ahLst/>
              <a:cxnLst/>
              <a:rect l="l" t="t" r="r" b="b"/>
              <a:pathLst>
                <a:path w="451" h="2662" extrusionOk="0">
                  <a:moveTo>
                    <a:pt x="411" y="0"/>
                  </a:moveTo>
                  <a:cubicBezTo>
                    <a:pt x="385" y="0"/>
                    <a:pt x="359" y="14"/>
                    <a:pt x="345" y="41"/>
                  </a:cubicBezTo>
                  <a:cubicBezTo>
                    <a:pt x="41" y="847"/>
                    <a:pt x="1" y="1774"/>
                    <a:pt x="239" y="2621"/>
                  </a:cubicBezTo>
                  <a:cubicBezTo>
                    <a:pt x="253" y="2647"/>
                    <a:pt x="265" y="2661"/>
                    <a:pt x="292" y="2661"/>
                  </a:cubicBezTo>
                  <a:lnTo>
                    <a:pt x="306" y="2661"/>
                  </a:lnTo>
                  <a:cubicBezTo>
                    <a:pt x="332" y="2647"/>
                    <a:pt x="345" y="2621"/>
                    <a:pt x="332" y="2594"/>
                  </a:cubicBezTo>
                  <a:cubicBezTo>
                    <a:pt x="107" y="1761"/>
                    <a:pt x="147" y="874"/>
                    <a:pt x="438" y="67"/>
                  </a:cubicBezTo>
                  <a:cubicBezTo>
                    <a:pt x="451" y="41"/>
                    <a:pt x="438" y="14"/>
                    <a:pt x="41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47" y="874"/>
                    <a:pt x="862" y="887"/>
                    <a:pt x="862" y="887"/>
                  </a:cubicBezTo>
                  <a:cubicBezTo>
                    <a:pt x="836" y="12"/>
                    <a:pt x="46" y="0"/>
                    <a:pt x="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1" y="0"/>
                  </a:moveTo>
                  <a:lnTo>
                    <a:pt x="1" y="14"/>
                  </a:lnTo>
                  <a:lnTo>
                    <a:pt x="359" y="385"/>
                  </a:lnTo>
                  <a:lnTo>
                    <a:pt x="121" y="371"/>
                  </a:lnTo>
                  <a:lnTo>
                    <a:pt x="121" y="385"/>
                  </a:lnTo>
                  <a:lnTo>
                    <a:pt x="371" y="397"/>
                  </a:lnTo>
                  <a:lnTo>
                    <a:pt x="610" y="649"/>
                  </a:lnTo>
                  <a:lnTo>
                    <a:pt x="610" y="649"/>
                  </a:lnTo>
                  <a:lnTo>
                    <a:pt x="292" y="623"/>
                  </a:lnTo>
                  <a:lnTo>
                    <a:pt x="319" y="649"/>
                  </a:lnTo>
                  <a:lnTo>
                    <a:pt x="623" y="662"/>
                  </a:lnTo>
                  <a:lnTo>
                    <a:pt x="848" y="874"/>
                  </a:lnTo>
                  <a:cubicBezTo>
                    <a:pt x="848" y="887"/>
                    <a:pt x="862" y="887"/>
                    <a:pt x="862" y="887"/>
                  </a:cubicBezTo>
                  <a:lnTo>
                    <a:pt x="862" y="874"/>
                  </a:lnTo>
                  <a:lnTo>
                    <a:pt x="636" y="649"/>
                  </a:lnTo>
                  <a:lnTo>
                    <a:pt x="623" y="252"/>
                  </a:lnTo>
                  <a:lnTo>
                    <a:pt x="610" y="238"/>
                  </a:lnTo>
                  <a:lnTo>
                    <a:pt x="610" y="238"/>
                  </a:lnTo>
                  <a:lnTo>
                    <a:pt x="623" y="623"/>
                  </a:lnTo>
                  <a:lnTo>
                    <a:pt x="385" y="385"/>
                  </a:lnTo>
                  <a:lnTo>
                    <a:pt x="371" y="80"/>
                  </a:lnTo>
                  <a:lnTo>
                    <a:pt x="359" y="80"/>
                  </a:lnTo>
                  <a:lnTo>
                    <a:pt x="371" y="37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42955" y="1835991"/>
              <a:ext cx="86422" cy="82574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3813786" y="171359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27" y="1"/>
                  </a:moveTo>
                  <a:cubicBezTo>
                    <a:pt x="14" y="1"/>
                    <a:pt x="1" y="1"/>
                    <a:pt x="1" y="15"/>
                  </a:cubicBezTo>
                  <a:lnTo>
                    <a:pt x="1" y="27"/>
                  </a:lnTo>
                  <a:lnTo>
                    <a:pt x="14" y="27"/>
                  </a:lnTo>
                  <a:lnTo>
                    <a:pt x="40" y="54"/>
                  </a:lnTo>
                  <a:lnTo>
                    <a:pt x="54" y="54"/>
                  </a:lnTo>
                  <a:cubicBezTo>
                    <a:pt x="67" y="54"/>
                    <a:pt x="67" y="41"/>
                    <a:pt x="67" y="41"/>
                  </a:cubicBezTo>
                  <a:cubicBezTo>
                    <a:pt x="67" y="27"/>
                    <a:pt x="67" y="27"/>
                    <a:pt x="54" y="15"/>
                  </a:cubicBezTo>
                  <a:cubicBezTo>
                    <a:pt x="40" y="15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3815956" y="1715795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cubicBezTo>
                    <a:pt x="1" y="13"/>
                    <a:pt x="14" y="13"/>
                    <a:pt x="14" y="27"/>
                  </a:cubicBezTo>
                  <a:lnTo>
                    <a:pt x="27" y="27"/>
                  </a:lnTo>
                  <a:lnTo>
                    <a:pt x="41" y="40"/>
                  </a:lnTo>
                  <a:lnTo>
                    <a:pt x="53" y="27"/>
                  </a:lnTo>
                  <a:cubicBezTo>
                    <a:pt x="53" y="13"/>
                    <a:pt x="53" y="13"/>
                    <a:pt x="41" y="13"/>
                  </a:cubicBez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3815101" y="1704910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lnTo>
                    <a:pt x="40" y="27"/>
                  </a:lnTo>
                  <a:lnTo>
                    <a:pt x="40" y="1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3843383" y="1705140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44" y="1"/>
                  </a:moveTo>
                  <a:cubicBezTo>
                    <a:pt x="39" y="1"/>
                    <a:pt x="36" y="7"/>
                    <a:pt x="27" y="7"/>
                  </a:cubicBezTo>
                  <a:cubicBezTo>
                    <a:pt x="27" y="20"/>
                    <a:pt x="14" y="20"/>
                    <a:pt x="14" y="33"/>
                  </a:cubicBezTo>
                  <a:cubicBezTo>
                    <a:pt x="1" y="46"/>
                    <a:pt x="1" y="46"/>
                    <a:pt x="1" y="60"/>
                  </a:cubicBezTo>
                  <a:cubicBezTo>
                    <a:pt x="14" y="60"/>
                    <a:pt x="14" y="73"/>
                    <a:pt x="27" y="73"/>
                  </a:cubicBezTo>
                  <a:cubicBezTo>
                    <a:pt x="27" y="73"/>
                    <a:pt x="27" y="60"/>
                    <a:pt x="40" y="60"/>
                  </a:cubicBezTo>
                  <a:cubicBezTo>
                    <a:pt x="40" y="46"/>
                    <a:pt x="54" y="33"/>
                    <a:pt x="54" y="33"/>
                  </a:cubicBezTo>
                  <a:lnTo>
                    <a:pt x="54" y="20"/>
                  </a:lnTo>
                  <a:lnTo>
                    <a:pt x="54" y="7"/>
                  </a:lnTo>
                  <a:cubicBezTo>
                    <a:pt x="49" y="2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842955" y="1708198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30" y="0"/>
                  </a:moveTo>
                  <a:cubicBezTo>
                    <a:pt x="25" y="0"/>
                    <a:pt x="22" y="6"/>
                    <a:pt x="14" y="6"/>
                  </a:cubicBezTo>
                  <a:cubicBezTo>
                    <a:pt x="14" y="6"/>
                    <a:pt x="14" y="20"/>
                    <a:pt x="0" y="20"/>
                  </a:cubicBezTo>
                  <a:lnTo>
                    <a:pt x="0" y="32"/>
                  </a:lnTo>
                  <a:cubicBezTo>
                    <a:pt x="0" y="46"/>
                    <a:pt x="14" y="46"/>
                    <a:pt x="14" y="46"/>
                  </a:cubicBezTo>
                  <a:cubicBezTo>
                    <a:pt x="14" y="46"/>
                    <a:pt x="27" y="46"/>
                    <a:pt x="27" y="32"/>
                  </a:cubicBezTo>
                  <a:cubicBezTo>
                    <a:pt x="27" y="32"/>
                    <a:pt x="27" y="20"/>
                    <a:pt x="40" y="20"/>
                  </a:cubicBezTo>
                  <a:lnTo>
                    <a:pt x="40" y="6"/>
                  </a:lnTo>
                  <a:cubicBezTo>
                    <a:pt x="36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3838187" y="1697938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0"/>
                  </a:moveTo>
                  <a:cubicBezTo>
                    <a:pt x="13" y="14"/>
                    <a:pt x="13" y="14"/>
                    <a:pt x="13" y="27"/>
                  </a:cubicBezTo>
                  <a:cubicBezTo>
                    <a:pt x="13" y="27"/>
                    <a:pt x="0" y="27"/>
                    <a:pt x="13" y="41"/>
                  </a:cubicBezTo>
                  <a:lnTo>
                    <a:pt x="27" y="41"/>
                  </a:lnTo>
                  <a:cubicBezTo>
                    <a:pt x="39" y="27"/>
                    <a:pt x="39" y="27"/>
                    <a:pt x="39" y="14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3818160" y="1739308"/>
              <a:ext cx="2170" cy="2170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27" y="0"/>
                  </a:moveTo>
                  <a:cubicBezTo>
                    <a:pt x="13" y="0"/>
                    <a:pt x="13" y="0"/>
                    <a:pt x="0" y="13"/>
                  </a:cubicBezTo>
                  <a:lnTo>
                    <a:pt x="0" y="27"/>
                  </a:lnTo>
                  <a:lnTo>
                    <a:pt x="13" y="39"/>
                  </a:lnTo>
                  <a:cubicBezTo>
                    <a:pt x="27" y="39"/>
                    <a:pt x="27" y="53"/>
                    <a:pt x="39" y="53"/>
                  </a:cubicBezTo>
                  <a:lnTo>
                    <a:pt x="53" y="66"/>
                  </a:lnTo>
                  <a:cubicBezTo>
                    <a:pt x="66" y="53"/>
                    <a:pt x="66" y="53"/>
                    <a:pt x="66" y="39"/>
                  </a:cubicBezTo>
                  <a:cubicBezTo>
                    <a:pt x="66" y="39"/>
                    <a:pt x="66" y="27"/>
                    <a:pt x="53" y="27"/>
                  </a:cubicBezTo>
                  <a:cubicBezTo>
                    <a:pt x="53" y="13"/>
                    <a:pt x="39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3820297" y="1741906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27" y="27"/>
                  </a:lnTo>
                  <a:cubicBezTo>
                    <a:pt x="27" y="40"/>
                    <a:pt x="27" y="40"/>
                    <a:pt x="41" y="40"/>
                  </a:cubicBezTo>
                  <a:lnTo>
                    <a:pt x="41" y="27"/>
                  </a:lnTo>
                  <a:lnTo>
                    <a:pt x="41" y="13"/>
                  </a:lnTo>
                  <a:cubicBezTo>
                    <a:pt x="27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3820758" y="1730593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lnTo>
                    <a:pt x="1" y="27"/>
                  </a:lnTo>
                  <a:cubicBezTo>
                    <a:pt x="13" y="27"/>
                    <a:pt x="13" y="27"/>
                    <a:pt x="27" y="40"/>
                  </a:cubicBezTo>
                  <a:lnTo>
                    <a:pt x="40" y="40"/>
                  </a:lnTo>
                  <a:lnTo>
                    <a:pt x="40" y="27"/>
                  </a:ln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3848612" y="17353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40" y="1"/>
                  </a:moveTo>
                  <a:cubicBezTo>
                    <a:pt x="27" y="1"/>
                    <a:pt x="13" y="14"/>
                    <a:pt x="13" y="27"/>
                  </a:cubicBezTo>
                  <a:cubicBezTo>
                    <a:pt x="1" y="27"/>
                    <a:pt x="1" y="41"/>
                    <a:pt x="1" y="41"/>
                  </a:cubicBezTo>
                  <a:cubicBezTo>
                    <a:pt x="1" y="54"/>
                    <a:pt x="13" y="54"/>
                    <a:pt x="13" y="54"/>
                  </a:cubicBezTo>
                  <a:lnTo>
                    <a:pt x="40" y="54"/>
                  </a:lnTo>
                  <a:cubicBezTo>
                    <a:pt x="40" y="41"/>
                    <a:pt x="54" y="27"/>
                    <a:pt x="54" y="27"/>
                  </a:cubicBezTo>
                  <a:lnTo>
                    <a:pt x="54" y="14"/>
                  </a:lnTo>
                  <a:cubicBezTo>
                    <a:pt x="66" y="14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3847757" y="1738091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3" y="0"/>
                  </a:moveTo>
                  <a:cubicBezTo>
                    <a:pt x="30" y="0"/>
                    <a:pt x="27" y="4"/>
                    <a:pt x="27" y="11"/>
                  </a:cubicBezTo>
                  <a:cubicBezTo>
                    <a:pt x="13" y="11"/>
                    <a:pt x="13" y="11"/>
                    <a:pt x="13" y="23"/>
                  </a:cubicBezTo>
                  <a:cubicBezTo>
                    <a:pt x="0" y="23"/>
                    <a:pt x="0" y="23"/>
                    <a:pt x="0" y="37"/>
                  </a:cubicBezTo>
                  <a:lnTo>
                    <a:pt x="27" y="37"/>
                  </a:lnTo>
                  <a:lnTo>
                    <a:pt x="39" y="23"/>
                  </a:lnTo>
                  <a:lnTo>
                    <a:pt x="39" y="11"/>
                  </a:lnTo>
                  <a:cubicBezTo>
                    <a:pt x="39" y="4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3844698" y="17275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lnTo>
                    <a:pt x="0" y="27"/>
                  </a:lnTo>
                  <a:cubicBezTo>
                    <a:pt x="0" y="27"/>
                    <a:pt x="0" y="41"/>
                    <a:pt x="14" y="41"/>
                  </a:cubicBezTo>
                  <a:cubicBezTo>
                    <a:pt x="14" y="41"/>
                    <a:pt x="14" y="27"/>
                    <a:pt x="27" y="27"/>
                  </a:cubicBezTo>
                  <a:cubicBezTo>
                    <a:pt x="27" y="27"/>
                    <a:pt x="27" y="14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3815529" y="1760618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lnTo>
                    <a:pt x="27" y="53"/>
                  </a:lnTo>
                  <a:cubicBezTo>
                    <a:pt x="27" y="67"/>
                    <a:pt x="27" y="67"/>
                    <a:pt x="40" y="67"/>
                  </a:cubicBezTo>
                  <a:cubicBezTo>
                    <a:pt x="40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3816811" y="1763676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" y="27"/>
                    <a:pt x="15" y="40"/>
                  </a:cubicBezTo>
                  <a:cubicBezTo>
                    <a:pt x="27" y="40"/>
                    <a:pt x="27" y="40"/>
                    <a:pt x="27" y="27"/>
                  </a:cubicBezTo>
                  <a:lnTo>
                    <a:pt x="27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3820758" y="175321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" y="1"/>
                  </a:moveTo>
                  <a:lnTo>
                    <a:pt x="1" y="13"/>
                  </a:lnTo>
                  <a:cubicBezTo>
                    <a:pt x="1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3845126" y="17671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54" y="0"/>
                  </a:moveTo>
                  <a:cubicBezTo>
                    <a:pt x="40" y="0"/>
                    <a:pt x="27" y="0"/>
                    <a:pt x="14" y="13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54" y="40"/>
                    <a:pt x="66" y="2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3843810" y="1769299"/>
              <a:ext cx="1348" cy="1381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7" y="1"/>
                  </a:moveTo>
                  <a:cubicBezTo>
                    <a:pt x="14" y="1"/>
                    <a:pt x="14" y="1"/>
                    <a:pt x="1" y="15"/>
                  </a:cubicBezTo>
                  <a:lnTo>
                    <a:pt x="1" y="27"/>
                  </a:lnTo>
                  <a:lnTo>
                    <a:pt x="1" y="41"/>
                  </a:lnTo>
                  <a:cubicBezTo>
                    <a:pt x="14" y="41"/>
                    <a:pt x="14" y="41"/>
                    <a:pt x="14" y="27"/>
                  </a:cubicBezTo>
                  <a:lnTo>
                    <a:pt x="41" y="27"/>
                  </a:lnTo>
                  <a:lnTo>
                    <a:pt x="41" y="15"/>
                  </a:ln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3844271" y="1757987"/>
              <a:ext cx="1315" cy="1381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27" y="1"/>
                  </a:moveTo>
                  <a:lnTo>
                    <a:pt x="13" y="15"/>
                  </a:lnTo>
                  <a:cubicBezTo>
                    <a:pt x="0" y="15"/>
                    <a:pt x="0" y="27"/>
                    <a:pt x="0" y="27"/>
                  </a:cubicBezTo>
                  <a:cubicBezTo>
                    <a:pt x="0" y="27"/>
                    <a:pt x="0" y="41"/>
                    <a:pt x="13" y="41"/>
                  </a:cubicBezTo>
                  <a:cubicBezTo>
                    <a:pt x="27" y="27"/>
                    <a:pt x="27" y="27"/>
                    <a:pt x="40" y="27"/>
                  </a:cubicBezTo>
                  <a:lnTo>
                    <a:pt x="40" y="15"/>
                  </a:lnTo>
                  <a:cubicBezTo>
                    <a:pt x="40" y="1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3808985" y="1788932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" y="27"/>
                    <a:pt x="15" y="39"/>
                    <a:pt x="15" y="53"/>
                  </a:cubicBezTo>
                  <a:cubicBezTo>
                    <a:pt x="27" y="53"/>
                    <a:pt x="27" y="66"/>
                    <a:pt x="41" y="66"/>
                  </a:cubicBezTo>
                  <a:lnTo>
                    <a:pt x="54" y="53"/>
                  </a:lnTo>
                  <a:cubicBezTo>
                    <a:pt x="54" y="39"/>
                    <a:pt x="54" y="39"/>
                    <a:pt x="41" y="27"/>
                  </a:cubicBezTo>
                  <a:cubicBezTo>
                    <a:pt x="41" y="13"/>
                    <a:pt x="27" y="13"/>
                    <a:pt x="1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3810300" y="1791760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4" y="1"/>
                  </a:moveTo>
                  <a:cubicBezTo>
                    <a:pt x="2" y="1"/>
                    <a:pt x="1" y="2"/>
                    <a:pt x="1" y="6"/>
                  </a:cubicBezTo>
                  <a:lnTo>
                    <a:pt x="1" y="20"/>
                  </a:lnTo>
                  <a:lnTo>
                    <a:pt x="14" y="33"/>
                  </a:lnTo>
                  <a:cubicBezTo>
                    <a:pt x="14" y="33"/>
                    <a:pt x="14" y="46"/>
                    <a:pt x="27" y="46"/>
                  </a:cubicBezTo>
                  <a:lnTo>
                    <a:pt x="27" y="33"/>
                  </a:lnTo>
                  <a:cubicBezTo>
                    <a:pt x="40" y="33"/>
                    <a:pt x="27" y="20"/>
                    <a:pt x="27" y="20"/>
                  </a:cubicBezTo>
                  <a:cubicBezTo>
                    <a:pt x="27" y="6"/>
                    <a:pt x="27" y="6"/>
                    <a:pt x="14" y="6"/>
                  </a:cubicBezTo>
                  <a:cubicBezTo>
                    <a:pt x="14" y="6"/>
                    <a:pt x="8" y="1"/>
                    <a:pt x="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3813786" y="178107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" y="1"/>
                  </a:moveTo>
                  <a:lnTo>
                    <a:pt x="1" y="14"/>
                  </a:lnTo>
                  <a:cubicBezTo>
                    <a:pt x="1" y="27"/>
                    <a:pt x="14" y="27"/>
                    <a:pt x="14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4"/>
                  </a:lnTo>
                  <a:cubicBezTo>
                    <a:pt x="27" y="14"/>
                    <a:pt x="27" y="1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3837299" y="1793273"/>
              <a:ext cx="3946" cy="4999"/>
            </a:xfrm>
            <a:custGeom>
              <a:avLst/>
              <a:gdLst/>
              <a:ahLst/>
              <a:cxnLst/>
              <a:rect l="l" t="t" r="r" b="b"/>
              <a:pathLst>
                <a:path w="120" h="152" extrusionOk="0">
                  <a:moveTo>
                    <a:pt x="13" y="0"/>
                  </a:moveTo>
                  <a:cubicBezTo>
                    <a:pt x="1" y="13"/>
                    <a:pt x="1" y="27"/>
                    <a:pt x="1" y="40"/>
                  </a:cubicBezTo>
                  <a:cubicBezTo>
                    <a:pt x="1" y="66"/>
                    <a:pt x="1" y="93"/>
                    <a:pt x="13" y="119"/>
                  </a:cubicBezTo>
                  <a:lnTo>
                    <a:pt x="13" y="146"/>
                  </a:lnTo>
                  <a:cubicBezTo>
                    <a:pt x="22" y="146"/>
                    <a:pt x="31" y="152"/>
                    <a:pt x="40" y="152"/>
                  </a:cubicBezTo>
                  <a:cubicBezTo>
                    <a:pt x="44" y="152"/>
                    <a:pt x="49" y="150"/>
                    <a:pt x="54" y="146"/>
                  </a:cubicBezTo>
                  <a:cubicBezTo>
                    <a:pt x="66" y="133"/>
                    <a:pt x="66" y="119"/>
                    <a:pt x="66" y="106"/>
                  </a:cubicBezTo>
                  <a:cubicBezTo>
                    <a:pt x="66" y="93"/>
                    <a:pt x="66" y="80"/>
                    <a:pt x="54" y="66"/>
                  </a:cubicBezTo>
                  <a:lnTo>
                    <a:pt x="80" y="66"/>
                  </a:lnTo>
                  <a:lnTo>
                    <a:pt x="106" y="40"/>
                  </a:lnTo>
                  <a:cubicBezTo>
                    <a:pt x="119" y="27"/>
                    <a:pt x="119" y="27"/>
                    <a:pt x="119" y="13"/>
                  </a:cubicBezTo>
                  <a:lnTo>
                    <a:pt x="93" y="13"/>
                  </a:lnTo>
                  <a:cubicBezTo>
                    <a:pt x="80" y="13"/>
                    <a:pt x="66" y="27"/>
                    <a:pt x="66" y="27"/>
                  </a:cubicBezTo>
                  <a:lnTo>
                    <a:pt x="54" y="40"/>
                  </a:lnTo>
                  <a:cubicBezTo>
                    <a:pt x="40" y="27"/>
                    <a:pt x="40" y="13"/>
                    <a:pt x="40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3837299" y="1784986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cubicBezTo>
                    <a:pt x="13" y="14"/>
                    <a:pt x="1" y="14"/>
                    <a:pt x="1" y="14"/>
                  </a:cubicBezTo>
                  <a:cubicBezTo>
                    <a:pt x="1" y="27"/>
                    <a:pt x="13" y="27"/>
                    <a:pt x="13" y="27"/>
                  </a:cubicBezTo>
                  <a:lnTo>
                    <a:pt x="27" y="27"/>
                  </a:lnTo>
                  <a:lnTo>
                    <a:pt x="40" y="14"/>
                  </a:lnTo>
                  <a:lnTo>
                    <a:pt x="54" y="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3808590" y="1823724"/>
              <a:ext cx="2170" cy="177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0" y="1"/>
                  </a:moveTo>
                  <a:lnTo>
                    <a:pt x="0" y="27"/>
                  </a:lnTo>
                  <a:lnTo>
                    <a:pt x="13" y="27"/>
                  </a:lnTo>
                  <a:cubicBezTo>
                    <a:pt x="13" y="40"/>
                    <a:pt x="27" y="40"/>
                    <a:pt x="39" y="40"/>
                  </a:cubicBezTo>
                  <a:cubicBezTo>
                    <a:pt x="39" y="54"/>
                    <a:pt x="53" y="54"/>
                    <a:pt x="53" y="54"/>
                  </a:cubicBezTo>
                  <a:cubicBezTo>
                    <a:pt x="66" y="54"/>
                    <a:pt x="66" y="40"/>
                    <a:pt x="66" y="27"/>
                  </a:cubicBezTo>
                  <a:lnTo>
                    <a:pt x="53" y="14"/>
                  </a:lnTo>
                  <a:cubicBezTo>
                    <a:pt x="39" y="14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3810728" y="1825895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4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4" y="27"/>
                  </a:lnTo>
                  <a:cubicBezTo>
                    <a:pt x="14" y="27"/>
                    <a:pt x="27" y="27"/>
                    <a:pt x="27" y="41"/>
                  </a:cubicBezTo>
                  <a:lnTo>
                    <a:pt x="41" y="41"/>
                  </a:lnTo>
                  <a:lnTo>
                    <a:pt x="54" y="27"/>
                  </a:lnTo>
                  <a:lnTo>
                    <a:pt x="41" y="14"/>
                  </a:lnTo>
                  <a:cubicBezTo>
                    <a:pt x="27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3810300" y="181458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4" y="27"/>
                    <a:pt x="14" y="27"/>
                    <a:pt x="27" y="41"/>
                  </a:cubicBezTo>
                  <a:lnTo>
                    <a:pt x="40" y="41"/>
                  </a:lnTo>
                  <a:lnTo>
                    <a:pt x="40" y="27"/>
                  </a:lnTo>
                  <a:lnTo>
                    <a:pt x="40" y="14"/>
                  </a:ln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3838582" y="1816786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27" y="0"/>
                  </a:moveTo>
                  <a:cubicBezTo>
                    <a:pt x="27" y="13"/>
                    <a:pt x="15" y="27"/>
                    <a:pt x="1" y="27"/>
                  </a:cubicBezTo>
                  <a:lnTo>
                    <a:pt x="1" y="53"/>
                  </a:lnTo>
                  <a:cubicBezTo>
                    <a:pt x="1" y="66"/>
                    <a:pt x="15" y="66"/>
                    <a:pt x="15" y="66"/>
                  </a:cubicBezTo>
                  <a:cubicBezTo>
                    <a:pt x="27" y="66"/>
                    <a:pt x="27" y="53"/>
                    <a:pt x="27" y="53"/>
                  </a:cubicBezTo>
                  <a:lnTo>
                    <a:pt x="54" y="2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3838187" y="1819811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13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0" y="27"/>
                  </a:lnTo>
                  <a:cubicBezTo>
                    <a:pt x="0" y="41"/>
                    <a:pt x="0" y="41"/>
                    <a:pt x="13" y="41"/>
                  </a:cubicBezTo>
                  <a:cubicBezTo>
                    <a:pt x="27" y="27"/>
                    <a:pt x="27" y="27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3833813" y="1809354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1"/>
                  </a:moveTo>
                  <a:cubicBezTo>
                    <a:pt x="13" y="1"/>
                    <a:pt x="13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3" y="41"/>
                    <a:pt x="13" y="41"/>
                  </a:cubicBezTo>
                  <a:lnTo>
                    <a:pt x="27" y="41"/>
                  </a:lnTo>
                  <a:cubicBezTo>
                    <a:pt x="27" y="27"/>
                    <a:pt x="40" y="27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3819903" y="1857695"/>
              <a:ext cx="2631" cy="1315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27" y="0"/>
                  </a:moveTo>
                  <a:cubicBezTo>
                    <a:pt x="13" y="0"/>
                    <a:pt x="0" y="0"/>
                    <a:pt x="0" y="13"/>
                  </a:cubicBezTo>
                  <a:cubicBezTo>
                    <a:pt x="0" y="13"/>
                    <a:pt x="0" y="27"/>
                    <a:pt x="13" y="27"/>
                  </a:cubicBezTo>
                  <a:cubicBezTo>
                    <a:pt x="27" y="40"/>
                    <a:pt x="39" y="40"/>
                    <a:pt x="53" y="40"/>
                  </a:cubicBezTo>
                  <a:lnTo>
                    <a:pt x="66" y="40"/>
                  </a:lnTo>
                  <a:cubicBezTo>
                    <a:pt x="80" y="40"/>
                    <a:pt x="80" y="27"/>
                    <a:pt x="80" y="27"/>
                  </a:cubicBezTo>
                  <a:cubicBezTo>
                    <a:pt x="66" y="13"/>
                    <a:pt x="66" y="13"/>
                    <a:pt x="53" y="13"/>
                  </a:cubicBezTo>
                  <a:cubicBezTo>
                    <a:pt x="53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3822501" y="1859438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lnTo>
                    <a:pt x="13" y="13"/>
                  </a:lnTo>
                  <a:cubicBezTo>
                    <a:pt x="1" y="13"/>
                    <a:pt x="13" y="13"/>
                    <a:pt x="13" y="27"/>
                  </a:cubicBezTo>
                  <a:lnTo>
                    <a:pt x="54" y="27"/>
                  </a:lnTo>
                  <a:lnTo>
                    <a:pt x="54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3819903" y="1848520"/>
              <a:ext cx="1315" cy="921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3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39" y="27"/>
                  </a:lnTo>
                  <a:lnTo>
                    <a:pt x="39" y="15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3848151" y="1844179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41" y="1"/>
                  </a:moveTo>
                  <a:cubicBezTo>
                    <a:pt x="27" y="1"/>
                    <a:pt x="27" y="14"/>
                    <a:pt x="27" y="14"/>
                  </a:cubicBezTo>
                  <a:cubicBezTo>
                    <a:pt x="15" y="27"/>
                    <a:pt x="1" y="27"/>
                    <a:pt x="1" y="41"/>
                  </a:cubicBezTo>
                  <a:lnTo>
                    <a:pt x="1" y="67"/>
                  </a:lnTo>
                  <a:cubicBezTo>
                    <a:pt x="1" y="67"/>
                    <a:pt x="15" y="80"/>
                    <a:pt x="27" y="80"/>
                  </a:cubicBezTo>
                  <a:lnTo>
                    <a:pt x="27" y="67"/>
                  </a:lnTo>
                  <a:cubicBezTo>
                    <a:pt x="41" y="53"/>
                    <a:pt x="41" y="41"/>
                    <a:pt x="41" y="27"/>
                  </a:cubicBezTo>
                  <a:lnTo>
                    <a:pt x="54" y="27"/>
                  </a:lnTo>
                  <a:cubicBezTo>
                    <a:pt x="54" y="14"/>
                    <a:pt x="41" y="14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848151" y="1847665"/>
              <a:ext cx="921" cy="1348"/>
            </a:xfrm>
            <a:custGeom>
              <a:avLst/>
              <a:gdLst/>
              <a:ahLst/>
              <a:cxnLst/>
              <a:rect l="l" t="t" r="r" b="b"/>
              <a:pathLst>
                <a:path w="28" h="41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841640" y="1838095"/>
              <a:ext cx="1348" cy="1776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40" y="0"/>
                  </a:moveTo>
                  <a:cubicBezTo>
                    <a:pt x="27" y="0"/>
                    <a:pt x="27" y="0"/>
                    <a:pt x="27" y="14"/>
                  </a:cubicBezTo>
                  <a:cubicBezTo>
                    <a:pt x="14" y="14"/>
                    <a:pt x="14" y="14"/>
                    <a:pt x="14" y="27"/>
                  </a:cubicBezTo>
                  <a:cubicBezTo>
                    <a:pt x="14" y="27"/>
                    <a:pt x="1" y="40"/>
                    <a:pt x="14" y="40"/>
                  </a:cubicBezTo>
                  <a:cubicBezTo>
                    <a:pt x="14" y="40"/>
                    <a:pt x="14" y="53"/>
                    <a:pt x="27" y="53"/>
                  </a:cubicBezTo>
                  <a:lnTo>
                    <a:pt x="27" y="40"/>
                  </a:lnTo>
                  <a:cubicBezTo>
                    <a:pt x="40" y="27"/>
                    <a:pt x="40" y="27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818554" y="188729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15" y="0"/>
                  </a:moveTo>
                  <a:cubicBezTo>
                    <a:pt x="1" y="0"/>
                    <a:pt x="1" y="13"/>
                    <a:pt x="1" y="27"/>
                  </a:cubicBezTo>
                  <a:lnTo>
                    <a:pt x="15" y="27"/>
                  </a:lnTo>
                  <a:cubicBezTo>
                    <a:pt x="15" y="40"/>
                    <a:pt x="27" y="40"/>
                    <a:pt x="41" y="53"/>
                  </a:cubicBezTo>
                  <a:lnTo>
                    <a:pt x="54" y="53"/>
                  </a:lnTo>
                  <a:cubicBezTo>
                    <a:pt x="54" y="53"/>
                    <a:pt x="68" y="53"/>
                    <a:pt x="68" y="40"/>
                  </a:cubicBezTo>
                  <a:cubicBezTo>
                    <a:pt x="68" y="40"/>
                    <a:pt x="68" y="27"/>
                    <a:pt x="54" y="27"/>
                  </a:cubicBezTo>
                  <a:cubicBezTo>
                    <a:pt x="54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820297" y="18898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822501" y="1879005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1" y="0"/>
                  </a:moveTo>
                  <a:lnTo>
                    <a:pt x="1" y="14"/>
                  </a:lnTo>
                  <a:cubicBezTo>
                    <a:pt x="13" y="27"/>
                    <a:pt x="13" y="27"/>
                    <a:pt x="27" y="27"/>
                  </a:cubicBezTo>
                  <a:lnTo>
                    <a:pt x="27" y="41"/>
                  </a:lnTo>
                  <a:cubicBezTo>
                    <a:pt x="40" y="41"/>
                    <a:pt x="40" y="27"/>
                    <a:pt x="40" y="27"/>
                  </a:cubicBezTo>
                  <a:lnTo>
                    <a:pt x="40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848151" y="1890317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15" y="0"/>
                    <a:pt x="15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" y="41"/>
                    <a:pt x="15" y="41"/>
                  </a:cubicBezTo>
                  <a:lnTo>
                    <a:pt x="27" y="41"/>
                  </a:lnTo>
                  <a:cubicBezTo>
                    <a:pt x="27" y="27"/>
                    <a:pt x="27" y="27"/>
                    <a:pt x="41" y="27"/>
                  </a:cubicBezTo>
                  <a:lnTo>
                    <a:pt x="41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846441" y="1879465"/>
              <a:ext cx="1743" cy="1085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26" y="0"/>
                  </a:moveTo>
                  <a:cubicBezTo>
                    <a:pt x="26" y="0"/>
                    <a:pt x="14" y="0"/>
                    <a:pt x="14" y="13"/>
                  </a:cubicBezTo>
                  <a:cubicBezTo>
                    <a:pt x="14" y="13"/>
                    <a:pt x="0" y="13"/>
                    <a:pt x="0" y="27"/>
                  </a:cubicBezTo>
                  <a:lnTo>
                    <a:pt x="14" y="27"/>
                  </a:lnTo>
                  <a:cubicBezTo>
                    <a:pt x="14" y="31"/>
                    <a:pt x="15" y="32"/>
                    <a:pt x="17" y="32"/>
                  </a:cubicBezTo>
                  <a:cubicBezTo>
                    <a:pt x="21" y="32"/>
                    <a:pt x="26" y="27"/>
                    <a:pt x="26" y="27"/>
                  </a:cubicBezTo>
                  <a:lnTo>
                    <a:pt x="40" y="13"/>
                  </a:lnTo>
                  <a:lnTo>
                    <a:pt x="53" y="13"/>
                  </a:lnTo>
                  <a:cubicBezTo>
                    <a:pt x="53" y="13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815101" y="1857925"/>
              <a:ext cx="2631" cy="3683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27" y="0"/>
                  </a:moveTo>
                  <a:cubicBezTo>
                    <a:pt x="19" y="0"/>
                    <a:pt x="14" y="6"/>
                    <a:pt x="14" y="6"/>
                  </a:cubicBezTo>
                  <a:cubicBezTo>
                    <a:pt x="0" y="20"/>
                    <a:pt x="0" y="33"/>
                    <a:pt x="0" y="46"/>
                  </a:cubicBezTo>
                  <a:cubicBezTo>
                    <a:pt x="14" y="46"/>
                    <a:pt x="14" y="59"/>
                    <a:pt x="27" y="73"/>
                  </a:cubicBezTo>
                  <a:cubicBezTo>
                    <a:pt x="27" y="73"/>
                    <a:pt x="40" y="85"/>
                    <a:pt x="40" y="99"/>
                  </a:cubicBezTo>
                  <a:lnTo>
                    <a:pt x="53" y="112"/>
                  </a:lnTo>
                  <a:lnTo>
                    <a:pt x="79" y="112"/>
                  </a:lnTo>
                  <a:lnTo>
                    <a:pt x="79" y="85"/>
                  </a:lnTo>
                  <a:cubicBezTo>
                    <a:pt x="79" y="59"/>
                    <a:pt x="67" y="46"/>
                    <a:pt x="53" y="20"/>
                  </a:cubicBezTo>
                  <a:lnTo>
                    <a:pt x="40" y="6"/>
                  </a:lnTo>
                  <a:cubicBezTo>
                    <a:pt x="36" y="2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869921" y="1850723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27" y="1"/>
                  </a:moveTo>
                  <a:cubicBezTo>
                    <a:pt x="27" y="1"/>
                    <a:pt x="14" y="1"/>
                    <a:pt x="14" y="13"/>
                  </a:cubicBezTo>
                  <a:lnTo>
                    <a:pt x="14" y="27"/>
                  </a:lnTo>
                  <a:cubicBezTo>
                    <a:pt x="14" y="40"/>
                    <a:pt x="1" y="54"/>
                    <a:pt x="1" y="54"/>
                  </a:cubicBezTo>
                  <a:lnTo>
                    <a:pt x="1" y="66"/>
                  </a:lnTo>
                  <a:cubicBezTo>
                    <a:pt x="1" y="80"/>
                    <a:pt x="14" y="80"/>
                    <a:pt x="14" y="80"/>
                  </a:cubicBezTo>
                  <a:cubicBezTo>
                    <a:pt x="27" y="80"/>
                    <a:pt x="27" y="80"/>
                    <a:pt x="27" y="66"/>
                  </a:cubicBezTo>
                  <a:cubicBezTo>
                    <a:pt x="41" y="54"/>
                    <a:pt x="54" y="40"/>
                    <a:pt x="54" y="27"/>
                  </a:cubicBezTo>
                  <a:lnTo>
                    <a:pt x="54" y="13"/>
                  </a:lnTo>
                  <a:cubicBezTo>
                    <a:pt x="54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841212" y="1917546"/>
              <a:ext cx="3519" cy="3486"/>
            </a:xfrm>
            <a:custGeom>
              <a:avLst/>
              <a:gdLst/>
              <a:ahLst/>
              <a:cxnLst/>
              <a:rect l="l" t="t" r="r" b="b"/>
              <a:pathLst>
                <a:path w="107" h="106" extrusionOk="0">
                  <a:moveTo>
                    <a:pt x="76" y="1"/>
                  </a:moveTo>
                  <a:cubicBezTo>
                    <a:pt x="71" y="1"/>
                    <a:pt x="62" y="7"/>
                    <a:pt x="53" y="7"/>
                  </a:cubicBezTo>
                  <a:lnTo>
                    <a:pt x="27" y="33"/>
                  </a:lnTo>
                  <a:cubicBezTo>
                    <a:pt x="27" y="46"/>
                    <a:pt x="14" y="46"/>
                    <a:pt x="14" y="60"/>
                  </a:cubicBezTo>
                  <a:cubicBezTo>
                    <a:pt x="14" y="73"/>
                    <a:pt x="0" y="73"/>
                    <a:pt x="0" y="86"/>
                  </a:cubicBezTo>
                  <a:cubicBezTo>
                    <a:pt x="0" y="86"/>
                    <a:pt x="0" y="99"/>
                    <a:pt x="14" y="99"/>
                  </a:cubicBezTo>
                  <a:cubicBezTo>
                    <a:pt x="14" y="104"/>
                    <a:pt x="15" y="105"/>
                    <a:pt x="18" y="105"/>
                  </a:cubicBezTo>
                  <a:cubicBezTo>
                    <a:pt x="23" y="105"/>
                    <a:pt x="31" y="99"/>
                    <a:pt x="40" y="99"/>
                  </a:cubicBezTo>
                  <a:cubicBezTo>
                    <a:pt x="67" y="86"/>
                    <a:pt x="80" y="73"/>
                    <a:pt x="93" y="46"/>
                  </a:cubicBezTo>
                  <a:lnTo>
                    <a:pt x="93" y="33"/>
                  </a:lnTo>
                  <a:cubicBezTo>
                    <a:pt x="106" y="20"/>
                    <a:pt x="93" y="7"/>
                    <a:pt x="80" y="7"/>
                  </a:cubicBezTo>
                  <a:cubicBezTo>
                    <a:pt x="80" y="2"/>
                    <a:pt x="78" y="1"/>
                    <a:pt x="7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837727" y="1921229"/>
              <a:ext cx="2631" cy="2203"/>
            </a:xfrm>
            <a:custGeom>
              <a:avLst/>
              <a:gdLst/>
              <a:ahLst/>
              <a:cxnLst/>
              <a:rect l="l" t="t" r="r" b="b"/>
              <a:pathLst>
                <a:path w="80" h="67" extrusionOk="0">
                  <a:moveTo>
                    <a:pt x="41" y="1"/>
                  </a:moveTo>
                  <a:cubicBezTo>
                    <a:pt x="41" y="13"/>
                    <a:pt x="27" y="13"/>
                    <a:pt x="27" y="27"/>
                  </a:cubicBezTo>
                  <a:lnTo>
                    <a:pt x="14" y="40"/>
                  </a:lnTo>
                  <a:lnTo>
                    <a:pt x="0" y="54"/>
                  </a:lnTo>
                  <a:cubicBezTo>
                    <a:pt x="0" y="66"/>
                    <a:pt x="0" y="66"/>
                    <a:pt x="14" y="66"/>
                  </a:cubicBezTo>
                  <a:lnTo>
                    <a:pt x="27" y="66"/>
                  </a:lnTo>
                  <a:lnTo>
                    <a:pt x="67" y="27"/>
                  </a:lnTo>
                  <a:lnTo>
                    <a:pt x="67" y="13"/>
                  </a:lnTo>
                  <a:cubicBezTo>
                    <a:pt x="80" y="13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786360" y="1919914"/>
              <a:ext cx="2236" cy="4144"/>
            </a:xfrm>
            <a:custGeom>
              <a:avLst/>
              <a:gdLst/>
              <a:ahLst/>
              <a:cxnLst/>
              <a:rect l="l" t="t" r="r" b="b"/>
              <a:pathLst>
                <a:path w="68" h="126" extrusionOk="0">
                  <a:moveTo>
                    <a:pt x="14" y="1"/>
                  </a:moveTo>
                  <a:cubicBezTo>
                    <a:pt x="14" y="1"/>
                    <a:pt x="0" y="14"/>
                    <a:pt x="0" y="27"/>
                  </a:cubicBezTo>
                  <a:cubicBezTo>
                    <a:pt x="0" y="53"/>
                    <a:pt x="14" y="80"/>
                    <a:pt x="14" y="94"/>
                  </a:cubicBezTo>
                  <a:lnTo>
                    <a:pt x="27" y="120"/>
                  </a:lnTo>
                  <a:cubicBezTo>
                    <a:pt x="36" y="120"/>
                    <a:pt x="45" y="126"/>
                    <a:pt x="50" y="126"/>
                  </a:cubicBezTo>
                  <a:cubicBezTo>
                    <a:pt x="52" y="126"/>
                    <a:pt x="53" y="124"/>
                    <a:pt x="53" y="120"/>
                  </a:cubicBezTo>
                  <a:cubicBezTo>
                    <a:pt x="67" y="120"/>
                    <a:pt x="67" y="106"/>
                    <a:pt x="67" y="94"/>
                  </a:cubicBezTo>
                  <a:lnTo>
                    <a:pt x="67" y="53"/>
                  </a:lnTo>
                  <a:cubicBezTo>
                    <a:pt x="53" y="53"/>
                    <a:pt x="53" y="41"/>
                    <a:pt x="53" y="27"/>
                  </a:cubicBezTo>
                  <a:lnTo>
                    <a:pt x="41" y="14"/>
                  </a:lnTo>
                  <a:cubicBezTo>
                    <a:pt x="41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786360" y="1915573"/>
              <a:ext cx="1776" cy="2960"/>
            </a:xfrm>
            <a:custGeom>
              <a:avLst/>
              <a:gdLst/>
              <a:ahLst/>
              <a:cxnLst/>
              <a:rect l="l" t="t" r="r" b="b"/>
              <a:pathLst>
                <a:path w="54" h="90" extrusionOk="0">
                  <a:moveTo>
                    <a:pt x="14" y="0"/>
                  </a:moveTo>
                  <a:cubicBezTo>
                    <a:pt x="14" y="0"/>
                    <a:pt x="0" y="14"/>
                    <a:pt x="0" y="27"/>
                  </a:cubicBezTo>
                  <a:cubicBezTo>
                    <a:pt x="0" y="40"/>
                    <a:pt x="14" y="53"/>
                    <a:pt x="14" y="67"/>
                  </a:cubicBezTo>
                  <a:lnTo>
                    <a:pt x="27" y="80"/>
                  </a:lnTo>
                  <a:cubicBezTo>
                    <a:pt x="27" y="86"/>
                    <a:pt x="30" y="90"/>
                    <a:pt x="34" y="90"/>
                  </a:cubicBezTo>
                  <a:cubicBezTo>
                    <a:pt x="37" y="90"/>
                    <a:pt x="41" y="86"/>
                    <a:pt x="41" y="80"/>
                  </a:cubicBezTo>
                  <a:lnTo>
                    <a:pt x="53" y="67"/>
                  </a:lnTo>
                  <a:cubicBezTo>
                    <a:pt x="53" y="53"/>
                    <a:pt x="53" y="53"/>
                    <a:pt x="41" y="40"/>
                  </a:cubicBez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841640" y="1816786"/>
              <a:ext cx="1348" cy="2960"/>
            </a:xfrm>
            <a:custGeom>
              <a:avLst/>
              <a:gdLst/>
              <a:ahLst/>
              <a:cxnLst/>
              <a:rect l="l" t="t" r="r" b="b"/>
              <a:pathLst>
                <a:path w="41" h="90" extrusionOk="0">
                  <a:moveTo>
                    <a:pt x="14" y="0"/>
                  </a:moveTo>
                  <a:cubicBezTo>
                    <a:pt x="1" y="0"/>
                    <a:pt x="1" y="13"/>
                    <a:pt x="1" y="27"/>
                  </a:cubicBezTo>
                  <a:cubicBezTo>
                    <a:pt x="1" y="39"/>
                    <a:pt x="1" y="53"/>
                    <a:pt x="14" y="66"/>
                  </a:cubicBezTo>
                  <a:lnTo>
                    <a:pt x="14" y="80"/>
                  </a:lnTo>
                  <a:cubicBezTo>
                    <a:pt x="21" y="86"/>
                    <a:pt x="24" y="89"/>
                    <a:pt x="27" y="89"/>
                  </a:cubicBezTo>
                  <a:cubicBezTo>
                    <a:pt x="31" y="89"/>
                    <a:pt x="34" y="86"/>
                    <a:pt x="40" y="80"/>
                  </a:cubicBezTo>
                  <a:lnTo>
                    <a:pt x="40" y="66"/>
                  </a:lnTo>
                  <a:lnTo>
                    <a:pt x="40" y="39"/>
                  </a:lnTo>
                  <a:cubicBezTo>
                    <a:pt x="40" y="39"/>
                    <a:pt x="40" y="27"/>
                    <a:pt x="27" y="27"/>
                  </a:cubicBezTo>
                  <a:lnTo>
                    <a:pt x="27" y="13"/>
                  </a:ln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902576" y="1933857"/>
              <a:ext cx="1776" cy="1743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lnTo>
                    <a:pt x="1" y="27"/>
                  </a:lnTo>
                  <a:lnTo>
                    <a:pt x="1" y="40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40" y="27"/>
                    <a:pt x="54" y="14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900406" y="1935173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4" y="13"/>
                  </a:lnTo>
                  <a:cubicBezTo>
                    <a:pt x="0" y="13"/>
                    <a:pt x="0" y="27"/>
                    <a:pt x="0" y="27"/>
                  </a:cubicBezTo>
                  <a:lnTo>
                    <a:pt x="14" y="39"/>
                  </a:lnTo>
                  <a:cubicBezTo>
                    <a:pt x="14" y="39"/>
                    <a:pt x="27" y="39"/>
                    <a:pt x="27" y="27"/>
                  </a:cubicBez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908693" y="1922775"/>
              <a:ext cx="1315" cy="1513"/>
            </a:xfrm>
            <a:custGeom>
              <a:avLst/>
              <a:gdLst/>
              <a:ahLst/>
              <a:cxnLst/>
              <a:rect l="l" t="t" r="r" b="b"/>
              <a:pathLst>
                <a:path w="40" h="46" extrusionOk="0">
                  <a:moveTo>
                    <a:pt x="30" y="1"/>
                  </a:moveTo>
                  <a:cubicBezTo>
                    <a:pt x="27" y="1"/>
                    <a:pt x="27" y="7"/>
                    <a:pt x="27" y="7"/>
                  </a:cubicBezTo>
                  <a:cubicBezTo>
                    <a:pt x="13" y="19"/>
                    <a:pt x="13" y="19"/>
                    <a:pt x="13" y="33"/>
                  </a:cubicBezTo>
                  <a:cubicBezTo>
                    <a:pt x="0" y="33"/>
                    <a:pt x="0" y="46"/>
                    <a:pt x="0" y="46"/>
                  </a:cubicBezTo>
                  <a:lnTo>
                    <a:pt x="27" y="46"/>
                  </a:lnTo>
                  <a:cubicBezTo>
                    <a:pt x="27" y="33"/>
                    <a:pt x="39" y="33"/>
                    <a:pt x="39" y="19"/>
                  </a:cubicBezTo>
                  <a:lnTo>
                    <a:pt x="39" y="7"/>
                  </a:lnTo>
                  <a:cubicBezTo>
                    <a:pt x="35" y="2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863837" y="1905576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4" y="0"/>
                  </a:moveTo>
                  <a:cubicBezTo>
                    <a:pt x="0" y="13"/>
                    <a:pt x="14" y="13"/>
                    <a:pt x="14" y="27"/>
                  </a:cubicBezTo>
                  <a:cubicBezTo>
                    <a:pt x="14" y="27"/>
                    <a:pt x="27" y="39"/>
                    <a:pt x="41" y="39"/>
                  </a:cubicBezTo>
                  <a:cubicBezTo>
                    <a:pt x="41" y="39"/>
                    <a:pt x="41" y="53"/>
                    <a:pt x="53" y="53"/>
                  </a:cubicBezTo>
                  <a:lnTo>
                    <a:pt x="53" y="39"/>
                  </a:lnTo>
                  <a:lnTo>
                    <a:pt x="53" y="13"/>
                  </a:lnTo>
                  <a:cubicBezTo>
                    <a:pt x="41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865580" y="1907713"/>
              <a:ext cx="1348" cy="1118"/>
            </a:xfrm>
            <a:custGeom>
              <a:avLst/>
              <a:gdLst/>
              <a:ahLst/>
              <a:cxnLst/>
              <a:rect l="l" t="t" r="r" b="b"/>
              <a:pathLst>
                <a:path w="41" h="34" extrusionOk="0">
                  <a:moveTo>
                    <a:pt x="0" y="1"/>
                  </a:moveTo>
                  <a:lnTo>
                    <a:pt x="0" y="15"/>
                  </a:lnTo>
                  <a:lnTo>
                    <a:pt x="14" y="27"/>
                  </a:lnTo>
                  <a:cubicBezTo>
                    <a:pt x="14" y="27"/>
                    <a:pt x="20" y="33"/>
                    <a:pt x="24" y="33"/>
                  </a:cubicBezTo>
                  <a:cubicBezTo>
                    <a:pt x="25" y="33"/>
                    <a:pt x="27" y="32"/>
                    <a:pt x="27" y="27"/>
                  </a:cubicBezTo>
                  <a:lnTo>
                    <a:pt x="41" y="27"/>
                  </a:lnTo>
                  <a:cubicBezTo>
                    <a:pt x="41" y="15"/>
                    <a:pt x="27" y="15"/>
                    <a:pt x="27" y="15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3853840" y="1902090"/>
              <a:ext cx="1315" cy="888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13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40" y="27"/>
                  </a:lnTo>
                  <a:lnTo>
                    <a:pt x="40" y="13"/>
                  </a:lnTo>
                  <a:cubicBezTo>
                    <a:pt x="40" y="13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3887350" y="1872493"/>
              <a:ext cx="9175" cy="9142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5"/>
          <p:cNvGrpSpPr/>
          <p:nvPr/>
        </p:nvGrpSpPr>
        <p:grpSpPr>
          <a:xfrm rot="-2347899">
            <a:off x="250012" y="540043"/>
            <a:ext cx="496681" cy="474591"/>
            <a:chOff x="3705751" y="1648824"/>
            <a:chExt cx="84950" cy="81168"/>
          </a:xfrm>
        </p:grpSpPr>
        <p:sp>
          <p:nvSpPr>
            <p:cNvPr id="579" name="Google Shape;579;p5"/>
            <p:cNvSpPr/>
            <p:nvPr/>
          </p:nvSpPr>
          <p:spPr>
            <a:xfrm>
              <a:off x="3705751" y="1648824"/>
              <a:ext cx="84950" cy="81168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3749390" y="1684704"/>
              <a:ext cx="9019" cy="8986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6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6"/>
          <p:cNvSpPr/>
          <p:nvPr/>
        </p:nvSpPr>
        <p:spPr>
          <a:xfrm flipH="1">
            <a:off x="-81128" y="455840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6"/>
          <p:cNvGrpSpPr/>
          <p:nvPr/>
        </p:nvGrpSpPr>
        <p:grpSpPr>
          <a:xfrm rot="-2347899">
            <a:off x="250012" y="540043"/>
            <a:ext cx="496681" cy="474591"/>
            <a:chOff x="3705751" y="1648824"/>
            <a:chExt cx="84950" cy="81168"/>
          </a:xfrm>
        </p:grpSpPr>
        <p:sp>
          <p:nvSpPr>
            <p:cNvPr id="586" name="Google Shape;586;p6"/>
            <p:cNvSpPr/>
            <p:nvPr/>
          </p:nvSpPr>
          <p:spPr>
            <a:xfrm>
              <a:off x="3705751" y="1648824"/>
              <a:ext cx="84950" cy="81168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3749390" y="1684704"/>
              <a:ext cx="9019" cy="8986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6"/>
          <p:cNvGrpSpPr/>
          <p:nvPr/>
        </p:nvGrpSpPr>
        <p:grpSpPr>
          <a:xfrm rot="-721927">
            <a:off x="-8316" y="3680541"/>
            <a:ext cx="1063232" cy="1608187"/>
            <a:chOff x="3587009" y="1983415"/>
            <a:chExt cx="119735" cy="181132"/>
          </a:xfrm>
        </p:grpSpPr>
        <p:sp>
          <p:nvSpPr>
            <p:cNvPr id="589" name="Google Shape;589;p6"/>
            <p:cNvSpPr/>
            <p:nvPr/>
          </p:nvSpPr>
          <p:spPr>
            <a:xfrm>
              <a:off x="3633147" y="2031494"/>
              <a:ext cx="48374" cy="52123"/>
            </a:xfrm>
            <a:custGeom>
              <a:avLst/>
              <a:gdLst/>
              <a:ahLst/>
              <a:cxnLst/>
              <a:rect l="l" t="t" r="r" b="b"/>
              <a:pathLst>
                <a:path w="1471" h="1585" extrusionOk="0">
                  <a:moveTo>
                    <a:pt x="1219" y="1"/>
                  </a:moveTo>
                  <a:cubicBezTo>
                    <a:pt x="1187" y="1"/>
                    <a:pt x="1155" y="8"/>
                    <a:pt x="1126" y="22"/>
                  </a:cubicBezTo>
                  <a:cubicBezTo>
                    <a:pt x="941" y="115"/>
                    <a:pt x="650" y="472"/>
                    <a:pt x="1" y="1518"/>
                  </a:cubicBezTo>
                  <a:lnTo>
                    <a:pt x="41" y="1584"/>
                  </a:lnTo>
                  <a:cubicBezTo>
                    <a:pt x="662" y="1372"/>
                    <a:pt x="1100" y="922"/>
                    <a:pt x="1351" y="460"/>
                  </a:cubicBezTo>
                  <a:cubicBezTo>
                    <a:pt x="1417" y="340"/>
                    <a:pt x="1470" y="181"/>
                    <a:pt x="1377" y="75"/>
                  </a:cubicBezTo>
                  <a:cubicBezTo>
                    <a:pt x="1335" y="24"/>
                    <a:pt x="1276" y="1"/>
                    <a:pt x="121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3636205" y="2047016"/>
              <a:ext cx="31372" cy="32688"/>
            </a:xfrm>
            <a:custGeom>
              <a:avLst/>
              <a:gdLst/>
              <a:ahLst/>
              <a:cxnLst/>
              <a:rect l="l" t="t" r="r" b="b"/>
              <a:pathLst>
                <a:path w="954" h="994" extrusionOk="0">
                  <a:moveTo>
                    <a:pt x="940" y="0"/>
                  </a:moveTo>
                  <a:cubicBezTo>
                    <a:pt x="675" y="371"/>
                    <a:pt x="358" y="702"/>
                    <a:pt x="13" y="980"/>
                  </a:cubicBezTo>
                  <a:cubicBezTo>
                    <a:pt x="1" y="980"/>
                    <a:pt x="1" y="994"/>
                    <a:pt x="1" y="994"/>
                  </a:cubicBezTo>
                  <a:lnTo>
                    <a:pt x="13" y="994"/>
                  </a:lnTo>
                  <a:cubicBezTo>
                    <a:pt x="371" y="715"/>
                    <a:pt x="689" y="385"/>
                    <a:pt x="954" y="14"/>
                  </a:cubicBezTo>
                  <a:lnTo>
                    <a:pt x="9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3613120" y="2080690"/>
              <a:ext cx="58371" cy="43408"/>
            </a:xfrm>
            <a:custGeom>
              <a:avLst/>
              <a:gdLst/>
              <a:ahLst/>
              <a:cxnLst/>
              <a:rect l="l" t="t" r="r" b="b"/>
              <a:pathLst>
                <a:path w="1775" h="1320" extrusionOk="0">
                  <a:moveTo>
                    <a:pt x="1522" y="1"/>
                  </a:moveTo>
                  <a:cubicBezTo>
                    <a:pt x="1504" y="1"/>
                    <a:pt x="1487" y="3"/>
                    <a:pt x="1470" y="9"/>
                  </a:cubicBezTo>
                  <a:cubicBezTo>
                    <a:pt x="1245" y="62"/>
                    <a:pt x="954" y="314"/>
                    <a:pt x="67" y="1226"/>
                  </a:cubicBezTo>
                  <a:lnTo>
                    <a:pt x="1" y="1320"/>
                  </a:lnTo>
                  <a:cubicBezTo>
                    <a:pt x="689" y="1226"/>
                    <a:pt x="1232" y="896"/>
                    <a:pt x="1589" y="485"/>
                  </a:cubicBezTo>
                  <a:cubicBezTo>
                    <a:pt x="1682" y="379"/>
                    <a:pt x="1774" y="234"/>
                    <a:pt x="1709" y="102"/>
                  </a:cubicBezTo>
                  <a:cubicBezTo>
                    <a:pt x="1667" y="39"/>
                    <a:pt x="1591" y="1"/>
                    <a:pt x="152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3619237" y="2094897"/>
              <a:ext cx="35713" cy="25256"/>
            </a:xfrm>
            <a:custGeom>
              <a:avLst/>
              <a:gdLst/>
              <a:ahLst/>
              <a:cxnLst/>
              <a:rect l="l" t="t" r="r" b="b"/>
              <a:pathLst>
                <a:path w="1086" h="768" extrusionOk="0">
                  <a:moveTo>
                    <a:pt x="1073" y="0"/>
                  </a:moveTo>
                  <a:cubicBezTo>
                    <a:pt x="741" y="305"/>
                    <a:pt x="384" y="556"/>
                    <a:pt x="0" y="755"/>
                  </a:cubicBezTo>
                  <a:lnTo>
                    <a:pt x="0" y="768"/>
                  </a:lnTo>
                  <a:lnTo>
                    <a:pt x="14" y="768"/>
                  </a:lnTo>
                  <a:cubicBezTo>
                    <a:pt x="159" y="688"/>
                    <a:pt x="318" y="596"/>
                    <a:pt x="464" y="503"/>
                  </a:cubicBezTo>
                  <a:cubicBezTo>
                    <a:pt x="676" y="358"/>
                    <a:pt x="887" y="199"/>
                    <a:pt x="1085" y="14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3606609" y="2025936"/>
              <a:ext cx="27459" cy="59423"/>
            </a:xfrm>
            <a:custGeom>
              <a:avLst/>
              <a:gdLst/>
              <a:ahLst/>
              <a:cxnLst/>
              <a:rect l="l" t="t" r="r" b="b"/>
              <a:pathLst>
                <a:path w="835" h="1807" extrusionOk="0">
                  <a:moveTo>
                    <a:pt x="225" y="0"/>
                  </a:moveTo>
                  <a:cubicBezTo>
                    <a:pt x="195" y="0"/>
                    <a:pt x="164" y="6"/>
                    <a:pt x="133" y="20"/>
                  </a:cubicBezTo>
                  <a:cubicBezTo>
                    <a:pt x="13" y="85"/>
                    <a:pt x="1" y="258"/>
                    <a:pt x="13" y="377"/>
                  </a:cubicBezTo>
                  <a:cubicBezTo>
                    <a:pt x="66" y="880"/>
                    <a:pt x="305" y="1409"/>
                    <a:pt x="795" y="1806"/>
                  </a:cubicBezTo>
                  <a:lnTo>
                    <a:pt x="834" y="1727"/>
                  </a:lnTo>
                  <a:cubicBezTo>
                    <a:pt x="636" y="562"/>
                    <a:pt x="516" y="205"/>
                    <a:pt x="371" y="59"/>
                  </a:cubicBezTo>
                  <a:cubicBezTo>
                    <a:pt x="336" y="24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3615323" y="2044385"/>
              <a:ext cx="16114" cy="38804"/>
            </a:xfrm>
            <a:custGeom>
              <a:avLst/>
              <a:gdLst/>
              <a:ahLst/>
              <a:cxnLst/>
              <a:rect l="l" t="t" r="r" b="b"/>
              <a:pathLst>
                <a:path w="490" h="1180" extrusionOk="0">
                  <a:moveTo>
                    <a:pt x="13" y="1"/>
                  </a:moveTo>
                  <a:cubicBezTo>
                    <a:pt x="13" y="1"/>
                    <a:pt x="0" y="1"/>
                    <a:pt x="13" y="15"/>
                  </a:cubicBezTo>
                  <a:cubicBezTo>
                    <a:pt x="106" y="424"/>
                    <a:pt x="265" y="809"/>
                    <a:pt x="477" y="1179"/>
                  </a:cubicBezTo>
                  <a:lnTo>
                    <a:pt x="490" y="1179"/>
                  </a:lnTo>
                  <a:lnTo>
                    <a:pt x="490" y="1166"/>
                  </a:lnTo>
                  <a:cubicBezTo>
                    <a:pt x="278" y="809"/>
                    <a:pt x="119" y="412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3591810" y="2072041"/>
              <a:ext cx="20948" cy="62909"/>
            </a:xfrm>
            <a:custGeom>
              <a:avLst/>
              <a:gdLst/>
              <a:ahLst/>
              <a:cxnLst/>
              <a:rect l="l" t="t" r="r" b="b"/>
              <a:pathLst>
                <a:path w="637" h="1913" extrusionOk="0">
                  <a:moveTo>
                    <a:pt x="354" y="0"/>
                  </a:moveTo>
                  <a:cubicBezTo>
                    <a:pt x="338" y="0"/>
                    <a:pt x="321" y="2"/>
                    <a:pt x="305" y="7"/>
                  </a:cubicBezTo>
                  <a:cubicBezTo>
                    <a:pt x="172" y="33"/>
                    <a:pt x="107" y="180"/>
                    <a:pt x="93" y="312"/>
                  </a:cubicBezTo>
                  <a:cubicBezTo>
                    <a:pt x="1" y="801"/>
                    <a:pt x="66" y="1436"/>
                    <a:pt x="424" y="1913"/>
                  </a:cubicBezTo>
                  <a:lnTo>
                    <a:pt x="504" y="1807"/>
                  </a:lnTo>
                  <a:cubicBezTo>
                    <a:pt x="636" y="642"/>
                    <a:pt x="622" y="285"/>
                    <a:pt x="530" y="113"/>
                  </a:cubicBezTo>
                  <a:cubicBezTo>
                    <a:pt x="497" y="48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3601380" y="2088385"/>
              <a:ext cx="5262" cy="41797"/>
            </a:xfrm>
            <a:custGeom>
              <a:avLst/>
              <a:gdLst/>
              <a:ahLst/>
              <a:cxnLst/>
              <a:rect l="l" t="t" r="r" b="b"/>
              <a:pathLst>
                <a:path w="160" h="1271" extrusionOk="0">
                  <a:moveTo>
                    <a:pt x="40" y="0"/>
                  </a:moveTo>
                  <a:cubicBezTo>
                    <a:pt x="27" y="0"/>
                    <a:pt x="27" y="0"/>
                    <a:pt x="27" y="13"/>
                  </a:cubicBezTo>
                  <a:cubicBezTo>
                    <a:pt x="1" y="436"/>
                    <a:pt x="40" y="860"/>
                    <a:pt x="146" y="1271"/>
                  </a:cubicBezTo>
                  <a:lnTo>
                    <a:pt x="160" y="1271"/>
                  </a:lnTo>
                  <a:cubicBezTo>
                    <a:pt x="67" y="860"/>
                    <a:pt x="27" y="436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3587009" y="2051817"/>
              <a:ext cx="55740" cy="104048"/>
            </a:xfrm>
            <a:custGeom>
              <a:avLst/>
              <a:gdLst/>
              <a:ahLst/>
              <a:cxnLst/>
              <a:rect l="l" t="t" r="r" b="b"/>
              <a:pathLst>
                <a:path w="1695" h="3164" extrusionOk="0">
                  <a:moveTo>
                    <a:pt x="1668" y="0"/>
                  </a:moveTo>
                  <a:cubicBezTo>
                    <a:pt x="1629" y="146"/>
                    <a:pt x="1603" y="292"/>
                    <a:pt x="1550" y="437"/>
                  </a:cubicBezTo>
                  <a:cubicBezTo>
                    <a:pt x="1509" y="583"/>
                    <a:pt x="1470" y="728"/>
                    <a:pt x="1417" y="860"/>
                  </a:cubicBezTo>
                  <a:cubicBezTo>
                    <a:pt x="1324" y="1151"/>
                    <a:pt x="1206" y="1430"/>
                    <a:pt x="1059" y="1695"/>
                  </a:cubicBezTo>
                  <a:cubicBezTo>
                    <a:pt x="927" y="1959"/>
                    <a:pt x="768" y="2224"/>
                    <a:pt x="597" y="2462"/>
                  </a:cubicBezTo>
                  <a:cubicBezTo>
                    <a:pt x="504" y="2581"/>
                    <a:pt x="411" y="2701"/>
                    <a:pt x="306" y="2819"/>
                  </a:cubicBezTo>
                  <a:cubicBezTo>
                    <a:pt x="265" y="2872"/>
                    <a:pt x="212" y="2925"/>
                    <a:pt x="159" y="2978"/>
                  </a:cubicBezTo>
                  <a:cubicBezTo>
                    <a:pt x="106" y="3031"/>
                    <a:pt x="41" y="3098"/>
                    <a:pt x="1" y="3124"/>
                  </a:cubicBezTo>
                  <a:lnTo>
                    <a:pt x="1" y="3163"/>
                  </a:lnTo>
                  <a:lnTo>
                    <a:pt x="27" y="3137"/>
                  </a:lnTo>
                  <a:lnTo>
                    <a:pt x="54" y="3124"/>
                  </a:lnTo>
                  <a:lnTo>
                    <a:pt x="94" y="3084"/>
                  </a:lnTo>
                  <a:cubicBezTo>
                    <a:pt x="120" y="3057"/>
                    <a:pt x="159" y="3031"/>
                    <a:pt x="173" y="3004"/>
                  </a:cubicBezTo>
                  <a:cubicBezTo>
                    <a:pt x="239" y="2951"/>
                    <a:pt x="279" y="2899"/>
                    <a:pt x="332" y="2846"/>
                  </a:cubicBezTo>
                  <a:cubicBezTo>
                    <a:pt x="438" y="2727"/>
                    <a:pt x="530" y="2607"/>
                    <a:pt x="623" y="2489"/>
                  </a:cubicBezTo>
                  <a:cubicBezTo>
                    <a:pt x="808" y="2250"/>
                    <a:pt x="967" y="1986"/>
                    <a:pt x="1112" y="1721"/>
                  </a:cubicBezTo>
                  <a:cubicBezTo>
                    <a:pt x="1245" y="1443"/>
                    <a:pt x="1377" y="1178"/>
                    <a:pt x="1470" y="887"/>
                  </a:cubicBezTo>
                  <a:cubicBezTo>
                    <a:pt x="1576" y="596"/>
                    <a:pt x="1656" y="304"/>
                    <a:pt x="169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3630977" y="1983415"/>
              <a:ext cx="22691" cy="74517"/>
            </a:xfrm>
            <a:custGeom>
              <a:avLst/>
              <a:gdLst/>
              <a:ahLst/>
              <a:cxnLst/>
              <a:rect l="l" t="t" r="r" b="b"/>
              <a:pathLst>
                <a:path w="690" h="2266" extrusionOk="0">
                  <a:moveTo>
                    <a:pt x="272" y="1"/>
                  </a:moveTo>
                  <a:cubicBezTo>
                    <a:pt x="186" y="1"/>
                    <a:pt x="105" y="75"/>
                    <a:pt x="80" y="161"/>
                  </a:cubicBezTo>
                  <a:cubicBezTo>
                    <a:pt x="1" y="386"/>
                    <a:pt x="40" y="889"/>
                    <a:pt x="305" y="2199"/>
                  </a:cubicBezTo>
                  <a:lnTo>
                    <a:pt x="331" y="2266"/>
                  </a:lnTo>
                  <a:cubicBezTo>
                    <a:pt x="636" y="1590"/>
                    <a:pt x="689" y="863"/>
                    <a:pt x="543" y="307"/>
                  </a:cubicBezTo>
                  <a:cubicBezTo>
                    <a:pt x="504" y="161"/>
                    <a:pt x="437" y="2"/>
                    <a:pt x="292" y="2"/>
                  </a:cubicBezTo>
                  <a:cubicBezTo>
                    <a:pt x="285" y="1"/>
                    <a:pt x="279" y="1"/>
                    <a:pt x="27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3641434" y="2002193"/>
              <a:ext cx="2631" cy="50939"/>
            </a:xfrm>
            <a:custGeom>
              <a:avLst/>
              <a:gdLst/>
              <a:ahLst/>
              <a:cxnLst/>
              <a:rect l="l" t="t" r="r" b="b"/>
              <a:pathLst>
                <a:path w="80" h="1549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66" y="516"/>
                    <a:pt x="66" y="1033"/>
                    <a:pt x="1" y="1536"/>
                  </a:cubicBezTo>
                  <a:cubicBezTo>
                    <a:pt x="1" y="1536"/>
                    <a:pt x="1" y="1549"/>
                    <a:pt x="13" y="1549"/>
                  </a:cubicBezTo>
                  <a:lnTo>
                    <a:pt x="13" y="1536"/>
                  </a:lnTo>
                  <a:cubicBezTo>
                    <a:pt x="80" y="1033"/>
                    <a:pt x="80" y="516"/>
                    <a:pt x="13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3676260" y="2038301"/>
              <a:ext cx="2203" cy="3519"/>
            </a:xfrm>
            <a:custGeom>
              <a:avLst/>
              <a:gdLst/>
              <a:ahLst/>
              <a:cxnLst/>
              <a:rect l="l" t="t" r="r" b="b"/>
              <a:pathLst>
                <a:path w="67" h="107" extrusionOk="0">
                  <a:moveTo>
                    <a:pt x="40" y="1"/>
                  </a:moveTo>
                  <a:cubicBezTo>
                    <a:pt x="27" y="1"/>
                    <a:pt x="27" y="1"/>
                    <a:pt x="13" y="14"/>
                  </a:cubicBezTo>
                  <a:lnTo>
                    <a:pt x="13" y="41"/>
                  </a:lnTo>
                  <a:cubicBezTo>
                    <a:pt x="13" y="54"/>
                    <a:pt x="13" y="67"/>
                    <a:pt x="0" y="80"/>
                  </a:cubicBezTo>
                  <a:lnTo>
                    <a:pt x="0" y="94"/>
                  </a:lnTo>
                  <a:cubicBezTo>
                    <a:pt x="13" y="106"/>
                    <a:pt x="13" y="106"/>
                    <a:pt x="27" y="106"/>
                  </a:cubicBezTo>
                  <a:cubicBezTo>
                    <a:pt x="27" y="106"/>
                    <a:pt x="40" y="106"/>
                    <a:pt x="40" y="94"/>
                  </a:cubicBezTo>
                  <a:cubicBezTo>
                    <a:pt x="53" y="80"/>
                    <a:pt x="66" y="54"/>
                    <a:pt x="66" y="27"/>
                  </a:cubicBezTo>
                  <a:lnTo>
                    <a:pt x="66" y="14"/>
                  </a:lnTo>
                  <a:cubicBezTo>
                    <a:pt x="66" y="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3623577" y="2049877"/>
              <a:ext cx="2631" cy="3584"/>
            </a:xfrm>
            <a:custGeom>
              <a:avLst/>
              <a:gdLst/>
              <a:ahLst/>
              <a:cxnLst/>
              <a:rect l="l" t="t" r="r" b="b"/>
              <a:pathLst>
                <a:path w="80" h="109" extrusionOk="0">
                  <a:moveTo>
                    <a:pt x="23" y="0"/>
                  </a:moveTo>
                  <a:cubicBezTo>
                    <a:pt x="18" y="0"/>
                    <a:pt x="10" y="6"/>
                    <a:pt x="0" y="6"/>
                  </a:cubicBezTo>
                  <a:lnTo>
                    <a:pt x="0" y="33"/>
                  </a:lnTo>
                  <a:cubicBezTo>
                    <a:pt x="0" y="46"/>
                    <a:pt x="14" y="59"/>
                    <a:pt x="14" y="59"/>
                  </a:cubicBezTo>
                  <a:cubicBezTo>
                    <a:pt x="14" y="72"/>
                    <a:pt x="27" y="86"/>
                    <a:pt x="27" y="86"/>
                  </a:cubicBezTo>
                  <a:lnTo>
                    <a:pt x="41" y="99"/>
                  </a:lnTo>
                  <a:cubicBezTo>
                    <a:pt x="47" y="105"/>
                    <a:pt x="54" y="109"/>
                    <a:pt x="59" y="109"/>
                  </a:cubicBezTo>
                  <a:cubicBezTo>
                    <a:pt x="64" y="109"/>
                    <a:pt x="67" y="105"/>
                    <a:pt x="67" y="99"/>
                  </a:cubicBezTo>
                  <a:cubicBezTo>
                    <a:pt x="80" y="99"/>
                    <a:pt x="80" y="86"/>
                    <a:pt x="67" y="72"/>
                  </a:cubicBezTo>
                  <a:cubicBezTo>
                    <a:pt x="67" y="59"/>
                    <a:pt x="53" y="33"/>
                    <a:pt x="41" y="19"/>
                  </a:cubicBezTo>
                  <a:lnTo>
                    <a:pt x="27" y="6"/>
                  </a:lnTo>
                  <a:cubicBezTo>
                    <a:pt x="27" y="2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3674944" y="2043102"/>
              <a:ext cx="1348" cy="2664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27" y="1"/>
                  </a:moveTo>
                  <a:cubicBezTo>
                    <a:pt x="14" y="1"/>
                    <a:pt x="14" y="1"/>
                    <a:pt x="0" y="13"/>
                  </a:cubicBezTo>
                  <a:lnTo>
                    <a:pt x="0" y="27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80"/>
                  </a:lnTo>
                  <a:cubicBezTo>
                    <a:pt x="14" y="80"/>
                    <a:pt x="14" y="66"/>
                    <a:pt x="27" y="66"/>
                  </a:cubicBezTo>
                  <a:cubicBezTo>
                    <a:pt x="27" y="54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3647945" y="2105584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67" y="1"/>
                  </a:moveTo>
                  <a:cubicBezTo>
                    <a:pt x="58" y="1"/>
                    <a:pt x="49" y="7"/>
                    <a:pt x="41" y="7"/>
                  </a:cubicBezTo>
                  <a:cubicBezTo>
                    <a:pt x="41" y="19"/>
                    <a:pt x="27" y="19"/>
                    <a:pt x="27" y="33"/>
                  </a:cubicBezTo>
                  <a:cubicBezTo>
                    <a:pt x="14" y="46"/>
                    <a:pt x="14" y="46"/>
                    <a:pt x="14" y="60"/>
                  </a:cubicBezTo>
                  <a:cubicBezTo>
                    <a:pt x="1" y="60"/>
                    <a:pt x="1" y="72"/>
                    <a:pt x="1" y="72"/>
                  </a:cubicBezTo>
                  <a:lnTo>
                    <a:pt x="1" y="99"/>
                  </a:lnTo>
                  <a:cubicBezTo>
                    <a:pt x="14" y="99"/>
                    <a:pt x="27" y="99"/>
                    <a:pt x="27" y="86"/>
                  </a:cubicBezTo>
                  <a:cubicBezTo>
                    <a:pt x="54" y="72"/>
                    <a:pt x="67" y="60"/>
                    <a:pt x="80" y="46"/>
                  </a:cubicBezTo>
                  <a:lnTo>
                    <a:pt x="80" y="33"/>
                  </a:lnTo>
                  <a:cubicBezTo>
                    <a:pt x="94" y="19"/>
                    <a:pt x="80" y="7"/>
                    <a:pt x="80" y="7"/>
                  </a:cubicBezTo>
                  <a:cubicBezTo>
                    <a:pt x="76" y="2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3644460" y="2109070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54" y="0"/>
                  </a:moveTo>
                  <a:cubicBezTo>
                    <a:pt x="47" y="0"/>
                    <a:pt x="41" y="7"/>
                    <a:pt x="41" y="7"/>
                  </a:cubicBezTo>
                  <a:lnTo>
                    <a:pt x="27" y="19"/>
                  </a:lnTo>
                  <a:lnTo>
                    <a:pt x="14" y="33"/>
                  </a:lnTo>
                  <a:cubicBezTo>
                    <a:pt x="14" y="46"/>
                    <a:pt x="14" y="46"/>
                    <a:pt x="1" y="46"/>
                  </a:cubicBezTo>
                  <a:cubicBezTo>
                    <a:pt x="1" y="59"/>
                    <a:pt x="1" y="59"/>
                    <a:pt x="14" y="59"/>
                  </a:cubicBezTo>
                  <a:cubicBezTo>
                    <a:pt x="14" y="64"/>
                    <a:pt x="16" y="65"/>
                    <a:pt x="18" y="65"/>
                  </a:cubicBezTo>
                  <a:cubicBezTo>
                    <a:pt x="22" y="65"/>
                    <a:pt x="27" y="59"/>
                    <a:pt x="27" y="59"/>
                  </a:cubicBezTo>
                  <a:cubicBezTo>
                    <a:pt x="41" y="46"/>
                    <a:pt x="54" y="46"/>
                    <a:pt x="67" y="33"/>
                  </a:cubicBezTo>
                  <a:lnTo>
                    <a:pt x="67" y="19"/>
                  </a:lnTo>
                  <a:lnTo>
                    <a:pt x="67" y="7"/>
                  </a:lnTo>
                  <a:cubicBezTo>
                    <a:pt x="63" y="2"/>
                    <a:pt x="58" y="0"/>
                    <a:pt x="5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3596579" y="2107952"/>
              <a:ext cx="2236" cy="3716"/>
            </a:xfrm>
            <a:custGeom>
              <a:avLst/>
              <a:gdLst/>
              <a:ahLst/>
              <a:cxnLst/>
              <a:rect l="l" t="t" r="r" b="b"/>
              <a:pathLst>
                <a:path w="68" h="113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41"/>
                    <a:pt x="15" y="67"/>
                    <a:pt x="15" y="93"/>
                  </a:cubicBezTo>
                  <a:lnTo>
                    <a:pt x="27" y="106"/>
                  </a:lnTo>
                  <a:cubicBezTo>
                    <a:pt x="27" y="106"/>
                    <a:pt x="33" y="112"/>
                    <a:pt x="41" y="112"/>
                  </a:cubicBezTo>
                  <a:cubicBezTo>
                    <a:pt x="45" y="112"/>
                    <a:pt x="49" y="111"/>
                    <a:pt x="54" y="106"/>
                  </a:cubicBezTo>
                  <a:cubicBezTo>
                    <a:pt x="67" y="106"/>
                    <a:pt x="67" y="93"/>
                    <a:pt x="67" y="80"/>
                  </a:cubicBezTo>
                  <a:cubicBezTo>
                    <a:pt x="67" y="67"/>
                    <a:pt x="67" y="53"/>
                    <a:pt x="54" y="53"/>
                  </a:cubicBezTo>
                  <a:cubicBezTo>
                    <a:pt x="54" y="41"/>
                    <a:pt x="54" y="27"/>
                    <a:pt x="41" y="27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3596579" y="2103578"/>
              <a:ext cx="1348" cy="2861"/>
            </a:xfrm>
            <a:custGeom>
              <a:avLst/>
              <a:gdLst/>
              <a:ahLst/>
              <a:cxnLst/>
              <a:rect l="l" t="t" r="r" b="b"/>
              <a:pathLst>
                <a:path w="41" h="87" extrusionOk="0">
                  <a:moveTo>
                    <a:pt x="15" y="1"/>
                  </a:moveTo>
                  <a:cubicBezTo>
                    <a:pt x="1" y="15"/>
                    <a:pt x="1" y="15"/>
                    <a:pt x="1" y="27"/>
                  </a:cubicBezTo>
                  <a:cubicBezTo>
                    <a:pt x="1" y="41"/>
                    <a:pt x="1" y="54"/>
                    <a:pt x="15" y="68"/>
                  </a:cubicBezTo>
                  <a:lnTo>
                    <a:pt x="15" y="80"/>
                  </a:lnTo>
                  <a:cubicBezTo>
                    <a:pt x="23" y="80"/>
                    <a:pt x="26" y="86"/>
                    <a:pt x="31" y="86"/>
                  </a:cubicBezTo>
                  <a:cubicBezTo>
                    <a:pt x="33" y="86"/>
                    <a:pt x="36" y="85"/>
                    <a:pt x="41" y="80"/>
                  </a:cubicBezTo>
                  <a:lnTo>
                    <a:pt x="41" y="68"/>
                  </a:lnTo>
                  <a:lnTo>
                    <a:pt x="41" y="41"/>
                  </a:lnTo>
                  <a:cubicBezTo>
                    <a:pt x="41" y="41"/>
                    <a:pt x="41" y="27"/>
                    <a:pt x="27" y="27"/>
                  </a:cubicBezTo>
                  <a:lnTo>
                    <a:pt x="27" y="15"/>
                  </a:lnTo>
                  <a:cubicBezTo>
                    <a:pt x="27" y="1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3648406" y="2011302"/>
              <a:ext cx="1315" cy="2664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1"/>
                  </a:moveTo>
                  <a:lnTo>
                    <a:pt x="0" y="27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27" y="80"/>
                  </a:lnTo>
                  <a:cubicBezTo>
                    <a:pt x="40" y="80"/>
                    <a:pt x="40" y="68"/>
                    <a:pt x="40" y="68"/>
                  </a:cubicBezTo>
                  <a:cubicBezTo>
                    <a:pt x="40" y="54"/>
                    <a:pt x="40" y="54"/>
                    <a:pt x="27" y="41"/>
                  </a:cubicBezTo>
                  <a:lnTo>
                    <a:pt x="27" y="27"/>
                  </a:lnTo>
                  <a:cubicBezTo>
                    <a:pt x="27" y="15"/>
                    <a:pt x="27" y="15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644032" y="1989565"/>
              <a:ext cx="2203" cy="4374"/>
            </a:xfrm>
            <a:custGeom>
              <a:avLst/>
              <a:gdLst/>
              <a:ahLst/>
              <a:cxnLst/>
              <a:rect l="l" t="t" r="r" b="b"/>
              <a:pathLst>
                <a:path w="67" h="133" extrusionOk="0">
                  <a:moveTo>
                    <a:pt x="14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53"/>
                    <a:pt x="1" y="80"/>
                    <a:pt x="14" y="106"/>
                  </a:cubicBezTo>
                  <a:lnTo>
                    <a:pt x="27" y="133"/>
                  </a:lnTo>
                  <a:lnTo>
                    <a:pt x="54" y="133"/>
                  </a:lnTo>
                  <a:cubicBezTo>
                    <a:pt x="67" y="120"/>
                    <a:pt x="67" y="106"/>
                    <a:pt x="67" y="93"/>
                  </a:cubicBezTo>
                  <a:cubicBezTo>
                    <a:pt x="67" y="80"/>
                    <a:pt x="67" y="80"/>
                    <a:pt x="54" y="67"/>
                  </a:cubicBezTo>
                  <a:lnTo>
                    <a:pt x="54" y="27"/>
                  </a:lnTo>
                  <a:cubicBezTo>
                    <a:pt x="40" y="27"/>
                    <a:pt x="40" y="14"/>
                    <a:pt x="40" y="14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3641434" y="2094042"/>
              <a:ext cx="17857" cy="39166"/>
            </a:xfrm>
            <a:custGeom>
              <a:avLst/>
              <a:gdLst/>
              <a:ahLst/>
              <a:cxnLst/>
              <a:rect l="l" t="t" r="r" b="b"/>
              <a:pathLst>
                <a:path w="543" h="1191" extrusionOk="0">
                  <a:moveTo>
                    <a:pt x="149" y="0"/>
                  </a:moveTo>
                  <a:cubicBezTo>
                    <a:pt x="130" y="0"/>
                    <a:pt x="110" y="5"/>
                    <a:pt x="93" y="14"/>
                  </a:cubicBezTo>
                  <a:cubicBezTo>
                    <a:pt x="1" y="53"/>
                    <a:pt x="1" y="172"/>
                    <a:pt x="13" y="264"/>
                  </a:cubicBezTo>
                  <a:cubicBezTo>
                    <a:pt x="54" y="622"/>
                    <a:pt x="172" y="887"/>
                    <a:pt x="504" y="1191"/>
                  </a:cubicBezTo>
                  <a:lnTo>
                    <a:pt x="543" y="1152"/>
                  </a:lnTo>
                  <a:cubicBezTo>
                    <a:pt x="410" y="317"/>
                    <a:pt x="345" y="159"/>
                    <a:pt x="252" y="53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647945" y="2105782"/>
              <a:ext cx="10063" cy="27031"/>
            </a:xfrm>
            <a:custGeom>
              <a:avLst/>
              <a:gdLst/>
              <a:ahLst/>
              <a:cxnLst/>
              <a:rect l="l" t="t" r="r" b="b"/>
              <a:pathLst>
                <a:path w="306" h="822" extrusionOk="0">
                  <a:moveTo>
                    <a:pt x="1" y="1"/>
                  </a:moveTo>
                  <a:cubicBezTo>
                    <a:pt x="41" y="172"/>
                    <a:pt x="94" y="345"/>
                    <a:pt x="159" y="504"/>
                  </a:cubicBezTo>
                  <a:cubicBezTo>
                    <a:pt x="200" y="609"/>
                    <a:pt x="253" y="715"/>
                    <a:pt x="306" y="821"/>
                  </a:cubicBezTo>
                  <a:cubicBezTo>
                    <a:pt x="173" y="557"/>
                    <a:pt x="80" y="292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653635" y="2128209"/>
              <a:ext cx="40942" cy="14798"/>
            </a:xfrm>
            <a:custGeom>
              <a:avLst/>
              <a:gdLst/>
              <a:ahLst/>
              <a:cxnLst/>
              <a:rect l="l" t="t" r="r" b="b"/>
              <a:pathLst>
                <a:path w="1245" h="450" extrusionOk="0">
                  <a:moveTo>
                    <a:pt x="1036" y="0"/>
                  </a:moveTo>
                  <a:cubicBezTo>
                    <a:pt x="897" y="0"/>
                    <a:pt x="677" y="67"/>
                    <a:pt x="13" y="311"/>
                  </a:cubicBezTo>
                  <a:lnTo>
                    <a:pt x="0" y="364"/>
                  </a:lnTo>
                  <a:cubicBezTo>
                    <a:pt x="193" y="422"/>
                    <a:pt x="357" y="450"/>
                    <a:pt x="509" y="450"/>
                  </a:cubicBezTo>
                  <a:cubicBezTo>
                    <a:pt x="701" y="450"/>
                    <a:pt x="874" y="406"/>
                    <a:pt x="1059" y="325"/>
                  </a:cubicBezTo>
                  <a:cubicBezTo>
                    <a:pt x="1138" y="284"/>
                    <a:pt x="1244" y="231"/>
                    <a:pt x="1231" y="126"/>
                  </a:cubicBezTo>
                  <a:cubicBezTo>
                    <a:pt x="1231" y="73"/>
                    <a:pt x="1178" y="20"/>
                    <a:pt x="1112" y="7"/>
                  </a:cubicBezTo>
                  <a:cubicBezTo>
                    <a:pt x="1088" y="3"/>
                    <a:pt x="1064" y="0"/>
                    <a:pt x="103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3654029" y="2134918"/>
              <a:ext cx="28774" cy="5262"/>
            </a:xfrm>
            <a:custGeom>
              <a:avLst/>
              <a:gdLst/>
              <a:ahLst/>
              <a:cxnLst/>
              <a:rect l="l" t="t" r="r" b="b"/>
              <a:pathLst>
                <a:path w="875" h="160" extrusionOk="0">
                  <a:moveTo>
                    <a:pt x="862" y="1"/>
                  </a:moveTo>
                  <a:cubicBezTo>
                    <a:pt x="583" y="94"/>
                    <a:pt x="292" y="133"/>
                    <a:pt x="1" y="147"/>
                  </a:cubicBezTo>
                  <a:lnTo>
                    <a:pt x="1" y="160"/>
                  </a:lnTo>
                  <a:cubicBezTo>
                    <a:pt x="121" y="160"/>
                    <a:pt x="239" y="147"/>
                    <a:pt x="359" y="133"/>
                  </a:cubicBezTo>
                  <a:cubicBezTo>
                    <a:pt x="530" y="107"/>
                    <a:pt x="689" y="68"/>
                    <a:pt x="862" y="15"/>
                  </a:cubicBezTo>
                  <a:cubicBezTo>
                    <a:pt x="862" y="15"/>
                    <a:pt x="874" y="15"/>
                    <a:pt x="86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3645775" y="2113181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7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67"/>
                  </a:cubicBezTo>
                  <a:cubicBezTo>
                    <a:pt x="14" y="67"/>
                    <a:pt x="14" y="80"/>
                    <a:pt x="27" y="80"/>
                  </a:cubicBezTo>
                  <a:cubicBezTo>
                    <a:pt x="27" y="80"/>
                    <a:pt x="27" y="67"/>
                    <a:pt x="40" y="67"/>
                  </a:cubicBezTo>
                  <a:lnTo>
                    <a:pt x="40" y="53"/>
                  </a:lnTo>
                  <a:lnTo>
                    <a:pt x="40" y="40"/>
                  </a:lnTo>
                  <a:lnTo>
                    <a:pt x="40" y="14"/>
                  </a:lnTo>
                  <a:cubicBezTo>
                    <a:pt x="27" y="14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647090" y="2116667"/>
              <a:ext cx="460" cy="1743"/>
            </a:xfrm>
            <a:custGeom>
              <a:avLst/>
              <a:gdLst/>
              <a:ahLst/>
              <a:cxnLst/>
              <a:rect l="l" t="t" r="r" b="b"/>
              <a:pathLst>
                <a:path w="14" h="53" extrusionOk="0">
                  <a:moveTo>
                    <a:pt x="0" y="0"/>
                  </a:moveTo>
                  <a:lnTo>
                    <a:pt x="0" y="14"/>
                  </a:lnTo>
                  <a:lnTo>
                    <a:pt x="0" y="40"/>
                  </a:lnTo>
                  <a:cubicBezTo>
                    <a:pt x="0" y="40"/>
                    <a:pt x="0" y="53"/>
                    <a:pt x="14" y="53"/>
                  </a:cubicBezTo>
                  <a:lnTo>
                    <a:pt x="14" y="40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3674517" y="2140147"/>
              <a:ext cx="2631" cy="1348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40" y="1"/>
                  </a:moveTo>
                  <a:cubicBezTo>
                    <a:pt x="27" y="15"/>
                    <a:pt x="27" y="15"/>
                    <a:pt x="13" y="15"/>
                  </a:cubicBezTo>
                  <a:cubicBezTo>
                    <a:pt x="13" y="15"/>
                    <a:pt x="13" y="27"/>
                    <a:pt x="0" y="27"/>
                  </a:cubicBezTo>
                  <a:lnTo>
                    <a:pt x="0" y="41"/>
                  </a:lnTo>
                  <a:lnTo>
                    <a:pt x="27" y="41"/>
                  </a:lnTo>
                  <a:cubicBezTo>
                    <a:pt x="40" y="41"/>
                    <a:pt x="53" y="41"/>
                    <a:pt x="66" y="27"/>
                  </a:cubicBezTo>
                  <a:lnTo>
                    <a:pt x="66" y="15"/>
                  </a:ln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3671919" y="2141035"/>
              <a:ext cx="1743" cy="888"/>
            </a:xfrm>
            <a:custGeom>
              <a:avLst/>
              <a:gdLst/>
              <a:ahLst/>
              <a:cxnLst/>
              <a:rect l="l" t="t" r="r" b="b"/>
              <a:pathLst>
                <a:path w="53" h="27" extrusionOk="0">
                  <a:moveTo>
                    <a:pt x="27" y="0"/>
                  </a:moveTo>
                  <a:lnTo>
                    <a:pt x="13" y="14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39" y="27"/>
                  </a:lnTo>
                  <a:lnTo>
                    <a:pt x="53" y="1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638836" y="2104039"/>
              <a:ext cx="30484" cy="60508"/>
            </a:xfrm>
            <a:custGeom>
              <a:avLst/>
              <a:gdLst/>
              <a:ahLst/>
              <a:cxnLst/>
              <a:rect l="l" t="t" r="r" b="b"/>
              <a:pathLst>
                <a:path w="927" h="1840" extrusionOk="0">
                  <a:moveTo>
                    <a:pt x="886" y="1"/>
                  </a:moveTo>
                  <a:cubicBezTo>
                    <a:pt x="860" y="1"/>
                    <a:pt x="833" y="13"/>
                    <a:pt x="833" y="40"/>
                  </a:cubicBezTo>
                  <a:cubicBezTo>
                    <a:pt x="833" y="54"/>
                    <a:pt x="807" y="569"/>
                    <a:pt x="397" y="1060"/>
                  </a:cubicBezTo>
                  <a:cubicBezTo>
                    <a:pt x="225" y="1271"/>
                    <a:pt x="106" y="1483"/>
                    <a:pt x="27" y="1695"/>
                  </a:cubicBezTo>
                  <a:cubicBezTo>
                    <a:pt x="13" y="1721"/>
                    <a:pt x="13" y="1748"/>
                    <a:pt x="0" y="1774"/>
                  </a:cubicBezTo>
                  <a:cubicBezTo>
                    <a:pt x="13" y="1774"/>
                    <a:pt x="13" y="1787"/>
                    <a:pt x="27" y="1787"/>
                  </a:cubicBezTo>
                  <a:cubicBezTo>
                    <a:pt x="39" y="1813"/>
                    <a:pt x="53" y="1827"/>
                    <a:pt x="66" y="1840"/>
                  </a:cubicBezTo>
                  <a:lnTo>
                    <a:pt x="80" y="1840"/>
                  </a:lnTo>
                  <a:cubicBezTo>
                    <a:pt x="145" y="1615"/>
                    <a:pt x="265" y="1363"/>
                    <a:pt x="463" y="1125"/>
                  </a:cubicBezTo>
                  <a:cubicBezTo>
                    <a:pt x="900" y="610"/>
                    <a:pt x="927" y="80"/>
                    <a:pt x="927" y="54"/>
                  </a:cubicBezTo>
                  <a:cubicBezTo>
                    <a:pt x="927" y="27"/>
                    <a:pt x="913" y="1"/>
                    <a:pt x="88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681883" y="2045733"/>
              <a:ext cx="9208" cy="24828"/>
            </a:xfrm>
            <a:custGeom>
              <a:avLst/>
              <a:gdLst/>
              <a:ahLst/>
              <a:cxnLst/>
              <a:rect l="l" t="t" r="r" b="b"/>
              <a:pathLst>
                <a:path w="280" h="755" extrusionOk="0">
                  <a:moveTo>
                    <a:pt x="213" y="0"/>
                  </a:moveTo>
                  <a:cubicBezTo>
                    <a:pt x="226" y="251"/>
                    <a:pt x="147" y="516"/>
                    <a:pt x="1" y="728"/>
                  </a:cubicBezTo>
                  <a:lnTo>
                    <a:pt x="41" y="754"/>
                  </a:lnTo>
                  <a:cubicBezTo>
                    <a:pt x="200" y="542"/>
                    <a:pt x="279" y="265"/>
                    <a:pt x="26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3671919" y="2042642"/>
              <a:ext cx="4801" cy="26604"/>
            </a:xfrm>
            <a:custGeom>
              <a:avLst/>
              <a:gdLst/>
              <a:ahLst/>
              <a:cxnLst/>
              <a:rect l="l" t="t" r="r" b="b"/>
              <a:pathLst>
                <a:path w="146" h="809" extrusionOk="0">
                  <a:moveTo>
                    <a:pt x="92" y="1"/>
                  </a:moveTo>
                  <a:cubicBezTo>
                    <a:pt x="0" y="677"/>
                    <a:pt x="27" y="809"/>
                    <a:pt x="27" y="809"/>
                  </a:cubicBezTo>
                  <a:lnTo>
                    <a:pt x="79" y="795"/>
                  </a:lnTo>
                  <a:cubicBezTo>
                    <a:pt x="79" y="795"/>
                    <a:pt x="53" y="663"/>
                    <a:pt x="14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3654029" y="2048759"/>
              <a:ext cx="52715" cy="55378"/>
            </a:xfrm>
            <a:custGeom>
              <a:avLst/>
              <a:gdLst/>
              <a:ahLst/>
              <a:cxnLst/>
              <a:rect l="l" t="t" r="r" b="b"/>
              <a:pathLst>
                <a:path w="1603" h="1684" extrusionOk="0">
                  <a:moveTo>
                    <a:pt x="465" y="0"/>
                  </a:moveTo>
                  <a:cubicBezTo>
                    <a:pt x="465" y="0"/>
                    <a:pt x="319" y="252"/>
                    <a:pt x="292" y="450"/>
                  </a:cubicBezTo>
                  <a:cubicBezTo>
                    <a:pt x="292" y="450"/>
                    <a:pt x="200" y="226"/>
                    <a:pt x="121" y="146"/>
                  </a:cubicBezTo>
                  <a:lnTo>
                    <a:pt x="121" y="146"/>
                  </a:lnTo>
                  <a:cubicBezTo>
                    <a:pt x="120" y="146"/>
                    <a:pt x="1" y="794"/>
                    <a:pt x="160" y="1244"/>
                  </a:cubicBezTo>
                  <a:cubicBezTo>
                    <a:pt x="254" y="1544"/>
                    <a:pt x="442" y="1683"/>
                    <a:pt x="639" y="1683"/>
                  </a:cubicBezTo>
                  <a:cubicBezTo>
                    <a:pt x="746" y="1683"/>
                    <a:pt x="856" y="1642"/>
                    <a:pt x="954" y="1562"/>
                  </a:cubicBezTo>
                  <a:cubicBezTo>
                    <a:pt x="954" y="1562"/>
                    <a:pt x="1377" y="1324"/>
                    <a:pt x="1603" y="636"/>
                  </a:cubicBezTo>
                  <a:cubicBezTo>
                    <a:pt x="1603" y="636"/>
                    <a:pt x="1568" y="624"/>
                    <a:pt x="1512" y="624"/>
                  </a:cubicBezTo>
                  <a:cubicBezTo>
                    <a:pt x="1448" y="624"/>
                    <a:pt x="1357" y="639"/>
                    <a:pt x="1259" y="702"/>
                  </a:cubicBezTo>
                  <a:cubicBezTo>
                    <a:pt x="1259" y="702"/>
                    <a:pt x="1259" y="305"/>
                    <a:pt x="1206" y="226"/>
                  </a:cubicBezTo>
                  <a:cubicBezTo>
                    <a:pt x="1206" y="226"/>
                    <a:pt x="994" y="397"/>
                    <a:pt x="941" y="503"/>
                  </a:cubicBezTo>
                  <a:cubicBezTo>
                    <a:pt x="941" y="503"/>
                    <a:pt x="888" y="159"/>
                    <a:pt x="835" y="93"/>
                  </a:cubicBezTo>
                  <a:cubicBezTo>
                    <a:pt x="835" y="93"/>
                    <a:pt x="650" y="252"/>
                    <a:pt x="610" y="397"/>
                  </a:cubicBezTo>
                  <a:cubicBezTo>
                    <a:pt x="610" y="397"/>
                    <a:pt x="557" y="53"/>
                    <a:pt x="46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3653174" y="2079671"/>
              <a:ext cx="39659" cy="29070"/>
            </a:xfrm>
            <a:custGeom>
              <a:avLst/>
              <a:gdLst/>
              <a:ahLst/>
              <a:cxnLst/>
              <a:rect l="l" t="t" r="r" b="b"/>
              <a:pathLst>
                <a:path w="1206" h="884" extrusionOk="0">
                  <a:moveTo>
                    <a:pt x="768" y="1"/>
                  </a:moveTo>
                  <a:cubicBezTo>
                    <a:pt x="768" y="1"/>
                    <a:pt x="491" y="252"/>
                    <a:pt x="450" y="556"/>
                  </a:cubicBezTo>
                  <a:cubicBezTo>
                    <a:pt x="450" y="556"/>
                    <a:pt x="318" y="119"/>
                    <a:pt x="147" y="40"/>
                  </a:cubicBezTo>
                  <a:lnTo>
                    <a:pt x="147" y="40"/>
                  </a:lnTo>
                  <a:cubicBezTo>
                    <a:pt x="146" y="40"/>
                    <a:pt x="0" y="649"/>
                    <a:pt x="438" y="874"/>
                  </a:cubicBezTo>
                  <a:cubicBezTo>
                    <a:pt x="438" y="874"/>
                    <a:pt x="479" y="884"/>
                    <a:pt x="545" y="884"/>
                  </a:cubicBezTo>
                  <a:cubicBezTo>
                    <a:pt x="697" y="884"/>
                    <a:pt x="984" y="832"/>
                    <a:pt x="1205" y="490"/>
                  </a:cubicBezTo>
                  <a:cubicBezTo>
                    <a:pt x="1205" y="490"/>
                    <a:pt x="1174" y="484"/>
                    <a:pt x="1125" y="484"/>
                  </a:cubicBezTo>
                  <a:cubicBezTo>
                    <a:pt x="1019" y="484"/>
                    <a:pt x="829" y="509"/>
                    <a:pt x="676" y="662"/>
                  </a:cubicBezTo>
                  <a:cubicBezTo>
                    <a:pt x="676" y="662"/>
                    <a:pt x="847" y="239"/>
                    <a:pt x="7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3687572" y="2041622"/>
              <a:ext cx="5262" cy="4604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83" y="1"/>
                  </a:moveTo>
                  <a:cubicBezTo>
                    <a:pt x="59" y="1"/>
                    <a:pt x="33" y="13"/>
                    <a:pt x="13" y="32"/>
                  </a:cubicBezTo>
                  <a:cubicBezTo>
                    <a:pt x="1" y="72"/>
                    <a:pt x="13" y="111"/>
                    <a:pt x="40" y="125"/>
                  </a:cubicBezTo>
                  <a:cubicBezTo>
                    <a:pt x="50" y="135"/>
                    <a:pt x="63" y="139"/>
                    <a:pt x="78" y="139"/>
                  </a:cubicBezTo>
                  <a:cubicBezTo>
                    <a:pt x="101" y="139"/>
                    <a:pt x="124" y="128"/>
                    <a:pt x="133" y="111"/>
                  </a:cubicBezTo>
                  <a:cubicBezTo>
                    <a:pt x="159" y="85"/>
                    <a:pt x="146" y="46"/>
                    <a:pt x="119" y="19"/>
                  </a:cubicBezTo>
                  <a:lnTo>
                    <a:pt x="106" y="5"/>
                  </a:lnTo>
                  <a:cubicBezTo>
                    <a:pt x="99" y="2"/>
                    <a:pt x="91" y="1"/>
                    <a:pt x="8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3673629" y="2039879"/>
              <a:ext cx="4834" cy="4407"/>
            </a:xfrm>
            <a:custGeom>
              <a:avLst/>
              <a:gdLst/>
              <a:ahLst/>
              <a:cxnLst/>
              <a:rect l="l" t="t" r="r" b="b"/>
              <a:pathLst>
                <a:path w="147" h="134" extrusionOk="0">
                  <a:moveTo>
                    <a:pt x="75" y="1"/>
                  </a:moveTo>
                  <a:cubicBezTo>
                    <a:pt x="48" y="1"/>
                    <a:pt x="24" y="13"/>
                    <a:pt x="14" y="32"/>
                  </a:cubicBezTo>
                  <a:cubicBezTo>
                    <a:pt x="1" y="58"/>
                    <a:pt x="14" y="111"/>
                    <a:pt x="40" y="125"/>
                  </a:cubicBezTo>
                  <a:cubicBezTo>
                    <a:pt x="51" y="130"/>
                    <a:pt x="64" y="133"/>
                    <a:pt x="78" y="133"/>
                  </a:cubicBezTo>
                  <a:cubicBezTo>
                    <a:pt x="97" y="133"/>
                    <a:pt x="118" y="127"/>
                    <a:pt x="133" y="111"/>
                  </a:cubicBezTo>
                  <a:cubicBezTo>
                    <a:pt x="146" y="85"/>
                    <a:pt x="146" y="32"/>
                    <a:pt x="120" y="19"/>
                  </a:cubicBezTo>
                  <a:lnTo>
                    <a:pt x="107" y="6"/>
                  </a:lnTo>
                  <a:cubicBezTo>
                    <a:pt x="96" y="2"/>
                    <a:pt x="86" y="1"/>
                    <a:pt x="7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9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9"/>
          <p:cNvSpPr txBox="1">
            <a:spLocks noGrp="1"/>
          </p:cNvSpPr>
          <p:nvPr>
            <p:ph type="title"/>
          </p:nvPr>
        </p:nvSpPr>
        <p:spPr>
          <a:xfrm>
            <a:off x="970975" y="1589125"/>
            <a:ext cx="4045200" cy="13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50" name="Google Shape;950;p9"/>
          <p:cNvSpPr txBox="1">
            <a:spLocks noGrp="1"/>
          </p:cNvSpPr>
          <p:nvPr>
            <p:ph type="subTitle" idx="1"/>
          </p:nvPr>
        </p:nvSpPr>
        <p:spPr>
          <a:xfrm>
            <a:off x="970975" y="2927125"/>
            <a:ext cx="4045200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1" name="Google Shape;951;p9"/>
          <p:cNvSpPr/>
          <p:nvPr/>
        </p:nvSpPr>
        <p:spPr>
          <a:xfrm>
            <a:off x="-81128" y="455840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2" name="Google Shape;952;p9"/>
          <p:cNvGrpSpPr/>
          <p:nvPr/>
        </p:nvGrpSpPr>
        <p:grpSpPr>
          <a:xfrm>
            <a:off x="50322" y="3110469"/>
            <a:ext cx="1253384" cy="2247710"/>
            <a:chOff x="3775902" y="1696064"/>
            <a:chExt cx="153475" cy="275249"/>
          </a:xfrm>
        </p:grpSpPr>
        <p:sp>
          <p:nvSpPr>
            <p:cNvPr id="953" name="Google Shape;953;p9"/>
            <p:cNvSpPr/>
            <p:nvPr/>
          </p:nvSpPr>
          <p:spPr>
            <a:xfrm>
              <a:off x="3806387" y="1704088"/>
              <a:ext cx="26604" cy="16706"/>
            </a:xfrm>
            <a:custGeom>
              <a:avLst/>
              <a:gdLst/>
              <a:ahLst/>
              <a:cxnLst/>
              <a:rect l="l" t="t" r="r" b="b"/>
              <a:pathLst>
                <a:path w="809" h="508" extrusionOk="0">
                  <a:moveTo>
                    <a:pt x="227" y="0"/>
                  </a:moveTo>
                  <a:cubicBezTo>
                    <a:pt x="191" y="0"/>
                    <a:pt x="163" y="9"/>
                    <a:pt x="146" y="25"/>
                  </a:cubicBezTo>
                  <a:cubicBezTo>
                    <a:pt x="106" y="78"/>
                    <a:pt x="0" y="224"/>
                    <a:pt x="265" y="396"/>
                  </a:cubicBezTo>
                  <a:cubicBezTo>
                    <a:pt x="394" y="485"/>
                    <a:pt x="545" y="508"/>
                    <a:pt x="657" y="508"/>
                  </a:cubicBezTo>
                  <a:cubicBezTo>
                    <a:pt x="695" y="508"/>
                    <a:pt x="728" y="505"/>
                    <a:pt x="755" y="502"/>
                  </a:cubicBezTo>
                  <a:cubicBezTo>
                    <a:pt x="794" y="502"/>
                    <a:pt x="808" y="462"/>
                    <a:pt x="794" y="422"/>
                  </a:cubicBezTo>
                  <a:cubicBezTo>
                    <a:pt x="626" y="128"/>
                    <a:pt x="366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9"/>
            <p:cNvSpPr/>
            <p:nvPr/>
          </p:nvSpPr>
          <p:spPr>
            <a:xfrm>
              <a:off x="3830788" y="1696064"/>
              <a:ext cx="19599" cy="23776"/>
            </a:xfrm>
            <a:custGeom>
              <a:avLst/>
              <a:gdLst/>
              <a:ahLst/>
              <a:cxnLst/>
              <a:rect l="l" t="t" r="r" b="b"/>
              <a:pathLst>
                <a:path w="596" h="723" extrusionOk="0">
                  <a:moveTo>
                    <a:pt x="348" y="1"/>
                  </a:moveTo>
                  <a:cubicBezTo>
                    <a:pt x="232" y="1"/>
                    <a:pt x="0" y="269"/>
                    <a:pt x="13" y="666"/>
                  </a:cubicBezTo>
                  <a:cubicBezTo>
                    <a:pt x="13" y="699"/>
                    <a:pt x="31" y="723"/>
                    <a:pt x="59" y="723"/>
                  </a:cubicBezTo>
                  <a:cubicBezTo>
                    <a:pt x="65" y="723"/>
                    <a:pt x="72" y="722"/>
                    <a:pt x="79" y="719"/>
                  </a:cubicBezTo>
                  <a:cubicBezTo>
                    <a:pt x="172" y="680"/>
                    <a:pt x="357" y="574"/>
                    <a:pt x="450" y="375"/>
                  </a:cubicBezTo>
                  <a:cubicBezTo>
                    <a:pt x="596" y="98"/>
                    <a:pt x="423" y="18"/>
                    <a:pt x="370" y="4"/>
                  </a:cubicBezTo>
                  <a:cubicBezTo>
                    <a:pt x="363" y="2"/>
                    <a:pt x="356" y="1"/>
                    <a:pt x="34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9"/>
            <p:cNvSpPr/>
            <p:nvPr/>
          </p:nvSpPr>
          <p:spPr>
            <a:xfrm>
              <a:off x="3831610" y="1696195"/>
              <a:ext cx="15719" cy="23546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372" y="0"/>
                  </a:moveTo>
                  <a:cubicBezTo>
                    <a:pt x="319" y="80"/>
                    <a:pt x="279" y="147"/>
                    <a:pt x="239" y="212"/>
                  </a:cubicBezTo>
                  <a:cubicBezTo>
                    <a:pt x="227" y="173"/>
                    <a:pt x="213" y="120"/>
                    <a:pt x="186" y="80"/>
                  </a:cubicBezTo>
                  <a:lnTo>
                    <a:pt x="174" y="94"/>
                  </a:lnTo>
                  <a:cubicBezTo>
                    <a:pt x="200" y="133"/>
                    <a:pt x="227" y="186"/>
                    <a:pt x="227" y="226"/>
                  </a:cubicBezTo>
                  <a:cubicBezTo>
                    <a:pt x="186" y="318"/>
                    <a:pt x="133" y="397"/>
                    <a:pt x="94" y="491"/>
                  </a:cubicBezTo>
                  <a:cubicBezTo>
                    <a:pt x="80" y="438"/>
                    <a:pt x="54" y="397"/>
                    <a:pt x="27" y="371"/>
                  </a:cubicBezTo>
                  <a:lnTo>
                    <a:pt x="27" y="385"/>
                  </a:lnTo>
                  <a:cubicBezTo>
                    <a:pt x="54" y="424"/>
                    <a:pt x="68" y="464"/>
                    <a:pt x="94" y="503"/>
                  </a:cubicBezTo>
                  <a:cubicBezTo>
                    <a:pt x="54" y="570"/>
                    <a:pt x="27" y="636"/>
                    <a:pt x="1" y="702"/>
                  </a:cubicBezTo>
                  <a:cubicBezTo>
                    <a:pt x="1" y="702"/>
                    <a:pt x="1" y="715"/>
                    <a:pt x="15" y="715"/>
                  </a:cubicBezTo>
                  <a:lnTo>
                    <a:pt x="94" y="517"/>
                  </a:lnTo>
                  <a:cubicBezTo>
                    <a:pt x="186" y="477"/>
                    <a:pt x="279" y="464"/>
                    <a:pt x="385" y="450"/>
                  </a:cubicBezTo>
                  <a:lnTo>
                    <a:pt x="385" y="438"/>
                  </a:lnTo>
                  <a:cubicBezTo>
                    <a:pt x="292" y="438"/>
                    <a:pt x="200" y="464"/>
                    <a:pt x="107" y="491"/>
                  </a:cubicBezTo>
                  <a:cubicBezTo>
                    <a:pt x="147" y="411"/>
                    <a:pt x="186" y="332"/>
                    <a:pt x="239" y="252"/>
                  </a:cubicBezTo>
                  <a:cubicBezTo>
                    <a:pt x="319" y="226"/>
                    <a:pt x="398" y="212"/>
                    <a:pt x="477" y="212"/>
                  </a:cubicBezTo>
                  <a:lnTo>
                    <a:pt x="477" y="199"/>
                  </a:lnTo>
                  <a:cubicBezTo>
                    <a:pt x="398" y="199"/>
                    <a:pt x="319" y="212"/>
                    <a:pt x="239" y="239"/>
                  </a:cubicBezTo>
                  <a:cubicBezTo>
                    <a:pt x="279" y="159"/>
                    <a:pt x="332" y="80"/>
                    <a:pt x="372" y="14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9"/>
            <p:cNvSpPr/>
            <p:nvPr/>
          </p:nvSpPr>
          <p:spPr>
            <a:xfrm>
              <a:off x="3811616" y="1729672"/>
              <a:ext cx="24861" cy="18777"/>
            </a:xfrm>
            <a:custGeom>
              <a:avLst/>
              <a:gdLst/>
              <a:ahLst/>
              <a:cxnLst/>
              <a:rect l="l" t="t" r="r" b="b"/>
              <a:pathLst>
                <a:path w="756" h="571" extrusionOk="0">
                  <a:moveTo>
                    <a:pt x="213" y="0"/>
                  </a:moveTo>
                  <a:cubicBezTo>
                    <a:pt x="191" y="0"/>
                    <a:pt x="173" y="5"/>
                    <a:pt x="159" y="15"/>
                  </a:cubicBezTo>
                  <a:cubicBezTo>
                    <a:pt x="106" y="68"/>
                    <a:pt x="0" y="200"/>
                    <a:pt x="226" y="399"/>
                  </a:cubicBezTo>
                  <a:cubicBezTo>
                    <a:pt x="385" y="544"/>
                    <a:pt x="596" y="571"/>
                    <a:pt x="702" y="571"/>
                  </a:cubicBezTo>
                  <a:cubicBezTo>
                    <a:pt x="741" y="571"/>
                    <a:pt x="755" y="544"/>
                    <a:pt x="741" y="505"/>
                  </a:cubicBezTo>
                  <a:cubicBezTo>
                    <a:pt x="606" y="166"/>
                    <a:pt x="345" y="0"/>
                    <a:pt x="2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9"/>
            <p:cNvSpPr/>
            <p:nvPr/>
          </p:nvSpPr>
          <p:spPr>
            <a:xfrm>
              <a:off x="3815101" y="1731021"/>
              <a:ext cx="19632" cy="16147"/>
            </a:xfrm>
            <a:custGeom>
              <a:avLst/>
              <a:gdLst/>
              <a:ahLst/>
              <a:cxnLst/>
              <a:rect l="l" t="t" r="r" b="b"/>
              <a:pathLst>
                <a:path w="597" h="491" extrusionOk="0">
                  <a:moveTo>
                    <a:pt x="27" y="0"/>
                  </a:moveTo>
                  <a:cubicBezTo>
                    <a:pt x="106" y="53"/>
                    <a:pt x="173" y="106"/>
                    <a:pt x="238" y="159"/>
                  </a:cubicBezTo>
                  <a:cubicBezTo>
                    <a:pt x="159" y="173"/>
                    <a:pt x="79" y="199"/>
                    <a:pt x="0" y="226"/>
                  </a:cubicBezTo>
                  <a:cubicBezTo>
                    <a:pt x="0" y="226"/>
                    <a:pt x="14" y="226"/>
                    <a:pt x="14" y="238"/>
                  </a:cubicBezTo>
                  <a:cubicBezTo>
                    <a:pt x="93" y="199"/>
                    <a:pt x="173" y="186"/>
                    <a:pt x="252" y="173"/>
                  </a:cubicBezTo>
                  <a:cubicBezTo>
                    <a:pt x="318" y="226"/>
                    <a:pt x="397" y="291"/>
                    <a:pt x="464" y="358"/>
                  </a:cubicBezTo>
                  <a:cubicBezTo>
                    <a:pt x="371" y="358"/>
                    <a:pt x="265" y="371"/>
                    <a:pt x="173" y="411"/>
                  </a:cubicBezTo>
                  <a:lnTo>
                    <a:pt x="199" y="411"/>
                  </a:lnTo>
                  <a:cubicBezTo>
                    <a:pt x="279" y="385"/>
                    <a:pt x="384" y="371"/>
                    <a:pt x="477" y="371"/>
                  </a:cubicBezTo>
                  <a:lnTo>
                    <a:pt x="477" y="358"/>
                  </a:lnTo>
                  <a:cubicBezTo>
                    <a:pt x="517" y="411"/>
                    <a:pt x="556" y="450"/>
                    <a:pt x="596" y="490"/>
                  </a:cubicBezTo>
                  <a:lnTo>
                    <a:pt x="596" y="464"/>
                  </a:lnTo>
                  <a:lnTo>
                    <a:pt x="477" y="344"/>
                  </a:lnTo>
                  <a:cubicBezTo>
                    <a:pt x="477" y="305"/>
                    <a:pt x="490" y="265"/>
                    <a:pt x="503" y="212"/>
                  </a:cubicBezTo>
                  <a:cubicBezTo>
                    <a:pt x="490" y="212"/>
                    <a:pt x="490" y="212"/>
                    <a:pt x="490" y="199"/>
                  </a:cubicBezTo>
                  <a:cubicBezTo>
                    <a:pt x="477" y="252"/>
                    <a:pt x="464" y="291"/>
                    <a:pt x="464" y="344"/>
                  </a:cubicBezTo>
                  <a:cubicBezTo>
                    <a:pt x="397" y="279"/>
                    <a:pt x="318" y="212"/>
                    <a:pt x="252" y="159"/>
                  </a:cubicBezTo>
                  <a:cubicBezTo>
                    <a:pt x="238" y="106"/>
                    <a:pt x="238" y="53"/>
                    <a:pt x="252" y="0"/>
                  </a:cubicBezTo>
                  <a:lnTo>
                    <a:pt x="238" y="0"/>
                  </a:lnTo>
                  <a:cubicBezTo>
                    <a:pt x="226" y="40"/>
                    <a:pt x="226" y="93"/>
                    <a:pt x="238" y="146"/>
                  </a:cubicBezTo>
                  <a:cubicBezTo>
                    <a:pt x="173" y="93"/>
                    <a:pt x="106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9"/>
            <p:cNvSpPr/>
            <p:nvPr/>
          </p:nvSpPr>
          <p:spPr>
            <a:xfrm>
              <a:off x="3834701" y="1725660"/>
              <a:ext cx="21770" cy="22493"/>
            </a:xfrm>
            <a:custGeom>
              <a:avLst/>
              <a:gdLst/>
              <a:ahLst/>
              <a:cxnLst/>
              <a:rect l="l" t="t" r="r" b="b"/>
              <a:pathLst>
                <a:path w="662" h="684" extrusionOk="0">
                  <a:moveTo>
                    <a:pt x="426" y="0"/>
                  </a:moveTo>
                  <a:cubicBezTo>
                    <a:pt x="313" y="0"/>
                    <a:pt x="49" y="222"/>
                    <a:pt x="0" y="627"/>
                  </a:cubicBezTo>
                  <a:cubicBezTo>
                    <a:pt x="0" y="659"/>
                    <a:pt x="18" y="683"/>
                    <a:pt x="47" y="683"/>
                  </a:cubicBezTo>
                  <a:cubicBezTo>
                    <a:pt x="53" y="683"/>
                    <a:pt x="59" y="682"/>
                    <a:pt x="66" y="680"/>
                  </a:cubicBezTo>
                  <a:cubicBezTo>
                    <a:pt x="172" y="653"/>
                    <a:pt x="357" y="574"/>
                    <a:pt x="489" y="401"/>
                  </a:cubicBezTo>
                  <a:cubicBezTo>
                    <a:pt x="662" y="137"/>
                    <a:pt x="516" y="31"/>
                    <a:pt x="450" y="4"/>
                  </a:cubicBezTo>
                  <a:cubicBezTo>
                    <a:pt x="443" y="1"/>
                    <a:pt x="435" y="0"/>
                    <a:pt x="4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9"/>
            <p:cNvSpPr/>
            <p:nvPr/>
          </p:nvSpPr>
          <p:spPr>
            <a:xfrm>
              <a:off x="3835096" y="1726252"/>
              <a:ext cx="17922" cy="21342"/>
            </a:xfrm>
            <a:custGeom>
              <a:avLst/>
              <a:gdLst/>
              <a:ahLst/>
              <a:cxnLst/>
              <a:rect l="l" t="t" r="r" b="b"/>
              <a:pathLst>
                <a:path w="545" h="649" extrusionOk="0">
                  <a:moveTo>
                    <a:pt x="465" y="0"/>
                  </a:moveTo>
                  <a:lnTo>
                    <a:pt x="306" y="198"/>
                  </a:lnTo>
                  <a:cubicBezTo>
                    <a:pt x="306" y="145"/>
                    <a:pt x="292" y="92"/>
                    <a:pt x="266" y="53"/>
                  </a:cubicBezTo>
                  <a:cubicBezTo>
                    <a:pt x="266" y="53"/>
                    <a:pt x="266" y="66"/>
                    <a:pt x="253" y="66"/>
                  </a:cubicBezTo>
                  <a:cubicBezTo>
                    <a:pt x="279" y="106"/>
                    <a:pt x="292" y="159"/>
                    <a:pt x="292" y="212"/>
                  </a:cubicBezTo>
                  <a:cubicBezTo>
                    <a:pt x="239" y="291"/>
                    <a:pt x="173" y="357"/>
                    <a:pt x="133" y="436"/>
                  </a:cubicBezTo>
                  <a:cubicBezTo>
                    <a:pt x="121" y="397"/>
                    <a:pt x="94" y="357"/>
                    <a:pt x="80" y="318"/>
                  </a:cubicBezTo>
                  <a:cubicBezTo>
                    <a:pt x="68" y="318"/>
                    <a:pt x="68" y="331"/>
                    <a:pt x="68" y="331"/>
                  </a:cubicBezTo>
                  <a:cubicBezTo>
                    <a:pt x="94" y="371"/>
                    <a:pt x="107" y="410"/>
                    <a:pt x="121" y="450"/>
                  </a:cubicBezTo>
                  <a:lnTo>
                    <a:pt x="1" y="648"/>
                  </a:lnTo>
                  <a:lnTo>
                    <a:pt x="15" y="648"/>
                  </a:lnTo>
                  <a:cubicBezTo>
                    <a:pt x="54" y="595"/>
                    <a:pt x="80" y="530"/>
                    <a:pt x="121" y="463"/>
                  </a:cubicBezTo>
                  <a:cubicBezTo>
                    <a:pt x="186" y="450"/>
                    <a:pt x="266" y="450"/>
                    <a:pt x="332" y="450"/>
                  </a:cubicBezTo>
                  <a:lnTo>
                    <a:pt x="412" y="450"/>
                  </a:lnTo>
                  <a:lnTo>
                    <a:pt x="424" y="436"/>
                  </a:lnTo>
                  <a:lnTo>
                    <a:pt x="332" y="436"/>
                  </a:lnTo>
                  <a:cubicBezTo>
                    <a:pt x="266" y="436"/>
                    <a:pt x="200" y="436"/>
                    <a:pt x="133" y="450"/>
                  </a:cubicBezTo>
                  <a:cubicBezTo>
                    <a:pt x="186" y="383"/>
                    <a:pt x="239" y="304"/>
                    <a:pt x="292" y="225"/>
                  </a:cubicBezTo>
                  <a:lnTo>
                    <a:pt x="544" y="225"/>
                  </a:lnTo>
                  <a:lnTo>
                    <a:pt x="544" y="212"/>
                  </a:lnTo>
                  <a:lnTo>
                    <a:pt x="306" y="212"/>
                  </a:lnTo>
                  <a:cubicBezTo>
                    <a:pt x="359" y="145"/>
                    <a:pt x="412" y="80"/>
                    <a:pt x="477" y="13"/>
                  </a:cubicBezTo>
                  <a:cubicBezTo>
                    <a:pt x="465" y="13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9"/>
            <p:cNvSpPr/>
            <p:nvPr/>
          </p:nvSpPr>
          <p:spPr>
            <a:xfrm>
              <a:off x="3810300" y="1751344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236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60" y="31"/>
                    <a:pt x="1" y="123"/>
                    <a:pt x="146" y="388"/>
                  </a:cubicBezTo>
                  <a:cubicBezTo>
                    <a:pt x="252" y="573"/>
                    <a:pt x="437" y="667"/>
                    <a:pt x="543" y="706"/>
                  </a:cubicBezTo>
                  <a:cubicBezTo>
                    <a:pt x="548" y="708"/>
                    <a:pt x="553" y="709"/>
                    <a:pt x="559" y="709"/>
                  </a:cubicBezTo>
                  <a:cubicBezTo>
                    <a:pt x="583" y="709"/>
                    <a:pt x="610" y="686"/>
                    <a:pt x="610" y="653"/>
                  </a:cubicBezTo>
                  <a:cubicBezTo>
                    <a:pt x="585" y="258"/>
                    <a:pt x="353" y="1"/>
                    <a:pt x="23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9"/>
            <p:cNvSpPr/>
            <p:nvPr/>
          </p:nvSpPr>
          <p:spPr>
            <a:xfrm>
              <a:off x="3813359" y="1751903"/>
              <a:ext cx="15686" cy="21375"/>
            </a:xfrm>
            <a:custGeom>
              <a:avLst/>
              <a:gdLst/>
              <a:ahLst/>
              <a:cxnLst/>
              <a:rect l="l" t="t" r="r" b="b"/>
              <a:pathLst>
                <a:path w="477" h="650" extrusionOk="0">
                  <a:moveTo>
                    <a:pt x="93" y="1"/>
                  </a:moveTo>
                  <a:cubicBezTo>
                    <a:pt x="146" y="80"/>
                    <a:pt x="185" y="147"/>
                    <a:pt x="238" y="212"/>
                  </a:cubicBezTo>
                  <a:cubicBezTo>
                    <a:pt x="159" y="200"/>
                    <a:pt x="93" y="200"/>
                    <a:pt x="14" y="200"/>
                  </a:cubicBezTo>
                  <a:lnTo>
                    <a:pt x="0" y="200"/>
                  </a:lnTo>
                  <a:lnTo>
                    <a:pt x="0" y="212"/>
                  </a:lnTo>
                  <a:lnTo>
                    <a:pt x="14" y="212"/>
                  </a:lnTo>
                  <a:cubicBezTo>
                    <a:pt x="93" y="212"/>
                    <a:pt x="173" y="212"/>
                    <a:pt x="238" y="239"/>
                  </a:cubicBezTo>
                  <a:cubicBezTo>
                    <a:pt x="291" y="318"/>
                    <a:pt x="344" y="398"/>
                    <a:pt x="384" y="477"/>
                  </a:cubicBezTo>
                  <a:cubicBezTo>
                    <a:pt x="291" y="451"/>
                    <a:pt x="199" y="438"/>
                    <a:pt x="106" y="438"/>
                  </a:cubicBezTo>
                  <a:lnTo>
                    <a:pt x="93" y="438"/>
                  </a:lnTo>
                  <a:cubicBezTo>
                    <a:pt x="106" y="438"/>
                    <a:pt x="106" y="438"/>
                    <a:pt x="106" y="451"/>
                  </a:cubicBezTo>
                  <a:cubicBezTo>
                    <a:pt x="199" y="451"/>
                    <a:pt x="305" y="464"/>
                    <a:pt x="397" y="491"/>
                  </a:cubicBezTo>
                  <a:lnTo>
                    <a:pt x="477" y="650"/>
                  </a:lnTo>
                  <a:lnTo>
                    <a:pt x="477" y="623"/>
                  </a:lnTo>
                  <a:cubicBezTo>
                    <a:pt x="450" y="583"/>
                    <a:pt x="424" y="530"/>
                    <a:pt x="397" y="477"/>
                  </a:cubicBezTo>
                  <a:cubicBezTo>
                    <a:pt x="411" y="438"/>
                    <a:pt x="437" y="398"/>
                    <a:pt x="464" y="358"/>
                  </a:cubicBezTo>
                  <a:cubicBezTo>
                    <a:pt x="464" y="358"/>
                    <a:pt x="464" y="345"/>
                    <a:pt x="450" y="345"/>
                  </a:cubicBezTo>
                  <a:cubicBezTo>
                    <a:pt x="424" y="385"/>
                    <a:pt x="411" y="424"/>
                    <a:pt x="397" y="464"/>
                  </a:cubicBezTo>
                  <a:cubicBezTo>
                    <a:pt x="344" y="385"/>
                    <a:pt x="305" y="292"/>
                    <a:pt x="252" y="212"/>
                  </a:cubicBezTo>
                  <a:cubicBezTo>
                    <a:pt x="252" y="159"/>
                    <a:pt x="265" y="120"/>
                    <a:pt x="305" y="80"/>
                  </a:cubicBezTo>
                  <a:lnTo>
                    <a:pt x="291" y="67"/>
                  </a:lnTo>
                  <a:cubicBezTo>
                    <a:pt x="265" y="106"/>
                    <a:pt x="238" y="147"/>
                    <a:pt x="238" y="200"/>
                  </a:cubicBezTo>
                  <a:cubicBezTo>
                    <a:pt x="199" y="133"/>
                    <a:pt x="146" y="67"/>
                    <a:pt x="10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9"/>
            <p:cNvSpPr/>
            <p:nvPr/>
          </p:nvSpPr>
          <p:spPr>
            <a:xfrm>
              <a:off x="3828584" y="1757428"/>
              <a:ext cx="26144" cy="17298"/>
            </a:xfrm>
            <a:custGeom>
              <a:avLst/>
              <a:gdLst/>
              <a:ahLst/>
              <a:cxnLst/>
              <a:rect l="l" t="t" r="r" b="b"/>
              <a:pathLst>
                <a:path w="795" h="526" extrusionOk="0">
                  <a:moveTo>
                    <a:pt x="574" y="1"/>
                  </a:moveTo>
                  <a:cubicBezTo>
                    <a:pt x="443" y="1"/>
                    <a:pt x="178" y="137"/>
                    <a:pt x="14" y="455"/>
                  </a:cubicBezTo>
                  <a:cubicBezTo>
                    <a:pt x="1" y="482"/>
                    <a:pt x="14" y="521"/>
                    <a:pt x="54" y="521"/>
                  </a:cubicBezTo>
                  <a:cubicBezTo>
                    <a:pt x="75" y="523"/>
                    <a:pt x="99" y="525"/>
                    <a:pt x="127" y="525"/>
                  </a:cubicBezTo>
                  <a:cubicBezTo>
                    <a:pt x="241" y="525"/>
                    <a:pt x="405" y="498"/>
                    <a:pt x="543" y="402"/>
                  </a:cubicBezTo>
                  <a:cubicBezTo>
                    <a:pt x="795" y="217"/>
                    <a:pt x="689" y="71"/>
                    <a:pt x="636" y="18"/>
                  </a:cubicBezTo>
                  <a:cubicBezTo>
                    <a:pt x="623" y="7"/>
                    <a:pt x="601" y="1"/>
                    <a:pt x="57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9"/>
            <p:cNvSpPr/>
            <p:nvPr/>
          </p:nvSpPr>
          <p:spPr>
            <a:xfrm>
              <a:off x="3829012" y="1758447"/>
              <a:ext cx="21375" cy="15719"/>
            </a:xfrm>
            <a:custGeom>
              <a:avLst/>
              <a:gdLst/>
              <a:ahLst/>
              <a:cxnLst/>
              <a:rect l="l" t="t" r="r" b="b"/>
              <a:pathLst>
                <a:path w="650" h="478" extrusionOk="0">
                  <a:moveTo>
                    <a:pt x="424" y="1"/>
                  </a:moveTo>
                  <a:cubicBezTo>
                    <a:pt x="438" y="54"/>
                    <a:pt x="438" y="106"/>
                    <a:pt x="424" y="146"/>
                  </a:cubicBezTo>
                  <a:cubicBezTo>
                    <a:pt x="332" y="199"/>
                    <a:pt x="265" y="252"/>
                    <a:pt x="186" y="318"/>
                  </a:cubicBezTo>
                  <a:cubicBezTo>
                    <a:pt x="186" y="265"/>
                    <a:pt x="186" y="225"/>
                    <a:pt x="173" y="172"/>
                  </a:cubicBezTo>
                  <a:cubicBezTo>
                    <a:pt x="173" y="186"/>
                    <a:pt x="173" y="186"/>
                    <a:pt x="159" y="186"/>
                  </a:cubicBezTo>
                  <a:cubicBezTo>
                    <a:pt x="173" y="239"/>
                    <a:pt x="173" y="278"/>
                    <a:pt x="173" y="318"/>
                  </a:cubicBezTo>
                  <a:cubicBezTo>
                    <a:pt x="106" y="371"/>
                    <a:pt x="54" y="410"/>
                    <a:pt x="1" y="463"/>
                  </a:cubicBezTo>
                  <a:lnTo>
                    <a:pt x="1" y="477"/>
                  </a:lnTo>
                  <a:cubicBezTo>
                    <a:pt x="54" y="424"/>
                    <a:pt x="120" y="384"/>
                    <a:pt x="173" y="331"/>
                  </a:cubicBezTo>
                  <a:lnTo>
                    <a:pt x="173" y="345"/>
                  </a:lnTo>
                  <a:cubicBezTo>
                    <a:pt x="265" y="345"/>
                    <a:pt x="358" y="371"/>
                    <a:pt x="451" y="410"/>
                  </a:cubicBezTo>
                  <a:lnTo>
                    <a:pt x="464" y="410"/>
                  </a:lnTo>
                  <a:cubicBezTo>
                    <a:pt x="371" y="371"/>
                    <a:pt x="279" y="345"/>
                    <a:pt x="186" y="331"/>
                  </a:cubicBezTo>
                  <a:cubicBezTo>
                    <a:pt x="265" y="265"/>
                    <a:pt x="332" y="212"/>
                    <a:pt x="411" y="172"/>
                  </a:cubicBezTo>
                  <a:cubicBezTo>
                    <a:pt x="491" y="186"/>
                    <a:pt x="570" y="212"/>
                    <a:pt x="650" y="252"/>
                  </a:cubicBezTo>
                  <a:lnTo>
                    <a:pt x="650" y="239"/>
                  </a:lnTo>
                  <a:cubicBezTo>
                    <a:pt x="583" y="199"/>
                    <a:pt x="504" y="172"/>
                    <a:pt x="424" y="159"/>
                  </a:cubicBezTo>
                  <a:cubicBezTo>
                    <a:pt x="504" y="106"/>
                    <a:pt x="570" y="66"/>
                    <a:pt x="650" y="27"/>
                  </a:cubicBezTo>
                  <a:lnTo>
                    <a:pt x="650" y="13"/>
                  </a:lnTo>
                  <a:cubicBezTo>
                    <a:pt x="570" y="54"/>
                    <a:pt x="504" y="93"/>
                    <a:pt x="438" y="133"/>
                  </a:cubicBezTo>
                  <a:cubicBezTo>
                    <a:pt x="451" y="93"/>
                    <a:pt x="451" y="40"/>
                    <a:pt x="438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9"/>
            <p:cNvSpPr/>
            <p:nvPr/>
          </p:nvSpPr>
          <p:spPr>
            <a:xfrm>
              <a:off x="3803361" y="1779527"/>
              <a:ext cx="20915" cy="22592"/>
            </a:xfrm>
            <a:custGeom>
              <a:avLst/>
              <a:gdLst/>
              <a:ahLst/>
              <a:cxnLst/>
              <a:rect l="l" t="t" r="r" b="b"/>
              <a:pathLst>
                <a:path w="636" h="687" extrusionOk="0">
                  <a:moveTo>
                    <a:pt x="241" y="1"/>
                  </a:moveTo>
                  <a:cubicBezTo>
                    <a:pt x="230" y="1"/>
                    <a:pt x="220" y="3"/>
                    <a:pt x="212" y="8"/>
                  </a:cubicBezTo>
                  <a:cubicBezTo>
                    <a:pt x="145" y="21"/>
                    <a:pt x="0" y="127"/>
                    <a:pt x="159" y="392"/>
                  </a:cubicBezTo>
                  <a:cubicBezTo>
                    <a:pt x="278" y="564"/>
                    <a:pt x="477" y="657"/>
                    <a:pt x="569" y="683"/>
                  </a:cubicBezTo>
                  <a:cubicBezTo>
                    <a:pt x="576" y="685"/>
                    <a:pt x="582" y="686"/>
                    <a:pt x="588" y="686"/>
                  </a:cubicBezTo>
                  <a:cubicBezTo>
                    <a:pt x="617" y="686"/>
                    <a:pt x="636" y="663"/>
                    <a:pt x="636" y="630"/>
                  </a:cubicBezTo>
                  <a:cubicBezTo>
                    <a:pt x="599" y="244"/>
                    <a:pt x="354" y="1"/>
                    <a:pt x="2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9"/>
            <p:cNvSpPr/>
            <p:nvPr/>
          </p:nvSpPr>
          <p:spPr>
            <a:xfrm>
              <a:off x="3806387" y="1779757"/>
              <a:ext cx="16574" cy="20915"/>
            </a:xfrm>
            <a:custGeom>
              <a:avLst/>
              <a:gdLst/>
              <a:ahLst/>
              <a:cxnLst/>
              <a:rect l="l" t="t" r="r" b="b"/>
              <a:pathLst>
                <a:path w="504" h="636" extrusionOk="0">
                  <a:moveTo>
                    <a:pt x="94" y="1"/>
                  </a:moveTo>
                  <a:cubicBezTo>
                    <a:pt x="94" y="14"/>
                    <a:pt x="94" y="14"/>
                    <a:pt x="80" y="14"/>
                  </a:cubicBezTo>
                  <a:cubicBezTo>
                    <a:pt x="133" y="80"/>
                    <a:pt x="186" y="147"/>
                    <a:pt x="239" y="226"/>
                  </a:cubicBezTo>
                  <a:cubicBezTo>
                    <a:pt x="186" y="212"/>
                    <a:pt x="133" y="212"/>
                    <a:pt x="80" y="212"/>
                  </a:cubicBezTo>
                  <a:lnTo>
                    <a:pt x="0" y="212"/>
                  </a:lnTo>
                  <a:lnTo>
                    <a:pt x="0" y="226"/>
                  </a:lnTo>
                  <a:lnTo>
                    <a:pt x="80" y="226"/>
                  </a:lnTo>
                  <a:cubicBezTo>
                    <a:pt x="133" y="226"/>
                    <a:pt x="199" y="226"/>
                    <a:pt x="252" y="239"/>
                  </a:cubicBezTo>
                  <a:cubicBezTo>
                    <a:pt x="305" y="318"/>
                    <a:pt x="358" y="385"/>
                    <a:pt x="397" y="464"/>
                  </a:cubicBezTo>
                  <a:cubicBezTo>
                    <a:pt x="332" y="451"/>
                    <a:pt x="252" y="438"/>
                    <a:pt x="173" y="438"/>
                  </a:cubicBezTo>
                  <a:lnTo>
                    <a:pt x="120" y="438"/>
                  </a:lnTo>
                  <a:cubicBezTo>
                    <a:pt x="120" y="451"/>
                    <a:pt x="120" y="451"/>
                    <a:pt x="133" y="451"/>
                  </a:cubicBezTo>
                  <a:lnTo>
                    <a:pt x="173" y="451"/>
                  </a:lnTo>
                  <a:cubicBezTo>
                    <a:pt x="252" y="451"/>
                    <a:pt x="332" y="464"/>
                    <a:pt x="411" y="477"/>
                  </a:cubicBezTo>
                  <a:cubicBezTo>
                    <a:pt x="438" y="530"/>
                    <a:pt x="477" y="583"/>
                    <a:pt x="503" y="636"/>
                  </a:cubicBezTo>
                  <a:lnTo>
                    <a:pt x="503" y="609"/>
                  </a:lnTo>
                  <a:cubicBezTo>
                    <a:pt x="477" y="570"/>
                    <a:pt x="450" y="517"/>
                    <a:pt x="424" y="477"/>
                  </a:cubicBezTo>
                  <a:cubicBezTo>
                    <a:pt x="438" y="424"/>
                    <a:pt x="450" y="385"/>
                    <a:pt x="477" y="345"/>
                  </a:cubicBezTo>
                  <a:cubicBezTo>
                    <a:pt x="477" y="345"/>
                    <a:pt x="477" y="332"/>
                    <a:pt x="464" y="332"/>
                  </a:cubicBezTo>
                  <a:cubicBezTo>
                    <a:pt x="450" y="371"/>
                    <a:pt x="424" y="411"/>
                    <a:pt x="411" y="451"/>
                  </a:cubicBezTo>
                  <a:lnTo>
                    <a:pt x="252" y="212"/>
                  </a:lnTo>
                  <a:cubicBezTo>
                    <a:pt x="252" y="173"/>
                    <a:pt x="279" y="120"/>
                    <a:pt x="305" y="80"/>
                  </a:cubicBezTo>
                  <a:lnTo>
                    <a:pt x="292" y="67"/>
                  </a:lnTo>
                  <a:cubicBezTo>
                    <a:pt x="265" y="107"/>
                    <a:pt x="252" y="147"/>
                    <a:pt x="239" y="200"/>
                  </a:cubicBezTo>
                  <a:cubicBezTo>
                    <a:pt x="199" y="133"/>
                    <a:pt x="146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9"/>
            <p:cNvSpPr/>
            <p:nvPr/>
          </p:nvSpPr>
          <p:spPr>
            <a:xfrm>
              <a:off x="3822501" y="1784032"/>
              <a:ext cx="25683" cy="18087"/>
            </a:xfrm>
            <a:custGeom>
              <a:avLst/>
              <a:gdLst/>
              <a:ahLst/>
              <a:cxnLst/>
              <a:rect l="l" t="t" r="r" b="b"/>
              <a:pathLst>
                <a:path w="781" h="550" extrusionOk="0">
                  <a:moveTo>
                    <a:pt x="559" y="0"/>
                  </a:moveTo>
                  <a:cubicBezTo>
                    <a:pt x="422" y="0"/>
                    <a:pt x="158" y="147"/>
                    <a:pt x="13" y="479"/>
                  </a:cubicBezTo>
                  <a:cubicBezTo>
                    <a:pt x="1" y="520"/>
                    <a:pt x="13" y="546"/>
                    <a:pt x="54" y="546"/>
                  </a:cubicBezTo>
                  <a:cubicBezTo>
                    <a:pt x="69" y="548"/>
                    <a:pt x="86" y="549"/>
                    <a:pt x="106" y="549"/>
                  </a:cubicBezTo>
                  <a:cubicBezTo>
                    <a:pt x="220" y="549"/>
                    <a:pt x="396" y="513"/>
                    <a:pt x="543" y="400"/>
                  </a:cubicBezTo>
                  <a:cubicBezTo>
                    <a:pt x="781" y="202"/>
                    <a:pt x="662" y="56"/>
                    <a:pt x="622" y="17"/>
                  </a:cubicBezTo>
                  <a:cubicBezTo>
                    <a:pt x="607" y="6"/>
                    <a:pt x="585" y="0"/>
                    <a:pt x="55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9"/>
            <p:cNvSpPr/>
            <p:nvPr/>
          </p:nvSpPr>
          <p:spPr>
            <a:xfrm>
              <a:off x="3822928" y="1784986"/>
              <a:ext cx="21375" cy="16574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424" y="0"/>
                  </a:moveTo>
                  <a:cubicBezTo>
                    <a:pt x="411" y="0"/>
                    <a:pt x="411" y="0"/>
                    <a:pt x="411" y="14"/>
                  </a:cubicBezTo>
                  <a:cubicBezTo>
                    <a:pt x="424" y="53"/>
                    <a:pt x="424" y="106"/>
                    <a:pt x="411" y="159"/>
                  </a:cubicBezTo>
                  <a:cubicBezTo>
                    <a:pt x="491" y="120"/>
                    <a:pt x="556" y="67"/>
                    <a:pt x="636" y="14"/>
                  </a:cubicBezTo>
                  <a:lnTo>
                    <a:pt x="623" y="14"/>
                  </a:lnTo>
                  <a:cubicBezTo>
                    <a:pt x="556" y="53"/>
                    <a:pt x="491" y="94"/>
                    <a:pt x="424" y="147"/>
                  </a:cubicBezTo>
                  <a:lnTo>
                    <a:pt x="424" y="0"/>
                  </a:lnTo>
                  <a:close/>
                  <a:moveTo>
                    <a:pt x="411" y="159"/>
                  </a:moveTo>
                  <a:cubicBezTo>
                    <a:pt x="332" y="212"/>
                    <a:pt x="252" y="265"/>
                    <a:pt x="173" y="332"/>
                  </a:cubicBezTo>
                  <a:cubicBezTo>
                    <a:pt x="186" y="292"/>
                    <a:pt x="173" y="239"/>
                    <a:pt x="159" y="200"/>
                  </a:cubicBezTo>
                  <a:lnTo>
                    <a:pt x="159" y="212"/>
                  </a:lnTo>
                  <a:cubicBezTo>
                    <a:pt x="159" y="252"/>
                    <a:pt x="173" y="305"/>
                    <a:pt x="159" y="345"/>
                  </a:cubicBezTo>
                  <a:cubicBezTo>
                    <a:pt x="106" y="398"/>
                    <a:pt x="53" y="438"/>
                    <a:pt x="0" y="491"/>
                  </a:cubicBezTo>
                  <a:lnTo>
                    <a:pt x="0" y="503"/>
                  </a:lnTo>
                  <a:cubicBezTo>
                    <a:pt x="53" y="450"/>
                    <a:pt x="120" y="411"/>
                    <a:pt x="173" y="358"/>
                  </a:cubicBezTo>
                  <a:cubicBezTo>
                    <a:pt x="265" y="358"/>
                    <a:pt x="358" y="385"/>
                    <a:pt x="450" y="424"/>
                  </a:cubicBezTo>
                  <a:lnTo>
                    <a:pt x="464" y="411"/>
                  </a:lnTo>
                  <a:cubicBezTo>
                    <a:pt x="371" y="371"/>
                    <a:pt x="279" y="358"/>
                    <a:pt x="186" y="345"/>
                  </a:cubicBezTo>
                  <a:cubicBezTo>
                    <a:pt x="252" y="292"/>
                    <a:pt x="332" y="226"/>
                    <a:pt x="397" y="173"/>
                  </a:cubicBezTo>
                  <a:cubicBezTo>
                    <a:pt x="477" y="186"/>
                    <a:pt x="556" y="212"/>
                    <a:pt x="636" y="239"/>
                  </a:cubicBezTo>
                  <a:lnTo>
                    <a:pt x="649" y="239"/>
                  </a:lnTo>
                  <a:cubicBezTo>
                    <a:pt x="570" y="200"/>
                    <a:pt x="491" y="173"/>
                    <a:pt x="41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9"/>
            <p:cNvSpPr/>
            <p:nvPr/>
          </p:nvSpPr>
          <p:spPr>
            <a:xfrm>
              <a:off x="3801618" y="1814023"/>
              <a:ext cx="25683" cy="17593"/>
            </a:xfrm>
            <a:custGeom>
              <a:avLst/>
              <a:gdLst/>
              <a:ahLst/>
              <a:cxnLst/>
              <a:rect l="l" t="t" r="r" b="b"/>
              <a:pathLst>
                <a:path w="781" h="535" extrusionOk="0">
                  <a:moveTo>
                    <a:pt x="209" y="0"/>
                  </a:moveTo>
                  <a:cubicBezTo>
                    <a:pt x="181" y="0"/>
                    <a:pt x="159" y="6"/>
                    <a:pt x="145" y="17"/>
                  </a:cubicBezTo>
                  <a:cubicBezTo>
                    <a:pt x="92" y="70"/>
                    <a:pt x="0" y="217"/>
                    <a:pt x="239" y="402"/>
                  </a:cubicBezTo>
                  <a:cubicBezTo>
                    <a:pt x="410" y="520"/>
                    <a:pt x="622" y="534"/>
                    <a:pt x="728" y="534"/>
                  </a:cubicBezTo>
                  <a:cubicBezTo>
                    <a:pt x="768" y="520"/>
                    <a:pt x="781" y="494"/>
                    <a:pt x="768" y="455"/>
                  </a:cubicBezTo>
                  <a:cubicBezTo>
                    <a:pt x="614" y="136"/>
                    <a:pt x="343" y="0"/>
                    <a:pt x="2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9"/>
            <p:cNvSpPr/>
            <p:nvPr/>
          </p:nvSpPr>
          <p:spPr>
            <a:xfrm>
              <a:off x="3805499" y="1815043"/>
              <a:ext cx="20060" cy="14831"/>
            </a:xfrm>
            <a:custGeom>
              <a:avLst/>
              <a:gdLst/>
              <a:ahLst/>
              <a:cxnLst/>
              <a:rect l="l" t="t" r="r" b="b"/>
              <a:pathLst>
                <a:path w="610" h="451" extrusionOk="0">
                  <a:moveTo>
                    <a:pt x="213" y="0"/>
                  </a:moveTo>
                  <a:cubicBezTo>
                    <a:pt x="200" y="39"/>
                    <a:pt x="200" y="92"/>
                    <a:pt x="213" y="133"/>
                  </a:cubicBezTo>
                  <a:lnTo>
                    <a:pt x="15" y="13"/>
                  </a:lnTo>
                  <a:cubicBezTo>
                    <a:pt x="15" y="13"/>
                    <a:pt x="1" y="13"/>
                    <a:pt x="1" y="27"/>
                  </a:cubicBezTo>
                  <a:cubicBezTo>
                    <a:pt x="80" y="66"/>
                    <a:pt x="147" y="106"/>
                    <a:pt x="226" y="159"/>
                  </a:cubicBezTo>
                  <a:cubicBezTo>
                    <a:pt x="147" y="172"/>
                    <a:pt x="68" y="198"/>
                    <a:pt x="1" y="238"/>
                  </a:cubicBezTo>
                  <a:lnTo>
                    <a:pt x="1" y="251"/>
                  </a:lnTo>
                  <a:cubicBezTo>
                    <a:pt x="80" y="212"/>
                    <a:pt x="160" y="186"/>
                    <a:pt x="239" y="172"/>
                  </a:cubicBezTo>
                  <a:cubicBezTo>
                    <a:pt x="319" y="225"/>
                    <a:pt x="398" y="278"/>
                    <a:pt x="465" y="331"/>
                  </a:cubicBezTo>
                  <a:cubicBezTo>
                    <a:pt x="371" y="344"/>
                    <a:pt x="279" y="371"/>
                    <a:pt x="186" y="410"/>
                  </a:cubicBezTo>
                  <a:lnTo>
                    <a:pt x="200" y="410"/>
                  </a:lnTo>
                  <a:cubicBezTo>
                    <a:pt x="292" y="371"/>
                    <a:pt x="385" y="344"/>
                    <a:pt x="477" y="344"/>
                  </a:cubicBezTo>
                  <a:cubicBezTo>
                    <a:pt x="530" y="371"/>
                    <a:pt x="571" y="410"/>
                    <a:pt x="610" y="450"/>
                  </a:cubicBezTo>
                  <a:lnTo>
                    <a:pt x="610" y="424"/>
                  </a:lnTo>
                  <a:cubicBezTo>
                    <a:pt x="571" y="397"/>
                    <a:pt x="530" y="357"/>
                    <a:pt x="477" y="331"/>
                  </a:cubicBezTo>
                  <a:cubicBezTo>
                    <a:pt x="477" y="278"/>
                    <a:pt x="477" y="238"/>
                    <a:pt x="491" y="186"/>
                  </a:cubicBezTo>
                  <a:cubicBezTo>
                    <a:pt x="491" y="186"/>
                    <a:pt x="477" y="186"/>
                    <a:pt x="477" y="172"/>
                  </a:cubicBezTo>
                  <a:cubicBezTo>
                    <a:pt x="465" y="225"/>
                    <a:pt x="465" y="265"/>
                    <a:pt x="465" y="318"/>
                  </a:cubicBezTo>
                  <a:cubicBezTo>
                    <a:pt x="398" y="251"/>
                    <a:pt x="319" y="198"/>
                    <a:pt x="239" y="145"/>
                  </a:cubicBezTo>
                  <a:cubicBezTo>
                    <a:pt x="213" y="106"/>
                    <a:pt x="213" y="53"/>
                    <a:pt x="22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9"/>
            <p:cNvSpPr/>
            <p:nvPr/>
          </p:nvSpPr>
          <p:spPr>
            <a:xfrm>
              <a:off x="3825526" y="1807479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375" y="1"/>
                  </a:moveTo>
                  <a:cubicBezTo>
                    <a:pt x="258" y="1"/>
                    <a:pt x="25" y="258"/>
                    <a:pt x="1" y="654"/>
                  </a:cubicBezTo>
                  <a:cubicBezTo>
                    <a:pt x="1" y="686"/>
                    <a:pt x="19" y="710"/>
                    <a:pt x="48" y="710"/>
                  </a:cubicBezTo>
                  <a:cubicBezTo>
                    <a:pt x="54" y="710"/>
                    <a:pt x="60" y="709"/>
                    <a:pt x="67" y="707"/>
                  </a:cubicBezTo>
                  <a:cubicBezTo>
                    <a:pt x="173" y="666"/>
                    <a:pt x="359" y="574"/>
                    <a:pt x="464" y="389"/>
                  </a:cubicBezTo>
                  <a:cubicBezTo>
                    <a:pt x="610" y="124"/>
                    <a:pt x="451" y="31"/>
                    <a:pt x="398" y="5"/>
                  </a:cubicBezTo>
                  <a:cubicBezTo>
                    <a:pt x="391" y="2"/>
                    <a:pt x="383" y="1"/>
                    <a:pt x="37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9"/>
            <p:cNvSpPr/>
            <p:nvPr/>
          </p:nvSpPr>
          <p:spPr>
            <a:xfrm>
              <a:off x="3825986" y="1808071"/>
              <a:ext cx="16574" cy="22658"/>
            </a:xfrm>
            <a:custGeom>
              <a:avLst/>
              <a:gdLst/>
              <a:ahLst/>
              <a:cxnLst/>
              <a:rect l="l" t="t" r="r" b="b"/>
              <a:pathLst>
                <a:path w="504" h="689" extrusionOk="0">
                  <a:moveTo>
                    <a:pt x="410" y="0"/>
                  </a:moveTo>
                  <a:lnTo>
                    <a:pt x="410" y="0"/>
                  </a:lnTo>
                  <a:cubicBezTo>
                    <a:pt x="357" y="66"/>
                    <a:pt x="304" y="133"/>
                    <a:pt x="265" y="198"/>
                  </a:cubicBezTo>
                  <a:cubicBezTo>
                    <a:pt x="265" y="146"/>
                    <a:pt x="239" y="106"/>
                    <a:pt x="212" y="66"/>
                  </a:cubicBezTo>
                  <a:lnTo>
                    <a:pt x="198" y="80"/>
                  </a:lnTo>
                  <a:cubicBezTo>
                    <a:pt x="239" y="119"/>
                    <a:pt x="251" y="159"/>
                    <a:pt x="251" y="212"/>
                  </a:cubicBezTo>
                  <a:cubicBezTo>
                    <a:pt x="198" y="292"/>
                    <a:pt x="159" y="384"/>
                    <a:pt x="106" y="463"/>
                  </a:cubicBezTo>
                  <a:cubicBezTo>
                    <a:pt x="93" y="424"/>
                    <a:pt x="66" y="371"/>
                    <a:pt x="53" y="345"/>
                  </a:cubicBezTo>
                  <a:cubicBezTo>
                    <a:pt x="40" y="345"/>
                    <a:pt x="40" y="345"/>
                    <a:pt x="40" y="357"/>
                  </a:cubicBezTo>
                  <a:cubicBezTo>
                    <a:pt x="66" y="398"/>
                    <a:pt x="93" y="437"/>
                    <a:pt x="106" y="477"/>
                  </a:cubicBezTo>
                  <a:cubicBezTo>
                    <a:pt x="66" y="543"/>
                    <a:pt x="40" y="609"/>
                    <a:pt x="0" y="675"/>
                  </a:cubicBezTo>
                  <a:cubicBezTo>
                    <a:pt x="0" y="675"/>
                    <a:pt x="13" y="675"/>
                    <a:pt x="13" y="689"/>
                  </a:cubicBezTo>
                  <a:cubicBezTo>
                    <a:pt x="40" y="622"/>
                    <a:pt x="80" y="556"/>
                    <a:pt x="106" y="490"/>
                  </a:cubicBezTo>
                  <a:cubicBezTo>
                    <a:pt x="198" y="463"/>
                    <a:pt x="292" y="450"/>
                    <a:pt x="398" y="450"/>
                  </a:cubicBezTo>
                  <a:cubicBezTo>
                    <a:pt x="398" y="437"/>
                    <a:pt x="398" y="437"/>
                    <a:pt x="410" y="437"/>
                  </a:cubicBezTo>
                  <a:lnTo>
                    <a:pt x="398" y="437"/>
                  </a:lnTo>
                  <a:cubicBezTo>
                    <a:pt x="304" y="437"/>
                    <a:pt x="212" y="450"/>
                    <a:pt x="119" y="477"/>
                  </a:cubicBezTo>
                  <a:cubicBezTo>
                    <a:pt x="159" y="398"/>
                    <a:pt x="212" y="318"/>
                    <a:pt x="265" y="239"/>
                  </a:cubicBezTo>
                  <a:cubicBezTo>
                    <a:pt x="331" y="212"/>
                    <a:pt x="410" y="212"/>
                    <a:pt x="477" y="212"/>
                  </a:cubicBezTo>
                  <a:lnTo>
                    <a:pt x="503" y="212"/>
                  </a:lnTo>
                  <a:lnTo>
                    <a:pt x="503" y="198"/>
                  </a:lnTo>
                  <a:lnTo>
                    <a:pt x="490" y="198"/>
                  </a:lnTo>
                  <a:cubicBezTo>
                    <a:pt x="410" y="198"/>
                    <a:pt x="345" y="198"/>
                    <a:pt x="265" y="212"/>
                  </a:cubicBezTo>
                  <a:cubicBezTo>
                    <a:pt x="318" y="146"/>
                    <a:pt x="371" y="80"/>
                    <a:pt x="41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9"/>
            <p:cNvSpPr/>
            <p:nvPr/>
          </p:nvSpPr>
          <p:spPr>
            <a:xfrm>
              <a:off x="3812471" y="1848060"/>
              <a:ext cx="27459" cy="14601"/>
            </a:xfrm>
            <a:custGeom>
              <a:avLst/>
              <a:gdLst/>
              <a:ahLst/>
              <a:cxnLst/>
              <a:rect l="l" t="t" r="r" b="b"/>
              <a:pathLst>
                <a:path w="835" h="444" extrusionOk="0">
                  <a:moveTo>
                    <a:pt x="226" y="1"/>
                  </a:moveTo>
                  <a:cubicBezTo>
                    <a:pt x="168" y="1"/>
                    <a:pt x="125" y="15"/>
                    <a:pt x="107" y="41"/>
                  </a:cubicBezTo>
                  <a:cubicBezTo>
                    <a:pt x="67" y="94"/>
                    <a:pt x="1" y="267"/>
                    <a:pt x="279" y="385"/>
                  </a:cubicBezTo>
                  <a:cubicBezTo>
                    <a:pt x="373" y="429"/>
                    <a:pt x="469" y="444"/>
                    <a:pt x="555" y="444"/>
                  </a:cubicBezTo>
                  <a:cubicBezTo>
                    <a:pt x="651" y="444"/>
                    <a:pt x="733" y="426"/>
                    <a:pt x="782" y="412"/>
                  </a:cubicBezTo>
                  <a:cubicBezTo>
                    <a:pt x="821" y="399"/>
                    <a:pt x="835" y="359"/>
                    <a:pt x="809" y="333"/>
                  </a:cubicBezTo>
                  <a:cubicBezTo>
                    <a:pt x="618" y="95"/>
                    <a:pt x="373" y="1"/>
                    <a:pt x="22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9"/>
            <p:cNvSpPr/>
            <p:nvPr/>
          </p:nvSpPr>
          <p:spPr>
            <a:xfrm>
              <a:off x="3815529" y="1848520"/>
              <a:ext cx="22691" cy="13549"/>
            </a:xfrm>
            <a:custGeom>
              <a:avLst/>
              <a:gdLst/>
              <a:ahLst/>
              <a:cxnLst/>
              <a:rect l="l" t="t" r="r" b="b"/>
              <a:pathLst>
                <a:path w="690" h="412" extrusionOk="0">
                  <a:moveTo>
                    <a:pt x="199" y="1"/>
                  </a:moveTo>
                  <a:cubicBezTo>
                    <a:pt x="199" y="41"/>
                    <a:pt x="213" y="94"/>
                    <a:pt x="225" y="133"/>
                  </a:cubicBezTo>
                  <a:cubicBezTo>
                    <a:pt x="160" y="107"/>
                    <a:pt x="80" y="80"/>
                    <a:pt x="1" y="54"/>
                  </a:cubicBezTo>
                  <a:lnTo>
                    <a:pt x="1" y="68"/>
                  </a:lnTo>
                  <a:lnTo>
                    <a:pt x="239" y="147"/>
                  </a:lnTo>
                  <a:cubicBezTo>
                    <a:pt x="172" y="186"/>
                    <a:pt x="93" y="226"/>
                    <a:pt x="40" y="279"/>
                  </a:cubicBezTo>
                  <a:cubicBezTo>
                    <a:pt x="107" y="239"/>
                    <a:pt x="186" y="186"/>
                    <a:pt x="252" y="160"/>
                  </a:cubicBezTo>
                  <a:cubicBezTo>
                    <a:pt x="345" y="186"/>
                    <a:pt x="424" y="226"/>
                    <a:pt x="516" y="266"/>
                  </a:cubicBezTo>
                  <a:cubicBezTo>
                    <a:pt x="424" y="292"/>
                    <a:pt x="331" y="345"/>
                    <a:pt x="252" y="398"/>
                  </a:cubicBezTo>
                  <a:cubicBezTo>
                    <a:pt x="266" y="412"/>
                    <a:pt x="266" y="412"/>
                    <a:pt x="278" y="412"/>
                  </a:cubicBezTo>
                  <a:cubicBezTo>
                    <a:pt x="345" y="345"/>
                    <a:pt x="437" y="306"/>
                    <a:pt x="530" y="279"/>
                  </a:cubicBezTo>
                  <a:lnTo>
                    <a:pt x="689" y="359"/>
                  </a:lnTo>
                  <a:cubicBezTo>
                    <a:pt x="675" y="345"/>
                    <a:pt x="675" y="345"/>
                    <a:pt x="675" y="332"/>
                  </a:cubicBezTo>
                  <a:cubicBezTo>
                    <a:pt x="622" y="306"/>
                    <a:pt x="583" y="279"/>
                    <a:pt x="530" y="266"/>
                  </a:cubicBezTo>
                  <a:cubicBezTo>
                    <a:pt x="516" y="213"/>
                    <a:pt x="504" y="173"/>
                    <a:pt x="504" y="121"/>
                  </a:cubicBezTo>
                  <a:lnTo>
                    <a:pt x="490" y="121"/>
                  </a:lnTo>
                  <a:cubicBezTo>
                    <a:pt x="490" y="160"/>
                    <a:pt x="504" y="213"/>
                    <a:pt x="516" y="253"/>
                  </a:cubicBezTo>
                  <a:cubicBezTo>
                    <a:pt x="424" y="213"/>
                    <a:pt x="345" y="173"/>
                    <a:pt x="252" y="133"/>
                  </a:cubicBezTo>
                  <a:cubicBezTo>
                    <a:pt x="225" y="94"/>
                    <a:pt x="213" y="41"/>
                    <a:pt x="213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9"/>
            <p:cNvSpPr/>
            <p:nvPr/>
          </p:nvSpPr>
          <p:spPr>
            <a:xfrm>
              <a:off x="3835194" y="1835892"/>
              <a:ext cx="18218" cy="25025"/>
            </a:xfrm>
            <a:custGeom>
              <a:avLst/>
              <a:gdLst/>
              <a:ahLst/>
              <a:cxnLst/>
              <a:rect l="l" t="t" r="r" b="b"/>
              <a:pathLst>
                <a:path w="554" h="761" extrusionOk="0">
                  <a:moveTo>
                    <a:pt x="315" y="0"/>
                  </a:moveTo>
                  <a:cubicBezTo>
                    <a:pt x="194" y="0"/>
                    <a:pt x="1" y="309"/>
                    <a:pt x="77" y="716"/>
                  </a:cubicBezTo>
                  <a:cubicBezTo>
                    <a:pt x="77" y="746"/>
                    <a:pt x="100" y="761"/>
                    <a:pt x="122" y="761"/>
                  </a:cubicBezTo>
                  <a:cubicBezTo>
                    <a:pt x="130" y="761"/>
                    <a:pt x="137" y="759"/>
                    <a:pt x="144" y="755"/>
                  </a:cubicBezTo>
                  <a:cubicBezTo>
                    <a:pt x="236" y="690"/>
                    <a:pt x="409" y="557"/>
                    <a:pt x="474" y="358"/>
                  </a:cubicBezTo>
                  <a:cubicBezTo>
                    <a:pt x="554" y="54"/>
                    <a:pt x="382" y="2"/>
                    <a:pt x="329" y="2"/>
                  </a:cubicBezTo>
                  <a:cubicBezTo>
                    <a:pt x="325" y="1"/>
                    <a:pt x="320" y="0"/>
                    <a:pt x="31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9"/>
            <p:cNvSpPr/>
            <p:nvPr/>
          </p:nvSpPr>
          <p:spPr>
            <a:xfrm>
              <a:off x="3837299" y="1835925"/>
              <a:ext cx="13976" cy="24828"/>
            </a:xfrm>
            <a:custGeom>
              <a:avLst/>
              <a:gdLst/>
              <a:ahLst/>
              <a:cxnLst/>
              <a:rect l="l" t="t" r="r" b="b"/>
              <a:pathLst>
                <a:path w="425" h="755" extrusionOk="0">
                  <a:moveTo>
                    <a:pt x="278" y="1"/>
                  </a:moveTo>
                  <a:cubicBezTo>
                    <a:pt x="252" y="80"/>
                    <a:pt x="225" y="146"/>
                    <a:pt x="186" y="225"/>
                  </a:cubicBezTo>
                  <a:cubicBezTo>
                    <a:pt x="172" y="186"/>
                    <a:pt x="146" y="146"/>
                    <a:pt x="119" y="106"/>
                  </a:cubicBezTo>
                  <a:cubicBezTo>
                    <a:pt x="106" y="106"/>
                    <a:pt x="106" y="119"/>
                    <a:pt x="106" y="119"/>
                  </a:cubicBezTo>
                  <a:cubicBezTo>
                    <a:pt x="146" y="159"/>
                    <a:pt x="172" y="199"/>
                    <a:pt x="186" y="239"/>
                  </a:cubicBezTo>
                  <a:cubicBezTo>
                    <a:pt x="146" y="331"/>
                    <a:pt x="119" y="424"/>
                    <a:pt x="93" y="516"/>
                  </a:cubicBezTo>
                  <a:cubicBezTo>
                    <a:pt x="66" y="477"/>
                    <a:pt x="40" y="437"/>
                    <a:pt x="13" y="410"/>
                  </a:cubicBezTo>
                  <a:cubicBezTo>
                    <a:pt x="1" y="410"/>
                    <a:pt x="1" y="424"/>
                    <a:pt x="1" y="424"/>
                  </a:cubicBezTo>
                  <a:cubicBezTo>
                    <a:pt x="40" y="463"/>
                    <a:pt x="66" y="490"/>
                    <a:pt x="93" y="530"/>
                  </a:cubicBezTo>
                  <a:cubicBezTo>
                    <a:pt x="66" y="609"/>
                    <a:pt x="54" y="675"/>
                    <a:pt x="40" y="742"/>
                  </a:cubicBezTo>
                  <a:cubicBezTo>
                    <a:pt x="40" y="754"/>
                    <a:pt x="40" y="754"/>
                    <a:pt x="54" y="754"/>
                  </a:cubicBezTo>
                  <a:cubicBezTo>
                    <a:pt x="66" y="689"/>
                    <a:pt x="80" y="609"/>
                    <a:pt x="106" y="543"/>
                  </a:cubicBezTo>
                  <a:cubicBezTo>
                    <a:pt x="186" y="490"/>
                    <a:pt x="278" y="463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30"/>
                  </a:cubicBezTo>
                  <a:cubicBezTo>
                    <a:pt x="133" y="437"/>
                    <a:pt x="159" y="345"/>
                    <a:pt x="199" y="265"/>
                  </a:cubicBezTo>
                  <a:cubicBezTo>
                    <a:pt x="265" y="225"/>
                    <a:pt x="345" y="199"/>
                    <a:pt x="424" y="186"/>
                  </a:cubicBezTo>
                  <a:lnTo>
                    <a:pt x="424" y="172"/>
                  </a:lnTo>
                  <a:cubicBezTo>
                    <a:pt x="345" y="186"/>
                    <a:pt x="278" y="212"/>
                    <a:pt x="199" y="239"/>
                  </a:cubicBezTo>
                  <a:cubicBezTo>
                    <a:pt x="225" y="159"/>
                    <a:pt x="265" y="80"/>
                    <a:pt x="29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9"/>
            <p:cNvSpPr/>
            <p:nvPr/>
          </p:nvSpPr>
          <p:spPr>
            <a:xfrm>
              <a:off x="3812471" y="1877755"/>
              <a:ext cx="23118" cy="20882"/>
            </a:xfrm>
            <a:custGeom>
              <a:avLst/>
              <a:gdLst/>
              <a:ahLst/>
              <a:cxnLst/>
              <a:rect l="l" t="t" r="r" b="b"/>
              <a:pathLst>
                <a:path w="703" h="635" extrusionOk="0">
                  <a:moveTo>
                    <a:pt x="241" y="0"/>
                  </a:moveTo>
                  <a:cubicBezTo>
                    <a:pt x="225" y="0"/>
                    <a:pt x="211" y="4"/>
                    <a:pt x="200" y="12"/>
                  </a:cubicBezTo>
                  <a:cubicBezTo>
                    <a:pt x="133" y="38"/>
                    <a:pt x="1" y="158"/>
                    <a:pt x="200" y="396"/>
                  </a:cubicBezTo>
                  <a:cubicBezTo>
                    <a:pt x="345" y="555"/>
                    <a:pt x="544" y="621"/>
                    <a:pt x="650" y="634"/>
                  </a:cubicBezTo>
                  <a:cubicBezTo>
                    <a:pt x="676" y="634"/>
                    <a:pt x="703" y="608"/>
                    <a:pt x="703" y="568"/>
                  </a:cubicBezTo>
                  <a:cubicBezTo>
                    <a:pt x="610" y="207"/>
                    <a:pt x="362" y="0"/>
                    <a:pt x="24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9"/>
            <p:cNvSpPr/>
            <p:nvPr/>
          </p:nvSpPr>
          <p:spPr>
            <a:xfrm>
              <a:off x="3815956" y="1878577"/>
              <a:ext cx="18317" cy="18744"/>
            </a:xfrm>
            <a:custGeom>
              <a:avLst/>
              <a:gdLst/>
              <a:ahLst/>
              <a:cxnLst/>
              <a:rect l="l" t="t" r="r" b="b"/>
              <a:pathLst>
                <a:path w="557" h="570" extrusionOk="0">
                  <a:moveTo>
                    <a:pt x="332" y="410"/>
                  </a:moveTo>
                  <a:cubicBezTo>
                    <a:pt x="265" y="410"/>
                    <a:pt x="212" y="410"/>
                    <a:pt x="147" y="424"/>
                  </a:cubicBezTo>
                  <a:cubicBezTo>
                    <a:pt x="147" y="424"/>
                    <a:pt x="159" y="424"/>
                    <a:pt x="159" y="437"/>
                  </a:cubicBezTo>
                  <a:cubicBezTo>
                    <a:pt x="212" y="424"/>
                    <a:pt x="279" y="410"/>
                    <a:pt x="332" y="410"/>
                  </a:cubicBezTo>
                  <a:close/>
                  <a:moveTo>
                    <a:pt x="53" y="1"/>
                  </a:moveTo>
                  <a:cubicBezTo>
                    <a:pt x="120" y="66"/>
                    <a:pt x="186" y="119"/>
                    <a:pt x="239" y="186"/>
                  </a:cubicBezTo>
                  <a:lnTo>
                    <a:pt x="226" y="186"/>
                  </a:lnTo>
                  <a:cubicBezTo>
                    <a:pt x="159" y="186"/>
                    <a:pt x="80" y="199"/>
                    <a:pt x="1" y="212"/>
                  </a:cubicBezTo>
                  <a:lnTo>
                    <a:pt x="1" y="225"/>
                  </a:lnTo>
                  <a:cubicBezTo>
                    <a:pt x="80" y="212"/>
                    <a:pt x="159" y="199"/>
                    <a:pt x="226" y="199"/>
                  </a:cubicBezTo>
                  <a:lnTo>
                    <a:pt x="253" y="199"/>
                  </a:lnTo>
                  <a:cubicBezTo>
                    <a:pt x="318" y="265"/>
                    <a:pt x="371" y="345"/>
                    <a:pt x="438" y="410"/>
                  </a:cubicBezTo>
                  <a:lnTo>
                    <a:pt x="332" y="410"/>
                  </a:lnTo>
                  <a:cubicBezTo>
                    <a:pt x="371" y="410"/>
                    <a:pt x="411" y="424"/>
                    <a:pt x="451" y="424"/>
                  </a:cubicBezTo>
                  <a:cubicBezTo>
                    <a:pt x="477" y="463"/>
                    <a:pt x="517" y="516"/>
                    <a:pt x="556" y="569"/>
                  </a:cubicBezTo>
                  <a:lnTo>
                    <a:pt x="556" y="543"/>
                  </a:lnTo>
                  <a:cubicBezTo>
                    <a:pt x="517" y="504"/>
                    <a:pt x="491" y="451"/>
                    <a:pt x="451" y="410"/>
                  </a:cubicBezTo>
                  <a:cubicBezTo>
                    <a:pt x="464" y="371"/>
                    <a:pt x="477" y="318"/>
                    <a:pt x="491" y="278"/>
                  </a:cubicBezTo>
                  <a:lnTo>
                    <a:pt x="477" y="265"/>
                  </a:lnTo>
                  <a:cubicBezTo>
                    <a:pt x="464" y="305"/>
                    <a:pt x="451" y="357"/>
                    <a:pt x="438" y="398"/>
                  </a:cubicBezTo>
                  <a:cubicBezTo>
                    <a:pt x="385" y="318"/>
                    <a:pt x="318" y="252"/>
                    <a:pt x="253" y="186"/>
                  </a:cubicBezTo>
                  <a:cubicBezTo>
                    <a:pt x="253" y="133"/>
                    <a:pt x="253" y="80"/>
                    <a:pt x="279" y="40"/>
                  </a:cubicBezTo>
                  <a:cubicBezTo>
                    <a:pt x="279" y="27"/>
                    <a:pt x="265" y="27"/>
                    <a:pt x="265" y="27"/>
                  </a:cubicBezTo>
                  <a:cubicBezTo>
                    <a:pt x="253" y="66"/>
                    <a:pt x="239" y="119"/>
                    <a:pt x="239" y="172"/>
                  </a:cubicBezTo>
                  <a:cubicBezTo>
                    <a:pt x="186" y="107"/>
                    <a:pt x="133" y="54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9"/>
            <p:cNvSpPr/>
            <p:nvPr/>
          </p:nvSpPr>
          <p:spPr>
            <a:xfrm>
              <a:off x="3833879" y="1878150"/>
              <a:ext cx="23907" cy="20126"/>
            </a:xfrm>
            <a:custGeom>
              <a:avLst/>
              <a:gdLst/>
              <a:ahLst/>
              <a:cxnLst/>
              <a:rect l="l" t="t" r="r" b="b"/>
              <a:pathLst>
                <a:path w="727" h="612" extrusionOk="0">
                  <a:moveTo>
                    <a:pt x="493" y="0"/>
                  </a:moveTo>
                  <a:cubicBezTo>
                    <a:pt x="368" y="0"/>
                    <a:pt x="115" y="189"/>
                    <a:pt x="11" y="556"/>
                  </a:cubicBezTo>
                  <a:cubicBezTo>
                    <a:pt x="0" y="579"/>
                    <a:pt x="19" y="612"/>
                    <a:pt x="49" y="612"/>
                  </a:cubicBezTo>
                  <a:cubicBezTo>
                    <a:pt x="54" y="612"/>
                    <a:pt x="59" y="611"/>
                    <a:pt x="64" y="609"/>
                  </a:cubicBezTo>
                  <a:cubicBezTo>
                    <a:pt x="170" y="596"/>
                    <a:pt x="369" y="556"/>
                    <a:pt x="514" y="397"/>
                  </a:cubicBezTo>
                  <a:cubicBezTo>
                    <a:pt x="726" y="172"/>
                    <a:pt x="594" y="53"/>
                    <a:pt x="541" y="14"/>
                  </a:cubicBezTo>
                  <a:cubicBezTo>
                    <a:pt x="529" y="5"/>
                    <a:pt x="512" y="0"/>
                    <a:pt x="49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9"/>
            <p:cNvSpPr/>
            <p:nvPr/>
          </p:nvSpPr>
          <p:spPr>
            <a:xfrm>
              <a:off x="3834241" y="1879005"/>
              <a:ext cx="20060" cy="19172"/>
            </a:xfrm>
            <a:custGeom>
              <a:avLst/>
              <a:gdLst/>
              <a:ahLst/>
              <a:cxnLst/>
              <a:rect l="l" t="t" r="r" b="b"/>
              <a:pathLst>
                <a:path w="610" h="583" extrusionOk="0">
                  <a:moveTo>
                    <a:pt x="556" y="0"/>
                  </a:moveTo>
                  <a:cubicBezTo>
                    <a:pt x="491" y="53"/>
                    <a:pt x="424" y="106"/>
                    <a:pt x="371" y="159"/>
                  </a:cubicBezTo>
                  <a:cubicBezTo>
                    <a:pt x="371" y="120"/>
                    <a:pt x="371" y="67"/>
                    <a:pt x="358" y="27"/>
                  </a:cubicBezTo>
                  <a:lnTo>
                    <a:pt x="345" y="27"/>
                  </a:lnTo>
                  <a:cubicBezTo>
                    <a:pt x="358" y="80"/>
                    <a:pt x="358" y="133"/>
                    <a:pt x="358" y="173"/>
                  </a:cubicBezTo>
                  <a:cubicBezTo>
                    <a:pt x="292" y="239"/>
                    <a:pt x="226" y="318"/>
                    <a:pt x="159" y="385"/>
                  </a:cubicBezTo>
                  <a:cubicBezTo>
                    <a:pt x="147" y="332"/>
                    <a:pt x="147" y="292"/>
                    <a:pt x="120" y="252"/>
                  </a:cubicBezTo>
                  <a:lnTo>
                    <a:pt x="120" y="265"/>
                  </a:lnTo>
                  <a:cubicBezTo>
                    <a:pt x="133" y="305"/>
                    <a:pt x="147" y="344"/>
                    <a:pt x="147" y="397"/>
                  </a:cubicBezTo>
                  <a:cubicBezTo>
                    <a:pt x="94" y="450"/>
                    <a:pt x="53" y="503"/>
                    <a:pt x="0" y="570"/>
                  </a:cubicBezTo>
                  <a:cubicBezTo>
                    <a:pt x="0" y="570"/>
                    <a:pt x="14" y="570"/>
                    <a:pt x="14" y="583"/>
                  </a:cubicBezTo>
                  <a:cubicBezTo>
                    <a:pt x="53" y="517"/>
                    <a:pt x="106" y="464"/>
                    <a:pt x="147" y="411"/>
                  </a:cubicBezTo>
                  <a:lnTo>
                    <a:pt x="226" y="411"/>
                  </a:lnTo>
                  <a:cubicBezTo>
                    <a:pt x="292" y="411"/>
                    <a:pt x="371" y="411"/>
                    <a:pt x="438" y="438"/>
                  </a:cubicBezTo>
                  <a:cubicBezTo>
                    <a:pt x="438" y="424"/>
                    <a:pt x="450" y="424"/>
                    <a:pt x="450" y="424"/>
                  </a:cubicBezTo>
                  <a:cubicBezTo>
                    <a:pt x="371" y="397"/>
                    <a:pt x="305" y="397"/>
                    <a:pt x="226" y="397"/>
                  </a:cubicBezTo>
                  <a:lnTo>
                    <a:pt x="159" y="397"/>
                  </a:lnTo>
                  <a:lnTo>
                    <a:pt x="358" y="199"/>
                  </a:lnTo>
                  <a:cubicBezTo>
                    <a:pt x="438" y="199"/>
                    <a:pt x="517" y="212"/>
                    <a:pt x="597" y="226"/>
                  </a:cubicBezTo>
                  <a:lnTo>
                    <a:pt x="609" y="226"/>
                  </a:lnTo>
                  <a:cubicBezTo>
                    <a:pt x="530" y="199"/>
                    <a:pt x="450" y="186"/>
                    <a:pt x="371" y="186"/>
                  </a:cubicBezTo>
                  <a:cubicBezTo>
                    <a:pt x="438" y="120"/>
                    <a:pt x="491" y="67"/>
                    <a:pt x="556" y="14"/>
                  </a:cubicBezTo>
                  <a:lnTo>
                    <a:pt x="556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9"/>
            <p:cNvSpPr/>
            <p:nvPr/>
          </p:nvSpPr>
          <p:spPr>
            <a:xfrm>
              <a:off x="3819015" y="1719281"/>
              <a:ext cx="23546" cy="237232"/>
            </a:xfrm>
            <a:custGeom>
              <a:avLst/>
              <a:gdLst/>
              <a:ahLst/>
              <a:cxnLst/>
              <a:rect l="l" t="t" r="r" b="b"/>
              <a:pathLst>
                <a:path w="716" h="7214" extrusionOk="0">
                  <a:moveTo>
                    <a:pt x="424" y="0"/>
                  </a:moveTo>
                  <a:lnTo>
                    <a:pt x="371" y="27"/>
                  </a:lnTo>
                  <a:cubicBezTo>
                    <a:pt x="596" y="503"/>
                    <a:pt x="477" y="1059"/>
                    <a:pt x="331" y="1548"/>
                  </a:cubicBezTo>
                  <a:lnTo>
                    <a:pt x="292" y="1668"/>
                  </a:lnTo>
                  <a:cubicBezTo>
                    <a:pt x="146" y="2145"/>
                    <a:pt x="1" y="2634"/>
                    <a:pt x="107" y="3110"/>
                  </a:cubicBezTo>
                  <a:cubicBezTo>
                    <a:pt x="146" y="3322"/>
                    <a:pt x="239" y="3507"/>
                    <a:pt x="331" y="3706"/>
                  </a:cubicBezTo>
                  <a:cubicBezTo>
                    <a:pt x="410" y="3865"/>
                    <a:pt x="490" y="4037"/>
                    <a:pt x="530" y="4222"/>
                  </a:cubicBezTo>
                  <a:cubicBezTo>
                    <a:pt x="662" y="4725"/>
                    <a:pt x="530" y="5254"/>
                    <a:pt x="384" y="5718"/>
                  </a:cubicBezTo>
                  <a:cubicBezTo>
                    <a:pt x="358" y="5798"/>
                    <a:pt x="331" y="5890"/>
                    <a:pt x="305" y="5969"/>
                  </a:cubicBezTo>
                  <a:cubicBezTo>
                    <a:pt x="172" y="6366"/>
                    <a:pt x="40" y="6790"/>
                    <a:pt x="27" y="7213"/>
                  </a:cubicBezTo>
                  <a:lnTo>
                    <a:pt x="80" y="7213"/>
                  </a:lnTo>
                  <a:cubicBezTo>
                    <a:pt x="93" y="6790"/>
                    <a:pt x="225" y="6380"/>
                    <a:pt x="358" y="5996"/>
                  </a:cubicBezTo>
                  <a:cubicBezTo>
                    <a:pt x="384" y="5904"/>
                    <a:pt x="410" y="5824"/>
                    <a:pt x="437" y="5731"/>
                  </a:cubicBezTo>
                  <a:cubicBezTo>
                    <a:pt x="596" y="5268"/>
                    <a:pt x="715" y="4725"/>
                    <a:pt x="583" y="4209"/>
                  </a:cubicBezTo>
                  <a:cubicBezTo>
                    <a:pt x="543" y="4024"/>
                    <a:pt x="451" y="3851"/>
                    <a:pt x="384" y="3680"/>
                  </a:cubicBezTo>
                  <a:cubicBezTo>
                    <a:pt x="292" y="3495"/>
                    <a:pt x="199" y="3296"/>
                    <a:pt x="160" y="3098"/>
                  </a:cubicBezTo>
                  <a:cubicBezTo>
                    <a:pt x="54" y="2634"/>
                    <a:pt x="199" y="2145"/>
                    <a:pt x="345" y="1681"/>
                  </a:cubicBezTo>
                  <a:lnTo>
                    <a:pt x="384" y="1562"/>
                  </a:lnTo>
                  <a:cubicBezTo>
                    <a:pt x="530" y="1072"/>
                    <a:pt x="649" y="490"/>
                    <a:pt x="4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9"/>
            <p:cNvSpPr/>
            <p:nvPr/>
          </p:nvSpPr>
          <p:spPr>
            <a:xfrm>
              <a:off x="3825986" y="1838260"/>
              <a:ext cx="51399" cy="55576"/>
            </a:xfrm>
            <a:custGeom>
              <a:avLst/>
              <a:gdLst/>
              <a:ahLst/>
              <a:cxnLst/>
              <a:rect l="l" t="t" r="r" b="b"/>
              <a:pathLst>
                <a:path w="1563" h="1690" extrusionOk="0">
                  <a:moveTo>
                    <a:pt x="1294" y="0"/>
                  </a:moveTo>
                  <a:cubicBezTo>
                    <a:pt x="1260" y="0"/>
                    <a:pt x="1225" y="8"/>
                    <a:pt x="1192" y="22"/>
                  </a:cubicBezTo>
                  <a:cubicBezTo>
                    <a:pt x="993" y="128"/>
                    <a:pt x="689" y="512"/>
                    <a:pt x="0" y="1636"/>
                  </a:cubicBezTo>
                  <a:lnTo>
                    <a:pt x="27" y="1689"/>
                  </a:lnTo>
                  <a:cubicBezTo>
                    <a:pt x="689" y="1465"/>
                    <a:pt x="1165" y="988"/>
                    <a:pt x="1430" y="485"/>
                  </a:cubicBezTo>
                  <a:cubicBezTo>
                    <a:pt x="1496" y="366"/>
                    <a:pt x="1562" y="194"/>
                    <a:pt x="1456" y="75"/>
                  </a:cubicBezTo>
                  <a:cubicBezTo>
                    <a:pt x="1414" y="24"/>
                    <a:pt x="1355" y="0"/>
                    <a:pt x="129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9"/>
            <p:cNvSpPr/>
            <p:nvPr/>
          </p:nvSpPr>
          <p:spPr>
            <a:xfrm>
              <a:off x="3829012" y="1854735"/>
              <a:ext cx="33115" cy="35187"/>
            </a:xfrm>
            <a:custGeom>
              <a:avLst/>
              <a:gdLst/>
              <a:ahLst/>
              <a:cxnLst/>
              <a:rect l="l" t="t" r="r" b="b"/>
              <a:pathLst>
                <a:path w="1007" h="1070" extrusionOk="0">
                  <a:moveTo>
                    <a:pt x="1000" y="1"/>
                  </a:moveTo>
                  <a:cubicBezTo>
                    <a:pt x="997" y="1"/>
                    <a:pt x="994" y="4"/>
                    <a:pt x="994" y="11"/>
                  </a:cubicBezTo>
                  <a:cubicBezTo>
                    <a:pt x="715" y="408"/>
                    <a:pt x="371" y="752"/>
                    <a:pt x="1" y="1056"/>
                  </a:cubicBezTo>
                  <a:lnTo>
                    <a:pt x="1" y="1070"/>
                  </a:lnTo>
                  <a:lnTo>
                    <a:pt x="14" y="1070"/>
                  </a:lnTo>
                  <a:cubicBezTo>
                    <a:pt x="385" y="765"/>
                    <a:pt x="729" y="421"/>
                    <a:pt x="1006" y="24"/>
                  </a:cubicBezTo>
                  <a:lnTo>
                    <a:pt x="1006" y="11"/>
                  </a:lnTo>
                  <a:cubicBezTo>
                    <a:pt x="1006" y="4"/>
                    <a:pt x="1003" y="1"/>
                    <a:pt x="100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3804216" y="1890909"/>
              <a:ext cx="62251" cy="46434"/>
            </a:xfrm>
            <a:custGeom>
              <a:avLst/>
              <a:gdLst/>
              <a:ahLst/>
              <a:cxnLst/>
              <a:rect l="l" t="t" r="r" b="b"/>
              <a:pathLst>
                <a:path w="1893" h="1412" extrusionOk="0">
                  <a:moveTo>
                    <a:pt x="1621" y="1"/>
                  </a:moveTo>
                  <a:cubicBezTo>
                    <a:pt x="1601" y="1"/>
                    <a:pt x="1581" y="4"/>
                    <a:pt x="1562" y="9"/>
                  </a:cubicBezTo>
                  <a:cubicBezTo>
                    <a:pt x="1337" y="76"/>
                    <a:pt x="1019" y="327"/>
                    <a:pt x="66" y="1306"/>
                  </a:cubicBezTo>
                  <a:lnTo>
                    <a:pt x="1" y="1412"/>
                  </a:lnTo>
                  <a:cubicBezTo>
                    <a:pt x="728" y="1306"/>
                    <a:pt x="1310" y="949"/>
                    <a:pt x="1695" y="512"/>
                  </a:cubicBezTo>
                  <a:cubicBezTo>
                    <a:pt x="1801" y="406"/>
                    <a:pt x="1893" y="247"/>
                    <a:pt x="1813" y="115"/>
                  </a:cubicBezTo>
                  <a:cubicBezTo>
                    <a:pt x="1782" y="41"/>
                    <a:pt x="1700" y="1"/>
                    <a:pt x="162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9"/>
            <p:cNvSpPr/>
            <p:nvPr/>
          </p:nvSpPr>
          <p:spPr>
            <a:xfrm>
              <a:off x="3810300" y="1906234"/>
              <a:ext cx="38771" cy="26966"/>
            </a:xfrm>
            <a:custGeom>
              <a:avLst/>
              <a:gdLst/>
              <a:ahLst/>
              <a:cxnLst/>
              <a:rect l="l" t="t" r="r" b="b"/>
              <a:pathLst>
                <a:path w="1179" h="820" extrusionOk="0">
                  <a:moveTo>
                    <a:pt x="1166" y="1"/>
                  </a:moveTo>
                  <a:cubicBezTo>
                    <a:pt x="1166" y="1"/>
                    <a:pt x="1166" y="2"/>
                    <a:pt x="1166" y="7"/>
                  </a:cubicBezTo>
                  <a:cubicBezTo>
                    <a:pt x="808" y="324"/>
                    <a:pt x="425" y="589"/>
                    <a:pt x="14" y="801"/>
                  </a:cubicBezTo>
                  <a:cubicBezTo>
                    <a:pt x="14" y="801"/>
                    <a:pt x="1" y="814"/>
                    <a:pt x="14" y="814"/>
                  </a:cubicBezTo>
                  <a:cubicBezTo>
                    <a:pt x="14" y="814"/>
                    <a:pt x="14" y="820"/>
                    <a:pt x="18" y="820"/>
                  </a:cubicBezTo>
                  <a:cubicBezTo>
                    <a:pt x="20" y="820"/>
                    <a:pt x="23" y="818"/>
                    <a:pt x="27" y="814"/>
                  </a:cubicBezTo>
                  <a:cubicBezTo>
                    <a:pt x="186" y="734"/>
                    <a:pt x="345" y="642"/>
                    <a:pt x="504" y="536"/>
                  </a:cubicBezTo>
                  <a:cubicBezTo>
                    <a:pt x="742" y="377"/>
                    <a:pt x="967" y="205"/>
                    <a:pt x="1166" y="19"/>
                  </a:cubicBezTo>
                  <a:lnTo>
                    <a:pt x="1178" y="7"/>
                  </a:lnTo>
                  <a:cubicBezTo>
                    <a:pt x="1170" y="7"/>
                    <a:pt x="1167" y="1"/>
                    <a:pt x="11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3796817" y="1832373"/>
              <a:ext cx="29629" cy="63665"/>
            </a:xfrm>
            <a:custGeom>
              <a:avLst/>
              <a:gdLst/>
              <a:ahLst/>
              <a:cxnLst/>
              <a:rect l="l" t="t" r="r" b="b"/>
              <a:pathLst>
                <a:path w="901" h="1936" extrusionOk="0">
                  <a:moveTo>
                    <a:pt x="258" y="1"/>
                  </a:moveTo>
                  <a:cubicBezTo>
                    <a:pt x="223" y="1"/>
                    <a:pt x="188" y="10"/>
                    <a:pt x="159" y="29"/>
                  </a:cubicBezTo>
                  <a:cubicBezTo>
                    <a:pt x="14" y="95"/>
                    <a:pt x="0" y="267"/>
                    <a:pt x="27" y="400"/>
                  </a:cubicBezTo>
                  <a:cubicBezTo>
                    <a:pt x="80" y="942"/>
                    <a:pt x="332" y="1498"/>
                    <a:pt x="861" y="1935"/>
                  </a:cubicBezTo>
                  <a:lnTo>
                    <a:pt x="900" y="1842"/>
                  </a:lnTo>
                  <a:cubicBezTo>
                    <a:pt x="688" y="598"/>
                    <a:pt x="556" y="227"/>
                    <a:pt x="411" y="68"/>
                  </a:cubicBezTo>
                  <a:cubicBezTo>
                    <a:pt x="377" y="27"/>
                    <a:pt x="317" y="1"/>
                    <a:pt x="25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3806847" y="1852006"/>
              <a:ext cx="16969" cy="41402"/>
            </a:xfrm>
            <a:custGeom>
              <a:avLst/>
              <a:gdLst/>
              <a:ahLst/>
              <a:cxnLst/>
              <a:rect l="l" t="t" r="r" b="b"/>
              <a:pathLst>
                <a:path w="516" h="1259" extrusionOk="0">
                  <a:moveTo>
                    <a:pt x="0" y="1"/>
                  </a:moveTo>
                  <a:lnTo>
                    <a:pt x="0" y="15"/>
                  </a:lnTo>
                  <a:cubicBezTo>
                    <a:pt x="106" y="451"/>
                    <a:pt x="278" y="874"/>
                    <a:pt x="489" y="1259"/>
                  </a:cubicBezTo>
                  <a:lnTo>
                    <a:pt x="503" y="1259"/>
                  </a:lnTo>
                  <a:cubicBezTo>
                    <a:pt x="516" y="1259"/>
                    <a:pt x="516" y="1259"/>
                    <a:pt x="516" y="1245"/>
                  </a:cubicBezTo>
                  <a:cubicBezTo>
                    <a:pt x="291" y="862"/>
                    <a:pt x="119" y="451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3781591" y="1881537"/>
              <a:ext cx="22197" cy="67579"/>
            </a:xfrm>
            <a:custGeom>
              <a:avLst/>
              <a:gdLst/>
              <a:ahLst/>
              <a:cxnLst/>
              <a:rect l="l" t="t" r="r" b="b"/>
              <a:pathLst>
                <a:path w="675" h="2055" extrusionOk="0">
                  <a:moveTo>
                    <a:pt x="349" y="1"/>
                  </a:moveTo>
                  <a:cubicBezTo>
                    <a:pt x="339" y="1"/>
                    <a:pt x="329" y="2"/>
                    <a:pt x="318" y="3"/>
                  </a:cubicBezTo>
                  <a:cubicBezTo>
                    <a:pt x="172" y="29"/>
                    <a:pt x="106" y="202"/>
                    <a:pt x="93" y="334"/>
                  </a:cubicBezTo>
                  <a:cubicBezTo>
                    <a:pt x="0" y="864"/>
                    <a:pt x="53" y="1538"/>
                    <a:pt x="450" y="2055"/>
                  </a:cubicBezTo>
                  <a:lnTo>
                    <a:pt x="530" y="1949"/>
                  </a:lnTo>
                  <a:cubicBezTo>
                    <a:pt x="675" y="691"/>
                    <a:pt x="662" y="308"/>
                    <a:pt x="556" y="122"/>
                  </a:cubicBezTo>
                  <a:cubicBezTo>
                    <a:pt x="520" y="51"/>
                    <a:pt x="442" y="1"/>
                    <a:pt x="34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3791588" y="1899032"/>
              <a:ext cx="5689" cy="44855"/>
            </a:xfrm>
            <a:custGeom>
              <a:avLst/>
              <a:gdLst/>
              <a:ahLst/>
              <a:cxnLst/>
              <a:rect l="l" t="t" r="r" b="b"/>
              <a:pathLst>
                <a:path w="173" h="1364" extrusionOk="0">
                  <a:moveTo>
                    <a:pt x="41" y="0"/>
                  </a:moveTo>
                  <a:cubicBezTo>
                    <a:pt x="27" y="0"/>
                    <a:pt x="27" y="14"/>
                    <a:pt x="27" y="14"/>
                  </a:cubicBezTo>
                  <a:cubicBezTo>
                    <a:pt x="0" y="477"/>
                    <a:pt x="53" y="927"/>
                    <a:pt x="159" y="1364"/>
                  </a:cubicBezTo>
                  <a:lnTo>
                    <a:pt x="173" y="1364"/>
                  </a:lnTo>
                  <a:lnTo>
                    <a:pt x="173" y="1350"/>
                  </a:lnTo>
                  <a:cubicBezTo>
                    <a:pt x="67" y="927"/>
                    <a:pt x="27" y="47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3775902" y="1859832"/>
              <a:ext cx="60114" cy="111480"/>
            </a:xfrm>
            <a:custGeom>
              <a:avLst/>
              <a:gdLst/>
              <a:ahLst/>
              <a:cxnLst/>
              <a:rect l="l" t="t" r="r" b="b"/>
              <a:pathLst>
                <a:path w="1828" h="3390" extrusionOk="0">
                  <a:moveTo>
                    <a:pt x="1801" y="1"/>
                  </a:moveTo>
                  <a:cubicBezTo>
                    <a:pt x="1748" y="160"/>
                    <a:pt x="1721" y="319"/>
                    <a:pt x="1669" y="477"/>
                  </a:cubicBezTo>
                  <a:cubicBezTo>
                    <a:pt x="1629" y="624"/>
                    <a:pt x="1589" y="782"/>
                    <a:pt x="1536" y="927"/>
                  </a:cubicBezTo>
                  <a:cubicBezTo>
                    <a:pt x="1430" y="1232"/>
                    <a:pt x="1298" y="1536"/>
                    <a:pt x="1153" y="1815"/>
                  </a:cubicBezTo>
                  <a:cubicBezTo>
                    <a:pt x="1007" y="2106"/>
                    <a:pt x="835" y="2383"/>
                    <a:pt x="636" y="2648"/>
                  </a:cubicBezTo>
                  <a:cubicBezTo>
                    <a:pt x="544" y="2768"/>
                    <a:pt x="451" y="2900"/>
                    <a:pt x="345" y="3019"/>
                  </a:cubicBezTo>
                  <a:cubicBezTo>
                    <a:pt x="292" y="3085"/>
                    <a:pt x="239" y="3138"/>
                    <a:pt x="173" y="3204"/>
                  </a:cubicBezTo>
                  <a:cubicBezTo>
                    <a:pt x="120" y="3257"/>
                    <a:pt x="54" y="3324"/>
                    <a:pt x="1" y="3350"/>
                  </a:cubicBezTo>
                  <a:lnTo>
                    <a:pt x="1" y="3389"/>
                  </a:lnTo>
                  <a:cubicBezTo>
                    <a:pt x="15" y="3377"/>
                    <a:pt x="27" y="3377"/>
                    <a:pt x="41" y="3363"/>
                  </a:cubicBezTo>
                  <a:lnTo>
                    <a:pt x="68" y="3350"/>
                  </a:lnTo>
                  <a:lnTo>
                    <a:pt x="107" y="3310"/>
                  </a:lnTo>
                  <a:cubicBezTo>
                    <a:pt x="147" y="3283"/>
                    <a:pt x="173" y="3257"/>
                    <a:pt x="200" y="3218"/>
                  </a:cubicBezTo>
                  <a:cubicBezTo>
                    <a:pt x="253" y="3165"/>
                    <a:pt x="318" y="3112"/>
                    <a:pt x="371" y="3045"/>
                  </a:cubicBezTo>
                  <a:cubicBezTo>
                    <a:pt x="477" y="2927"/>
                    <a:pt x="583" y="2794"/>
                    <a:pt x="676" y="2675"/>
                  </a:cubicBezTo>
                  <a:cubicBezTo>
                    <a:pt x="874" y="2410"/>
                    <a:pt x="1047" y="2132"/>
                    <a:pt x="1192" y="1841"/>
                  </a:cubicBezTo>
                  <a:cubicBezTo>
                    <a:pt x="1351" y="1563"/>
                    <a:pt x="1483" y="1259"/>
                    <a:pt x="1589" y="954"/>
                  </a:cubicBezTo>
                  <a:cubicBezTo>
                    <a:pt x="1695" y="650"/>
                    <a:pt x="1788" y="332"/>
                    <a:pt x="1827" y="15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3823389" y="1786728"/>
              <a:ext cx="23940" cy="79713"/>
            </a:xfrm>
            <a:custGeom>
              <a:avLst/>
              <a:gdLst/>
              <a:ahLst/>
              <a:cxnLst/>
              <a:rect l="l" t="t" r="r" b="b"/>
              <a:pathLst>
                <a:path w="728" h="2424" extrusionOk="0">
                  <a:moveTo>
                    <a:pt x="304" y="0"/>
                  </a:moveTo>
                  <a:cubicBezTo>
                    <a:pt x="212" y="0"/>
                    <a:pt x="106" y="80"/>
                    <a:pt x="79" y="173"/>
                  </a:cubicBezTo>
                  <a:cubicBezTo>
                    <a:pt x="0" y="424"/>
                    <a:pt x="39" y="953"/>
                    <a:pt x="318" y="2356"/>
                  </a:cubicBezTo>
                  <a:lnTo>
                    <a:pt x="357" y="2423"/>
                  </a:lnTo>
                  <a:cubicBezTo>
                    <a:pt x="675" y="1708"/>
                    <a:pt x="727" y="914"/>
                    <a:pt x="582" y="332"/>
                  </a:cubicBezTo>
                  <a:cubicBezTo>
                    <a:pt x="542" y="186"/>
                    <a:pt x="463" y="0"/>
                    <a:pt x="30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3834241" y="1807216"/>
              <a:ext cx="3091" cy="53997"/>
            </a:xfrm>
            <a:custGeom>
              <a:avLst/>
              <a:gdLst/>
              <a:ahLst/>
              <a:cxnLst/>
              <a:rect l="l" t="t" r="r" b="b"/>
              <a:pathLst>
                <a:path w="94" h="1642" extrusionOk="0">
                  <a:moveTo>
                    <a:pt x="0" y="0"/>
                  </a:moveTo>
                  <a:cubicBezTo>
                    <a:pt x="80" y="542"/>
                    <a:pt x="80" y="1098"/>
                    <a:pt x="0" y="1627"/>
                  </a:cubicBezTo>
                  <a:cubicBezTo>
                    <a:pt x="0" y="1641"/>
                    <a:pt x="14" y="1641"/>
                    <a:pt x="14" y="1641"/>
                  </a:cubicBezTo>
                  <a:lnTo>
                    <a:pt x="27" y="1641"/>
                  </a:lnTo>
                  <a:cubicBezTo>
                    <a:pt x="94" y="1098"/>
                    <a:pt x="94" y="542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9"/>
            <p:cNvSpPr/>
            <p:nvPr/>
          </p:nvSpPr>
          <p:spPr>
            <a:xfrm>
              <a:off x="3876465" y="1918631"/>
              <a:ext cx="35746" cy="27689"/>
            </a:xfrm>
            <a:custGeom>
              <a:avLst/>
              <a:gdLst/>
              <a:ahLst/>
              <a:cxnLst/>
              <a:rect l="l" t="t" r="r" b="b"/>
              <a:pathLst>
                <a:path w="1087" h="842" extrusionOk="0">
                  <a:moveTo>
                    <a:pt x="1086" y="0"/>
                  </a:moveTo>
                  <a:lnTo>
                    <a:pt x="1086" y="0"/>
                  </a:lnTo>
                  <a:cubicBezTo>
                    <a:pt x="160" y="27"/>
                    <a:pt x="1" y="834"/>
                    <a:pt x="1" y="834"/>
                  </a:cubicBezTo>
                  <a:cubicBezTo>
                    <a:pt x="50" y="839"/>
                    <a:pt x="97" y="842"/>
                    <a:pt x="143" y="842"/>
                  </a:cubicBezTo>
                  <a:cubicBezTo>
                    <a:pt x="944" y="842"/>
                    <a:pt x="1086" y="0"/>
                    <a:pt x="108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9"/>
            <p:cNvSpPr/>
            <p:nvPr/>
          </p:nvSpPr>
          <p:spPr>
            <a:xfrm>
              <a:off x="3912179" y="191863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9"/>
            <p:cNvSpPr/>
            <p:nvPr/>
          </p:nvSpPr>
          <p:spPr>
            <a:xfrm>
              <a:off x="3878636" y="1918631"/>
              <a:ext cx="33576" cy="25683"/>
            </a:xfrm>
            <a:custGeom>
              <a:avLst/>
              <a:gdLst/>
              <a:ahLst/>
              <a:cxnLst/>
              <a:rect l="l" t="t" r="r" b="b"/>
              <a:pathLst>
                <a:path w="1021" h="781" extrusionOk="0">
                  <a:moveTo>
                    <a:pt x="609" y="66"/>
                  </a:moveTo>
                  <a:lnTo>
                    <a:pt x="608" y="73"/>
                  </a:lnTo>
                  <a:lnTo>
                    <a:pt x="608" y="73"/>
                  </a:lnTo>
                  <a:cubicBezTo>
                    <a:pt x="609" y="71"/>
                    <a:pt x="609" y="69"/>
                    <a:pt x="609" y="66"/>
                  </a:cubicBezTo>
                  <a:close/>
                  <a:moveTo>
                    <a:pt x="1006" y="0"/>
                  </a:moveTo>
                  <a:lnTo>
                    <a:pt x="556" y="344"/>
                  </a:lnTo>
                  <a:lnTo>
                    <a:pt x="556" y="344"/>
                  </a:lnTo>
                  <a:lnTo>
                    <a:pt x="608" y="73"/>
                  </a:lnTo>
                  <a:lnTo>
                    <a:pt x="608" y="73"/>
                  </a:lnTo>
                  <a:cubicBezTo>
                    <a:pt x="605" y="80"/>
                    <a:pt x="597" y="80"/>
                    <a:pt x="597" y="80"/>
                  </a:cubicBezTo>
                  <a:lnTo>
                    <a:pt x="530" y="357"/>
                  </a:lnTo>
                  <a:lnTo>
                    <a:pt x="226" y="583"/>
                  </a:lnTo>
                  <a:lnTo>
                    <a:pt x="305" y="239"/>
                  </a:lnTo>
                  <a:lnTo>
                    <a:pt x="292" y="251"/>
                  </a:lnTo>
                  <a:lnTo>
                    <a:pt x="212" y="595"/>
                  </a:lnTo>
                  <a:lnTo>
                    <a:pt x="212" y="609"/>
                  </a:lnTo>
                  <a:lnTo>
                    <a:pt x="0" y="768"/>
                  </a:lnTo>
                  <a:lnTo>
                    <a:pt x="0" y="781"/>
                  </a:lnTo>
                  <a:lnTo>
                    <a:pt x="226" y="609"/>
                  </a:lnTo>
                  <a:lnTo>
                    <a:pt x="623" y="662"/>
                  </a:lnTo>
                  <a:cubicBezTo>
                    <a:pt x="636" y="662"/>
                    <a:pt x="636" y="662"/>
                    <a:pt x="650" y="648"/>
                  </a:cubicBezTo>
                  <a:lnTo>
                    <a:pt x="239" y="595"/>
                  </a:lnTo>
                  <a:lnTo>
                    <a:pt x="544" y="371"/>
                  </a:lnTo>
                  <a:lnTo>
                    <a:pt x="861" y="410"/>
                  </a:lnTo>
                  <a:cubicBezTo>
                    <a:pt x="861" y="410"/>
                    <a:pt x="861" y="397"/>
                    <a:pt x="874" y="397"/>
                  </a:cubicBezTo>
                  <a:lnTo>
                    <a:pt x="556" y="357"/>
                  </a:lnTo>
                  <a:lnTo>
                    <a:pt x="1020" y="1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3871664" y="1880748"/>
              <a:ext cx="14831" cy="87540"/>
            </a:xfrm>
            <a:custGeom>
              <a:avLst/>
              <a:gdLst/>
              <a:ahLst/>
              <a:cxnLst/>
              <a:rect l="l" t="t" r="r" b="b"/>
              <a:pathLst>
                <a:path w="451" h="2662" extrusionOk="0">
                  <a:moveTo>
                    <a:pt x="411" y="0"/>
                  </a:moveTo>
                  <a:cubicBezTo>
                    <a:pt x="385" y="0"/>
                    <a:pt x="359" y="14"/>
                    <a:pt x="345" y="41"/>
                  </a:cubicBezTo>
                  <a:cubicBezTo>
                    <a:pt x="41" y="847"/>
                    <a:pt x="1" y="1774"/>
                    <a:pt x="239" y="2621"/>
                  </a:cubicBezTo>
                  <a:cubicBezTo>
                    <a:pt x="253" y="2647"/>
                    <a:pt x="265" y="2661"/>
                    <a:pt x="292" y="2661"/>
                  </a:cubicBezTo>
                  <a:lnTo>
                    <a:pt x="306" y="2661"/>
                  </a:lnTo>
                  <a:cubicBezTo>
                    <a:pt x="332" y="2647"/>
                    <a:pt x="345" y="2621"/>
                    <a:pt x="332" y="2594"/>
                  </a:cubicBezTo>
                  <a:cubicBezTo>
                    <a:pt x="107" y="1761"/>
                    <a:pt x="147" y="874"/>
                    <a:pt x="438" y="67"/>
                  </a:cubicBezTo>
                  <a:cubicBezTo>
                    <a:pt x="451" y="41"/>
                    <a:pt x="438" y="14"/>
                    <a:pt x="41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47" y="874"/>
                    <a:pt x="862" y="887"/>
                    <a:pt x="862" y="887"/>
                  </a:cubicBezTo>
                  <a:cubicBezTo>
                    <a:pt x="836" y="12"/>
                    <a:pt x="46" y="0"/>
                    <a:pt x="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1" y="0"/>
                  </a:moveTo>
                  <a:lnTo>
                    <a:pt x="1" y="14"/>
                  </a:lnTo>
                  <a:lnTo>
                    <a:pt x="359" y="385"/>
                  </a:lnTo>
                  <a:lnTo>
                    <a:pt x="121" y="371"/>
                  </a:lnTo>
                  <a:lnTo>
                    <a:pt x="121" y="385"/>
                  </a:lnTo>
                  <a:lnTo>
                    <a:pt x="371" y="397"/>
                  </a:lnTo>
                  <a:lnTo>
                    <a:pt x="610" y="649"/>
                  </a:lnTo>
                  <a:lnTo>
                    <a:pt x="610" y="649"/>
                  </a:lnTo>
                  <a:lnTo>
                    <a:pt x="292" y="623"/>
                  </a:lnTo>
                  <a:lnTo>
                    <a:pt x="319" y="649"/>
                  </a:lnTo>
                  <a:lnTo>
                    <a:pt x="623" y="662"/>
                  </a:lnTo>
                  <a:lnTo>
                    <a:pt x="848" y="874"/>
                  </a:lnTo>
                  <a:cubicBezTo>
                    <a:pt x="848" y="887"/>
                    <a:pt x="862" y="887"/>
                    <a:pt x="862" y="887"/>
                  </a:cubicBezTo>
                  <a:lnTo>
                    <a:pt x="862" y="874"/>
                  </a:lnTo>
                  <a:lnTo>
                    <a:pt x="636" y="649"/>
                  </a:lnTo>
                  <a:lnTo>
                    <a:pt x="623" y="252"/>
                  </a:lnTo>
                  <a:lnTo>
                    <a:pt x="610" y="238"/>
                  </a:lnTo>
                  <a:lnTo>
                    <a:pt x="610" y="238"/>
                  </a:lnTo>
                  <a:lnTo>
                    <a:pt x="623" y="623"/>
                  </a:lnTo>
                  <a:lnTo>
                    <a:pt x="385" y="385"/>
                  </a:lnTo>
                  <a:lnTo>
                    <a:pt x="371" y="80"/>
                  </a:lnTo>
                  <a:lnTo>
                    <a:pt x="359" y="80"/>
                  </a:lnTo>
                  <a:lnTo>
                    <a:pt x="371" y="37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3842955" y="1835991"/>
              <a:ext cx="86422" cy="82574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3813786" y="171359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27" y="1"/>
                  </a:moveTo>
                  <a:cubicBezTo>
                    <a:pt x="14" y="1"/>
                    <a:pt x="1" y="1"/>
                    <a:pt x="1" y="15"/>
                  </a:cubicBezTo>
                  <a:lnTo>
                    <a:pt x="1" y="27"/>
                  </a:lnTo>
                  <a:lnTo>
                    <a:pt x="14" y="27"/>
                  </a:lnTo>
                  <a:lnTo>
                    <a:pt x="40" y="54"/>
                  </a:lnTo>
                  <a:lnTo>
                    <a:pt x="54" y="54"/>
                  </a:lnTo>
                  <a:cubicBezTo>
                    <a:pt x="67" y="54"/>
                    <a:pt x="67" y="41"/>
                    <a:pt x="67" y="41"/>
                  </a:cubicBezTo>
                  <a:cubicBezTo>
                    <a:pt x="67" y="27"/>
                    <a:pt x="67" y="27"/>
                    <a:pt x="54" y="15"/>
                  </a:cubicBezTo>
                  <a:cubicBezTo>
                    <a:pt x="40" y="15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3815956" y="1715795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cubicBezTo>
                    <a:pt x="1" y="13"/>
                    <a:pt x="14" y="13"/>
                    <a:pt x="14" y="27"/>
                  </a:cubicBezTo>
                  <a:lnTo>
                    <a:pt x="27" y="27"/>
                  </a:lnTo>
                  <a:lnTo>
                    <a:pt x="41" y="40"/>
                  </a:lnTo>
                  <a:lnTo>
                    <a:pt x="53" y="27"/>
                  </a:lnTo>
                  <a:cubicBezTo>
                    <a:pt x="53" y="13"/>
                    <a:pt x="53" y="13"/>
                    <a:pt x="41" y="13"/>
                  </a:cubicBez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3815101" y="1704910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lnTo>
                    <a:pt x="40" y="27"/>
                  </a:lnTo>
                  <a:lnTo>
                    <a:pt x="40" y="1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3843383" y="1705140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44" y="1"/>
                  </a:moveTo>
                  <a:cubicBezTo>
                    <a:pt x="39" y="1"/>
                    <a:pt x="36" y="7"/>
                    <a:pt x="27" y="7"/>
                  </a:cubicBezTo>
                  <a:cubicBezTo>
                    <a:pt x="27" y="20"/>
                    <a:pt x="14" y="20"/>
                    <a:pt x="14" y="33"/>
                  </a:cubicBezTo>
                  <a:cubicBezTo>
                    <a:pt x="1" y="46"/>
                    <a:pt x="1" y="46"/>
                    <a:pt x="1" y="60"/>
                  </a:cubicBezTo>
                  <a:cubicBezTo>
                    <a:pt x="14" y="60"/>
                    <a:pt x="14" y="73"/>
                    <a:pt x="27" y="73"/>
                  </a:cubicBezTo>
                  <a:cubicBezTo>
                    <a:pt x="27" y="73"/>
                    <a:pt x="27" y="60"/>
                    <a:pt x="40" y="60"/>
                  </a:cubicBezTo>
                  <a:cubicBezTo>
                    <a:pt x="40" y="46"/>
                    <a:pt x="54" y="33"/>
                    <a:pt x="54" y="33"/>
                  </a:cubicBezTo>
                  <a:lnTo>
                    <a:pt x="54" y="20"/>
                  </a:lnTo>
                  <a:lnTo>
                    <a:pt x="54" y="7"/>
                  </a:lnTo>
                  <a:cubicBezTo>
                    <a:pt x="49" y="2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9"/>
            <p:cNvSpPr/>
            <p:nvPr/>
          </p:nvSpPr>
          <p:spPr>
            <a:xfrm>
              <a:off x="3842955" y="1708198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30" y="0"/>
                  </a:moveTo>
                  <a:cubicBezTo>
                    <a:pt x="25" y="0"/>
                    <a:pt x="22" y="6"/>
                    <a:pt x="14" y="6"/>
                  </a:cubicBezTo>
                  <a:cubicBezTo>
                    <a:pt x="14" y="6"/>
                    <a:pt x="14" y="20"/>
                    <a:pt x="0" y="20"/>
                  </a:cubicBezTo>
                  <a:lnTo>
                    <a:pt x="0" y="32"/>
                  </a:lnTo>
                  <a:cubicBezTo>
                    <a:pt x="0" y="46"/>
                    <a:pt x="14" y="46"/>
                    <a:pt x="14" y="46"/>
                  </a:cubicBezTo>
                  <a:cubicBezTo>
                    <a:pt x="14" y="46"/>
                    <a:pt x="27" y="46"/>
                    <a:pt x="27" y="32"/>
                  </a:cubicBezTo>
                  <a:cubicBezTo>
                    <a:pt x="27" y="32"/>
                    <a:pt x="27" y="20"/>
                    <a:pt x="40" y="20"/>
                  </a:cubicBezTo>
                  <a:lnTo>
                    <a:pt x="40" y="6"/>
                  </a:lnTo>
                  <a:cubicBezTo>
                    <a:pt x="36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9"/>
            <p:cNvSpPr/>
            <p:nvPr/>
          </p:nvSpPr>
          <p:spPr>
            <a:xfrm>
              <a:off x="3838187" y="1697938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0"/>
                  </a:moveTo>
                  <a:cubicBezTo>
                    <a:pt x="13" y="14"/>
                    <a:pt x="13" y="14"/>
                    <a:pt x="13" y="27"/>
                  </a:cubicBezTo>
                  <a:cubicBezTo>
                    <a:pt x="13" y="27"/>
                    <a:pt x="0" y="27"/>
                    <a:pt x="13" y="41"/>
                  </a:cubicBezTo>
                  <a:lnTo>
                    <a:pt x="27" y="41"/>
                  </a:lnTo>
                  <a:cubicBezTo>
                    <a:pt x="39" y="27"/>
                    <a:pt x="39" y="27"/>
                    <a:pt x="39" y="14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3818160" y="1739308"/>
              <a:ext cx="2170" cy="2170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27" y="0"/>
                  </a:moveTo>
                  <a:cubicBezTo>
                    <a:pt x="13" y="0"/>
                    <a:pt x="13" y="0"/>
                    <a:pt x="0" y="13"/>
                  </a:cubicBezTo>
                  <a:lnTo>
                    <a:pt x="0" y="27"/>
                  </a:lnTo>
                  <a:lnTo>
                    <a:pt x="13" y="39"/>
                  </a:lnTo>
                  <a:cubicBezTo>
                    <a:pt x="27" y="39"/>
                    <a:pt x="27" y="53"/>
                    <a:pt x="39" y="53"/>
                  </a:cubicBezTo>
                  <a:lnTo>
                    <a:pt x="53" y="66"/>
                  </a:lnTo>
                  <a:cubicBezTo>
                    <a:pt x="66" y="53"/>
                    <a:pt x="66" y="53"/>
                    <a:pt x="66" y="39"/>
                  </a:cubicBezTo>
                  <a:cubicBezTo>
                    <a:pt x="66" y="39"/>
                    <a:pt x="66" y="27"/>
                    <a:pt x="53" y="27"/>
                  </a:cubicBezTo>
                  <a:cubicBezTo>
                    <a:pt x="53" y="13"/>
                    <a:pt x="39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3820297" y="1741906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27" y="27"/>
                  </a:lnTo>
                  <a:cubicBezTo>
                    <a:pt x="27" y="40"/>
                    <a:pt x="27" y="40"/>
                    <a:pt x="41" y="40"/>
                  </a:cubicBezTo>
                  <a:lnTo>
                    <a:pt x="41" y="27"/>
                  </a:lnTo>
                  <a:lnTo>
                    <a:pt x="41" y="13"/>
                  </a:lnTo>
                  <a:cubicBezTo>
                    <a:pt x="27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3820758" y="1730593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lnTo>
                    <a:pt x="1" y="27"/>
                  </a:lnTo>
                  <a:cubicBezTo>
                    <a:pt x="13" y="27"/>
                    <a:pt x="13" y="27"/>
                    <a:pt x="27" y="40"/>
                  </a:cubicBezTo>
                  <a:lnTo>
                    <a:pt x="40" y="40"/>
                  </a:lnTo>
                  <a:lnTo>
                    <a:pt x="40" y="27"/>
                  </a:ln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9"/>
            <p:cNvSpPr/>
            <p:nvPr/>
          </p:nvSpPr>
          <p:spPr>
            <a:xfrm>
              <a:off x="3848612" y="17353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40" y="1"/>
                  </a:moveTo>
                  <a:cubicBezTo>
                    <a:pt x="27" y="1"/>
                    <a:pt x="13" y="14"/>
                    <a:pt x="13" y="27"/>
                  </a:cubicBezTo>
                  <a:cubicBezTo>
                    <a:pt x="1" y="27"/>
                    <a:pt x="1" y="41"/>
                    <a:pt x="1" y="41"/>
                  </a:cubicBezTo>
                  <a:cubicBezTo>
                    <a:pt x="1" y="54"/>
                    <a:pt x="13" y="54"/>
                    <a:pt x="13" y="54"/>
                  </a:cubicBezTo>
                  <a:lnTo>
                    <a:pt x="40" y="54"/>
                  </a:lnTo>
                  <a:cubicBezTo>
                    <a:pt x="40" y="41"/>
                    <a:pt x="54" y="27"/>
                    <a:pt x="54" y="27"/>
                  </a:cubicBezTo>
                  <a:lnTo>
                    <a:pt x="54" y="14"/>
                  </a:lnTo>
                  <a:cubicBezTo>
                    <a:pt x="66" y="14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9"/>
            <p:cNvSpPr/>
            <p:nvPr/>
          </p:nvSpPr>
          <p:spPr>
            <a:xfrm>
              <a:off x="3847757" y="1738091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3" y="0"/>
                  </a:moveTo>
                  <a:cubicBezTo>
                    <a:pt x="30" y="0"/>
                    <a:pt x="27" y="4"/>
                    <a:pt x="27" y="11"/>
                  </a:cubicBezTo>
                  <a:cubicBezTo>
                    <a:pt x="13" y="11"/>
                    <a:pt x="13" y="11"/>
                    <a:pt x="13" y="23"/>
                  </a:cubicBezTo>
                  <a:cubicBezTo>
                    <a:pt x="0" y="23"/>
                    <a:pt x="0" y="23"/>
                    <a:pt x="0" y="37"/>
                  </a:cubicBezTo>
                  <a:lnTo>
                    <a:pt x="27" y="37"/>
                  </a:lnTo>
                  <a:lnTo>
                    <a:pt x="39" y="23"/>
                  </a:lnTo>
                  <a:lnTo>
                    <a:pt x="39" y="11"/>
                  </a:lnTo>
                  <a:cubicBezTo>
                    <a:pt x="39" y="4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3844698" y="17275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lnTo>
                    <a:pt x="0" y="27"/>
                  </a:lnTo>
                  <a:cubicBezTo>
                    <a:pt x="0" y="27"/>
                    <a:pt x="0" y="41"/>
                    <a:pt x="14" y="41"/>
                  </a:cubicBezTo>
                  <a:cubicBezTo>
                    <a:pt x="14" y="41"/>
                    <a:pt x="14" y="27"/>
                    <a:pt x="27" y="27"/>
                  </a:cubicBezTo>
                  <a:cubicBezTo>
                    <a:pt x="27" y="27"/>
                    <a:pt x="27" y="14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9"/>
            <p:cNvSpPr/>
            <p:nvPr/>
          </p:nvSpPr>
          <p:spPr>
            <a:xfrm>
              <a:off x="3815529" y="1760618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lnTo>
                    <a:pt x="27" y="53"/>
                  </a:lnTo>
                  <a:cubicBezTo>
                    <a:pt x="27" y="67"/>
                    <a:pt x="27" y="67"/>
                    <a:pt x="40" y="67"/>
                  </a:cubicBezTo>
                  <a:cubicBezTo>
                    <a:pt x="40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9"/>
            <p:cNvSpPr/>
            <p:nvPr/>
          </p:nvSpPr>
          <p:spPr>
            <a:xfrm>
              <a:off x="3816811" y="1763676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" y="27"/>
                    <a:pt x="15" y="40"/>
                  </a:cubicBezTo>
                  <a:cubicBezTo>
                    <a:pt x="27" y="40"/>
                    <a:pt x="27" y="40"/>
                    <a:pt x="27" y="27"/>
                  </a:cubicBezTo>
                  <a:lnTo>
                    <a:pt x="27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9"/>
            <p:cNvSpPr/>
            <p:nvPr/>
          </p:nvSpPr>
          <p:spPr>
            <a:xfrm>
              <a:off x="3820758" y="175321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" y="1"/>
                  </a:moveTo>
                  <a:lnTo>
                    <a:pt x="1" y="13"/>
                  </a:lnTo>
                  <a:cubicBezTo>
                    <a:pt x="1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9"/>
            <p:cNvSpPr/>
            <p:nvPr/>
          </p:nvSpPr>
          <p:spPr>
            <a:xfrm>
              <a:off x="3845126" y="17671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54" y="0"/>
                  </a:moveTo>
                  <a:cubicBezTo>
                    <a:pt x="40" y="0"/>
                    <a:pt x="27" y="0"/>
                    <a:pt x="14" y="13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54" y="40"/>
                    <a:pt x="66" y="2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9"/>
            <p:cNvSpPr/>
            <p:nvPr/>
          </p:nvSpPr>
          <p:spPr>
            <a:xfrm>
              <a:off x="3843810" y="1769299"/>
              <a:ext cx="1348" cy="1381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7" y="1"/>
                  </a:moveTo>
                  <a:cubicBezTo>
                    <a:pt x="14" y="1"/>
                    <a:pt x="14" y="1"/>
                    <a:pt x="1" y="15"/>
                  </a:cubicBezTo>
                  <a:lnTo>
                    <a:pt x="1" y="27"/>
                  </a:lnTo>
                  <a:lnTo>
                    <a:pt x="1" y="41"/>
                  </a:lnTo>
                  <a:cubicBezTo>
                    <a:pt x="14" y="41"/>
                    <a:pt x="14" y="41"/>
                    <a:pt x="14" y="27"/>
                  </a:cubicBezTo>
                  <a:lnTo>
                    <a:pt x="41" y="27"/>
                  </a:lnTo>
                  <a:lnTo>
                    <a:pt x="41" y="15"/>
                  </a:ln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9"/>
            <p:cNvSpPr/>
            <p:nvPr/>
          </p:nvSpPr>
          <p:spPr>
            <a:xfrm>
              <a:off x="3844271" y="1757987"/>
              <a:ext cx="1315" cy="1381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27" y="1"/>
                  </a:moveTo>
                  <a:lnTo>
                    <a:pt x="13" y="15"/>
                  </a:lnTo>
                  <a:cubicBezTo>
                    <a:pt x="0" y="15"/>
                    <a:pt x="0" y="27"/>
                    <a:pt x="0" y="27"/>
                  </a:cubicBezTo>
                  <a:cubicBezTo>
                    <a:pt x="0" y="27"/>
                    <a:pt x="0" y="41"/>
                    <a:pt x="13" y="41"/>
                  </a:cubicBezTo>
                  <a:cubicBezTo>
                    <a:pt x="27" y="27"/>
                    <a:pt x="27" y="27"/>
                    <a:pt x="40" y="27"/>
                  </a:cubicBezTo>
                  <a:lnTo>
                    <a:pt x="40" y="15"/>
                  </a:lnTo>
                  <a:cubicBezTo>
                    <a:pt x="40" y="1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9"/>
            <p:cNvSpPr/>
            <p:nvPr/>
          </p:nvSpPr>
          <p:spPr>
            <a:xfrm>
              <a:off x="3808985" y="1788932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" y="27"/>
                    <a:pt x="15" y="39"/>
                    <a:pt x="15" y="53"/>
                  </a:cubicBezTo>
                  <a:cubicBezTo>
                    <a:pt x="27" y="53"/>
                    <a:pt x="27" y="66"/>
                    <a:pt x="41" y="66"/>
                  </a:cubicBezTo>
                  <a:lnTo>
                    <a:pt x="54" y="53"/>
                  </a:lnTo>
                  <a:cubicBezTo>
                    <a:pt x="54" y="39"/>
                    <a:pt x="54" y="39"/>
                    <a:pt x="41" y="27"/>
                  </a:cubicBezTo>
                  <a:cubicBezTo>
                    <a:pt x="41" y="13"/>
                    <a:pt x="27" y="13"/>
                    <a:pt x="1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9"/>
            <p:cNvSpPr/>
            <p:nvPr/>
          </p:nvSpPr>
          <p:spPr>
            <a:xfrm>
              <a:off x="3810300" y="1791760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4" y="1"/>
                  </a:moveTo>
                  <a:cubicBezTo>
                    <a:pt x="2" y="1"/>
                    <a:pt x="1" y="2"/>
                    <a:pt x="1" y="6"/>
                  </a:cubicBezTo>
                  <a:lnTo>
                    <a:pt x="1" y="20"/>
                  </a:lnTo>
                  <a:lnTo>
                    <a:pt x="14" y="33"/>
                  </a:lnTo>
                  <a:cubicBezTo>
                    <a:pt x="14" y="33"/>
                    <a:pt x="14" y="46"/>
                    <a:pt x="27" y="46"/>
                  </a:cubicBezTo>
                  <a:lnTo>
                    <a:pt x="27" y="33"/>
                  </a:lnTo>
                  <a:cubicBezTo>
                    <a:pt x="40" y="33"/>
                    <a:pt x="27" y="20"/>
                    <a:pt x="27" y="20"/>
                  </a:cubicBezTo>
                  <a:cubicBezTo>
                    <a:pt x="27" y="6"/>
                    <a:pt x="27" y="6"/>
                    <a:pt x="14" y="6"/>
                  </a:cubicBezTo>
                  <a:cubicBezTo>
                    <a:pt x="14" y="6"/>
                    <a:pt x="8" y="1"/>
                    <a:pt x="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9"/>
            <p:cNvSpPr/>
            <p:nvPr/>
          </p:nvSpPr>
          <p:spPr>
            <a:xfrm>
              <a:off x="3813786" y="178107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" y="1"/>
                  </a:moveTo>
                  <a:lnTo>
                    <a:pt x="1" y="14"/>
                  </a:lnTo>
                  <a:cubicBezTo>
                    <a:pt x="1" y="27"/>
                    <a:pt x="14" y="27"/>
                    <a:pt x="14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4"/>
                  </a:lnTo>
                  <a:cubicBezTo>
                    <a:pt x="27" y="14"/>
                    <a:pt x="27" y="1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9"/>
            <p:cNvSpPr/>
            <p:nvPr/>
          </p:nvSpPr>
          <p:spPr>
            <a:xfrm>
              <a:off x="3837299" y="1793273"/>
              <a:ext cx="3946" cy="4999"/>
            </a:xfrm>
            <a:custGeom>
              <a:avLst/>
              <a:gdLst/>
              <a:ahLst/>
              <a:cxnLst/>
              <a:rect l="l" t="t" r="r" b="b"/>
              <a:pathLst>
                <a:path w="120" h="152" extrusionOk="0">
                  <a:moveTo>
                    <a:pt x="13" y="0"/>
                  </a:moveTo>
                  <a:cubicBezTo>
                    <a:pt x="1" y="13"/>
                    <a:pt x="1" y="27"/>
                    <a:pt x="1" y="40"/>
                  </a:cubicBezTo>
                  <a:cubicBezTo>
                    <a:pt x="1" y="66"/>
                    <a:pt x="1" y="93"/>
                    <a:pt x="13" y="119"/>
                  </a:cubicBezTo>
                  <a:lnTo>
                    <a:pt x="13" y="146"/>
                  </a:lnTo>
                  <a:cubicBezTo>
                    <a:pt x="22" y="146"/>
                    <a:pt x="31" y="152"/>
                    <a:pt x="40" y="152"/>
                  </a:cubicBezTo>
                  <a:cubicBezTo>
                    <a:pt x="44" y="152"/>
                    <a:pt x="49" y="150"/>
                    <a:pt x="54" y="146"/>
                  </a:cubicBezTo>
                  <a:cubicBezTo>
                    <a:pt x="66" y="133"/>
                    <a:pt x="66" y="119"/>
                    <a:pt x="66" y="106"/>
                  </a:cubicBezTo>
                  <a:cubicBezTo>
                    <a:pt x="66" y="93"/>
                    <a:pt x="66" y="80"/>
                    <a:pt x="54" y="66"/>
                  </a:cubicBezTo>
                  <a:lnTo>
                    <a:pt x="80" y="66"/>
                  </a:lnTo>
                  <a:lnTo>
                    <a:pt x="106" y="40"/>
                  </a:lnTo>
                  <a:cubicBezTo>
                    <a:pt x="119" y="27"/>
                    <a:pt x="119" y="27"/>
                    <a:pt x="119" y="13"/>
                  </a:cubicBezTo>
                  <a:lnTo>
                    <a:pt x="93" y="13"/>
                  </a:lnTo>
                  <a:cubicBezTo>
                    <a:pt x="80" y="13"/>
                    <a:pt x="66" y="27"/>
                    <a:pt x="66" y="27"/>
                  </a:cubicBezTo>
                  <a:lnTo>
                    <a:pt x="54" y="40"/>
                  </a:lnTo>
                  <a:cubicBezTo>
                    <a:pt x="40" y="27"/>
                    <a:pt x="40" y="13"/>
                    <a:pt x="40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9"/>
            <p:cNvSpPr/>
            <p:nvPr/>
          </p:nvSpPr>
          <p:spPr>
            <a:xfrm>
              <a:off x="3837299" y="1784986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cubicBezTo>
                    <a:pt x="13" y="14"/>
                    <a:pt x="1" y="14"/>
                    <a:pt x="1" y="14"/>
                  </a:cubicBezTo>
                  <a:cubicBezTo>
                    <a:pt x="1" y="27"/>
                    <a:pt x="13" y="27"/>
                    <a:pt x="13" y="27"/>
                  </a:cubicBezTo>
                  <a:lnTo>
                    <a:pt x="27" y="27"/>
                  </a:lnTo>
                  <a:lnTo>
                    <a:pt x="40" y="14"/>
                  </a:lnTo>
                  <a:lnTo>
                    <a:pt x="54" y="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9"/>
            <p:cNvSpPr/>
            <p:nvPr/>
          </p:nvSpPr>
          <p:spPr>
            <a:xfrm>
              <a:off x="3808590" y="1823724"/>
              <a:ext cx="2170" cy="177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0" y="1"/>
                  </a:moveTo>
                  <a:lnTo>
                    <a:pt x="0" y="27"/>
                  </a:lnTo>
                  <a:lnTo>
                    <a:pt x="13" y="27"/>
                  </a:lnTo>
                  <a:cubicBezTo>
                    <a:pt x="13" y="40"/>
                    <a:pt x="27" y="40"/>
                    <a:pt x="39" y="40"/>
                  </a:cubicBezTo>
                  <a:cubicBezTo>
                    <a:pt x="39" y="54"/>
                    <a:pt x="53" y="54"/>
                    <a:pt x="53" y="54"/>
                  </a:cubicBezTo>
                  <a:cubicBezTo>
                    <a:pt x="66" y="54"/>
                    <a:pt x="66" y="40"/>
                    <a:pt x="66" y="27"/>
                  </a:cubicBezTo>
                  <a:lnTo>
                    <a:pt x="53" y="14"/>
                  </a:lnTo>
                  <a:cubicBezTo>
                    <a:pt x="39" y="14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9"/>
            <p:cNvSpPr/>
            <p:nvPr/>
          </p:nvSpPr>
          <p:spPr>
            <a:xfrm>
              <a:off x="3810728" y="1825895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4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4" y="27"/>
                  </a:lnTo>
                  <a:cubicBezTo>
                    <a:pt x="14" y="27"/>
                    <a:pt x="27" y="27"/>
                    <a:pt x="27" y="41"/>
                  </a:cubicBezTo>
                  <a:lnTo>
                    <a:pt x="41" y="41"/>
                  </a:lnTo>
                  <a:lnTo>
                    <a:pt x="54" y="27"/>
                  </a:lnTo>
                  <a:lnTo>
                    <a:pt x="41" y="14"/>
                  </a:lnTo>
                  <a:cubicBezTo>
                    <a:pt x="27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9"/>
            <p:cNvSpPr/>
            <p:nvPr/>
          </p:nvSpPr>
          <p:spPr>
            <a:xfrm>
              <a:off x="3810300" y="181458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4" y="27"/>
                    <a:pt x="14" y="27"/>
                    <a:pt x="27" y="41"/>
                  </a:cubicBezTo>
                  <a:lnTo>
                    <a:pt x="40" y="41"/>
                  </a:lnTo>
                  <a:lnTo>
                    <a:pt x="40" y="27"/>
                  </a:lnTo>
                  <a:lnTo>
                    <a:pt x="40" y="14"/>
                  </a:ln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9"/>
            <p:cNvSpPr/>
            <p:nvPr/>
          </p:nvSpPr>
          <p:spPr>
            <a:xfrm>
              <a:off x="3838582" y="1816786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27" y="0"/>
                  </a:moveTo>
                  <a:cubicBezTo>
                    <a:pt x="27" y="13"/>
                    <a:pt x="15" y="27"/>
                    <a:pt x="1" y="27"/>
                  </a:cubicBezTo>
                  <a:lnTo>
                    <a:pt x="1" y="53"/>
                  </a:lnTo>
                  <a:cubicBezTo>
                    <a:pt x="1" y="66"/>
                    <a:pt x="15" y="66"/>
                    <a:pt x="15" y="66"/>
                  </a:cubicBezTo>
                  <a:cubicBezTo>
                    <a:pt x="27" y="66"/>
                    <a:pt x="27" y="53"/>
                    <a:pt x="27" y="53"/>
                  </a:cubicBezTo>
                  <a:lnTo>
                    <a:pt x="54" y="2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9"/>
            <p:cNvSpPr/>
            <p:nvPr/>
          </p:nvSpPr>
          <p:spPr>
            <a:xfrm>
              <a:off x="3838187" y="1819811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13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0" y="27"/>
                  </a:lnTo>
                  <a:cubicBezTo>
                    <a:pt x="0" y="41"/>
                    <a:pt x="0" y="41"/>
                    <a:pt x="13" y="41"/>
                  </a:cubicBezTo>
                  <a:cubicBezTo>
                    <a:pt x="27" y="27"/>
                    <a:pt x="27" y="27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9"/>
            <p:cNvSpPr/>
            <p:nvPr/>
          </p:nvSpPr>
          <p:spPr>
            <a:xfrm>
              <a:off x="3833813" y="1809354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1"/>
                  </a:moveTo>
                  <a:cubicBezTo>
                    <a:pt x="13" y="1"/>
                    <a:pt x="13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3" y="41"/>
                    <a:pt x="13" y="41"/>
                  </a:cubicBezTo>
                  <a:lnTo>
                    <a:pt x="27" y="41"/>
                  </a:lnTo>
                  <a:cubicBezTo>
                    <a:pt x="27" y="27"/>
                    <a:pt x="40" y="27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9"/>
            <p:cNvSpPr/>
            <p:nvPr/>
          </p:nvSpPr>
          <p:spPr>
            <a:xfrm>
              <a:off x="3819903" y="1857695"/>
              <a:ext cx="2631" cy="1315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27" y="0"/>
                  </a:moveTo>
                  <a:cubicBezTo>
                    <a:pt x="13" y="0"/>
                    <a:pt x="0" y="0"/>
                    <a:pt x="0" y="13"/>
                  </a:cubicBezTo>
                  <a:cubicBezTo>
                    <a:pt x="0" y="13"/>
                    <a:pt x="0" y="27"/>
                    <a:pt x="13" y="27"/>
                  </a:cubicBezTo>
                  <a:cubicBezTo>
                    <a:pt x="27" y="40"/>
                    <a:pt x="39" y="40"/>
                    <a:pt x="53" y="40"/>
                  </a:cubicBezTo>
                  <a:lnTo>
                    <a:pt x="66" y="40"/>
                  </a:lnTo>
                  <a:cubicBezTo>
                    <a:pt x="80" y="40"/>
                    <a:pt x="80" y="27"/>
                    <a:pt x="80" y="27"/>
                  </a:cubicBezTo>
                  <a:cubicBezTo>
                    <a:pt x="66" y="13"/>
                    <a:pt x="66" y="13"/>
                    <a:pt x="53" y="13"/>
                  </a:cubicBezTo>
                  <a:cubicBezTo>
                    <a:pt x="53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9"/>
            <p:cNvSpPr/>
            <p:nvPr/>
          </p:nvSpPr>
          <p:spPr>
            <a:xfrm>
              <a:off x="3822501" y="1859438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lnTo>
                    <a:pt x="13" y="13"/>
                  </a:lnTo>
                  <a:cubicBezTo>
                    <a:pt x="1" y="13"/>
                    <a:pt x="13" y="13"/>
                    <a:pt x="13" y="27"/>
                  </a:cubicBezTo>
                  <a:lnTo>
                    <a:pt x="54" y="27"/>
                  </a:lnTo>
                  <a:lnTo>
                    <a:pt x="54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9"/>
            <p:cNvSpPr/>
            <p:nvPr/>
          </p:nvSpPr>
          <p:spPr>
            <a:xfrm>
              <a:off x="3819903" y="1848520"/>
              <a:ext cx="1315" cy="921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3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39" y="27"/>
                  </a:lnTo>
                  <a:lnTo>
                    <a:pt x="39" y="15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9"/>
            <p:cNvSpPr/>
            <p:nvPr/>
          </p:nvSpPr>
          <p:spPr>
            <a:xfrm>
              <a:off x="3848151" y="1844179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41" y="1"/>
                  </a:moveTo>
                  <a:cubicBezTo>
                    <a:pt x="27" y="1"/>
                    <a:pt x="27" y="14"/>
                    <a:pt x="27" y="14"/>
                  </a:cubicBezTo>
                  <a:cubicBezTo>
                    <a:pt x="15" y="27"/>
                    <a:pt x="1" y="27"/>
                    <a:pt x="1" y="41"/>
                  </a:cubicBezTo>
                  <a:lnTo>
                    <a:pt x="1" y="67"/>
                  </a:lnTo>
                  <a:cubicBezTo>
                    <a:pt x="1" y="67"/>
                    <a:pt x="15" y="80"/>
                    <a:pt x="27" y="80"/>
                  </a:cubicBezTo>
                  <a:lnTo>
                    <a:pt x="27" y="67"/>
                  </a:lnTo>
                  <a:cubicBezTo>
                    <a:pt x="41" y="53"/>
                    <a:pt x="41" y="41"/>
                    <a:pt x="41" y="27"/>
                  </a:cubicBezTo>
                  <a:lnTo>
                    <a:pt x="54" y="27"/>
                  </a:lnTo>
                  <a:cubicBezTo>
                    <a:pt x="54" y="14"/>
                    <a:pt x="41" y="14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9"/>
            <p:cNvSpPr/>
            <p:nvPr/>
          </p:nvSpPr>
          <p:spPr>
            <a:xfrm>
              <a:off x="3848151" y="1847665"/>
              <a:ext cx="921" cy="1348"/>
            </a:xfrm>
            <a:custGeom>
              <a:avLst/>
              <a:gdLst/>
              <a:ahLst/>
              <a:cxnLst/>
              <a:rect l="l" t="t" r="r" b="b"/>
              <a:pathLst>
                <a:path w="28" h="41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9"/>
            <p:cNvSpPr/>
            <p:nvPr/>
          </p:nvSpPr>
          <p:spPr>
            <a:xfrm>
              <a:off x="3841640" y="1838095"/>
              <a:ext cx="1348" cy="1776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40" y="0"/>
                  </a:moveTo>
                  <a:cubicBezTo>
                    <a:pt x="27" y="0"/>
                    <a:pt x="27" y="0"/>
                    <a:pt x="27" y="14"/>
                  </a:cubicBezTo>
                  <a:cubicBezTo>
                    <a:pt x="14" y="14"/>
                    <a:pt x="14" y="14"/>
                    <a:pt x="14" y="27"/>
                  </a:cubicBezTo>
                  <a:cubicBezTo>
                    <a:pt x="14" y="27"/>
                    <a:pt x="1" y="40"/>
                    <a:pt x="14" y="40"/>
                  </a:cubicBezTo>
                  <a:cubicBezTo>
                    <a:pt x="14" y="40"/>
                    <a:pt x="14" y="53"/>
                    <a:pt x="27" y="53"/>
                  </a:cubicBezTo>
                  <a:lnTo>
                    <a:pt x="27" y="40"/>
                  </a:lnTo>
                  <a:cubicBezTo>
                    <a:pt x="40" y="27"/>
                    <a:pt x="40" y="27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9"/>
            <p:cNvSpPr/>
            <p:nvPr/>
          </p:nvSpPr>
          <p:spPr>
            <a:xfrm>
              <a:off x="3818554" y="188729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15" y="0"/>
                  </a:moveTo>
                  <a:cubicBezTo>
                    <a:pt x="1" y="0"/>
                    <a:pt x="1" y="13"/>
                    <a:pt x="1" y="27"/>
                  </a:cubicBezTo>
                  <a:lnTo>
                    <a:pt x="15" y="27"/>
                  </a:lnTo>
                  <a:cubicBezTo>
                    <a:pt x="15" y="40"/>
                    <a:pt x="27" y="40"/>
                    <a:pt x="41" y="53"/>
                  </a:cubicBezTo>
                  <a:lnTo>
                    <a:pt x="54" y="53"/>
                  </a:lnTo>
                  <a:cubicBezTo>
                    <a:pt x="54" y="53"/>
                    <a:pt x="68" y="53"/>
                    <a:pt x="68" y="40"/>
                  </a:cubicBezTo>
                  <a:cubicBezTo>
                    <a:pt x="68" y="40"/>
                    <a:pt x="68" y="27"/>
                    <a:pt x="54" y="27"/>
                  </a:cubicBezTo>
                  <a:cubicBezTo>
                    <a:pt x="54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9"/>
            <p:cNvSpPr/>
            <p:nvPr/>
          </p:nvSpPr>
          <p:spPr>
            <a:xfrm>
              <a:off x="3820297" y="18898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9"/>
            <p:cNvSpPr/>
            <p:nvPr/>
          </p:nvSpPr>
          <p:spPr>
            <a:xfrm>
              <a:off x="3822501" y="1879005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1" y="0"/>
                  </a:moveTo>
                  <a:lnTo>
                    <a:pt x="1" y="14"/>
                  </a:lnTo>
                  <a:cubicBezTo>
                    <a:pt x="13" y="27"/>
                    <a:pt x="13" y="27"/>
                    <a:pt x="27" y="27"/>
                  </a:cubicBezTo>
                  <a:lnTo>
                    <a:pt x="27" y="41"/>
                  </a:lnTo>
                  <a:cubicBezTo>
                    <a:pt x="40" y="41"/>
                    <a:pt x="40" y="27"/>
                    <a:pt x="40" y="27"/>
                  </a:cubicBezTo>
                  <a:lnTo>
                    <a:pt x="40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9"/>
            <p:cNvSpPr/>
            <p:nvPr/>
          </p:nvSpPr>
          <p:spPr>
            <a:xfrm>
              <a:off x="3848151" y="1890317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15" y="0"/>
                    <a:pt x="15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" y="41"/>
                    <a:pt x="15" y="41"/>
                  </a:cubicBezTo>
                  <a:lnTo>
                    <a:pt x="27" y="41"/>
                  </a:lnTo>
                  <a:cubicBezTo>
                    <a:pt x="27" y="27"/>
                    <a:pt x="27" y="27"/>
                    <a:pt x="41" y="27"/>
                  </a:cubicBezTo>
                  <a:lnTo>
                    <a:pt x="41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9"/>
            <p:cNvSpPr/>
            <p:nvPr/>
          </p:nvSpPr>
          <p:spPr>
            <a:xfrm>
              <a:off x="3846441" y="1879465"/>
              <a:ext cx="1743" cy="1085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26" y="0"/>
                  </a:moveTo>
                  <a:cubicBezTo>
                    <a:pt x="26" y="0"/>
                    <a:pt x="14" y="0"/>
                    <a:pt x="14" y="13"/>
                  </a:cubicBezTo>
                  <a:cubicBezTo>
                    <a:pt x="14" y="13"/>
                    <a:pt x="0" y="13"/>
                    <a:pt x="0" y="27"/>
                  </a:cubicBezTo>
                  <a:lnTo>
                    <a:pt x="14" y="27"/>
                  </a:lnTo>
                  <a:cubicBezTo>
                    <a:pt x="14" y="31"/>
                    <a:pt x="15" y="32"/>
                    <a:pt x="17" y="32"/>
                  </a:cubicBezTo>
                  <a:cubicBezTo>
                    <a:pt x="21" y="32"/>
                    <a:pt x="26" y="27"/>
                    <a:pt x="26" y="27"/>
                  </a:cubicBezTo>
                  <a:lnTo>
                    <a:pt x="40" y="13"/>
                  </a:lnTo>
                  <a:lnTo>
                    <a:pt x="53" y="13"/>
                  </a:lnTo>
                  <a:cubicBezTo>
                    <a:pt x="53" y="13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9"/>
            <p:cNvSpPr/>
            <p:nvPr/>
          </p:nvSpPr>
          <p:spPr>
            <a:xfrm>
              <a:off x="3815101" y="1857925"/>
              <a:ext cx="2631" cy="3683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27" y="0"/>
                  </a:moveTo>
                  <a:cubicBezTo>
                    <a:pt x="19" y="0"/>
                    <a:pt x="14" y="6"/>
                    <a:pt x="14" y="6"/>
                  </a:cubicBezTo>
                  <a:cubicBezTo>
                    <a:pt x="0" y="20"/>
                    <a:pt x="0" y="33"/>
                    <a:pt x="0" y="46"/>
                  </a:cubicBezTo>
                  <a:cubicBezTo>
                    <a:pt x="14" y="46"/>
                    <a:pt x="14" y="59"/>
                    <a:pt x="27" y="73"/>
                  </a:cubicBezTo>
                  <a:cubicBezTo>
                    <a:pt x="27" y="73"/>
                    <a:pt x="40" y="85"/>
                    <a:pt x="40" y="99"/>
                  </a:cubicBezTo>
                  <a:lnTo>
                    <a:pt x="53" y="112"/>
                  </a:lnTo>
                  <a:lnTo>
                    <a:pt x="79" y="112"/>
                  </a:lnTo>
                  <a:lnTo>
                    <a:pt x="79" y="85"/>
                  </a:lnTo>
                  <a:cubicBezTo>
                    <a:pt x="79" y="59"/>
                    <a:pt x="67" y="46"/>
                    <a:pt x="53" y="20"/>
                  </a:cubicBezTo>
                  <a:lnTo>
                    <a:pt x="40" y="6"/>
                  </a:lnTo>
                  <a:cubicBezTo>
                    <a:pt x="36" y="2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9"/>
            <p:cNvSpPr/>
            <p:nvPr/>
          </p:nvSpPr>
          <p:spPr>
            <a:xfrm>
              <a:off x="3869921" y="1850723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27" y="1"/>
                  </a:moveTo>
                  <a:cubicBezTo>
                    <a:pt x="27" y="1"/>
                    <a:pt x="14" y="1"/>
                    <a:pt x="14" y="13"/>
                  </a:cubicBezTo>
                  <a:lnTo>
                    <a:pt x="14" y="27"/>
                  </a:lnTo>
                  <a:cubicBezTo>
                    <a:pt x="14" y="40"/>
                    <a:pt x="1" y="54"/>
                    <a:pt x="1" y="54"/>
                  </a:cubicBezTo>
                  <a:lnTo>
                    <a:pt x="1" y="66"/>
                  </a:lnTo>
                  <a:cubicBezTo>
                    <a:pt x="1" y="80"/>
                    <a:pt x="14" y="80"/>
                    <a:pt x="14" y="80"/>
                  </a:cubicBezTo>
                  <a:cubicBezTo>
                    <a:pt x="27" y="80"/>
                    <a:pt x="27" y="80"/>
                    <a:pt x="27" y="66"/>
                  </a:cubicBezTo>
                  <a:cubicBezTo>
                    <a:pt x="41" y="54"/>
                    <a:pt x="54" y="40"/>
                    <a:pt x="54" y="27"/>
                  </a:cubicBezTo>
                  <a:lnTo>
                    <a:pt x="54" y="13"/>
                  </a:lnTo>
                  <a:cubicBezTo>
                    <a:pt x="54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9"/>
            <p:cNvSpPr/>
            <p:nvPr/>
          </p:nvSpPr>
          <p:spPr>
            <a:xfrm>
              <a:off x="3841212" y="1917546"/>
              <a:ext cx="3519" cy="3486"/>
            </a:xfrm>
            <a:custGeom>
              <a:avLst/>
              <a:gdLst/>
              <a:ahLst/>
              <a:cxnLst/>
              <a:rect l="l" t="t" r="r" b="b"/>
              <a:pathLst>
                <a:path w="107" h="106" extrusionOk="0">
                  <a:moveTo>
                    <a:pt x="76" y="1"/>
                  </a:moveTo>
                  <a:cubicBezTo>
                    <a:pt x="71" y="1"/>
                    <a:pt x="62" y="7"/>
                    <a:pt x="53" y="7"/>
                  </a:cubicBezTo>
                  <a:lnTo>
                    <a:pt x="27" y="33"/>
                  </a:lnTo>
                  <a:cubicBezTo>
                    <a:pt x="27" y="46"/>
                    <a:pt x="14" y="46"/>
                    <a:pt x="14" y="60"/>
                  </a:cubicBezTo>
                  <a:cubicBezTo>
                    <a:pt x="14" y="73"/>
                    <a:pt x="0" y="73"/>
                    <a:pt x="0" y="86"/>
                  </a:cubicBezTo>
                  <a:cubicBezTo>
                    <a:pt x="0" y="86"/>
                    <a:pt x="0" y="99"/>
                    <a:pt x="14" y="99"/>
                  </a:cubicBezTo>
                  <a:cubicBezTo>
                    <a:pt x="14" y="104"/>
                    <a:pt x="15" y="105"/>
                    <a:pt x="18" y="105"/>
                  </a:cubicBezTo>
                  <a:cubicBezTo>
                    <a:pt x="23" y="105"/>
                    <a:pt x="31" y="99"/>
                    <a:pt x="40" y="99"/>
                  </a:cubicBezTo>
                  <a:cubicBezTo>
                    <a:pt x="67" y="86"/>
                    <a:pt x="80" y="73"/>
                    <a:pt x="93" y="46"/>
                  </a:cubicBezTo>
                  <a:lnTo>
                    <a:pt x="93" y="33"/>
                  </a:lnTo>
                  <a:cubicBezTo>
                    <a:pt x="106" y="20"/>
                    <a:pt x="93" y="7"/>
                    <a:pt x="80" y="7"/>
                  </a:cubicBezTo>
                  <a:cubicBezTo>
                    <a:pt x="80" y="2"/>
                    <a:pt x="78" y="1"/>
                    <a:pt x="7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9"/>
            <p:cNvSpPr/>
            <p:nvPr/>
          </p:nvSpPr>
          <p:spPr>
            <a:xfrm>
              <a:off x="3837727" y="1921229"/>
              <a:ext cx="2631" cy="2203"/>
            </a:xfrm>
            <a:custGeom>
              <a:avLst/>
              <a:gdLst/>
              <a:ahLst/>
              <a:cxnLst/>
              <a:rect l="l" t="t" r="r" b="b"/>
              <a:pathLst>
                <a:path w="80" h="67" extrusionOk="0">
                  <a:moveTo>
                    <a:pt x="41" y="1"/>
                  </a:moveTo>
                  <a:cubicBezTo>
                    <a:pt x="41" y="13"/>
                    <a:pt x="27" y="13"/>
                    <a:pt x="27" y="27"/>
                  </a:cubicBezTo>
                  <a:lnTo>
                    <a:pt x="14" y="40"/>
                  </a:lnTo>
                  <a:lnTo>
                    <a:pt x="0" y="54"/>
                  </a:lnTo>
                  <a:cubicBezTo>
                    <a:pt x="0" y="66"/>
                    <a:pt x="0" y="66"/>
                    <a:pt x="14" y="66"/>
                  </a:cubicBezTo>
                  <a:lnTo>
                    <a:pt x="27" y="66"/>
                  </a:lnTo>
                  <a:lnTo>
                    <a:pt x="67" y="27"/>
                  </a:lnTo>
                  <a:lnTo>
                    <a:pt x="67" y="13"/>
                  </a:lnTo>
                  <a:cubicBezTo>
                    <a:pt x="80" y="13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9"/>
            <p:cNvSpPr/>
            <p:nvPr/>
          </p:nvSpPr>
          <p:spPr>
            <a:xfrm>
              <a:off x="3786360" y="1919914"/>
              <a:ext cx="2236" cy="4144"/>
            </a:xfrm>
            <a:custGeom>
              <a:avLst/>
              <a:gdLst/>
              <a:ahLst/>
              <a:cxnLst/>
              <a:rect l="l" t="t" r="r" b="b"/>
              <a:pathLst>
                <a:path w="68" h="126" extrusionOk="0">
                  <a:moveTo>
                    <a:pt x="14" y="1"/>
                  </a:moveTo>
                  <a:cubicBezTo>
                    <a:pt x="14" y="1"/>
                    <a:pt x="0" y="14"/>
                    <a:pt x="0" y="27"/>
                  </a:cubicBezTo>
                  <a:cubicBezTo>
                    <a:pt x="0" y="53"/>
                    <a:pt x="14" y="80"/>
                    <a:pt x="14" y="94"/>
                  </a:cubicBezTo>
                  <a:lnTo>
                    <a:pt x="27" y="120"/>
                  </a:lnTo>
                  <a:cubicBezTo>
                    <a:pt x="36" y="120"/>
                    <a:pt x="45" y="126"/>
                    <a:pt x="50" y="126"/>
                  </a:cubicBezTo>
                  <a:cubicBezTo>
                    <a:pt x="52" y="126"/>
                    <a:pt x="53" y="124"/>
                    <a:pt x="53" y="120"/>
                  </a:cubicBezTo>
                  <a:cubicBezTo>
                    <a:pt x="67" y="120"/>
                    <a:pt x="67" y="106"/>
                    <a:pt x="67" y="94"/>
                  </a:cubicBezTo>
                  <a:lnTo>
                    <a:pt x="67" y="53"/>
                  </a:lnTo>
                  <a:cubicBezTo>
                    <a:pt x="53" y="53"/>
                    <a:pt x="53" y="41"/>
                    <a:pt x="53" y="27"/>
                  </a:cubicBezTo>
                  <a:lnTo>
                    <a:pt x="41" y="14"/>
                  </a:lnTo>
                  <a:cubicBezTo>
                    <a:pt x="41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9"/>
            <p:cNvSpPr/>
            <p:nvPr/>
          </p:nvSpPr>
          <p:spPr>
            <a:xfrm>
              <a:off x="3786360" y="1915573"/>
              <a:ext cx="1776" cy="2960"/>
            </a:xfrm>
            <a:custGeom>
              <a:avLst/>
              <a:gdLst/>
              <a:ahLst/>
              <a:cxnLst/>
              <a:rect l="l" t="t" r="r" b="b"/>
              <a:pathLst>
                <a:path w="54" h="90" extrusionOk="0">
                  <a:moveTo>
                    <a:pt x="14" y="0"/>
                  </a:moveTo>
                  <a:cubicBezTo>
                    <a:pt x="14" y="0"/>
                    <a:pt x="0" y="14"/>
                    <a:pt x="0" y="27"/>
                  </a:cubicBezTo>
                  <a:cubicBezTo>
                    <a:pt x="0" y="40"/>
                    <a:pt x="14" y="53"/>
                    <a:pt x="14" y="67"/>
                  </a:cubicBezTo>
                  <a:lnTo>
                    <a:pt x="27" y="80"/>
                  </a:lnTo>
                  <a:cubicBezTo>
                    <a:pt x="27" y="86"/>
                    <a:pt x="30" y="90"/>
                    <a:pt x="34" y="90"/>
                  </a:cubicBezTo>
                  <a:cubicBezTo>
                    <a:pt x="37" y="90"/>
                    <a:pt x="41" y="86"/>
                    <a:pt x="41" y="80"/>
                  </a:cubicBezTo>
                  <a:lnTo>
                    <a:pt x="53" y="67"/>
                  </a:lnTo>
                  <a:cubicBezTo>
                    <a:pt x="53" y="53"/>
                    <a:pt x="53" y="53"/>
                    <a:pt x="41" y="40"/>
                  </a:cubicBez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9"/>
            <p:cNvSpPr/>
            <p:nvPr/>
          </p:nvSpPr>
          <p:spPr>
            <a:xfrm>
              <a:off x="3841640" y="1816786"/>
              <a:ext cx="1348" cy="2960"/>
            </a:xfrm>
            <a:custGeom>
              <a:avLst/>
              <a:gdLst/>
              <a:ahLst/>
              <a:cxnLst/>
              <a:rect l="l" t="t" r="r" b="b"/>
              <a:pathLst>
                <a:path w="41" h="90" extrusionOk="0">
                  <a:moveTo>
                    <a:pt x="14" y="0"/>
                  </a:moveTo>
                  <a:cubicBezTo>
                    <a:pt x="1" y="0"/>
                    <a:pt x="1" y="13"/>
                    <a:pt x="1" y="27"/>
                  </a:cubicBezTo>
                  <a:cubicBezTo>
                    <a:pt x="1" y="39"/>
                    <a:pt x="1" y="53"/>
                    <a:pt x="14" y="66"/>
                  </a:cubicBezTo>
                  <a:lnTo>
                    <a:pt x="14" y="80"/>
                  </a:lnTo>
                  <a:cubicBezTo>
                    <a:pt x="21" y="86"/>
                    <a:pt x="24" y="89"/>
                    <a:pt x="27" y="89"/>
                  </a:cubicBezTo>
                  <a:cubicBezTo>
                    <a:pt x="31" y="89"/>
                    <a:pt x="34" y="86"/>
                    <a:pt x="40" y="80"/>
                  </a:cubicBezTo>
                  <a:lnTo>
                    <a:pt x="40" y="66"/>
                  </a:lnTo>
                  <a:lnTo>
                    <a:pt x="40" y="39"/>
                  </a:lnTo>
                  <a:cubicBezTo>
                    <a:pt x="40" y="39"/>
                    <a:pt x="40" y="27"/>
                    <a:pt x="27" y="27"/>
                  </a:cubicBezTo>
                  <a:lnTo>
                    <a:pt x="27" y="13"/>
                  </a:ln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9"/>
            <p:cNvSpPr/>
            <p:nvPr/>
          </p:nvSpPr>
          <p:spPr>
            <a:xfrm>
              <a:off x="3902576" y="1933857"/>
              <a:ext cx="1776" cy="1743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lnTo>
                    <a:pt x="1" y="27"/>
                  </a:lnTo>
                  <a:lnTo>
                    <a:pt x="1" y="40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40" y="27"/>
                    <a:pt x="54" y="14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9"/>
            <p:cNvSpPr/>
            <p:nvPr/>
          </p:nvSpPr>
          <p:spPr>
            <a:xfrm>
              <a:off x="3900406" y="1935173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4" y="13"/>
                  </a:lnTo>
                  <a:cubicBezTo>
                    <a:pt x="0" y="13"/>
                    <a:pt x="0" y="27"/>
                    <a:pt x="0" y="27"/>
                  </a:cubicBezTo>
                  <a:lnTo>
                    <a:pt x="14" y="39"/>
                  </a:lnTo>
                  <a:cubicBezTo>
                    <a:pt x="14" y="39"/>
                    <a:pt x="27" y="39"/>
                    <a:pt x="27" y="27"/>
                  </a:cubicBez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9"/>
            <p:cNvSpPr/>
            <p:nvPr/>
          </p:nvSpPr>
          <p:spPr>
            <a:xfrm>
              <a:off x="3908693" y="1922775"/>
              <a:ext cx="1315" cy="1513"/>
            </a:xfrm>
            <a:custGeom>
              <a:avLst/>
              <a:gdLst/>
              <a:ahLst/>
              <a:cxnLst/>
              <a:rect l="l" t="t" r="r" b="b"/>
              <a:pathLst>
                <a:path w="40" h="46" extrusionOk="0">
                  <a:moveTo>
                    <a:pt x="30" y="1"/>
                  </a:moveTo>
                  <a:cubicBezTo>
                    <a:pt x="27" y="1"/>
                    <a:pt x="27" y="7"/>
                    <a:pt x="27" y="7"/>
                  </a:cubicBezTo>
                  <a:cubicBezTo>
                    <a:pt x="13" y="19"/>
                    <a:pt x="13" y="19"/>
                    <a:pt x="13" y="33"/>
                  </a:cubicBezTo>
                  <a:cubicBezTo>
                    <a:pt x="0" y="33"/>
                    <a:pt x="0" y="46"/>
                    <a:pt x="0" y="46"/>
                  </a:cubicBezTo>
                  <a:lnTo>
                    <a:pt x="27" y="46"/>
                  </a:lnTo>
                  <a:cubicBezTo>
                    <a:pt x="27" y="33"/>
                    <a:pt x="39" y="33"/>
                    <a:pt x="39" y="19"/>
                  </a:cubicBezTo>
                  <a:lnTo>
                    <a:pt x="39" y="7"/>
                  </a:lnTo>
                  <a:cubicBezTo>
                    <a:pt x="35" y="2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9"/>
            <p:cNvSpPr/>
            <p:nvPr/>
          </p:nvSpPr>
          <p:spPr>
            <a:xfrm>
              <a:off x="3863837" y="1905576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4" y="0"/>
                  </a:moveTo>
                  <a:cubicBezTo>
                    <a:pt x="0" y="13"/>
                    <a:pt x="14" y="13"/>
                    <a:pt x="14" y="27"/>
                  </a:cubicBezTo>
                  <a:cubicBezTo>
                    <a:pt x="14" y="27"/>
                    <a:pt x="27" y="39"/>
                    <a:pt x="41" y="39"/>
                  </a:cubicBezTo>
                  <a:cubicBezTo>
                    <a:pt x="41" y="39"/>
                    <a:pt x="41" y="53"/>
                    <a:pt x="53" y="53"/>
                  </a:cubicBezTo>
                  <a:lnTo>
                    <a:pt x="53" y="39"/>
                  </a:lnTo>
                  <a:lnTo>
                    <a:pt x="53" y="13"/>
                  </a:lnTo>
                  <a:cubicBezTo>
                    <a:pt x="41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9"/>
            <p:cNvSpPr/>
            <p:nvPr/>
          </p:nvSpPr>
          <p:spPr>
            <a:xfrm>
              <a:off x="3865580" y="1907713"/>
              <a:ext cx="1348" cy="1118"/>
            </a:xfrm>
            <a:custGeom>
              <a:avLst/>
              <a:gdLst/>
              <a:ahLst/>
              <a:cxnLst/>
              <a:rect l="l" t="t" r="r" b="b"/>
              <a:pathLst>
                <a:path w="41" h="34" extrusionOk="0">
                  <a:moveTo>
                    <a:pt x="0" y="1"/>
                  </a:moveTo>
                  <a:lnTo>
                    <a:pt x="0" y="15"/>
                  </a:lnTo>
                  <a:lnTo>
                    <a:pt x="14" y="27"/>
                  </a:lnTo>
                  <a:cubicBezTo>
                    <a:pt x="14" y="27"/>
                    <a:pt x="20" y="33"/>
                    <a:pt x="24" y="33"/>
                  </a:cubicBezTo>
                  <a:cubicBezTo>
                    <a:pt x="25" y="33"/>
                    <a:pt x="27" y="32"/>
                    <a:pt x="27" y="27"/>
                  </a:cubicBezTo>
                  <a:lnTo>
                    <a:pt x="41" y="27"/>
                  </a:lnTo>
                  <a:cubicBezTo>
                    <a:pt x="41" y="15"/>
                    <a:pt x="27" y="15"/>
                    <a:pt x="27" y="15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9"/>
            <p:cNvSpPr/>
            <p:nvPr/>
          </p:nvSpPr>
          <p:spPr>
            <a:xfrm>
              <a:off x="3853840" y="1902090"/>
              <a:ext cx="1315" cy="888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13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40" y="27"/>
                  </a:lnTo>
                  <a:lnTo>
                    <a:pt x="40" y="13"/>
                  </a:lnTo>
                  <a:cubicBezTo>
                    <a:pt x="40" y="13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9"/>
            <p:cNvSpPr/>
            <p:nvPr/>
          </p:nvSpPr>
          <p:spPr>
            <a:xfrm>
              <a:off x="3887350" y="1872493"/>
              <a:ext cx="9175" cy="9142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9"/>
          <p:cNvGrpSpPr/>
          <p:nvPr/>
        </p:nvGrpSpPr>
        <p:grpSpPr>
          <a:xfrm>
            <a:off x="7941538" y="3148663"/>
            <a:ext cx="1152140" cy="2122559"/>
            <a:chOff x="4143264" y="1714874"/>
            <a:chExt cx="141078" cy="259923"/>
          </a:xfrm>
        </p:grpSpPr>
        <p:sp>
          <p:nvSpPr>
            <p:cNvPr id="1054" name="Google Shape;1054;p9"/>
            <p:cNvSpPr/>
            <p:nvPr/>
          </p:nvSpPr>
          <p:spPr>
            <a:xfrm>
              <a:off x="4212487" y="1840003"/>
              <a:ext cx="36601" cy="53833"/>
            </a:xfrm>
            <a:custGeom>
              <a:avLst/>
              <a:gdLst/>
              <a:ahLst/>
              <a:cxnLst/>
              <a:rect l="l" t="t" r="r" b="b"/>
              <a:pathLst>
                <a:path w="1113" h="1637" extrusionOk="0">
                  <a:moveTo>
                    <a:pt x="209" y="0"/>
                  </a:moveTo>
                  <a:cubicBezTo>
                    <a:pt x="170" y="0"/>
                    <a:pt x="130" y="11"/>
                    <a:pt x="93" y="35"/>
                  </a:cubicBezTo>
                  <a:cubicBezTo>
                    <a:pt x="1" y="128"/>
                    <a:pt x="27" y="286"/>
                    <a:pt x="54" y="392"/>
                  </a:cubicBezTo>
                  <a:cubicBezTo>
                    <a:pt x="212" y="856"/>
                    <a:pt x="543" y="1345"/>
                    <a:pt x="1086" y="1636"/>
                  </a:cubicBezTo>
                  <a:lnTo>
                    <a:pt x="1112" y="1583"/>
                  </a:lnTo>
                  <a:cubicBezTo>
                    <a:pt x="689" y="525"/>
                    <a:pt x="490" y="154"/>
                    <a:pt x="331" y="35"/>
                  </a:cubicBezTo>
                  <a:cubicBezTo>
                    <a:pt x="296" y="14"/>
                    <a:pt x="253" y="0"/>
                    <a:pt x="20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9"/>
            <p:cNvSpPr/>
            <p:nvPr/>
          </p:nvSpPr>
          <p:spPr>
            <a:xfrm>
              <a:off x="4223372" y="1855064"/>
              <a:ext cx="23513" cy="34858"/>
            </a:xfrm>
            <a:custGeom>
              <a:avLst/>
              <a:gdLst/>
              <a:ahLst/>
              <a:cxnLst/>
              <a:rect l="l" t="t" r="r" b="b"/>
              <a:pathLst>
                <a:path w="715" h="1060" extrusionOk="0">
                  <a:moveTo>
                    <a:pt x="14" y="1"/>
                  </a:moveTo>
                  <a:cubicBezTo>
                    <a:pt x="14" y="1"/>
                    <a:pt x="0" y="14"/>
                    <a:pt x="14" y="14"/>
                  </a:cubicBezTo>
                  <a:cubicBezTo>
                    <a:pt x="185" y="398"/>
                    <a:pt x="424" y="755"/>
                    <a:pt x="702" y="1060"/>
                  </a:cubicBezTo>
                  <a:lnTo>
                    <a:pt x="715" y="1060"/>
                  </a:lnTo>
                  <a:lnTo>
                    <a:pt x="715" y="1046"/>
                  </a:lnTo>
                  <a:cubicBezTo>
                    <a:pt x="437" y="742"/>
                    <a:pt x="199" y="384"/>
                    <a:pt x="27" y="1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9"/>
            <p:cNvSpPr/>
            <p:nvPr/>
          </p:nvSpPr>
          <p:spPr>
            <a:xfrm>
              <a:off x="4220742" y="1896565"/>
              <a:ext cx="45316" cy="49492"/>
            </a:xfrm>
            <a:custGeom>
              <a:avLst/>
              <a:gdLst/>
              <a:ahLst/>
              <a:cxnLst/>
              <a:rect l="l" t="t" r="r" b="b"/>
              <a:pathLst>
                <a:path w="1378" h="1505" extrusionOk="0">
                  <a:moveTo>
                    <a:pt x="236" y="0"/>
                  </a:moveTo>
                  <a:cubicBezTo>
                    <a:pt x="181" y="0"/>
                    <a:pt x="127" y="21"/>
                    <a:pt x="94" y="62"/>
                  </a:cubicBezTo>
                  <a:cubicBezTo>
                    <a:pt x="1" y="155"/>
                    <a:pt x="54" y="313"/>
                    <a:pt x="120" y="433"/>
                  </a:cubicBezTo>
                  <a:cubicBezTo>
                    <a:pt x="359" y="869"/>
                    <a:pt x="782" y="1280"/>
                    <a:pt x="1377" y="1505"/>
                  </a:cubicBezTo>
                  <a:lnTo>
                    <a:pt x="1351" y="1413"/>
                  </a:lnTo>
                  <a:cubicBezTo>
                    <a:pt x="729" y="407"/>
                    <a:pt x="504" y="128"/>
                    <a:pt x="332" y="22"/>
                  </a:cubicBezTo>
                  <a:cubicBezTo>
                    <a:pt x="302" y="8"/>
                    <a:pt x="269" y="0"/>
                    <a:pt x="2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9"/>
            <p:cNvSpPr/>
            <p:nvPr/>
          </p:nvSpPr>
          <p:spPr>
            <a:xfrm>
              <a:off x="4234257" y="1911331"/>
              <a:ext cx="27426" cy="30287"/>
            </a:xfrm>
            <a:custGeom>
              <a:avLst/>
              <a:gdLst/>
              <a:ahLst/>
              <a:cxnLst/>
              <a:rect l="l" t="t" r="r" b="b"/>
              <a:pathLst>
                <a:path w="834" h="921" extrusionOk="0">
                  <a:moveTo>
                    <a:pt x="12" y="0"/>
                  </a:moveTo>
                  <a:cubicBezTo>
                    <a:pt x="10" y="0"/>
                    <a:pt x="7" y="4"/>
                    <a:pt x="0" y="11"/>
                  </a:cubicBezTo>
                  <a:cubicBezTo>
                    <a:pt x="146" y="222"/>
                    <a:pt x="304" y="408"/>
                    <a:pt x="463" y="579"/>
                  </a:cubicBezTo>
                  <a:cubicBezTo>
                    <a:pt x="583" y="699"/>
                    <a:pt x="701" y="805"/>
                    <a:pt x="821" y="911"/>
                  </a:cubicBezTo>
                  <a:cubicBezTo>
                    <a:pt x="821" y="917"/>
                    <a:pt x="824" y="920"/>
                    <a:pt x="827" y="920"/>
                  </a:cubicBezTo>
                  <a:cubicBezTo>
                    <a:pt x="831" y="920"/>
                    <a:pt x="834" y="917"/>
                    <a:pt x="834" y="911"/>
                  </a:cubicBezTo>
                  <a:cubicBezTo>
                    <a:pt x="530" y="646"/>
                    <a:pt x="251" y="341"/>
                    <a:pt x="13" y="11"/>
                  </a:cubicBezTo>
                  <a:cubicBezTo>
                    <a:pt x="13" y="4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9"/>
            <p:cNvSpPr/>
            <p:nvPr/>
          </p:nvSpPr>
          <p:spPr>
            <a:xfrm>
              <a:off x="4248595" y="1844343"/>
              <a:ext cx="33576" cy="51235"/>
            </a:xfrm>
            <a:custGeom>
              <a:avLst/>
              <a:gdLst/>
              <a:ahLst/>
              <a:cxnLst/>
              <a:rect l="l" t="t" r="r" b="b"/>
              <a:pathLst>
                <a:path w="1021" h="1558" extrusionOk="0">
                  <a:moveTo>
                    <a:pt x="799" y="1"/>
                  </a:moveTo>
                  <a:cubicBezTo>
                    <a:pt x="754" y="1"/>
                    <a:pt x="711" y="14"/>
                    <a:pt x="676" y="36"/>
                  </a:cubicBezTo>
                  <a:cubicBezTo>
                    <a:pt x="530" y="154"/>
                    <a:pt x="371" y="459"/>
                    <a:pt x="1" y="1478"/>
                  </a:cubicBezTo>
                  <a:lnTo>
                    <a:pt x="27" y="1557"/>
                  </a:lnTo>
                  <a:cubicBezTo>
                    <a:pt x="530" y="1280"/>
                    <a:pt x="835" y="830"/>
                    <a:pt x="967" y="380"/>
                  </a:cubicBezTo>
                  <a:cubicBezTo>
                    <a:pt x="994" y="274"/>
                    <a:pt x="1020" y="115"/>
                    <a:pt x="914" y="36"/>
                  </a:cubicBezTo>
                  <a:cubicBezTo>
                    <a:pt x="877" y="11"/>
                    <a:pt x="837" y="1"/>
                    <a:pt x="79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9"/>
            <p:cNvSpPr/>
            <p:nvPr/>
          </p:nvSpPr>
          <p:spPr>
            <a:xfrm>
              <a:off x="4250799" y="1861181"/>
              <a:ext cx="20915" cy="32984"/>
            </a:xfrm>
            <a:custGeom>
              <a:avLst/>
              <a:gdLst/>
              <a:ahLst/>
              <a:cxnLst/>
              <a:rect l="l" t="t" r="r" b="b"/>
              <a:pathLst>
                <a:path w="636" h="1003" extrusionOk="0">
                  <a:moveTo>
                    <a:pt x="609" y="0"/>
                  </a:moveTo>
                  <a:cubicBezTo>
                    <a:pt x="463" y="357"/>
                    <a:pt x="251" y="688"/>
                    <a:pt x="0" y="992"/>
                  </a:cubicBezTo>
                  <a:cubicBezTo>
                    <a:pt x="0" y="999"/>
                    <a:pt x="4" y="1003"/>
                    <a:pt x="7" y="1003"/>
                  </a:cubicBezTo>
                  <a:cubicBezTo>
                    <a:pt x="10" y="1003"/>
                    <a:pt x="13" y="999"/>
                    <a:pt x="13" y="992"/>
                  </a:cubicBezTo>
                  <a:cubicBezTo>
                    <a:pt x="265" y="701"/>
                    <a:pt x="477" y="371"/>
                    <a:pt x="636" y="13"/>
                  </a:cubicBezTo>
                  <a:cubicBezTo>
                    <a:pt x="636" y="0"/>
                    <a:pt x="636" y="0"/>
                    <a:pt x="62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9"/>
            <p:cNvSpPr/>
            <p:nvPr/>
          </p:nvSpPr>
          <p:spPr>
            <a:xfrm>
              <a:off x="4264282" y="1888245"/>
              <a:ext cx="20060" cy="57384"/>
            </a:xfrm>
            <a:custGeom>
              <a:avLst/>
              <a:gdLst/>
              <a:ahLst/>
              <a:cxnLst/>
              <a:rect l="l" t="t" r="r" b="b"/>
              <a:pathLst>
                <a:path w="610" h="1745" extrusionOk="0">
                  <a:moveTo>
                    <a:pt x="401" y="0"/>
                  </a:moveTo>
                  <a:cubicBezTo>
                    <a:pt x="339" y="0"/>
                    <a:pt x="278" y="28"/>
                    <a:pt x="238" y="77"/>
                  </a:cubicBezTo>
                  <a:cubicBezTo>
                    <a:pt x="133" y="222"/>
                    <a:pt x="53" y="554"/>
                    <a:pt x="0" y="1639"/>
                  </a:cubicBezTo>
                  <a:lnTo>
                    <a:pt x="53" y="1745"/>
                  </a:lnTo>
                  <a:cubicBezTo>
                    <a:pt x="450" y="1361"/>
                    <a:pt x="609" y="792"/>
                    <a:pt x="609" y="328"/>
                  </a:cubicBezTo>
                  <a:cubicBezTo>
                    <a:pt x="609" y="210"/>
                    <a:pt x="583" y="63"/>
                    <a:pt x="464" y="11"/>
                  </a:cubicBezTo>
                  <a:cubicBezTo>
                    <a:pt x="443" y="4"/>
                    <a:pt x="422" y="0"/>
                    <a:pt x="40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9"/>
            <p:cNvSpPr/>
            <p:nvPr/>
          </p:nvSpPr>
          <p:spPr>
            <a:xfrm>
              <a:off x="4265597" y="1903373"/>
              <a:ext cx="10885" cy="37916"/>
            </a:xfrm>
            <a:custGeom>
              <a:avLst/>
              <a:gdLst/>
              <a:ahLst/>
              <a:cxnLst/>
              <a:rect l="l" t="t" r="r" b="b"/>
              <a:pathLst>
                <a:path w="331" h="1153" extrusionOk="0">
                  <a:moveTo>
                    <a:pt x="331" y="1"/>
                  </a:moveTo>
                  <a:cubicBezTo>
                    <a:pt x="318" y="1"/>
                    <a:pt x="318" y="1"/>
                    <a:pt x="318" y="14"/>
                  </a:cubicBezTo>
                  <a:cubicBezTo>
                    <a:pt x="265" y="398"/>
                    <a:pt x="159" y="782"/>
                    <a:pt x="0" y="1139"/>
                  </a:cubicBezTo>
                  <a:lnTo>
                    <a:pt x="13" y="1153"/>
                  </a:lnTo>
                  <a:lnTo>
                    <a:pt x="27" y="1139"/>
                  </a:lnTo>
                  <a:cubicBezTo>
                    <a:pt x="186" y="782"/>
                    <a:pt x="278" y="411"/>
                    <a:pt x="331" y="14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9"/>
            <p:cNvSpPr/>
            <p:nvPr/>
          </p:nvSpPr>
          <p:spPr>
            <a:xfrm>
              <a:off x="4245110" y="1863779"/>
              <a:ext cx="34858" cy="103621"/>
            </a:xfrm>
            <a:custGeom>
              <a:avLst/>
              <a:gdLst/>
              <a:ahLst/>
              <a:cxnLst/>
              <a:rect l="l" t="t" r="r" b="b"/>
              <a:pathLst>
                <a:path w="1060" h="3151" extrusionOk="0">
                  <a:moveTo>
                    <a:pt x="1" y="1"/>
                  </a:moveTo>
                  <a:cubicBezTo>
                    <a:pt x="1" y="278"/>
                    <a:pt x="27" y="557"/>
                    <a:pt x="68" y="834"/>
                  </a:cubicBezTo>
                  <a:cubicBezTo>
                    <a:pt x="120" y="1112"/>
                    <a:pt x="186" y="1390"/>
                    <a:pt x="266" y="1655"/>
                  </a:cubicBezTo>
                  <a:cubicBezTo>
                    <a:pt x="359" y="1933"/>
                    <a:pt x="465" y="2184"/>
                    <a:pt x="583" y="2436"/>
                  </a:cubicBezTo>
                  <a:cubicBezTo>
                    <a:pt x="650" y="2568"/>
                    <a:pt x="716" y="2687"/>
                    <a:pt x="795" y="2807"/>
                  </a:cubicBezTo>
                  <a:cubicBezTo>
                    <a:pt x="835" y="2872"/>
                    <a:pt x="874" y="2925"/>
                    <a:pt x="915" y="2992"/>
                  </a:cubicBezTo>
                  <a:cubicBezTo>
                    <a:pt x="927" y="3018"/>
                    <a:pt x="954" y="3045"/>
                    <a:pt x="980" y="3071"/>
                  </a:cubicBezTo>
                  <a:cubicBezTo>
                    <a:pt x="980" y="3084"/>
                    <a:pt x="994" y="3098"/>
                    <a:pt x="1007" y="3110"/>
                  </a:cubicBezTo>
                  <a:lnTo>
                    <a:pt x="1033" y="3137"/>
                  </a:lnTo>
                  <a:cubicBezTo>
                    <a:pt x="1033" y="3137"/>
                    <a:pt x="1047" y="3151"/>
                    <a:pt x="1060" y="3151"/>
                  </a:cubicBezTo>
                  <a:lnTo>
                    <a:pt x="1060" y="3124"/>
                  </a:lnTo>
                  <a:cubicBezTo>
                    <a:pt x="1020" y="3084"/>
                    <a:pt x="968" y="3031"/>
                    <a:pt x="941" y="2965"/>
                  </a:cubicBezTo>
                  <a:cubicBezTo>
                    <a:pt x="901" y="2912"/>
                    <a:pt x="862" y="2846"/>
                    <a:pt x="821" y="2793"/>
                  </a:cubicBezTo>
                  <a:cubicBezTo>
                    <a:pt x="756" y="2674"/>
                    <a:pt x="689" y="2555"/>
                    <a:pt x="623" y="2422"/>
                  </a:cubicBezTo>
                  <a:cubicBezTo>
                    <a:pt x="504" y="2171"/>
                    <a:pt x="398" y="1907"/>
                    <a:pt x="318" y="1642"/>
                  </a:cubicBezTo>
                  <a:cubicBezTo>
                    <a:pt x="226" y="1377"/>
                    <a:pt x="160" y="1112"/>
                    <a:pt x="120" y="834"/>
                  </a:cubicBezTo>
                  <a:cubicBezTo>
                    <a:pt x="94" y="689"/>
                    <a:pt x="80" y="557"/>
                    <a:pt x="68" y="410"/>
                  </a:cubicBezTo>
                  <a:cubicBezTo>
                    <a:pt x="54" y="278"/>
                    <a:pt x="54" y="133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9"/>
            <p:cNvSpPr/>
            <p:nvPr/>
          </p:nvSpPr>
          <p:spPr>
            <a:xfrm>
              <a:off x="4239486" y="1801066"/>
              <a:ext cx="25683" cy="67973"/>
            </a:xfrm>
            <a:custGeom>
              <a:avLst/>
              <a:gdLst/>
              <a:ahLst/>
              <a:cxnLst/>
              <a:rect l="l" t="t" r="r" b="b"/>
              <a:pathLst>
                <a:path w="781" h="2067" extrusionOk="0">
                  <a:moveTo>
                    <a:pt x="564" y="1"/>
                  </a:moveTo>
                  <a:cubicBezTo>
                    <a:pt x="441" y="1"/>
                    <a:pt x="354" y="127"/>
                    <a:pt x="291" y="253"/>
                  </a:cubicBezTo>
                  <a:cubicBezTo>
                    <a:pt x="80" y="729"/>
                    <a:pt x="0" y="1417"/>
                    <a:pt x="172" y="2066"/>
                  </a:cubicBezTo>
                  <a:lnTo>
                    <a:pt x="212" y="2026"/>
                  </a:lnTo>
                  <a:cubicBezTo>
                    <a:pt x="662" y="861"/>
                    <a:pt x="781" y="411"/>
                    <a:pt x="741" y="187"/>
                  </a:cubicBezTo>
                  <a:cubicBezTo>
                    <a:pt x="728" y="108"/>
                    <a:pt x="662" y="14"/>
                    <a:pt x="583" y="2"/>
                  </a:cubicBezTo>
                  <a:cubicBezTo>
                    <a:pt x="576" y="1"/>
                    <a:pt x="570" y="1"/>
                    <a:pt x="56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9"/>
            <p:cNvSpPr/>
            <p:nvPr/>
          </p:nvSpPr>
          <p:spPr>
            <a:xfrm>
              <a:off x="4245998" y="1818529"/>
              <a:ext cx="8715" cy="46171"/>
            </a:xfrm>
            <a:custGeom>
              <a:avLst/>
              <a:gdLst/>
              <a:ahLst/>
              <a:cxnLst/>
              <a:rect l="l" t="t" r="r" b="b"/>
              <a:pathLst>
                <a:path w="265" h="1404" extrusionOk="0">
                  <a:moveTo>
                    <a:pt x="239" y="0"/>
                  </a:moveTo>
                  <a:cubicBezTo>
                    <a:pt x="106" y="450"/>
                    <a:pt x="27" y="927"/>
                    <a:pt x="0" y="1403"/>
                  </a:cubicBezTo>
                  <a:lnTo>
                    <a:pt x="14" y="1403"/>
                  </a:lnTo>
                  <a:cubicBezTo>
                    <a:pt x="41" y="927"/>
                    <a:pt x="120" y="463"/>
                    <a:pt x="26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9"/>
            <p:cNvSpPr/>
            <p:nvPr/>
          </p:nvSpPr>
          <p:spPr>
            <a:xfrm>
              <a:off x="4198972" y="1722372"/>
              <a:ext cx="26604" cy="16969"/>
            </a:xfrm>
            <a:custGeom>
              <a:avLst/>
              <a:gdLst/>
              <a:ahLst/>
              <a:cxnLst/>
              <a:rect l="l" t="t" r="r" b="b"/>
              <a:pathLst>
                <a:path w="809" h="516" extrusionOk="0">
                  <a:moveTo>
                    <a:pt x="226" y="0"/>
                  </a:moveTo>
                  <a:cubicBezTo>
                    <a:pt x="191" y="0"/>
                    <a:pt x="163" y="9"/>
                    <a:pt x="147" y="25"/>
                  </a:cubicBezTo>
                  <a:cubicBezTo>
                    <a:pt x="107" y="65"/>
                    <a:pt x="1" y="224"/>
                    <a:pt x="253" y="396"/>
                  </a:cubicBezTo>
                  <a:cubicBezTo>
                    <a:pt x="438" y="515"/>
                    <a:pt x="650" y="515"/>
                    <a:pt x="756" y="515"/>
                  </a:cubicBezTo>
                  <a:cubicBezTo>
                    <a:pt x="782" y="501"/>
                    <a:pt x="809" y="475"/>
                    <a:pt x="782" y="436"/>
                  </a:cubicBezTo>
                  <a:cubicBezTo>
                    <a:pt x="624" y="130"/>
                    <a:pt x="365" y="0"/>
                    <a:pt x="2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9"/>
            <p:cNvSpPr/>
            <p:nvPr/>
          </p:nvSpPr>
          <p:spPr>
            <a:xfrm>
              <a:off x="4203345" y="1723161"/>
              <a:ext cx="20487" cy="14437"/>
            </a:xfrm>
            <a:custGeom>
              <a:avLst/>
              <a:gdLst/>
              <a:ahLst/>
              <a:cxnLst/>
              <a:rect l="l" t="t" r="r" b="b"/>
              <a:pathLst>
                <a:path w="623" h="439" extrusionOk="0">
                  <a:moveTo>
                    <a:pt x="199" y="1"/>
                  </a:moveTo>
                  <a:cubicBezTo>
                    <a:pt x="199" y="41"/>
                    <a:pt x="199" y="94"/>
                    <a:pt x="212" y="133"/>
                  </a:cubicBezTo>
                  <a:cubicBezTo>
                    <a:pt x="146" y="94"/>
                    <a:pt x="80" y="54"/>
                    <a:pt x="0" y="15"/>
                  </a:cubicBezTo>
                  <a:lnTo>
                    <a:pt x="0" y="27"/>
                  </a:lnTo>
                  <a:cubicBezTo>
                    <a:pt x="67" y="68"/>
                    <a:pt x="146" y="107"/>
                    <a:pt x="226" y="160"/>
                  </a:cubicBezTo>
                  <a:cubicBezTo>
                    <a:pt x="146" y="174"/>
                    <a:pt x="67" y="213"/>
                    <a:pt x="0" y="239"/>
                  </a:cubicBezTo>
                  <a:lnTo>
                    <a:pt x="0" y="253"/>
                  </a:lnTo>
                  <a:cubicBezTo>
                    <a:pt x="80" y="213"/>
                    <a:pt x="159" y="186"/>
                    <a:pt x="238" y="174"/>
                  </a:cubicBezTo>
                  <a:cubicBezTo>
                    <a:pt x="318" y="213"/>
                    <a:pt x="397" y="266"/>
                    <a:pt x="464" y="319"/>
                  </a:cubicBezTo>
                  <a:cubicBezTo>
                    <a:pt x="371" y="332"/>
                    <a:pt x="279" y="372"/>
                    <a:pt x="185" y="412"/>
                  </a:cubicBezTo>
                  <a:lnTo>
                    <a:pt x="199" y="412"/>
                  </a:lnTo>
                  <a:cubicBezTo>
                    <a:pt x="291" y="372"/>
                    <a:pt x="385" y="345"/>
                    <a:pt x="477" y="332"/>
                  </a:cubicBezTo>
                  <a:cubicBezTo>
                    <a:pt x="530" y="372"/>
                    <a:pt x="570" y="398"/>
                    <a:pt x="623" y="438"/>
                  </a:cubicBezTo>
                  <a:lnTo>
                    <a:pt x="609" y="425"/>
                  </a:lnTo>
                  <a:cubicBezTo>
                    <a:pt x="570" y="385"/>
                    <a:pt x="530" y="345"/>
                    <a:pt x="477" y="319"/>
                  </a:cubicBezTo>
                  <a:cubicBezTo>
                    <a:pt x="477" y="279"/>
                    <a:pt x="477" y="227"/>
                    <a:pt x="490" y="186"/>
                  </a:cubicBezTo>
                  <a:lnTo>
                    <a:pt x="477" y="174"/>
                  </a:lnTo>
                  <a:cubicBezTo>
                    <a:pt x="464" y="213"/>
                    <a:pt x="464" y="266"/>
                    <a:pt x="464" y="306"/>
                  </a:cubicBezTo>
                  <a:cubicBezTo>
                    <a:pt x="397" y="253"/>
                    <a:pt x="318" y="200"/>
                    <a:pt x="226" y="147"/>
                  </a:cubicBezTo>
                  <a:cubicBezTo>
                    <a:pt x="212" y="107"/>
                    <a:pt x="212" y="54"/>
                    <a:pt x="21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9"/>
            <p:cNvSpPr/>
            <p:nvPr/>
          </p:nvSpPr>
          <p:spPr>
            <a:xfrm>
              <a:off x="4223372" y="1714874"/>
              <a:ext cx="19632" cy="23677"/>
            </a:xfrm>
            <a:custGeom>
              <a:avLst/>
              <a:gdLst/>
              <a:ahLst/>
              <a:cxnLst/>
              <a:rect l="l" t="t" r="r" b="b"/>
              <a:pathLst>
                <a:path w="597" h="720" extrusionOk="0">
                  <a:moveTo>
                    <a:pt x="369" y="0"/>
                  </a:moveTo>
                  <a:cubicBezTo>
                    <a:pt x="255" y="0"/>
                    <a:pt x="13" y="260"/>
                    <a:pt x="0" y="664"/>
                  </a:cubicBezTo>
                  <a:cubicBezTo>
                    <a:pt x="0" y="696"/>
                    <a:pt x="28" y="720"/>
                    <a:pt x="52" y="720"/>
                  </a:cubicBezTo>
                  <a:cubicBezTo>
                    <a:pt x="57" y="720"/>
                    <a:pt x="62" y="719"/>
                    <a:pt x="67" y="717"/>
                  </a:cubicBezTo>
                  <a:cubicBezTo>
                    <a:pt x="173" y="677"/>
                    <a:pt x="358" y="571"/>
                    <a:pt x="450" y="385"/>
                  </a:cubicBezTo>
                  <a:cubicBezTo>
                    <a:pt x="596" y="108"/>
                    <a:pt x="437" y="29"/>
                    <a:pt x="384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9"/>
            <p:cNvSpPr/>
            <p:nvPr/>
          </p:nvSpPr>
          <p:spPr>
            <a:xfrm>
              <a:off x="4224227" y="1715334"/>
              <a:ext cx="16147" cy="23118"/>
            </a:xfrm>
            <a:custGeom>
              <a:avLst/>
              <a:gdLst/>
              <a:ahLst/>
              <a:cxnLst/>
              <a:rect l="l" t="t" r="r" b="b"/>
              <a:pathLst>
                <a:path w="491" h="703" extrusionOk="0">
                  <a:moveTo>
                    <a:pt x="371" y="1"/>
                  </a:moveTo>
                  <a:cubicBezTo>
                    <a:pt x="332" y="67"/>
                    <a:pt x="292" y="133"/>
                    <a:pt x="239" y="200"/>
                  </a:cubicBezTo>
                  <a:cubicBezTo>
                    <a:pt x="239" y="160"/>
                    <a:pt x="212" y="107"/>
                    <a:pt x="186" y="80"/>
                  </a:cubicBezTo>
                  <a:lnTo>
                    <a:pt x="186" y="80"/>
                  </a:lnTo>
                  <a:cubicBezTo>
                    <a:pt x="212" y="120"/>
                    <a:pt x="226" y="173"/>
                    <a:pt x="239" y="226"/>
                  </a:cubicBezTo>
                  <a:cubicBezTo>
                    <a:pt x="186" y="306"/>
                    <a:pt x="133" y="385"/>
                    <a:pt x="94" y="477"/>
                  </a:cubicBezTo>
                  <a:cubicBezTo>
                    <a:pt x="80" y="424"/>
                    <a:pt x="53" y="385"/>
                    <a:pt x="27" y="359"/>
                  </a:cubicBezTo>
                  <a:lnTo>
                    <a:pt x="27" y="371"/>
                  </a:lnTo>
                  <a:cubicBezTo>
                    <a:pt x="53" y="412"/>
                    <a:pt x="67" y="451"/>
                    <a:pt x="94" y="491"/>
                  </a:cubicBezTo>
                  <a:cubicBezTo>
                    <a:pt x="53" y="557"/>
                    <a:pt x="27" y="623"/>
                    <a:pt x="1" y="689"/>
                  </a:cubicBezTo>
                  <a:lnTo>
                    <a:pt x="1" y="703"/>
                  </a:lnTo>
                  <a:cubicBezTo>
                    <a:pt x="41" y="636"/>
                    <a:pt x="67" y="570"/>
                    <a:pt x="94" y="504"/>
                  </a:cubicBezTo>
                  <a:cubicBezTo>
                    <a:pt x="186" y="465"/>
                    <a:pt x="279" y="451"/>
                    <a:pt x="385" y="451"/>
                  </a:cubicBezTo>
                  <a:lnTo>
                    <a:pt x="385" y="438"/>
                  </a:lnTo>
                  <a:cubicBezTo>
                    <a:pt x="292" y="438"/>
                    <a:pt x="200" y="451"/>
                    <a:pt x="106" y="491"/>
                  </a:cubicBezTo>
                  <a:cubicBezTo>
                    <a:pt x="147" y="398"/>
                    <a:pt x="186" y="318"/>
                    <a:pt x="239" y="239"/>
                  </a:cubicBezTo>
                  <a:cubicBezTo>
                    <a:pt x="318" y="226"/>
                    <a:pt x="398" y="213"/>
                    <a:pt x="491" y="213"/>
                  </a:cubicBezTo>
                  <a:lnTo>
                    <a:pt x="491" y="200"/>
                  </a:lnTo>
                  <a:cubicBezTo>
                    <a:pt x="411" y="200"/>
                    <a:pt x="332" y="213"/>
                    <a:pt x="253" y="226"/>
                  </a:cubicBezTo>
                  <a:cubicBezTo>
                    <a:pt x="292" y="147"/>
                    <a:pt x="345" y="80"/>
                    <a:pt x="385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9"/>
            <p:cNvSpPr/>
            <p:nvPr/>
          </p:nvSpPr>
          <p:spPr>
            <a:xfrm>
              <a:off x="4203345" y="1747990"/>
              <a:ext cx="24861" cy="19205"/>
            </a:xfrm>
            <a:custGeom>
              <a:avLst/>
              <a:gdLst/>
              <a:ahLst/>
              <a:cxnLst/>
              <a:rect l="l" t="t" r="r" b="b"/>
              <a:pathLst>
                <a:path w="756" h="584" extrusionOk="0">
                  <a:moveTo>
                    <a:pt x="224" y="0"/>
                  </a:moveTo>
                  <a:cubicBezTo>
                    <a:pt x="203" y="0"/>
                    <a:pt x="186" y="5"/>
                    <a:pt x="173" y="14"/>
                  </a:cubicBezTo>
                  <a:cubicBezTo>
                    <a:pt x="120" y="54"/>
                    <a:pt x="0" y="199"/>
                    <a:pt x="226" y="398"/>
                  </a:cubicBezTo>
                  <a:cubicBezTo>
                    <a:pt x="385" y="557"/>
                    <a:pt x="596" y="583"/>
                    <a:pt x="702" y="583"/>
                  </a:cubicBezTo>
                  <a:cubicBezTo>
                    <a:pt x="741" y="583"/>
                    <a:pt x="755" y="557"/>
                    <a:pt x="741" y="517"/>
                  </a:cubicBezTo>
                  <a:cubicBezTo>
                    <a:pt x="616" y="175"/>
                    <a:pt x="353" y="0"/>
                    <a:pt x="2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9"/>
            <p:cNvSpPr/>
            <p:nvPr/>
          </p:nvSpPr>
          <p:spPr>
            <a:xfrm>
              <a:off x="4207259" y="1749305"/>
              <a:ext cx="19205" cy="16574"/>
            </a:xfrm>
            <a:custGeom>
              <a:avLst/>
              <a:gdLst/>
              <a:ahLst/>
              <a:cxnLst/>
              <a:rect l="l" t="t" r="r" b="b"/>
              <a:pathLst>
                <a:path w="584" h="504" extrusionOk="0">
                  <a:moveTo>
                    <a:pt x="27" y="0"/>
                  </a:moveTo>
                  <a:lnTo>
                    <a:pt x="225" y="159"/>
                  </a:lnTo>
                  <a:lnTo>
                    <a:pt x="225" y="173"/>
                  </a:lnTo>
                  <a:cubicBezTo>
                    <a:pt x="146" y="173"/>
                    <a:pt x="80" y="199"/>
                    <a:pt x="1" y="226"/>
                  </a:cubicBezTo>
                  <a:cubicBezTo>
                    <a:pt x="80" y="199"/>
                    <a:pt x="160" y="185"/>
                    <a:pt x="252" y="173"/>
                  </a:cubicBezTo>
                  <a:cubicBezTo>
                    <a:pt x="319" y="238"/>
                    <a:pt x="384" y="305"/>
                    <a:pt x="451" y="358"/>
                  </a:cubicBezTo>
                  <a:cubicBezTo>
                    <a:pt x="358" y="358"/>
                    <a:pt x="266" y="384"/>
                    <a:pt x="172" y="411"/>
                  </a:cubicBezTo>
                  <a:lnTo>
                    <a:pt x="186" y="424"/>
                  </a:lnTo>
                  <a:cubicBezTo>
                    <a:pt x="266" y="397"/>
                    <a:pt x="371" y="371"/>
                    <a:pt x="464" y="371"/>
                  </a:cubicBezTo>
                  <a:cubicBezTo>
                    <a:pt x="504" y="411"/>
                    <a:pt x="543" y="450"/>
                    <a:pt x="583" y="503"/>
                  </a:cubicBezTo>
                  <a:lnTo>
                    <a:pt x="583" y="490"/>
                  </a:lnTo>
                  <a:lnTo>
                    <a:pt x="583" y="477"/>
                  </a:lnTo>
                  <a:cubicBezTo>
                    <a:pt x="543" y="437"/>
                    <a:pt x="517" y="397"/>
                    <a:pt x="464" y="358"/>
                  </a:cubicBezTo>
                  <a:cubicBezTo>
                    <a:pt x="477" y="318"/>
                    <a:pt x="477" y="265"/>
                    <a:pt x="490" y="226"/>
                  </a:cubicBezTo>
                  <a:lnTo>
                    <a:pt x="477" y="212"/>
                  </a:lnTo>
                  <a:cubicBezTo>
                    <a:pt x="464" y="252"/>
                    <a:pt x="464" y="305"/>
                    <a:pt x="464" y="344"/>
                  </a:cubicBezTo>
                  <a:cubicBezTo>
                    <a:pt x="384" y="279"/>
                    <a:pt x="319" y="226"/>
                    <a:pt x="239" y="159"/>
                  </a:cubicBezTo>
                  <a:cubicBezTo>
                    <a:pt x="239" y="106"/>
                    <a:pt x="239" y="53"/>
                    <a:pt x="252" y="14"/>
                  </a:cubicBezTo>
                  <a:lnTo>
                    <a:pt x="239" y="0"/>
                  </a:lnTo>
                  <a:cubicBezTo>
                    <a:pt x="225" y="53"/>
                    <a:pt x="225" y="93"/>
                    <a:pt x="225" y="146"/>
                  </a:cubicBezTo>
                  <a:cubicBezTo>
                    <a:pt x="172" y="93"/>
                    <a:pt x="107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9"/>
            <p:cNvSpPr/>
            <p:nvPr/>
          </p:nvSpPr>
          <p:spPr>
            <a:xfrm>
              <a:off x="4226431" y="1744800"/>
              <a:ext cx="22197" cy="22066"/>
            </a:xfrm>
            <a:custGeom>
              <a:avLst/>
              <a:gdLst/>
              <a:ahLst/>
              <a:cxnLst/>
              <a:rect l="l" t="t" r="r" b="b"/>
              <a:pathLst>
                <a:path w="675" h="671" extrusionOk="0">
                  <a:moveTo>
                    <a:pt x="439" y="0"/>
                  </a:moveTo>
                  <a:cubicBezTo>
                    <a:pt x="326" y="0"/>
                    <a:pt x="61" y="222"/>
                    <a:pt x="0" y="614"/>
                  </a:cubicBezTo>
                  <a:cubicBezTo>
                    <a:pt x="0" y="647"/>
                    <a:pt x="18" y="670"/>
                    <a:pt x="46" y="670"/>
                  </a:cubicBezTo>
                  <a:cubicBezTo>
                    <a:pt x="52" y="670"/>
                    <a:pt x="59" y="669"/>
                    <a:pt x="66" y="667"/>
                  </a:cubicBezTo>
                  <a:cubicBezTo>
                    <a:pt x="159" y="640"/>
                    <a:pt x="357" y="574"/>
                    <a:pt x="489" y="402"/>
                  </a:cubicBezTo>
                  <a:cubicBezTo>
                    <a:pt x="675" y="151"/>
                    <a:pt x="530" y="45"/>
                    <a:pt x="463" y="5"/>
                  </a:cubicBezTo>
                  <a:cubicBezTo>
                    <a:pt x="456" y="2"/>
                    <a:pt x="448" y="0"/>
                    <a:pt x="43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9"/>
            <p:cNvSpPr/>
            <p:nvPr/>
          </p:nvSpPr>
          <p:spPr>
            <a:xfrm>
              <a:off x="4228568" y="1745392"/>
              <a:ext cx="16574" cy="19172"/>
            </a:xfrm>
            <a:custGeom>
              <a:avLst/>
              <a:gdLst/>
              <a:ahLst/>
              <a:cxnLst/>
              <a:rect l="l" t="t" r="r" b="b"/>
              <a:pathLst>
                <a:path w="504" h="583" extrusionOk="0">
                  <a:moveTo>
                    <a:pt x="424" y="1"/>
                  </a:moveTo>
                  <a:cubicBezTo>
                    <a:pt x="371" y="66"/>
                    <a:pt x="319" y="133"/>
                    <a:pt x="266" y="186"/>
                  </a:cubicBezTo>
                  <a:cubicBezTo>
                    <a:pt x="266" y="146"/>
                    <a:pt x="253" y="93"/>
                    <a:pt x="226" y="53"/>
                  </a:cubicBezTo>
                  <a:lnTo>
                    <a:pt x="213" y="66"/>
                  </a:lnTo>
                  <a:cubicBezTo>
                    <a:pt x="239" y="106"/>
                    <a:pt x="253" y="159"/>
                    <a:pt x="253" y="199"/>
                  </a:cubicBezTo>
                  <a:cubicBezTo>
                    <a:pt x="186" y="278"/>
                    <a:pt x="133" y="357"/>
                    <a:pt x="80" y="437"/>
                  </a:cubicBezTo>
                  <a:cubicBezTo>
                    <a:pt x="68" y="384"/>
                    <a:pt x="54" y="345"/>
                    <a:pt x="27" y="304"/>
                  </a:cubicBezTo>
                  <a:lnTo>
                    <a:pt x="27" y="318"/>
                  </a:lnTo>
                  <a:cubicBezTo>
                    <a:pt x="41" y="357"/>
                    <a:pt x="54" y="398"/>
                    <a:pt x="68" y="451"/>
                  </a:cubicBezTo>
                  <a:cubicBezTo>
                    <a:pt x="41" y="477"/>
                    <a:pt x="27" y="516"/>
                    <a:pt x="1" y="543"/>
                  </a:cubicBezTo>
                  <a:lnTo>
                    <a:pt x="1" y="583"/>
                  </a:lnTo>
                  <a:lnTo>
                    <a:pt x="80" y="463"/>
                  </a:lnTo>
                  <a:cubicBezTo>
                    <a:pt x="133" y="451"/>
                    <a:pt x="200" y="437"/>
                    <a:pt x="253" y="437"/>
                  </a:cubicBezTo>
                  <a:cubicBezTo>
                    <a:pt x="292" y="437"/>
                    <a:pt x="332" y="451"/>
                    <a:pt x="359" y="451"/>
                  </a:cubicBezTo>
                  <a:cubicBezTo>
                    <a:pt x="371" y="451"/>
                    <a:pt x="371" y="437"/>
                    <a:pt x="371" y="437"/>
                  </a:cubicBezTo>
                  <a:cubicBezTo>
                    <a:pt x="332" y="437"/>
                    <a:pt x="292" y="424"/>
                    <a:pt x="253" y="424"/>
                  </a:cubicBezTo>
                  <a:cubicBezTo>
                    <a:pt x="200" y="424"/>
                    <a:pt x="147" y="437"/>
                    <a:pt x="80" y="451"/>
                  </a:cubicBezTo>
                  <a:cubicBezTo>
                    <a:pt x="133" y="371"/>
                    <a:pt x="200" y="292"/>
                    <a:pt x="253" y="225"/>
                  </a:cubicBezTo>
                  <a:cubicBezTo>
                    <a:pt x="292" y="225"/>
                    <a:pt x="319" y="212"/>
                    <a:pt x="359" y="212"/>
                  </a:cubicBezTo>
                  <a:cubicBezTo>
                    <a:pt x="398" y="212"/>
                    <a:pt x="451" y="225"/>
                    <a:pt x="504" y="225"/>
                  </a:cubicBezTo>
                  <a:lnTo>
                    <a:pt x="504" y="212"/>
                  </a:lnTo>
                  <a:cubicBezTo>
                    <a:pt x="451" y="212"/>
                    <a:pt x="412" y="199"/>
                    <a:pt x="359" y="199"/>
                  </a:cubicBezTo>
                  <a:cubicBezTo>
                    <a:pt x="319" y="199"/>
                    <a:pt x="292" y="212"/>
                    <a:pt x="266" y="212"/>
                  </a:cubicBezTo>
                  <a:cubicBezTo>
                    <a:pt x="319" y="146"/>
                    <a:pt x="371" y="80"/>
                    <a:pt x="438" y="13"/>
                  </a:cubicBezTo>
                  <a:cubicBezTo>
                    <a:pt x="424" y="13"/>
                    <a:pt x="424" y="1"/>
                    <a:pt x="42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9"/>
            <p:cNvSpPr/>
            <p:nvPr/>
          </p:nvSpPr>
          <p:spPr>
            <a:xfrm>
              <a:off x="4201602" y="1769628"/>
              <a:ext cx="19632" cy="23776"/>
            </a:xfrm>
            <a:custGeom>
              <a:avLst/>
              <a:gdLst/>
              <a:ahLst/>
              <a:cxnLst/>
              <a:rect l="l" t="t" r="r" b="b"/>
              <a:pathLst>
                <a:path w="597" h="723" extrusionOk="0">
                  <a:moveTo>
                    <a:pt x="249" y="1"/>
                  </a:moveTo>
                  <a:cubicBezTo>
                    <a:pt x="241" y="1"/>
                    <a:pt x="233" y="2"/>
                    <a:pt x="226" y="5"/>
                  </a:cubicBezTo>
                  <a:cubicBezTo>
                    <a:pt x="159" y="31"/>
                    <a:pt x="0" y="111"/>
                    <a:pt x="146" y="388"/>
                  </a:cubicBezTo>
                  <a:cubicBezTo>
                    <a:pt x="252" y="573"/>
                    <a:pt x="438" y="679"/>
                    <a:pt x="530" y="719"/>
                  </a:cubicBezTo>
                  <a:cubicBezTo>
                    <a:pt x="537" y="722"/>
                    <a:pt x="543" y="723"/>
                    <a:pt x="549" y="723"/>
                  </a:cubicBezTo>
                  <a:cubicBezTo>
                    <a:pt x="578" y="723"/>
                    <a:pt x="596" y="699"/>
                    <a:pt x="596" y="667"/>
                  </a:cubicBezTo>
                  <a:cubicBezTo>
                    <a:pt x="596" y="258"/>
                    <a:pt x="366" y="1"/>
                    <a:pt x="24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9"/>
            <p:cNvSpPr/>
            <p:nvPr/>
          </p:nvSpPr>
          <p:spPr>
            <a:xfrm>
              <a:off x="4204661" y="1770187"/>
              <a:ext cx="15259" cy="21803"/>
            </a:xfrm>
            <a:custGeom>
              <a:avLst/>
              <a:gdLst/>
              <a:ahLst/>
              <a:cxnLst/>
              <a:rect l="l" t="t" r="r" b="b"/>
              <a:pathLst>
                <a:path w="464" h="663" extrusionOk="0">
                  <a:moveTo>
                    <a:pt x="93" y="0"/>
                  </a:moveTo>
                  <a:cubicBezTo>
                    <a:pt x="145" y="80"/>
                    <a:pt x="198" y="147"/>
                    <a:pt x="239" y="226"/>
                  </a:cubicBezTo>
                  <a:cubicBezTo>
                    <a:pt x="159" y="200"/>
                    <a:pt x="80" y="200"/>
                    <a:pt x="0" y="200"/>
                  </a:cubicBezTo>
                  <a:lnTo>
                    <a:pt x="0" y="212"/>
                  </a:lnTo>
                  <a:cubicBezTo>
                    <a:pt x="80" y="212"/>
                    <a:pt x="172" y="212"/>
                    <a:pt x="251" y="239"/>
                  </a:cubicBezTo>
                  <a:cubicBezTo>
                    <a:pt x="292" y="318"/>
                    <a:pt x="345" y="398"/>
                    <a:pt x="384" y="477"/>
                  </a:cubicBezTo>
                  <a:cubicBezTo>
                    <a:pt x="292" y="450"/>
                    <a:pt x="198" y="438"/>
                    <a:pt x="93" y="438"/>
                  </a:cubicBezTo>
                  <a:cubicBezTo>
                    <a:pt x="93" y="438"/>
                    <a:pt x="106" y="438"/>
                    <a:pt x="106" y="450"/>
                  </a:cubicBezTo>
                  <a:cubicBezTo>
                    <a:pt x="198" y="450"/>
                    <a:pt x="304" y="464"/>
                    <a:pt x="384" y="503"/>
                  </a:cubicBezTo>
                  <a:lnTo>
                    <a:pt x="384" y="491"/>
                  </a:lnTo>
                  <a:cubicBezTo>
                    <a:pt x="410" y="544"/>
                    <a:pt x="437" y="609"/>
                    <a:pt x="463" y="662"/>
                  </a:cubicBezTo>
                  <a:lnTo>
                    <a:pt x="463" y="636"/>
                  </a:lnTo>
                  <a:cubicBezTo>
                    <a:pt x="450" y="583"/>
                    <a:pt x="424" y="530"/>
                    <a:pt x="398" y="491"/>
                  </a:cubicBezTo>
                  <a:cubicBezTo>
                    <a:pt x="410" y="438"/>
                    <a:pt x="437" y="398"/>
                    <a:pt x="463" y="371"/>
                  </a:cubicBezTo>
                  <a:cubicBezTo>
                    <a:pt x="463" y="358"/>
                    <a:pt x="463" y="358"/>
                    <a:pt x="450" y="345"/>
                  </a:cubicBezTo>
                  <a:cubicBezTo>
                    <a:pt x="424" y="385"/>
                    <a:pt x="410" y="424"/>
                    <a:pt x="384" y="464"/>
                  </a:cubicBezTo>
                  <a:cubicBezTo>
                    <a:pt x="345" y="385"/>
                    <a:pt x="304" y="305"/>
                    <a:pt x="251" y="212"/>
                  </a:cubicBezTo>
                  <a:cubicBezTo>
                    <a:pt x="251" y="173"/>
                    <a:pt x="278" y="120"/>
                    <a:pt x="304" y="80"/>
                  </a:cubicBezTo>
                  <a:lnTo>
                    <a:pt x="292" y="67"/>
                  </a:lnTo>
                  <a:cubicBezTo>
                    <a:pt x="265" y="106"/>
                    <a:pt x="251" y="159"/>
                    <a:pt x="239" y="200"/>
                  </a:cubicBezTo>
                  <a:cubicBezTo>
                    <a:pt x="198" y="133"/>
                    <a:pt x="159" y="67"/>
                    <a:pt x="10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9"/>
            <p:cNvSpPr/>
            <p:nvPr/>
          </p:nvSpPr>
          <p:spPr>
            <a:xfrm>
              <a:off x="4219459" y="1776370"/>
              <a:ext cx="26571" cy="17100"/>
            </a:xfrm>
            <a:custGeom>
              <a:avLst/>
              <a:gdLst/>
              <a:ahLst/>
              <a:cxnLst/>
              <a:rect l="l" t="t" r="r" b="b"/>
              <a:pathLst>
                <a:path w="808" h="520" extrusionOk="0">
                  <a:moveTo>
                    <a:pt x="588" y="1"/>
                  </a:moveTo>
                  <a:cubicBezTo>
                    <a:pt x="450" y="1"/>
                    <a:pt x="184" y="139"/>
                    <a:pt x="13" y="448"/>
                  </a:cubicBezTo>
                  <a:cubicBezTo>
                    <a:pt x="0" y="474"/>
                    <a:pt x="13" y="514"/>
                    <a:pt x="53" y="514"/>
                  </a:cubicBezTo>
                  <a:cubicBezTo>
                    <a:pt x="78" y="517"/>
                    <a:pt x="109" y="520"/>
                    <a:pt x="145" y="520"/>
                  </a:cubicBezTo>
                  <a:cubicBezTo>
                    <a:pt x="258" y="520"/>
                    <a:pt x="415" y="496"/>
                    <a:pt x="556" y="395"/>
                  </a:cubicBezTo>
                  <a:cubicBezTo>
                    <a:pt x="807" y="223"/>
                    <a:pt x="701" y="77"/>
                    <a:pt x="662" y="24"/>
                  </a:cubicBezTo>
                  <a:cubicBezTo>
                    <a:pt x="647" y="9"/>
                    <a:pt x="621" y="1"/>
                    <a:pt x="58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9"/>
            <p:cNvSpPr/>
            <p:nvPr/>
          </p:nvSpPr>
          <p:spPr>
            <a:xfrm>
              <a:off x="4222057" y="1777159"/>
              <a:ext cx="19599" cy="13943"/>
            </a:xfrm>
            <a:custGeom>
              <a:avLst/>
              <a:gdLst/>
              <a:ahLst/>
              <a:cxnLst/>
              <a:rect l="l" t="t" r="r" b="b"/>
              <a:pathLst>
                <a:path w="596" h="424" extrusionOk="0">
                  <a:moveTo>
                    <a:pt x="398" y="0"/>
                  </a:moveTo>
                  <a:cubicBezTo>
                    <a:pt x="384" y="0"/>
                    <a:pt x="384" y="0"/>
                    <a:pt x="384" y="14"/>
                  </a:cubicBezTo>
                  <a:cubicBezTo>
                    <a:pt x="384" y="53"/>
                    <a:pt x="384" y="106"/>
                    <a:pt x="371" y="159"/>
                  </a:cubicBezTo>
                  <a:cubicBezTo>
                    <a:pt x="451" y="120"/>
                    <a:pt x="530" y="80"/>
                    <a:pt x="596" y="40"/>
                  </a:cubicBezTo>
                  <a:lnTo>
                    <a:pt x="596" y="27"/>
                  </a:lnTo>
                  <a:cubicBezTo>
                    <a:pt x="517" y="67"/>
                    <a:pt x="451" y="106"/>
                    <a:pt x="384" y="146"/>
                  </a:cubicBezTo>
                  <a:cubicBezTo>
                    <a:pt x="398" y="93"/>
                    <a:pt x="398" y="53"/>
                    <a:pt x="398" y="0"/>
                  </a:cubicBezTo>
                  <a:close/>
                  <a:moveTo>
                    <a:pt x="371" y="159"/>
                  </a:moveTo>
                  <a:cubicBezTo>
                    <a:pt x="278" y="212"/>
                    <a:pt x="199" y="265"/>
                    <a:pt x="133" y="318"/>
                  </a:cubicBezTo>
                  <a:cubicBezTo>
                    <a:pt x="133" y="265"/>
                    <a:pt x="133" y="226"/>
                    <a:pt x="119" y="173"/>
                  </a:cubicBezTo>
                  <a:cubicBezTo>
                    <a:pt x="119" y="186"/>
                    <a:pt x="119" y="186"/>
                    <a:pt x="107" y="186"/>
                  </a:cubicBezTo>
                  <a:cubicBezTo>
                    <a:pt x="119" y="238"/>
                    <a:pt x="119" y="279"/>
                    <a:pt x="107" y="318"/>
                  </a:cubicBezTo>
                  <a:cubicBezTo>
                    <a:pt x="80" y="344"/>
                    <a:pt x="40" y="371"/>
                    <a:pt x="1" y="411"/>
                  </a:cubicBezTo>
                  <a:lnTo>
                    <a:pt x="1" y="424"/>
                  </a:lnTo>
                  <a:cubicBezTo>
                    <a:pt x="40" y="397"/>
                    <a:pt x="80" y="371"/>
                    <a:pt x="119" y="332"/>
                  </a:cubicBezTo>
                  <a:lnTo>
                    <a:pt x="119" y="344"/>
                  </a:lnTo>
                  <a:cubicBezTo>
                    <a:pt x="213" y="358"/>
                    <a:pt x="305" y="385"/>
                    <a:pt x="384" y="424"/>
                  </a:cubicBezTo>
                  <a:cubicBezTo>
                    <a:pt x="398" y="424"/>
                    <a:pt x="398" y="424"/>
                    <a:pt x="411" y="411"/>
                  </a:cubicBezTo>
                  <a:cubicBezTo>
                    <a:pt x="319" y="371"/>
                    <a:pt x="225" y="344"/>
                    <a:pt x="133" y="332"/>
                  </a:cubicBezTo>
                  <a:cubicBezTo>
                    <a:pt x="199" y="279"/>
                    <a:pt x="278" y="226"/>
                    <a:pt x="358" y="173"/>
                  </a:cubicBezTo>
                  <a:cubicBezTo>
                    <a:pt x="437" y="199"/>
                    <a:pt x="517" y="226"/>
                    <a:pt x="596" y="265"/>
                  </a:cubicBezTo>
                  <a:lnTo>
                    <a:pt x="596" y="252"/>
                  </a:lnTo>
                  <a:cubicBezTo>
                    <a:pt x="530" y="212"/>
                    <a:pt x="451" y="186"/>
                    <a:pt x="37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9"/>
            <p:cNvSpPr/>
            <p:nvPr/>
          </p:nvSpPr>
          <p:spPr>
            <a:xfrm>
              <a:off x="4194203" y="1797482"/>
              <a:ext cx="20487" cy="23217"/>
            </a:xfrm>
            <a:custGeom>
              <a:avLst/>
              <a:gdLst/>
              <a:ahLst/>
              <a:cxnLst/>
              <a:rect l="l" t="t" r="r" b="b"/>
              <a:pathLst>
                <a:path w="623" h="706" extrusionOk="0">
                  <a:moveTo>
                    <a:pt x="237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46" y="31"/>
                    <a:pt x="1" y="123"/>
                    <a:pt x="160" y="388"/>
                  </a:cubicBezTo>
                  <a:cubicBezTo>
                    <a:pt x="265" y="573"/>
                    <a:pt x="451" y="667"/>
                    <a:pt x="557" y="706"/>
                  </a:cubicBezTo>
                  <a:cubicBezTo>
                    <a:pt x="596" y="706"/>
                    <a:pt x="622" y="679"/>
                    <a:pt x="622" y="653"/>
                  </a:cubicBezTo>
                  <a:cubicBezTo>
                    <a:pt x="598" y="247"/>
                    <a:pt x="356" y="1"/>
                    <a:pt x="23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9"/>
            <p:cNvSpPr/>
            <p:nvPr/>
          </p:nvSpPr>
          <p:spPr>
            <a:xfrm>
              <a:off x="4197229" y="1798041"/>
              <a:ext cx="15292" cy="20060"/>
            </a:xfrm>
            <a:custGeom>
              <a:avLst/>
              <a:gdLst/>
              <a:ahLst/>
              <a:cxnLst/>
              <a:rect l="l" t="t" r="r" b="b"/>
              <a:pathLst>
                <a:path w="465" h="610" extrusionOk="0">
                  <a:moveTo>
                    <a:pt x="80" y="1"/>
                  </a:moveTo>
                  <a:cubicBezTo>
                    <a:pt x="133" y="80"/>
                    <a:pt x="186" y="147"/>
                    <a:pt x="239" y="212"/>
                  </a:cubicBezTo>
                  <a:cubicBezTo>
                    <a:pt x="173" y="212"/>
                    <a:pt x="107" y="200"/>
                    <a:pt x="41" y="200"/>
                  </a:cubicBezTo>
                  <a:lnTo>
                    <a:pt x="1" y="200"/>
                  </a:lnTo>
                  <a:lnTo>
                    <a:pt x="1" y="212"/>
                  </a:lnTo>
                  <a:lnTo>
                    <a:pt x="54" y="212"/>
                  </a:lnTo>
                  <a:cubicBezTo>
                    <a:pt x="121" y="212"/>
                    <a:pt x="186" y="226"/>
                    <a:pt x="253" y="239"/>
                  </a:cubicBezTo>
                  <a:cubicBezTo>
                    <a:pt x="306" y="305"/>
                    <a:pt x="345" y="385"/>
                    <a:pt x="398" y="464"/>
                  </a:cubicBezTo>
                  <a:cubicBezTo>
                    <a:pt x="306" y="451"/>
                    <a:pt x="226" y="438"/>
                    <a:pt x="133" y="438"/>
                  </a:cubicBezTo>
                  <a:lnTo>
                    <a:pt x="107" y="438"/>
                  </a:lnTo>
                  <a:lnTo>
                    <a:pt x="121" y="451"/>
                  </a:lnTo>
                  <a:lnTo>
                    <a:pt x="133" y="451"/>
                  </a:lnTo>
                  <a:cubicBezTo>
                    <a:pt x="226" y="451"/>
                    <a:pt x="319" y="464"/>
                    <a:pt x="398" y="491"/>
                  </a:cubicBezTo>
                  <a:cubicBezTo>
                    <a:pt x="424" y="530"/>
                    <a:pt x="451" y="570"/>
                    <a:pt x="465" y="609"/>
                  </a:cubicBezTo>
                  <a:lnTo>
                    <a:pt x="465" y="583"/>
                  </a:lnTo>
                  <a:cubicBezTo>
                    <a:pt x="451" y="544"/>
                    <a:pt x="424" y="503"/>
                    <a:pt x="412" y="477"/>
                  </a:cubicBezTo>
                  <a:cubicBezTo>
                    <a:pt x="424" y="424"/>
                    <a:pt x="438" y="385"/>
                    <a:pt x="465" y="345"/>
                  </a:cubicBezTo>
                  <a:lnTo>
                    <a:pt x="465" y="332"/>
                  </a:lnTo>
                  <a:cubicBezTo>
                    <a:pt x="438" y="371"/>
                    <a:pt x="412" y="411"/>
                    <a:pt x="398" y="464"/>
                  </a:cubicBezTo>
                  <a:cubicBezTo>
                    <a:pt x="359" y="371"/>
                    <a:pt x="306" y="292"/>
                    <a:pt x="253" y="212"/>
                  </a:cubicBezTo>
                  <a:cubicBezTo>
                    <a:pt x="253" y="159"/>
                    <a:pt x="266" y="120"/>
                    <a:pt x="292" y="80"/>
                  </a:cubicBezTo>
                  <a:lnTo>
                    <a:pt x="292" y="67"/>
                  </a:lnTo>
                  <a:cubicBezTo>
                    <a:pt x="266" y="106"/>
                    <a:pt x="239" y="147"/>
                    <a:pt x="239" y="200"/>
                  </a:cubicBezTo>
                  <a:cubicBezTo>
                    <a:pt x="200" y="133"/>
                    <a:pt x="147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9"/>
            <p:cNvSpPr/>
            <p:nvPr/>
          </p:nvSpPr>
          <p:spPr>
            <a:xfrm>
              <a:off x="4212915" y="1803007"/>
              <a:ext cx="25716" cy="17692"/>
            </a:xfrm>
            <a:custGeom>
              <a:avLst/>
              <a:gdLst/>
              <a:ahLst/>
              <a:cxnLst/>
              <a:rect l="l" t="t" r="r" b="b"/>
              <a:pathLst>
                <a:path w="782" h="538" extrusionOk="0">
                  <a:moveTo>
                    <a:pt x="555" y="0"/>
                  </a:moveTo>
                  <a:cubicBezTo>
                    <a:pt x="423" y="0"/>
                    <a:pt x="165" y="148"/>
                    <a:pt x="14" y="472"/>
                  </a:cubicBezTo>
                  <a:cubicBezTo>
                    <a:pt x="0" y="499"/>
                    <a:pt x="14" y="538"/>
                    <a:pt x="53" y="538"/>
                  </a:cubicBezTo>
                  <a:cubicBezTo>
                    <a:pt x="159" y="538"/>
                    <a:pt x="371" y="525"/>
                    <a:pt x="544" y="393"/>
                  </a:cubicBezTo>
                  <a:cubicBezTo>
                    <a:pt x="782" y="207"/>
                    <a:pt x="676" y="61"/>
                    <a:pt x="623" y="22"/>
                  </a:cubicBezTo>
                  <a:cubicBezTo>
                    <a:pt x="608" y="8"/>
                    <a:pt x="585" y="0"/>
                    <a:pt x="55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9"/>
            <p:cNvSpPr/>
            <p:nvPr/>
          </p:nvSpPr>
          <p:spPr>
            <a:xfrm>
              <a:off x="4214230" y="1803730"/>
              <a:ext cx="20487" cy="15686"/>
            </a:xfrm>
            <a:custGeom>
              <a:avLst/>
              <a:gdLst/>
              <a:ahLst/>
              <a:cxnLst/>
              <a:rect l="l" t="t" r="r" b="b"/>
              <a:pathLst>
                <a:path w="623" h="477" extrusionOk="0">
                  <a:moveTo>
                    <a:pt x="398" y="0"/>
                  </a:moveTo>
                  <a:lnTo>
                    <a:pt x="398" y="13"/>
                  </a:lnTo>
                  <a:cubicBezTo>
                    <a:pt x="398" y="53"/>
                    <a:pt x="398" y="106"/>
                    <a:pt x="384" y="159"/>
                  </a:cubicBezTo>
                  <a:cubicBezTo>
                    <a:pt x="305" y="212"/>
                    <a:pt x="225" y="265"/>
                    <a:pt x="159" y="330"/>
                  </a:cubicBezTo>
                  <a:cubicBezTo>
                    <a:pt x="159" y="278"/>
                    <a:pt x="146" y="238"/>
                    <a:pt x="146" y="185"/>
                  </a:cubicBezTo>
                  <a:lnTo>
                    <a:pt x="133" y="198"/>
                  </a:lnTo>
                  <a:cubicBezTo>
                    <a:pt x="146" y="251"/>
                    <a:pt x="146" y="291"/>
                    <a:pt x="146" y="344"/>
                  </a:cubicBezTo>
                  <a:cubicBezTo>
                    <a:pt x="93" y="371"/>
                    <a:pt x="40" y="410"/>
                    <a:pt x="1" y="450"/>
                  </a:cubicBezTo>
                  <a:lnTo>
                    <a:pt x="1" y="477"/>
                  </a:lnTo>
                  <a:cubicBezTo>
                    <a:pt x="40" y="436"/>
                    <a:pt x="93" y="397"/>
                    <a:pt x="146" y="357"/>
                  </a:cubicBezTo>
                  <a:cubicBezTo>
                    <a:pt x="239" y="357"/>
                    <a:pt x="331" y="383"/>
                    <a:pt x="424" y="424"/>
                  </a:cubicBezTo>
                  <a:cubicBezTo>
                    <a:pt x="424" y="424"/>
                    <a:pt x="437" y="424"/>
                    <a:pt x="437" y="410"/>
                  </a:cubicBezTo>
                  <a:cubicBezTo>
                    <a:pt x="345" y="371"/>
                    <a:pt x="252" y="357"/>
                    <a:pt x="159" y="344"/>
                  </a:cubicBezTo>
                  <a:cubicBezTo>
                    <a:pt x="225" y="278"/>
                    <a:pt x="305" y="225"/>
                    <a:pt x="384" y="172"/>
                  </a:cubicBezTo>
                  <a:cubicBezTo>
                    <a:pt x="463" y="185"/>
                    <a:pt x="543" y="212"/>
                    <a:pt x="609" y="251"/>
                  </a:cubicBezTo>
                  <a:cubicBezTo>
                    <a:pt x="622" y="251"/>
                    <a:pt x="622" y="238"/>
                    <a:pt x="622" y="238"/>
                  </a:cubicBezTo>
                  <a:cubicBezTo>
                    <a:pt x="557" y="212"/>
                    <a:pt x="477" y="185"/>
                    <a:pt x="398" y="172"/>
                  </a:cubicBezTo>
                  <a:lnTo>
                    <a:pt x="398" y="159"/>
                  </a:lnTo>
                  <a:cubicBezTo>
                    <a:pt x="463" y="119"/>
                    <a:pt x="543" y="66"/>
                    <a:pt x="609" y="27"/>
                  </a:cubicBezTo>
                  <a:lnTo>
                    <a:pt x="609" y="13"/>
                  </a:lnTo>
                  <a:cubicBezTo>
                    <a:pt x="530" y="53"/>
                    <a:pt x="463" y="106"/>
                    <a:pt x="398" y="145"/>
                  </a:cubicBezTo>
                  <a:cubicBezTo>
                    <a:pt x="410" y="92"/>
                    <a:pt x="410" y="53"/>
                    <a:pt x="398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9"/>
            <p:cNvSpPr/>
            <p:nvPr/>
          </p:nvSpPr>
          <p:spPr>
            <a:xfrm>
              <a:off x="4191145" y="1832143"/>
              <a:ext cx="25749" cy="17758"/>
            </a:xfrm>
            <a:custGeom>
              <a:avLst/>
              <a:gdLst/>
              <a:ahLst/>
              <a:cxnLst/>
              <a:rect l="l" t="t" r="r" b="b"/>
              <a:pathLst>
                <a:path w="783" h="540" extrusionOk="0">
                  <a:moveTo>
                    <a:pt x="227" y="0"/>
                  </a:moveTo>
                  <a:cubicBezTo>
                    <a:pt x="197" y="0"/>
                    <a:pt x="174" y="8"/>
                    <a:pt x="159" y="22"/>
                  </a:cubicBezTo>
                  <a:cubicBezTo>
                    <a:pt x="106" y="63"/>
                    <a:pt x="1" y="208"/>
                    <a:pt x="253" y="393"/>
                  </a:cubicBezTo>
                  <a:cubicBezTo>
                    <a:pt x="424" y="525"/>
                    <a:pt x="623" y="539"/>
                    <a:pt x="729" y="539"/>
                  </a:cubicBezTo>
                  <a:cubicBezTo>
                    <a:pt x="768" y="539"/>
                    <a:pt x="782" y="499"/>
                    <a:pt x="768" y="472"/>
                  </a:cubicBezTo>
                  <a:cubicBezTo>
                    <a:pt x="617" y="148"/>
                    <a:pt x="360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9"/>
            <p:cNvSpPr/>
            <p:nvPr/>
          </p:nvSpPr>
          <p:spPr>
            <a:xfrm>
              <a:off x="4195091" y="1832867"/>
              <a:ext cx="19172" cy="14404"/>
            </a:xfrm>
            <a:custGeom>
              <a:avLst/>
              <a:gdLst/>
              <a:ahLst/>
              <a:cxnLst/>
              <a:rect l="l" t="t" r="r" b="b"/>
              <a:pathLst>
                <a:path w="583" h="438" extrusionOk="0">
                  <a:moveTo>
                    <a:pt x="225" y="0"/>
                  </a:moveTo>
                  <a:cubicBezTo>
                    <a:pt x="212" y="53"/>
                    <a:pt x="212" y="106"/>
                    <a:pt x="225" y="146"/>
                  </a:cubicBezTo>
                  <a:cubicBezTo>
                    <a:pt x="159" y="106"/>
                    <a:pt x="92" y="53"/>
                    <a:pt x="27" y="14"/>
                  </a:cubicBezTo>
                  <a:lnTo>
                    <a:pt x="13" y="27"/>
                  </a:lnTo>
                  <a:cubicBezTo>
                    <a:pt x="92" y="67"/>
                    <a:pt x="159" y="120"/>
                    <a:pt x="238" y="173"/>
                  </a:cubicBezTo>
                  <a:cubicBezTo>
                    <a:pt x="159" y="186"/>
                    <a:pt x="80" y="212"/>
                    <a:pt x="0" y="239"/>
                  </a:cubicBezTo>
                  <a:lnTo>
                    <a:pt x="13" y="252"/>
                  </a:lnTo>
                  <a:cubicBezTo>
                    <a:pt x="92" y="212"/>
                    <a:pt x="172" y="199"/>
                    <a:pt x="251" y="173"/>
                  </a:cubicBezTo>
                  <a:cubicBezTo>
                    <a:pt x="318" y="226"/>
                    <a:pt x="397" y="292"/>
                    <a:pt x="463" y="345"/>
                  </a:cubicBezTo>
                  <a:cubicBezTo>
                    <a:pt x="371" y="358"/>
                    <a:pt x="278" y="385"/>
                    <a:pt x="186" y="411"/>
                  </a:cubicBezTo>
                  <a:lnTo>
                    <a:pt x="198" y="424"/>
                  </a:lnTo>
                  <a:cubicBezTo>
                    <a:pt x="291" y="385"/>
                    <a:pt x="384" y="358"/>
                    <a:pt x="477" y="358"/>
                  </a:cubicBezTo>
                  <a:cubicBezTo>
                    <a:pt x="516" y="385"/>
                    <a:pt x="542" y="411"/>
                    <a:pt x="583" y="438"/>
                  </a:cubicBezTo>
                  <a:cubicBezTo>
                    <a:pt x="583" y="424"/>
                    <a:pt x="569" y="424"/>
                    <a:pt x="569" y="411"/>
                  </a:cubicBezTo>
                  <a:cubicBezTo>
                    <a:pt x="542" y="385"/>
                    <a:pt x="516" y="371"/>
                    <a:pt x="489" y="345"/>
                  </a:cubicBezTo>
                  <a:lnTo>
                    <a:pt x="489" y="212"/>
                  </a:lnTo>
                  <a:lnTo>
                    <a:pt x="489" y="199"/>
                  </a:lnTo>
                  <a:cubicBezTo>
                    <a:pt x="477" y="239"/>
                    <a:pt x="477" y="279"/>
                    <a:pt x="477" y="332"/>
                  </a:cubicBezTo>
                  <a:cubicBezTo>
                    <a:pt x="397" y="265"/>
                    <a:pt x="318" y="212"/>
                    <a:pt x="238" y="159"/>
                  </a:cubicBezTo>
                  <a:cubicBezTo>
                    <a:pt x="225" y="106"/>
                    <a:pt x="225" y="53"/>
                    <a:pt x="238" y="14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9"/>
            <p:cNvSpPr/>
            <p:nvPr/>
          </p:nvSpPr>
          <p:spPr>
            <a:xfrm>
              <a:off x="4215118" y="1826224"/>
              <a:ext cx="20454" cy="22888"/>
            </a:xfrm>
            <a:custGeom>
              <a:avLst/>
              <a:gdLst/>
              <a:ahLst/>
              <a:cxnLst/>
              <a:rect l="l" t="t" r="r" b="b"/>
              <a:pathLst>
                <a:path w="622" h="696" extrusionOk="0">
                  <a:moveTo>
                    <a:pt x="388" y="0"/>
                  </a:moveTo>
                  <a:cubicBezTo>
                    <a:pt x="280" y="0"/>
                    <a:pt x="37" y="247"/>
                    <a:pt x="0" y="652"/>
                  </a:cubicBezTo>
                  <a:cubicBezTo>
                    <a:pt x="0" y="674"/>
                    <a:pt x="18" y="696"/>
                    <a:pt x="46" y="696"/>
                  </a:cubicBezTo>
                  <a:cubicBezTo>
                    <a:pt x="52" y="696"/>
                    <a:pt x="59" y="695"/>
                    <a:pt x="66" y="693"/>
                  </a:cubicBezTo>
                  <a:cubicBezTo>
                    <a:pt x="172" y="666"/>
                    <a:pt x="357" y="573"/>
                    <a:pt x="463" y="388"/>
                  </a:cubicBezTo>
                  <a:cubicBezTo>
                    <a:pt x="622" y="123"/>
                    <a:pt x="477" y="31"/>
                    <a:pt x="410" y="4"/>
                  </a:cubicBezTo>
                  <a:cubicBezTo>
                    <a:pt x="403" y="2"/>
                    <a:pt x="396" y="0"/>
                    <a:pt x="38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4216401" y="1826783"/>
              <a:ext cx="16147" cy="21375"/>
            </a:xfrm>
            <a:custGeom>
              <a:avLst/>
              <a:gdLst/>
              <a:ahLst/>
              <a:cxnLst/>
              <a:rect l="l" t="t" r="r" b="b"/>
              <a:pathLst>
                <a:path w="491" h="650" extrusionOk="0">
                  <a:moveTo>
                    <a:pt x="397" y="0"/>
                  </a:moveTo>
                  <a:cubicBezTo>
                    <a:pt x="344" y="67"/>
                    <a:pt x="305" y="132"/>
                    <a:pt x="252" y="199"/>
                  </a:cubicBezTo>
                  <a:cubicBezTo>
                    <a:pt x="252" y="146"/>
                    <a:pt x="226" y="106"/>
                    <a:pt x="199" y="67"/>
                  </a:cubicBezTo>
                  <a:lnTo>
                    <a:pt x="199" y="79"/>
                  </a:lnTo>
                  <a:cubicBezTo>
                    <a:pt x="226" y="120"/>
                    <a:pt x="239" y="159"/>
                    <a:pt x="239" y="212"/>
                  </a:cubicBezTo>
                  <a:cubicBezTo>
                    <a:pt x="186" y="291"/>
                    <a:pt x="133" y="371"/>
                    <a:pt x="93" y="450"/>
                  </a:cubicBezTo>
                  <a:cubicBezTo>
                    <a:pt x="80" y="411"/>
                    <a:pt x="53" y="371"/>
                    <a:pt x="27" y="331"/>
                  </a:cubicBezTo>
                  <a:lnTo>
                    <a:pt x="27" y="344"/>
                  </a:lnTo>
                  <a:cubicBezTo>
                    <a:pt x="53" y="384"/>
                    <a:pt x="67" y="424"/>
                    <a:pt x="80" y="477"/>
                  </a:cubicBezTo>
                  <a:lnTo>
                    <a:pt x="0" y="635"/>
                  </a:lnTo>
                  <a:lnTo>
                    <a:pt x="0" y="649"/>
                  </a:lnTo>
                  <a:cubicBezTo>
                    <a:pt x="27" y="596"/>
                    <a:pt x="53" y="543"/>
                    <a:pt x="93" y="477"/>
                  </a:cubicBezTo>
                  <a:lnTo>
                    <a:pt x="93" y="490"/>
                  </a:lnTo>
                  <a:cubicBezTo>
                    <a:pt x="173" y="464"/>
                    <a:pt x="265" y="450"/>
                    <a:pt x="344" y="450"/>
                  </a:cubicBezTo>
                  <a:lnTo>
                    <a:pt x="371" y="450"/>
                  </a:lnTo>
                  <a:lnTo>
                    <a:pt x="385" y="437"/>
                  </a:lnTo>
                  <a:lnTo>
                    <a:pt x="344" y="437"/>
                  </a:lnTo>
                  <a:cubicBezTo>
                    <a:pt x="265" y="437"/>
                    <a:pt x="186" y="450"/>
                    <a:pt x="93" y="464"/>
                  </a:cubicBezTo>
                  <a:cubicBezTo>
                    <a:pt x="146" y="384"/>
                    <a:pt x="199" y="305"/>
                    <a:pt x="252" y="238"/>
                  </a:cubicBezTo>
                  <a:cubicBezTo>
                    <a:pt x="305" y="226"/>
                    <a:pt x="371" y="212"/>
                    <a:pt x="438" y="212"/>
                  </a:cubicBezTo>
                  <a:lnTo>
                    <a:pt x="491" y="212"/>
                  </a:lnTo>
                  <a:lnTo>
                    <a:pt x="491" y="199"/>
                  </a:lnTo>
                  <a:lnTo>
                    <a:pt x="438" y="199"/>
                  </a:lnTo>
                  <a:cubicBezTo>
                    <a:pt x="385" y="199"/>
                    <a:pt x="318" y="212"/>
                    <a:pt x="252" y="212"/>
                  </a:cubicBezTo>
                  <a:cubicBezTo>
                    <a:pt x="305" y="146"/>
                    <a:pt x="358" y="79"/>
                    <a:pt x="411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9"/>
            <p:cNvSpPr/>
            <p:nvPr/>
          </p:nvSpPr>
          <p:spPr>
            <a:xfrm>
              <a:off x="4201175" y="1866442"/>
              <a:ext cx="27426" cy="14930"/>
            </a:xfrm>
            <a:custGeom>
              <a:avLst/>
              <a:gdLst/>
              <a:ahLst/>
              <a:cxnLst/>
              <a:rect l="l" t="t" r="r" b="b"/>
              <a:pathLst>
                <a:path w="834" h="454" extrusionOk="0">
                  <a:moveTo>
                    <a:pt x="228" y="0"/>
                  </a:moveTo>
                  <a:cubicBezTo>
                    <a:pt x="176" y="0"/>
                    <a:pt x="137" y="14"/>
                    <a:pt x="119" y="38"/>
                  </a:cubicBezTo>
                  <a:cubicBezTo>
                    <a:pt x="80" y="91"/>
                    <a:pt x="1" y="250"/>
                    <a:pt x="278" y="396"/>
                  </a:cubicBezTo>
                  <a:cubicBezTo>
                    <a:pt x="372" y="440"/>
                    <a:pt x="470" y="454"/>
                    <a:pt x="557" y="454"/>
                  </a:cubicBezTo>
                  <a:cubicBezTo>
                    <a:pt x="654" y="454"/>
                    <a:pt x="739" y="437"/>
                    <a:pt x="795" y="423"/>
                  </a:cubicBezTo>
                  <a:cubicBezTo>
                    <a:pt x="821" y="423"/>
                    <a:pt x="834" y="382"/>
                    <a:pt x="807" y="356"/>
                  </a:cubicBezTo>
                  <a:cubicBezTo>
                    <a:pt x="623" y="103"/>
                    <a:pt x="374" y="0"/>
                    <a:pt x="22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9"/>
            <p:cNvSpPr/>
            <p:nvPr/>
          </p:nvSpPr>
          <p:spPr>
            <a:xfrm>
              <a:off x="4204200" y="1866804"/>
              <a:ext cx="21375" cy="13549"/>
            </a:xfrm>
            <a:custGeom>
              <a:avLst/>
              <a:gdLst/>
              <a:ahLst/>
              <a:cxnLst/>
              <a:rect l="l" t="t" r="r" b="b"/>
              <a:pathLst>
                <a:path w="650" h="412" extrusionOk="0">
                  <a:moveTo>
                    <a:pt x="212" y="1"/>
                  </a:moveTo>
                  <a:cubicBezTo>
                    <a:pt x="212" y="41"/>
                    <a:pt x="226" y="94"/>
                    <a:pt x="239" y="133"/>
                  </a:cubicBezTo>
                  <a:cubicBezTo>
                    <a:pt x="173" y="107"/>
                    <a:pt x="94" y="80"/>
                    <a:pt x="14" y="54"/>
                  </a:cubicBezTo>
                  <a:lnTo>
                    <a:pt x="1" y="67"/>
                  </a:lnTo>
                  <a:cubicBezTo>
                    <a:pt x="94" y="94"/>
                    <a:pt x="173" y="120"/>
                    <a:pt x="253" y="160"/>
                  </a:cubicBezTo>
                  <a:cubicBezTo>
                    <a:pt x="173" y="186"/>
                    <a:pt x="107" y="226"/>
                    <a:pt x="41" y="279"/>
                  </a:cubicBezTo>
                  <a:lnTo>
                    <a:pt x="54" y="279"/>
                  </a:lnTo>
                  <a:cubicBezTo>
                    <a:pt x="120" y="239"/>
                    <a:pt x="186" y="200"/>
                    <a:pt x="265" y="160"/>
                  </a:cubicBezTo>
                  <a:cubicBezTo>
                    <a:pt x="359" y="200"/>
                    <a:pt x="438" y="239"/>
                    <a:pt x="517" y="279"/>
                  </a:cubicBezTo>
                  <a:cubicBezTo>
                    <a:pt x="424" y="306"/>
                    <a:pt x="345" y="345"/>
                    <a:pt x="265" y="412"/>
                  </a:cubicBezTo>
                  <a:lnTo>
                    <a:pt x="279" y="412"/>
                  </a:lnTo>
                  <a:cubicBezTo>
                    <a:pt x="359" y="359"/>
                    <a:pt x="438" y="318"/>
                    <a:pt x="530" y="292"/>
                  </a:cubicBezTo>
                  <a:lnTo>
                    <a:pt x="530" y="279"/>
                  </a:lnTo>
                  <a:cubicBezTo>
                    <a:pt x="570" y="306"/>
                    <a:pt x="610" y="332"/>
                    <a:pt x="650" y="345"/>
                  </a:cubicBezTo>
                  <a:lnTo>
                    <a:pt x="650" y="332"/>
                  </a:lnTo>
                  <a:cubicBezTo>
                    <a:pt x="610" y="306"/>
                    <a:pt x="570" y="292"/>
                    <a:pt x="530" y="265"/>
                  </a:cubicBezTo>
                  <a:cubicBezTo>
                    <a:pt x="517" y="226"/>
                    <a:pt x="517" y="186"/>
                    <a:pt x="517" y="133"/>
                  </a:cubicBezTo>
                  <a:lnTo>
                    <a:pt x="504" y="133"/>
                  </a:lnTo>
                  <a:cubicBezTo>
                    <a:pt x="504" y="173"/>
                    <a:pt x="504" y="213"/>
                    <a:pt x="517" y="265"/>
                  </a:cubicBezTo>
                  <a:cubicBezTo>
                    <a:pt x="438" y="226"/>
                    <a:pt x="345" y="186"/>
                    <a:pt x="265" y="147"/>
                  </a:cubicBezTo>
                  <a:cubicBezTo>
                    <a:pt x="239" y="94"/>
                    <a:pt x="226" y="54"/>
                    <a:pt x="22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9"/>
            <p:cNvSpPr/>
            <p:nvPr/>
          </p:nvSpPr>
          <p:spPr>
            <a:xfrm>
              <a:off x="4224721" y="1854604"/>
              <a:ext cx="18284" cy="25025"/>
            </a:xfrm>
            <a:custGeom>
              <a:avLst/>
              <a:gdLst/>
              <a:ahLst/>
              <a:cxnLst/>
              <a:rect l="l" t="t" r="r" b="b"/>
              <a:pathLst>
                <a:path w="556" h="761" extrusionOk="0">
                  <a:moveTo>
                    <a:pt x="310" y="1"/>
                  </a:moveTo>
                  <a:cubicBezTo>
                    <a:pt x="203" y="1"/>
                    <a:pt x="0" y="301"/>
                    <a:pt x="52" y="716"/>
                  </a:cubicBezTo>
                  <a:cubicBezTo>
                    <a:pt x="62" y="746"/>
                    <a:pt x="79" y="761"/>
                    <a:pt x="104" y="761"/>
                  </a:cubicBezTo>
                  <a:cubicBezTo>
                    <a:pt x="113" y="761"/>
                    <a:pt x="122" y="759"/>
                    <a:pt x="132" y="756"/>
                  </a:cubicBezTo>
                  <a:cubicBezTo>
                    <a:pt x="224" y="703"/>
                    <a:pt x="383" y="571"/>
                    <a:pt x="462" y="372"/>
                  </a:cubicBezTo>
                  <a:cubicBezTo>
                    <a:pt x="555" y="81"/>
                    <a:pt x="383" y="15"/>
                    <a:pt x="317" y="1"/>
                  </a:cubicBezTo>
                  <a:cubicBezTo>
                    <a:pt x="315" y="1"/>
                    <a:pt x="313" y="1"/>
                    <a:pt x="31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9"/>
            <p:cNvSpPr/>
            <p:nvPr/>
          </p:nvSpPr>
          <p:spPr>
            <a:xfrm>
              <a:off x="4226431" y="1855064"/>
              <a:ext cx="14371" cy="23973"/>
            </a:xfrm>
            <a:custGeom>
              <a:avLst/>
              <a:gdLst/>
              <a:ahLst/>
              <a:cxnLst/>
              <a:rect l="l" t="t" r="r" b="b"/>
              <a:pathLst>
                <a:path w="437" h="729" extrusionOk="0">
                  <a:moveTo>
                    <a:pt x="291" y="1"/>
                  </a:moveTo>
                  <a:cubicBezTo>
                    <a:pt x="265" y="67"/>
                    <a:pt x="225" y="146"/>
                    <a:pt x="198" y="213"/>
                  </a:cubicBezTo>
                  <a:cubicBezTo>
                    <a:pt x="186" y="172"/>
                    <a:pt x="159" y="133"/>
                    <a:pt x="119" y="93"/>
                  </a:cubicBezTo>
                  <a:lnTo>
                    <a:pt x="119" y="107"/>
                  </a:lnTo>
                  <a:cubicBezTo>
                    <a:pt x="145" y="146"/>
                    <a:pt x="172" y="186"/>
                    <a:pt x="186" y="239"/>
                  </a:cubicBezTo>
                  <a:cubicBezTo>
                    <a:pt x="159" y="331"/>
                    <a:pt x="119" y="411"/>
                    <a:pt x="92" y="504"/>
                  </a:cubicBezTo>
                  <a:cubicBezTo>
                    <a:pt x="66" y="464"/>
                    <a:pt x="39" y="437"/>
                    <a:pt x="0" y="398"/>
                  </a:cubicBezTo>
                  <a:lnTo>
                    <a:pt x="0" y="411"/>
                  </a:lnTo>
                  <a:cubicBezTo>
                    <a:pt x="39" y="451"/>
                    <a:pt x="66" y="490"/>
                    <a:pt x="80" y="517"/>
                  </a:cubicBezTo>
                  <a:cubicBezTo>
                    <a:pt x="66" y="583"/>
                    <a:pt x="53" y="649"/>
                    <a:pt x="39" y="702"/>
                  </a:cubicBezTo>
                  <a:lnTo>
                    <a:pt x="39" y="728"/>
                  </a:lnTo>
                  <a:cubicBezTo>
                    <a:pt x="53" y="663"/>
                    <a:pt x="80" y="596"/>
                    <a:pt x="92" y="530"/>
                  </a:cubicBezTo>
                  <a:cubicBezTo>
                    <a:pt x="186" y="490"/>
                    <a:pt x="278" y="451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17"/>
                  </a:cubicBezTo>
                  <a:cubicBezTo>
                    <a:pt x="133" y="424"/>
                    <a:pt x="159" y="345"/>
                    <a:pt x="198" y="252"/>
                  </a:cubicBezTo>
                  <a:cubicBezTo>
                    <a:pt x="278" y="225"/>
                    <a:pt x="357" y="199"/>
                    <a:pt x="436" y="186"/>
                  </a:cubicBezTo>
                  <a:lnTo>
                    <a:pt x="436" y="172"/>
                  </a:lnTo>
                  <a:cubicBezTo>
                    <a:pt x="357" y="186"/>
                    <a:pt x="278" y="213"/>
                    <a:pt x="198" y="239"/>
                  </a:cubicBezTo>
                  <a:cubicBezTo>
                    <a:pt x="238" y="160"/>
                    <a:pt x="265" y="80"/>
                    <a:pt x="30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9"/>
            <p:cNvSpPr/>
            <p:nvPr/>
          </p:nvSpPr>
          <p:spPr>
            <a:xfrm>
              <a:off x="4200714" y="1896138"/>
              <a:ext cx="23118" cy="21211"/>
            </a:xfrm>
            <a:custGeom>
              <a:avLst/>
              <a:gdLst/>
              <a:ahLst/>
              <a:cxnLst/>
              <a:rect l="l" t="t" r="r" b="b"/>
              <a:pathLst>
                <a:path w="703" h="645" extrusionOk="0">
                  <a:moveTo>
                    <a:pt x="236" y="0"/>
                  </a:moveTo>
                  <a:cubicBezTo>
                    <a:pt x="222" y="0"/>
                    <a:pt x="210" y="3"/>
                    <a:pt x="200" y="9"/>
                  </a:cubicBezTo>
                  <a:cubicBezTo>
                    <a:pt x="147" y="35"/>
                    <a:pt x="1" y="155"/>
                    <a:pt x="200" y="393"/>
                  </a:cubicBezTo>
                  <a:cubicBezTo>
                    <a:pt x="332" y="565"/>
                    <a:pt x="530" y="618"/>
                    <a:pt x="636" y="644"/>
                  </a:cubicBezTo>
                  <a:cubicBezTo>
                    <a:pt x="663" y="644"/>
                    <a:pt x="703" y="618"/>
                    <a:pt x="689" y="578"/>
                  </a:cubicBezTo>
                  <a:cubicBezTo>
                    <a:pt x="607" y="200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9"/>
            <p:cNvSpPr/>
            <p:nvPr/>
          </p:nvSpPr>
          <p:spPr>
            <a:xfrm>
              <a:off x="4204200" y="1896861"/>
              <a:ext cx="17889" cy="19172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67" y="1"/>
                  </a:moveTo>
                  <a:cubicBezTo>
                    <a:pt x="120" y="66"/>
                    <a:pt x="186" y="133"/>
                    <a:pt x="239" y="186"/>
                  </a:cubicBezTo>
                  <a:lnTo>
                    <a:pt x="200" y="186"/>
                  </a:lnTo>
                  <a:cubicBezTo>
                    <a:pt x="133" y="186"/>
                    <a:pt x="67" y="199"/>
                    <a:pt x="1" y="212"/>
                  </a:cubicBezTo>
                  <a:lnTo>
                    <a:pt x="1" y="225"/>
                  </a:lnTo>
                  <a:cubicBezTo>
                    <a:pt x="67" y="212"/>
                    <a:pt x="133" y="199"/>
                    <a:pt x="200" y="199"/>
                  </a:cubicBezTo>
                  <a:lnTo>
                    <a:pt x="253" y="199"/>
                  </a:lnTo>
                  <a:cubicBezTo>
                    <a:pt x="318" y="278"/>
                    <a:pt x="371" y="345"/>
                    <a:pt x="424" y="424"/>
                  </a:cubicBezTo>
                  <a:cubicBezTo>
                    <a:pt x="385" y="410"/>
                    <a:pt x="345" y="410"/>
                    <a:pt x="306" y="410"/>
                  </a:cubicBezTo>
                  <a:cubicBezTo>
                    <a:pt x="253" y="410"/>
                    <a:pt x="186" y="410"/>
                    <a:pt x="133" y="424"/>
                  </a:cubicBezTo>
                  <a:cubicBezTo>
                    <a:pt x="147" y="424"/>
                    <a:pt x="147" y="437"/>
                    <a:pt x="147" y="437"/>
                  </a:cubicBezTo>
                  <a:cubicBezTo>
                    <a:pt x="200" y="424"/>
                    <a:pt x="253" y="424"/>
                    <a:pt x="306" y="424"/>
                  </a:cubicBezTo>
                  <a:cubicBezTo>
                    <a:pt x="345" y="424"/>
                    <a:pt x="398" y="424"/>
                    <a:pt x="438" y="437"/>
                  </a:cubicBezTo>
                  <a:cubicBezTo>
                    <a:pt x="477" y="477"/>
                    <a:pt x="504" y="530"/>
                    <a:pt x="544" y="583"/>
                  </a:cubicBezTo>
                  <a:lnTo>
                    <a:pt x="544" y="556"/>
                  </a:lnTo>
                  <a:cubicBezTo>
                    <a:pt x="517" y="504"/>
                    <a:pt x="477" y="463"/>
                    <a:pt x="451" y="424"/>
                  </a:cubicBezTo>
                  <a:cubicBezTo>
                    <a:pt x="451" y="371"/>
                    <a:pt x="464" y="331"/>
                    <a:pt x="491" y="292"/>
                  </a:cubicBezTo>
                  <a:cubicBezTo>
                    <a:pt x="477" y="292"/>
                    <a:pt x="477" y="278"/>
                    <a:pt x="477" y="278"/>
                  </a:cubicBezTo>
                  <a:cubicBezTo>
                    <a:pt x="464" y="318"/>
                    <a:pt x="438" y="357"/>
                    <a:pt x="438" y="410"/>
                  </a:cubicBezTo>
                  <a:cubicBezTo>
                    <a:pt x="371" y="331"/>
                    <a:pt x="318" y="265"/>
                    <a:pt x="253" y="186"/>
                  </a:cubicBezTo>
                  <a:cubicBezTo>
                    <a:pt x="253" y="133"/>
                    <a:pt x="265" y="80"/>
                    <a:pt x="279" y="40"/>
                  </a:cubicBezTo>
                  <a:lnTo>
                    <a:pt x="265" y="27"/>
                  </a:lnTo>
                  <a:cubicBezTo>
                    <a:pt x="253" y="80"/>
                    <a:pt x="239" y="119"/>
                    <a:pt x="239" y="172"/>
                  </a:cubicBezTo>
                  <a:cubicBezTo>
                    <a:pt x="186" y="106"/>
                    <a:pt x="133" y="53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9"/>
            <p:cNvSpPr/>
            <p:nvPr/>
          </p:nvSpPr>
          <p:spPr>
            <a:xfrm>
              <a:off x="4221662" y="1897289"/>
              <a:ext cx="24368" cy="19698"/>
            </a:xfrm>
            <a:custGeom>
              <a:avLst/>
              <a:gdLst/>
              <a:ahLst/>
              <a:cxnLst/>
              <a:rect l="l" t="t" r="r" b="b"/>
              <a:pathLst>
                <a:path w="741" h="599" extrusionOk="0">
                  <a:moveTo>
                    <a:pt x="509" y="0"/>
                  </a:moveTo>
                  <a:cubicBezTo>
                    <a:pt x="388" y="0"/>
                    <a:pt x="127" y="179"/>
                    <a:pt x="13" y="543"/>
                  </a:cubicBezTo>
                  <a:cubicBezTo>
                    <a:pt x="1" y="566"/>
                    <a:pt x="19" y="599"/>
                    <a:pt x="50" y="599"/>
                  </a:cubicBezTo>
                  <a:cubicBezTo>
                    <a:pt x="55" y="599"/>
                    <a:pt x="60" y="598"/>
                    <a:pt x="66" y="596"/>
                  </a:cubicBezTo>
                  <a:cubicBezTo>
                    <a:pt x="172" y="596"/>
                    <a:pt x="370" y="556"/>
                    <a:pt x="529" y="397"/>
                  </a:cubicBezTo>
                  <a:cubicBezTo>
                    <a:pt x="740" y="173"/>
                    <a:pt x="608" y="53"/>
                    <a:pt x="555" y="14"/>
                  </a:cubicBezTo>
                  <a:cubicBezTo>
                    <a:pt x="544" y="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9"/>
            <p:cNvSpPr/>
            <p:nvPr/>
          </p:nvSpPr>
          <p:spPr>
            <a:xfrm>
              <a:off x="4222057" y="1898144"/>
              <a:ext cx="20487" cy="18317"/>
            </a:xfrm>
            <a:custGeom>
              <a:avLst/>
              <a:gdLst/>
              <a:ahLst/>
              <a:cxnLst/>
              <a:rect l="l" t="t" r="r" b="b"/>
              <a:pathLst>
                <a:path w="623" h="557" extrusionOk="0">
                  <a:moveTo>
                    <a:pt x="569" y="1"/>
                  </a:moveTo>
                  <a:cubicBezTo>
                    <a:pt x="504" y="54"/>
                    <a:pt x="437" y="107"/>
                    <a:pt x="384" y="160"/>
                  </a:cubicBezTo>
                  <a:cubicBezTo>
                    <a:pt x="384" y="107"/>
                    <a:pt x="384" y="67"/>
                    <a:pt x="371" y="14"/>
                  </a:cubicBezTo>
                  <a:cubicBezTo>
                    <a:pt x="358" y="14"/>
                    <a:pt x="358" y="27"/>
                    <a:pt x="358" y="27"/>
                  </a:cubicBezTo>
                  <a:cubicBezTo>
                    <a:pt x="371" y="67"/>
                    <a:pt x="371" y="120"/>
                    <a:pt x="371" y="173"/>
                  </a:cubicBezTo>
                  <a:cubicBezTo>
                    <a:pt x="292" y="239"/>
                    <a:pt x="225" y="306"/>
                    <a:pt x="160" y="371"/>
                  </a:cubicBezTo>
                  <a:cubicBezTo>
                    <a:pt x="160" y="332"/>
                    <a:pt x="160" y="306"/>
                    <a:pt x="146" y="265"/>
                  </a:cubicBezTo>
                  <a:cubicBezTo>
                    <a:pt x="146" y="279"/>
                    <a:pt x="133" y="279"/>
                    <a:pt x="133" y="292"/>
                  </a:cubicBezTo>
                  <a:cubicBezTo>
                    <a:pt x="146" y="318"/>
                    <a:pt x="146" y="359"/>
                    <a:pt x="146" y="385"/>
                  </a:cubicBezTo>
                  <a:cubicBezTo>
                    <a:pt x="133" y="398"/>
                    <a:pt x="119" y="424"/>
                    <a:pt x="107" y="438"/>
                  </a:cubicBezTo>
                  <a:cubicBezTo>
                    <a:pt x="93" y="451"/>
                    <a:pt x="93" y="465"/>
                    <a:pt x="93" y="465"/>
                  </a:cubicBezTo>
                  <a:cubicBezTo>
                    <a:pt x="119" y="451"/>
                    <a:pt x="133" y="424"/>
                    <a:pt x="160" y="398"/>
                  </a:cubicBezTo>
                  <a:lnTo>
                    <a:pt x="199" y="398"/>
                  </a:lnTo>
                  <a:cubicBezTo>
                    <a:pt x="278" y="398"/>
                    <a:pt x="371" y="412"/>
                    <a:pt x="437" y="424"/>
                  </a:cubicBezTo>
                  <a:lnTo>
                    <a:pt x="451" y="424"/>
                  </a:lnTo>
                  <a:cubicBezTo>
                    <a:pt x="371" y="398"/>
                    <a:pt x="292" y="385"/>
                    <a:pt x="199" y="385"/>
                  </a:cubicBezTo>
                  <a:lnTo>
                    <a:pt x="172" y="385"/>
                  </a:lnTo>
                  <a:cubicBezTo>
                    <a:pt x="239" y="318"/>
                    <a:pt x="292" y="253"/>
                    <a:pt x="371" y="186"/>
                  </a:cubicBezTo>
                  <a:cubicBezTo>
                    <a:pt x="451" y="200"/>
                    <a:pt x="530" y="212"/>
                    <a:pt x="610" y="239"/>
                  </a:cubicBezTo>
                  <a:cubicBezTo>
                    <a:pt x="610" y="226"/>
                    <a:pt x="610" y="226"/>
                    <a:pt x="622" y="226"/>
                  </a:cubicBezTo>
                  <a:cubicBezTo>
                    <a:pt x="543" y="200"/>
                    <a:pt x="464" y="186"/>
                    <a:pt x="384" y="173"/>
                  </a:cubicBezTo>
                  <a:cubicBezTo>
                    <a:pt x="451" y="120"/>
                    <a:pt x="504" y="67"/>
                    <a:pt x="583" y="14"/>
                  </a:cubicBezTo>
                  <a:lnTo>
                    <a:pt x="569" y="1"/>
                  </a:lnTo>
                  <a:close/>
                  <a:moveTo>
                    <a:pt x="14" y="530"/>
                  </a:moveTo>
                  <a:cubicBezTo>
                    <a:pt x="14" y="544"/>
                    <a:pt x="14" y="544"/>
                    <a:pt x="1" y="557"/>
                  </a:cubicBezTo>
                  <a:lnTo>
                    <a:pt x="14" y="557"/>
                  </a:lnTo>
                  <a:lnTo>
                    <a:pt x="14" y="53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9"/>
            <p:cNvSpPr/>
            <p:nvPr/>
          </p:nvSpPr>
          <p:spPr>
            <a:xfrm>
              <a:off x="4205943" y="1737992"/>
              <a:ext cx="26604" cy="236805"/>
            </a:xfrm>
            <a:custGeom>
              <a:avLst/>
              <a:gdLst/>
              <a:ahLst/>
              <a:cxnLst/>
              <a:rect l="l" t="t" r="r" b="b"/>
              <a:pathLst>
                <a:path w="809" h="7201" extrusionOk="0">
                  <a:moveTo>
                    <a:pt x="597" y="0"/>
                  </a:moveTo>
                  <a:lnTo>
                    <a:pt x="544" y="26"/>
                  </a:lnTo>
                  <a:cubicBezTo>
                    <a:pt x="742" y="503"/>
                    <a:pt x="609" y="1059"/>
                    <a:pt x="451" y="1549"/>
                  </a:cubicBezTo>
                  <a:lnTo>
                    <a:pt x="411" y="1668"/>
                  </a:lnTo>
                  <a:cubicBezTo>
                    <a:pt x="265" y="2131"/>
                    <a:pt x="94" y="2621"/>
                    <a:pt x="186" y="3097"/>
                  </a:cubicBezTo>
                  <a:cubicBezTo>
                    <a:pt x="226" y="3309"/>
                    <a:pt x="318" y="3508"/>
                    <a:pt x="398" y="3693"/>
                  </a:cubicBezTo>
                  <a:cubicBezTo>
                    <a:pt x="477" y="3865"/>
                    <a:pt x="544" y="4037"/>
                    <a:pt x="597" y="4223"/>
                  </a:cubicBezTo>
                  <a:cubicBezTo>
                    <a:pt x="715" y="4726"/>
                    <a:pt x="570" y="5255"/>
                    <a:pt x="411" y="5718"/>
                  </a:cubicBezTo>
                  <a:cubicBezTo>
                    <a:pt x="385" y="5797"/>
                    <a:pt x="345" y="5877"/>
                    <a:pt x="318" y="5970"/>
                  </a:cubicBezTo>
                  <a:cubicBezTo>
                    <a:pt x="173" y="6367"/>
                    <a:pt x="27" y="6777"/>
                    <a:pt x="1" y="7200"/>
                  </a:cubicBezTo>
                  <a:lnTo>
                    <a:pt x="54" y="7200"/>
                  </a:lnTo>
                  <a:cubicBezTo>
                    <a:pt x="80" y="6790"/>
                    <a:pt x="226" y="6380"/>
                    <a:pt x="371" y="5983"/>
                  </a:cubicBezTo>
                  <a:cubicBezTo>
                    <a:pt x="398" y="5903"/>
                    <a:pt x="438" y="5811"/>
                    <a:pt x="464" y="5732"/>
                  </a:cubicBezTo>
                  <a:cubicBezTo>
                    <a:pt x="623" y="5268"/>
                    <a:pt x="768" y="4726"/>
                    <a:pt x="650" y="4209"/>
                  </a:cubicBezTo>
                  <a:cubicBezTo>
                    <a:pt x="597" y="4024"/>
                    <a:pt x="530" y="3852"/>
                    <a:pt x="451" y="3680"/>
                  </a:cubicBezTo>
                  <a:cubicBezTo>
                    <a:pt x="371" y="3482"/>
                    <a:pt x="279" y="3296"/>
                    <a:pt x="253" y="3097"/>
                  </a:cubicBezTo>
                  <a:cubicBezTo>
                    <a:pt x="159" y="2621"/>
                    <a:pt x="318" y="2144"/>
                    <a:pt x="464" y="1681"/>
                  </a:cubicBezTo>
                  <a:lnTo>
                    <a:pt x="504" y="1562"/>
                  </a:lnTo>
                  <a:cubicBezTo>
                    <a:pt x="662" y="1073"/>
                    <a:pt x="809" y="490"/>
                    <a:pt x="59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9"/>
            <p:cNvSpPr/>
            <p:nvPr/>
          </p:nvSpPr>
          <p:spPr>
            <a:xfrm>
              <a:off x="4188974" y="1923170"/>
              <a:ext cx="40087" cy="20290"/>
            </a:xfrm>
            <a:custGeom>
              <a:avLst/>
              <a:gdLst/>
              <a:ahLst/>
              <a:cxnLst/>
              <a:rect l="l" t="t" r="r" b="b"/>
              <a:pathLst>
                <a:path w="1219" h="617" extrusionOk="0">
                  <a:moveTo>
                    <a:pt x="842" y="1"/>
                  </a:moveTo>
                  <a:cubicBezTo>
                    <a:pt x="562" y="1"/>
                    <a:pt x="196" y="103"/>
                    <a:pt x="1" y="577"/>
                  </a:cubicBezTo>
                  <a:cubicBezTo>
                    <a:pt x="1" y="577"/>
                    <a:pt x="119" y="616"/>
                    <a:pt x="290" y="616"/>
                  </a:cubicBezTo>
                  <a:cubicBezTo>
                    <a:pt x="552" y="616"/>
                    <a:pt x="938" y="525"/>
                    <a:pt x="1219" y="60"/>
                  </a:cubicBezTo>
                  <a:cubicBezTo>
                    <a:pt x="1219" y="60"/>
                    <a:pt x="1055" y="1"/>
                    <a:pt x="842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9"/>
            <p:cNvSpPr/>
            <p:nvPr/>
          </p:nvSpPr>
          <p:spPr>
            <a:xfrm>
              <a:off x="4188974" y="1925143"/>
              <a:ext cx="40087" cy="17034"/>
            </a:xfrm>
            <a:custGeom>
              <a:avLst/>
              <a:gdLst/>
              <a:ahLst/>
              <a:cxnLst/>
              <a:rect l="l" t="t" r="r" b="b"/>
              <a:pathLst>
                <a:path w="1219" h="518" extrusionOk="0">
                  <a:moveTo>
                    <a:pt x="1" y="517"/>
                  </a:moveTo>
                  <a:lnTo>
                    <a:pt x="1" y="517"/>
                  </a:lnTo>
                  <a:lnTo>
                    <a:pt x="1" y="517"/>
                  </a:lnTo>
                  <a:close/>
                  <a:moveTo>
                    <a:pt x="1205" y="0"/>
                  </a:moveTo>
                  <a:lnTo>
                    <a:pt x="1205" y="0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4188974" y="1922972"/>
              <a:ext cx="40087" cy="19599"/>
            </a:xfrm>
            <a:custGeom>
              <a:avLst/>
              <a:gdLst/>
              <a:ahLst/>
              <a:cxnLst/>
              <a:rect l="l" t="t" r="r" b="b"/>
              <a:pathLst>
                <a:path w="1219" h="596" extrusionOk="0">
                  <a:moveTo>
                    <a:pt x="808" y="1"/>
                  </a:moveTo>
                  <a:lnTo>
                    <a:pt x="804" y="10"/>
                  </a:lnTo>
                  <a:lnTo>
                    <a:pt x="804" y="10"/>
                  </a:lnTo>
                  <a:cubicBezTo>
                    <a:pt x="806" y="8"/>
                    <a:pt x="808" y="5"/>
                    <a:pt x="808" y="1"/>
                  </a:cubicBezTo>
                  <a:close/>
                  <a:moveTo>
                    <a:pt x="804" y="10"/>
                  </a:moveTo>
                  <a:lnTo>
                    <a:pt x="804" y="10"/>
                  </a:lnTo>
                  <a:cubicBezTo>
                    <a:pt x="801" y="13"/>
                    <a:pt x="795" y="13"/>
                    <a:pt x="795" y="13"/>
                  </a:cubicBezTo>
                  <a:lnTo>
                    <a:pt x="675" y="292"/>
                  </a:lnTo>
                  <a:lnTo>
                    <a:pt x="345" y="437"/>
                  </a:lnTo>
                  <a:lnTo>
                    <a:pt x="490" y="66"/>
                  </a:lnTo>
                  <a:cubicBezTo>
                    <a:pt x="477" y="66"/>
                    <a:pt x="477" y="80"/>
                    <a:pt x="464" y="80"/>
                  </a:cubicBezTo>
                  <a:lnTo>
                    <a:pt x="319" y="437"/>
                  </a:lnTo>
                  <a:lnTo>
                    <a:pt x="1" y="583"/>
                  </a:lnTo>
                  <a:lnTo>
                    <a:pt x="14" y="596"/>
                  </a:lnTo>
                  <a:lnTo>
                    <a:pt x="319" y="463"/>
                  </a:lnTo>
                  <a:lnTo>
                    <a:pt x="649" y="557"/>
                  </a:lnTo>
                  <a:lnTo>
                    <a:pt x="675" y="557"/>
                  </a:lnTo>
                  <a:lnTo>
                    <a:pt x="345" y="451"/>
                  </a:lnTo>
                  <a:lnTo>
                    <a:pt x="675" y="305"/>
                  </a:lnTo>
                  <a:lnTo>
                    <a:pt x="689" y="305"/>
                  </a:lnTo>
                  <a:lnTo>
                    <a:pt x="954" y="384"/>
                  </a:lnTo>
                  <a:lnTo>
                    <a:pt x="967" y="371"/>
                  </a:lnTo>
                  <a:lnTo>
                    <a:pt x="702" y="292"/>
                  </a:lnTo>
                  <a:lnTo>
                    <a:pt x="1205" y="80"/>
                  </a:lnTo>
                  <a:lnTo>
                    <a:pt x="1219" y="66"/>
                  </a:lnTo>
                  <a:lnTo>
                    <a:pt x="1205" y="66"/>
                  </a:lnTo>
                  <a:lnTo>
                    <a:pt x="702" y="278"/>
                  </a:lnTo>
                  <a:lnTo>
                    <a:pt x="804" y="1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9"/>
            <p:cNvSpPr/>
            <p:nvPr/>
          </p:nvSpPr>
          <p:spPr>
            <a:xfrm>
              <a:off x="4151978" y="1906858"/>
              <a:ext cx="40087" cy="30452"/>
            </a:xfrm>
            <a:custGeom>
              <a:avLst/>
              <a:gdLst/>
              <a:ahLst/>
              <a:cxnLst/>
              <a:rect l="l" t="t" r="r" b="b"/>
              <a:pathLst>
                <a:path w="1219" h="926" extrusionOk="0">
                  <a:moveTo>
                    <a:pt x="0" y="0"/>
                  </a:moveTo>
                  <a:cubicBezTo>
                    <a:pt x="0" y="0"/>
                    <a:pt x="164" y="926"/>
                    <a:pt x="1043" y="926"/>
                  </a:cubicBezTo>
                  <a:cubicBezTo>
                    <a:pt x="1098" y="926"/>
                    <a:pt x="1157" y="922"/>
                    <a:pt x="1218" y="914"/>
                  </a:cubicBezTo>
                  <a:cubicBezTo>
                    <a:pt x="1218" y="914"/>
                    <a:pt x="1033" y="14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4178089" y="19151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4151978" y="1906858"/>
              <a:ext cx="40087" cy="30090"/>
            </a:xfrm>
            <a:custGeom>
              <a:avLst/>
              <a:gdLst/>
              <a:ahLst/>
              <a:cxnLst/>
              <a:rect l="l" t="t" r="r" b="b"/>
              <a:pathLst>
                <a:path w="1219" h="915" extrusionOk="0">
                  <a:moveTo>
                    <a:pt x="795" y="252"/>
                  </a:moveTo>
                  <a:cubicBezTo>
                    <a:pt x="795" y="255"/>
                    <a:pt x="795" y="257"/>
                    <a:pt x="796" y="259"/>
                  </a:cubicBezTo>
                  <a:lnTo>
                    <a:pt x="796" y="259"/>
                  </a:lnTo>
                  <a:lnTo>
                    <a:pt x="795" y="252"/>
                  </a:lnTo>
                  <a:close/>
                  <a:moveTo>
                    <a:pt x="0" y="0"/>
                  </a:moveTo>
                  <a:lnTo>
                    <a:pt x="0" y="14"/>
                  </a:lnTo>
                  <a:lnTo>
                    <a:pt x="517" y="398"/>
                  </a:lnTo>
                  <a:lnTo>
                    <a:pt x="173" y="438"/>
                  </a:lnTo>
                  <a:cubicBezTo>
                    <a:pt x="173" y="450"/>
                    <a:pt x="186" y="450"/>
                    <a:pt x="186" y="450"/>
                  </a:cubicBezTo>
                  <a:lnTo>
                    <a:pt x="530" y="411"/>
                  </a:lnTo>
                  <a:lnTo>
                    <a:pt x="874" y="662"/>
                  </a:lnTo>
                  <a:lnTo>
                    <a:pt x="424" y="715"/>
                  </a:lnTo>
                  <a:cubicBezTo>
                    <a:pt x="424" y="729"/>
                    <a:pt x="438" y="729"/>
                    <a:pt x="438" y="742"/>
                  </a:cubicBezTo>
                  <a:lnTo>
                    <a:pt x="888" y="676"/>
                  </a:lnTo>
                  <a:lnTo>
                    <a:pt x="1205" y="914"/>
                  </a:lnTo>
                  <a:lnTo>
                    <a:pt x="1218" y="914"/>
                  </a:lnTo>
                  <a:lnTo>
                    <a:pt x="1218" y="888"/>
                  </a:lnTo>
                  <a:lnTo>
                    <a:pt x="914" y="662"/>
                  </a:lnTo>
                  <a:lnTo>
                    <a:pt x="821" y="279"/>
                  </a:lnTo>
                  <a:cubicBezTo>
                    <a:pt x="811" y="268"/>
                    <a:pt x="800" y="266"/>
                    <a:pt x="796" y="259"/>
                  </a:cubicBezTo>
                  <a:lnTo>
                    <a:pt x="796" y="259"/>
                  </a:lnTo>
                  <a:lnTo>
                    <a:pt x="888" y="650"/>
                  </a:lnTo>
                  <a:lnTo>
                    <a:pt x="544" y="398"/>
                  </a:lnTo>
                  <a:lnTo>
                    <a:pt x="544" y="385"/>
                  </a:lnTo>
                  <a:lnTo>
                    <a:pt x="477" y="80"/>
                  </a:lnTo>
                  <a:lnTo>
                    <a:pt x="450" y="80"/>
                  </a:lnTo>
                  <a:lnTo>
                    <a:pt x="530" y="385"/>
                  </a:lnTo>
                  <a:lnTo>
                    <a:pt x="530" y="38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4180293" y="1864469"/>
              <a:ext cx="16969" cy="97274"/>
            </a:xfrm>
            <a:custGeom>
              <a:avLst/>
              <a:gdLst/>
              <a:ahLst/>
              <a:cxnLst/>
              <a:rect l="l" t="t" r="r" b="b"/>
              <a:pathLst>
                <a:path w="516" h="2958" extrusionOk="0">
                  <a:moveTo>
                    <a:pt x="69" y="1"/>
                  </a:moveTo>
                  <a:cubicBezTo>
                    <a:pt x="60" y="1"/>
                    <a:pt x="50" y="2"/>
                    <a:pt x="39" y="6"/>
                  </a:cubicBezTo>
                  <a:cubicBezTo>
                    <a:pt x="13" y="19"/>
                    <a:pt x="0" y="45"/>
                    <a:pt x="13" y="72"/>
                  </a:cubicBezTo>
                  <a:cubicBezTo>
                    <a:pt x="357" y="959"/>
                    <a:pt x="397" y="1965"/>
                    <a:pt x="145" y="2878"/>
                  </a:cubicBezTo>
                  <a:cubicBezTo>
                    <a:pt x="145" y="2918"/>
                    <a:pt x="159" y="2944"/>
                    <a:pt x="186" y="2957"/>
                  </a:cubicBezTo>
                  <a:lnTo>
                    <a:pt x="212" y="2957"/>
                  </a:lnTo>
                  <a:cubicBezTo>
                    <a:pt x="238" y="2944"/>
                    <a:pt x="251" y="2931"/>
                    <a:pt x="251" y="2918"/>
                  </a:cubicBezTo>
                  <a:cubicBezTo>
                    <a:pt x="516" y="1965"/>
                    <a:pt x="463" y="945"/>
                    <a:pt x="119" y="33"/>
                  </a:cubicBezTo>
                  <a:cubicBezTo>
                    <a:pt x="110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4143264" y="1825467"/>
              <a:ext cx="83199" cy="82673"/>
            </a:xfrm>
            <a:custGeom>
              <a:avLst/>
              <a:gdLst/>
              <a:ahLst/>
              <a:cxnLst/>
              <a:rect l="l" t="t" r="r" b="b"/>
              <a:pathLst>
                <a:path w="2530" h="2514" extrusionOk="0">
                  <a:moveTo>
                    <a:pt x="797" y="1"/>
                  </a:moveTo>
                  <a:cubicBezTo>
                    <a:pt x="732" y="1"/>
                    <a:pt x="668" y="17"/>
                    <a:pt x="610" y="54"/>
                  </a:cubicBezTo>
                  <a:cubicBezTo>
                    <a:pt x="464" y="146"/>
                    <a:pt x="424" y="358"/>
                    <a:pt x="491" y="517"/>
                  </a:cubicBezTo>
                  <a:cubicBezTo>
                    <a:pt x="544" y="689"/>
                    <a:pt x="676" y="808"/>
                    <a:pt x="795" y="940"/>
                  </a:cubicBezTo>
                  <a:cubicBezTo>
                    <a:pt x="636" y="834"/>
                    <a:pt x="464" y="769"/>
                    <a:pt x="279" y="769"/>
                  </a:cubicBezTo>
                  <a:cubicBezTo>
                    <a:pt x="173" y="769"/>
                    <a:pt x="41" y="808"/>
                    <a:pt x="14" y="901"/>
                  </a:cubicBezTo>
                  <a:cubicBezTo>
                    <a:pt x="1" y="993"/>
                    <a:pt x="41" y="1166"/>
                    <a:pt x="120" y="1231"/>
                  </a:cubicBezTo>
                  <a:cubicBezTo>
                    <a:pt x="318" y="1377"/>
                    <a:pt x="597" y="1364"/>
                    <a:pt x="835" y="1390"/>
                  </a:cubicBezTo>
                  <a:cubicBezTo>
                    <a:pt x="835" y="1390"/>
                    <a:pt x="292" y="1774"/>
                    <a:pt x="306" y="2105"/>
                  </a:cubicBezTo>
                  <a:cubicBezTo>
                    <a:pt x="306" y="2237"/>
                    <a:pt x="371" y="2370"/>
                    <a:pt x="477" y="2449"/>
                  </a:cubicBezTo>
                  <a:cubicBezTo>
                    <a:pt x="538" y="2488"/>
                    <a:pt x="609" y="2506"/>
                    <a:pt x="680" y="2506"/>
                  </a:cubicBezTo>
                  <a:cubicBezTo>
                    <a:pt x="780" y="2506"/>
                    <a:pt x="883" y="2471"/>
                    <a:pt x="967" y="2410"/>
                  </a:cubicBezTo>
                  <a:cubicBezTo>
                    <a:pt x="1073" y="2317"/>
                    <a:pt x="1153" y="2198"/>
                    <a:pt x="1192" y="2052"/>
                  </a:cubicBezTo>
                  <a:cubicBezTo>
                    <a:pt x="1218" y="1960"/>
                    <a:pt x="1312" y="1748"/>
                    <a:pt x="1312" y="1748"/>
                  </a:cubicBezTo>
                  <a:cubicBezTo>
                    <a:pt x="1312" y="1748"/>
                    <a:pt x="1483" y="1946"/>
                    <a:pt x="1536" y="2025"/>
                  </a:cubicBezTo>
                  <a:cubicBezTo>
                    <a:pt x="1629" y="2158"/>
                    <a:pt x="1735" y="2277"/>
                    <a:pt x="1867" y="2383"/>
                  </a:cubicBezTo>
                  <a:cubicBezTo>
                    <a:pt x="1966" y="2452"/>
                    <a:pt x="2086" y="2513"/>
                    <a:pt x="2201" y="2513"/>
                  </a:cubicBezTo>
                  <a:cubicBezTo>
                    <a:pt x="2241" y="2513"/>
                    <a:pt x="2280" y="2506"/>
                    <a:pt x="2317" y="2489"/>
                  </a:cubicBezTo>
                  <a:cubicBezTo>
                    <a:pt x="2423" y="2436"/>
                    <a:pt x="2489" y="2304"/>
                    <a:pt x="2503" y="2184"/>
                  </a:cubicBezTo>
                  <a:cubicBezTo>
                    <a:pt x="2503" y="2066"/>
                    <a:pt x="2463" y="1946"/>
                    <a:pt x="2397" y="1840"/>
                  </a:cubicBezTo>
                  <a:cubicBezTo>
                    <a:pt x="2238" y="1549"/>
                    <a:pt x="1960" y="1337"/>
                    <a:pt x="1642" y="1245"/>
                  </a:cubicBezTo>
                  <a:cubicBezTo>
                    <a:pt x="1880" y="1219"/>
                    <a:pt x="2106" y="1125"/>
                    <a:pt x="2304" y="993"/>
                  </a:cubicBezTo>
                  <a:cubicBezTo>
                    <a:pt x="2423" y="914"/>
                    <a:pt x="2529" y="795"/>
                    <a:pt x="2515" y="663"/>
                  </a:cubicBezTo>
                  <a:cubicBezTo>
                    <a:pt x="2489" y="543"/>
                    <a:pt x="2383" y="464"/>
                    <a:pt x="2277" y="451"/>
                  </a:cubicBezTo>
                  <a:cubicBezTo>
                    <a:pt x="2261" y="449"/>
                    <a:pt x="2246" y="448"/>
                    <a:pt x="2230" y="448"/>
                  </a:cubicBezTo>
                  <a:cubicBezTo>
                    <a:pt x="2130" y="448"/>
                    <a:pt x="2039" y="484"/>
                    <a:pt x="1947" y="530"/>
                  </a:cubicBezTo>
                  <a:cubicBezTo>
                    <a:pt x="1748" y="636"/>
                    <a:pt x="1562" y="808"/>
                    <a:pt x="1457" y="1007"/>
                  </a:cubicBezTo>
                  <a:cubicBezTo>
                    <a:pt x="1536" y="675"/>
                    <a:pt x="1377" y="292"/>
                    <a:pt x="1086" y="93"/>
                  </a:cubicBezTo>
                  <a:cubicBezTo>
                    <a:pt x="999" y="38"/>
                    <a:pt x="897" y="1"/>
                    <a:pt x="79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4260368" y="1864667"/>
              <a:ext cx="3058" cy="3058"/>
            </a:xfrm>
            <a:custGeom>
              <a:avLst/>
              <a:gdLst/>
              <a:ahLst/>
              <a:cxnLst/>
              <a:rect l="l" t="t" r="r" b="b"/>
              <a:pathLst>
                <a:path w="93" h="93" extrusionOk="0">
                  <a:moveTo>
                    <a:pt x="66" y="0"/>
                  </a:moveTo>
                  <a:lnTo>
                    <a:pt x="54" y="13"/>
                  </a:lnTo>
                  <a:cubicBezTo>
                    <a:pt x="27" y="27"/>
                    <a:pt x="13" y="53"/>
                    <a:pt x="13" y="66"/>
                  </a:cubicBezTo>
                  <a:cubicBezTo>
                    <a:pt x="13" y="80"/>
                    <a:pt x="1" y="80"/>
                    <a:pt x="13" y="92"/>
                  </a:cubicBezTo>
                  <a:lnTo>
                    <a:pt x="27" y="92"/>
                  </a:lnTo>
                  <a:cubicBezTo>
                    <a:pt x="40" y="92"/>
                    <a:pt x="40" y="92"/>
                    <a:pt x="40" y="80"/>
                  </a:cubicBezTo>
                  <a:cubicBezTo>
                    <a:pt x="54" y="80"/>
                    <a:pt x="54" y="66"/>
                    <a:pt x="66" y="66"/>
                  </a:cubicBezTo>
                  <a:cubicBezTo>
                    <a:pt x="80" y="53"/>
                    <a:pt x="80" y="53"/>
                    <a:pt x="80" y="39"/>
                  </a:cubicBezTo>
                  <a:cubicBezTo>
                    <a:pt x="93" y="27"/>
                    <a:pt x="93" y="27"/>
                    <a:pt x="80" y="13"/>
                  </a:cubicBezTo>
                  <a:cubicBezTo>
                    <a:pt x="80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4229029" y="1911660"/>
              <a:ext cx="2664" cy="3058"/>
            </a:xfrm>
            <a:custGeom>
              <a:avLst/>
              <a:gdLst/>
              <a:ahLst/>
              <a:cxnLst/>
              <a:rect l="l" t="t" r="r" b="b"/>
              <a:pathLst>
                <a:path w="81" h="93" extrusionOk="0">
                  <a:moveTo>
                    <a:pt x="27" y="1"/>
                  </a:moveTo>
                  <a:cubicBezTo>
                    <a:pt x="13" y="1"/>
                    <a:pt x="1" y="13"/>
                    <a:pt x="13" y="13"/>
                  </a:cubicBezTo>
                  <a:lnTo>
                    <a:pt x="13" y="40"/>
                  </a:lnTo>
                  <a:cubicBezTo>
                    <a:pt x="27" y="54"/>
                    <a:pt x="27" y="66"/>
                    <a:pt x="54" y="80"/>
                  </a:cubicBezTo>
                  <a:cubicBezTo>
                    <a:pt x="54" y="93"/>
                    <a:pt x="66" y="93"/>
                    <a:pt x="66" y="93"/>
                  </a:cubicBezTo>
                  <a:cubicBezTo>
                    <a:pt x="80" y="93"/>
                    <a:pt x="80" y="80"/>
                    <a:pt x="80" y="80"/>
                  </a:cubicBezTo>
                  <a:lnTo>
                    <a:pt x="80" y="54"/>
                  </a:lnTo>
                  <a:cubicBezTo>
                    <a:pt x="66" y="54"/>
                    <a:pt x="66" y="40"/>
                    <a:pt x="66" y="27"/>
                  </a:cubicBezTo>
                  <a:cubicBezTo>
                    <a:pt x="66" y="27"/>
                    <a:pt x="54" y="13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9"/>
            <p:cNvSpPr/>
            <p:nvPr/>
          </p:nvSpPr>
          <p:spPr>
            <a:xfrm>
              <a:off x="4238598" y="1925833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24" y="0"/>
                  </a:moveTo>
                  <a:cubicBezTo>
                    <a:pt x="21" y="0"/>
                    <a:pt x="18" y="2"/>
                    <a:pt x="14" y="6"/>
                  </a:cubicBezTo>
                  <a:cubicBezTo>
                    <a:pt x="14" y="6"/>
                    <a:pt x="1" y="6"/>
                    <a:pt x="1" y="20"/>
                  </a:cubicBezTo>
                  <a:lnTo>
                    <a:pt x="14" y="20"/>
                  </a:lnTo>
                  <a:cubicBezTo>
                    <a:pt x="14" y="32"/>
                    <a:pt x="27" y="46"/>
                    <a:pt x="27" y="59"/>
                  </a:cubicBezTo>
                  <a:cubicBezTo>
                    <a:pt x="40" y="59"/>
                    <a:pt x="40" y="73"/>
                    <a:pt x="54" y="73"/>
                  </a:cubicBezTo>
                  <a:lnTo>
                    <a:pt x="54" y="59"/>
                  </a:lnTo>
                  <a:lnTo>
                    <a:pt x="54" y="46"/>
                  </a:lnTo>
                  <a:cubicBezTo>
                    <a:pt x="54" y="32"/>
                    <a:pt x="54" y="32"/>
                    <a:pt x="40" y="20"/>
                  </a:cubicBezTo>
                  <a:lnTo>
                    <a:pt x="40" y="6"/>
                  </a:lnTo>
                  <a:cubicBezTo>
                    <a:pt x="32" y="6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9"/>
            <p:cNvSpPr/>
            <p:nvPr/>
          </p:nvSpPr>
          <p:spPr>
            <a:xfrm>
              <a:off x="4276055" y="1922117"/>
              <a:ext cx="2631" cy="3387"/>
            </a:xfrm>
            <a:custGeom>
              <a:avLst/>
              <a:gdLst/>
              <a:ahLst/>
              <a:cxnLst/>
              <a:rect l="l" t="t" r="r" b="b"/>
              <a:pathLst>
                <a:path w="80" h="103" extrusionOk="0">
                  <a:moveTo>
                    <a:pt x="39" y="0"/>
                  </a:moveTo>
                  <a:cubicBezTo>
                    <a:pt x="39" y="13"/>
                    <a:pt x="39" y="13"/>
                    <a:pt x="27" y="13"/>
                  </a:cubicBezTo>
                  <a:cubicBezTo>
                    <a:pt x="27" y="27"/>
                    <a:pt x="27" y="39"/>
                    <a:pt x="13" y="39"/>
                  </a:cubicBezTo>
                  <a:lnTo>
                    <a:pt x="13" y="66"/>
                  </a:lnTo>
                  <a:cubicBezTo>
                    <a:pt x="0" y="80"/>
                    <a:pt x="0" y="92"/>
                    <a:pt x="13" y="92"/>
                  </a:cubicBezTo>
                  <a:cubicBezTo>
                    <a:pt x="13" y="99"/>
                    <a:pt x="16" y="103"/>
                    <a:pt x="21" y="103"/>
                  </a:cubicBezTo>
                  <a:cubicBezTo>
                    <a:pt x="26" y="103"/>
                    <a:pt x="33" y="99"/>
                    <a:pt x="39" y="92"/>
                  </a:cubicBezTo>
                  <a:lnTo>
                    <a:pt x="53" y="80"/>
                  </a:lnTo>
                  <a:cubicBezTo>
                    <a:pt x="66" y="66"/>
                    <a:pt x="66" y="53"/>
                    <a:pt x="66" y="27"/>
                  </a:cubicBezTo>
                  <a:cubicBezTo>
                    <a:pt x="79" y="13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9"/>
            <p:cNvSpPr/>
            <p:nvPr/>
          </p:nvSpPr>
          <p:spPr>
            <a:xfrm>
              <a:off x="4277798" y="1918171"/>
              <a:ext cx="1315" cy="2631"/>
            </a:xfrm>
            <a:custGeom>
              <a:avLst/>
              <a:gdLst/>
              <a:ahLst/>
              <a:cxnLst/>
              <a:rect l="l" t="t" r="r" b="b"/>
              <a:pathLst>
                <a:path w="40" h="80" extrusionOk="0">
                  <a:moveTo>
                    <a:pt x="39" y="1"/>
                  </a:moveTo>
                  <a:cubicBezTo>
                    <a:pt x="26" y="1"/>
                    <a:pt x="26" y="1"/>
                    <a:pt x="26" y="14"/>
                  </a:cubicBezTo>
                  <a:lnTo>
                    <a:pt x="13" y="14"/>
                  </a:lnTo>
                  <a:cubicBezTo>
                    <a:pt x="13" y="27"/>
                    <a:pt x="13" y="27"/>
                    <a:pt x="0" y="41"/>
                  </a:cubicBezTo>
                  <a:lnTo>
                    <a:pt x="0" y="54"/>
                  </a:lnTo>
                  <a:lnTo>
                    <a:pt x="0" y="80"/>
                  </a:lnTo>
                  <a:lnTo>
                    <a:pt x="13" y="80"/>
                  </a:lnTo>
                  <a:lnTo>
                    <a:pt x="26" y="67"/>
                  </a:lnTo>
                  <a:cubicBezTo>
                    <a:pt x="26" y="54"/>
                    <a:pt x="39" y="41"/>
                    <a:pt x="39" y="27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9"/>
            <p:cNvSpPr/>
            <p:nvPr/>
          </p:nvSpPr>
          <p:spPr>
            <a:xfrm>
              <a:off x="4245110" y="1825599"/>
              <a:ext cx="1776" cy="2532"/>
            </a:xfrm>
            <a:custGeom>
              <a:avLst/>
              <a:gdLst/>
              <a:ahLst/>
              <a:cxnLst/>
              <a:rect l="l" t="t" r="r" b="b"/>
              <a:pathLst>
                <a:path w="54" h="77" extrusionOk="0">
                  <a:moveTo>
                    <a:pt x="39" y="0"/>
                  </a:moveTo>
                  <a:cubicBezTo>
                    <a:pt x="38" y="0"/>
                    <a:pt x="34" y="3"/>
                    <a:pt x="27" y="10"/>
                  </a:cubicBezTo>
                  <a:cubicBezTo>
                    <a:pt x="27" y="23"/>
                    <a:pt x="15" y="23"/>
                    <a:pt x="15" y="36"/>
                  </a:cubicBezTo>
                  <a:lnTo>
                    <a:pt x="15" y="50"/>
                  </a:lnTo>
                  <a:cubicBezTo>
                    <a:pt x="1" y="63"/>
                    <a:pt x="15" y="63"/>
                    <a:pt x="15" y="76"/>
                  </a:cubicBezTo>
                  <a:lnTo>
                    <a:pt x="27" y="76"/>
                  </a:lnTo>
                  <a:lnTo>
                    <a:pt x="41" y="63"/>
                  </a:lnTo>
                  <a:cubicBezTo>
                    <a:pt x="41" y="50"/>
                    <a:pt x="54" y="36"/>
                    <a:pt x="54" y="23"/>
                  </a:cubicBezTo>
                  <a:cubicBezTo>
                    <a:pt x="54" y="10"/>
                    <a:pt x="54" y="10"/>
                    <a:pt x="41" y="10"/>
                  </a:cubicBezTo>
                  <a:cubicBezTo>
                    <a:pt x="41" y="3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9"/>
            <p:cNvSpPr/>
            <p:nvPr/>
          </p:nvSpPr>
          <p:spPr>
            <a:xfrm>
              <a:off x="4251654" y="1806328"/>
              <a:ext cx="2664" cy="3946"/>
            </a:xfrm>
            <a:custGeom>
              <a:avLst/>
              <a:gdLst/>
              <a:ahLst/>
              <a:cxnLst/>
              <a:rect l="l" t="t" r="r" b="b"/>
              <a:pathLst>
                <a:path w="81" h="120" extrusionOk="0">
                  <a:moveTo>
                    <a:pt x="40" y="1"/>
                  </a:moveTo>
                  <a:cubicBezTo>
                    <a:pt x="40" y="13"/>
                    <a:pt x="40" y="13"/>
                    <a:pt x="27" y="27"/>
                  </a:cubicBezTo>
                  <a:cubicBezTo>
                    <a:pt x="27" y="27"/>
                    <a:pt x="27" y="40"/>
                    <a:pt x="14" y="53"/>
                  </a:cubicBezTo>
                  <a:cubicBezTo>
                    <a:pt x="14" y="66"/>
                    <a:pt x="1" y="66"/>
                    <a:pt x="1" y="80"/>
                  </a:cubicBezTo>
                  <a:cubicBezTo>
                    <a:pt x="1" y="93"/>
                    <a:pt x="1" y="106"/>
                    <a:pt x="14" y="119"/>
                  </a:cubicBezTo>
                  <a:lnTo>
                    <a:pt x="40" y="119"/>
                  </a:lnTo>
                  <a:lnTo>
                    <a:pt x="54" y="106"/>
                  </a:lnTo>
                  <a:cubicBezTo>
                    <a:pt x="67" y="80"/>
                    <a:pt x="80" y="53"/>
                    <a:pt x="80" y="27"/>
                  </a:cubicBezTo>
                  <a:cubicBezTo>
                    <a:pt x="80" y="27"/>
                    <a:pt x="80" y="13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4206404" y="1731876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13" y="1"/>
                  </a:moveTo>
                  <a:cubicBezTo>
                    <a:pt x="13" y="1"/>
                    <a:pt x="0" y="1"/>
                    <a:pt x="0" y="14"/>
                  </a:cubicBezTo>
                  <a:lnTo>
                    <a:pt x="0" y="27"/>
                  </a:lnTo>
                  <a:lnTo>
                    <a:pt x="13" y="27"/>
                  </a:lnTo>
                  <a:cubicBezTo>
                    <a:pt x="13" y="41"/>
                    <a:pt x="27" y="41"/>
                    <a:pt x="40" y="54"/>
                  </a:cubicBezTo>
                  <a:lnTo>
                    <a:pt x="53" y="54"/>
                  </a:lnTo>
                  <a:cubicBezTo>
                    <a:pt x="66" y="54"/>
                    <a:pt x="66" y="41"/>
                    <a:pt x="66" y="27"/>
                  </a:cubicBezTo>
                  <a:cubicBezTo>
                    <a:pt x="66" y="27"/>
                    <a:pt x="53" y="27"/>
                    <a:pt x="53" y="14"/>
                  </a:cubicBezTo>
                  <a:cubicBezTo>
                    <a:pt x="40" y="14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4208574" y="1734079"/>
              <a:ext cx="1743" cy="1315"/>
            </a:xfrm>
            <a:custGeom>
              <a:avLst/>
              <a:gdLst/>
              <a:ahLst/>
              <a:cxnLst/>
              <a:rect l="l" t="t" r="r" b="b"/>
              <a:pathLst>
                <a:path w="53" h="40" extrusionOk="0">
                  <a:moveTo>
                    <a:pt x="14" y="0"/>
                  </a:moveTo>
                  <a:lnTo>
                    <a:pt x="0" y="13"/>
                  </a:lnTo>
                  <a:lnTo>
                    <a:pt x="14" y="27"/>
                  </a:lnTo>
                  <a:cubicBezTo>
                    <a:pt x="14" y="27"/>
                    <a:pt x="26" y="27"/>
                    <a:pt x="26" y="40"/>
                  </a:cubicBezTo>
                  <a:lnTo>
                    <a:pt x="40" y="40"/>
                  </a:lnTo>
                  <a:cubicBezTo>
                    <a:pt x="53" y="40"/>
                    <a:pt x="53" y="27"/>
                    <a:pt x="53" y="27"/>
                  </a:cubicBezTo>
                  <a:cubicBezTo>
                    <a:pt x="53" y="13"/>
                    <a:pt x="40" y="13"/>
                    <a:pt x="40" y="13"/>
                  </a:cubicBezTo>
                  <a:cubicBezTo>
                    <a:pt x="40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4207686" y="1722767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cubicBezTo>
                    <a:pt x="1" y="13"/>
                    <a:pt x="1" y="27"/>
                    <a:pt x="14" y="27"/>
                  </a:cubicBezTo>
                  <a:lnTo>
                    <a:pt x="27" y="39"/>
                  </a:lnTo>
                  <a:lnTo>
                    <a:pt x="41" y="39"/>
                  </a:lnTo>
                  <a:cubicBezTo>
                    <a:pt x="53" y="39"/>
                    <a:pt x="53" y="27"/>
                    <a:pt x="53" y="27"/>
                  </a:cubicBezTo>
                  <a:lnTo>
                    <a:pt x="41" y="13"/>
                  </a:lnTo>
                  <a:cubicBezTo>
                    <a:pt x="41" y="13"/>
                    <a:pt x="27" y="13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4236428" y="1724049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40" y="0"/>
                  </a:moveTo>
                  <a:cubicBezTo>
                    <a:pt x="40" y="0"/>
                    <a:pt x="27" y="0"/>
                    <a:pt x="27" y="14"/>
                  </a:cubicBezTo>
                  <a:cubicBezTo>
                    <a:pt x="14" y="14"/>
                    <a:pt x="0" y="27"/>
                    <a:pt x="0" y="41"/>
                  </a:cubicBezTo>
                  <a:lnTo>
                    <a:pt x="0" y="53"/>
                  </a:lnTo>
                  <a:cubicBezTo>
                    <a:pt x="0" y="67"/>
                    <a:pt x="0" y="67"/>
                    <a:pt x="14" y="67"/>
                  </a:cubicBezTo>
                  <a:cubicBezTo>
                    <a:pt x="14" y="67"/>
                    <a:pt x="27" y="67"/>
                    <a:pt x="27" y="53"/>
                  </a:cubicBezTo>
                  <a:cubicBezTo>
                    <a:pt x="40" y="53"/>
                    <a:pt x="40" y="41"/>
                    <a:pt x="40" y="27"/>
                  </a:cubicBezTo>
                  <a:lnTo>
                    <a:pt x="53" y="27"/>
                  </a:lnTo>
                  <a:cubicBezTo>
                    <a:pt x="53" y="14"/>
                    <a:pt x="53" y="14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4235540" y="1727107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1"/>
                  </a:moveTo>
                  <a:cubicBezTo>
                    <a:pt x="14" y="13"/>
                    <a:pt x="14" y="13"/>
                    <a:pt x="14" y="27"/>
                  </a:cubicBezTo>
                  <a:cubicBezTo>
                    <a:pt x="1" y="27"/>
                    <a:pt x="1" y="27"/>
                    <a:pt x="1" y="40"/>
                  </a:cubicBez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4231199" y="1716781"/>
              <a:ext cx="1348" cy="1644"/>
            </a:xfrm>
            <a:custGeom>
              <a:avLst/>
              <a:gdLst/>
              <a:ahLst/>
              <a:cxnLst/>
              <a:rect l="l" t="t" r="r" b="b"/>
              <a:pathLst>
                <a:path w="41" h="50" extrusionOk="0">
                  <a:moveTo>
                    <a:pt x="28" y="0"/>
                  </a:moveTo>
                  <a:cubicBezTo>
                    <a:pt x="27" y="0"/>
                    <a:pt x="27" y="3"/>
                    <a:pt x="27" y="10"/>
                  </a:cubicBezTo>
                  <a:cubicBezTo>
                    <a:pt x="14" y="10"/>
                    <a:pt x="14" y="10"/>
                    <a:pt x="14" y="23"/>
                  </a:cubicBezTo>
                  <a:cubicBezTo>
                    <a:pt x="0" y="23"/>
                    <a:pt x="0" y="36"/>
                    <a:pt x="0" y="36"/>
                  </a:cubicBezTo>
                  <a:cubicBezTo>
                    <a:pt x="14" y="36"/>
                    <a:pt x="14" y="50"/>
                    <a:pt x="14" y="50"/>
                  </a:cubicBezTo>
                  <a:cubicBezTo>
                    <a:pt x="27" y="50"/>
                    <a:pt x="27" y="36"/>
                    <a:pt x="27" y="36"/>
                  </a:cubicBezTo>
                  <a:lnTo>
                    <a:pt x="41" y="23"/>
                  </a:lnTo>
                  <a:lnTo>
                    <a:pt x="41" y="10"/>
                  </a:lnTo>
                  <a:cubicBezTo>
                    <a:pt x="34" y="3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4209889" y="1757691"/>
              <a:ext cx="2170" cy="2072"/>
            </a:xfrm>
            <a:custGeom>
              <a:avLst/>
              <a:gdLst/>
              <a:ahLst/>
              <a:cxnLst/>
              <a:rect l="l" t="t" r="r" b="b"/>
              <a:pathLst>
                <a:path w="66" h="63" extrusionOk="0">
                  <a:moveTo>
                    <a:pt x="20" y="0"/>
                  </a:moveTo>
                  <a:cubicBezTo>
                    <a:pt x="16" y="0"/>
                    <a:pt x="13" y="3"/>
                    <a:pt x="13" y="10"/>
                  </a:cubicBezTo>
                  <a:cubicBezTo>
                    <a:pt x="0" y="10"/>
                    <a:pt x="13" y="24"/>
                    <a:pt x="13" y="24"/>
                  </a:cubicBezTo>
                  <a:lnTo>
                    <a:pt x="13" y="36"/>
                  </a:lnTo>
                  <a:cubicBezTo>
                    <a:pt x="27" y="36"/>
                    <a:pt x="39" y="50"/>
                    <a:pt x="39" y="50"/>
                  </a:cubicBezTo>
                  <a:cubicBezTo>
                    <a:pt x="53" y="50"/>
                    <a:pt x="53" y="63"/>
                    <a:pt x="66" y="63"/>
                  </a:cubicBezTo>
                  <a:lnTo>
                    <a:pt x="66" y="36"/>
                  </a:lnTo>
                  <a:lnTo>
                    <a:pt x="66" y="24"/>
                  </a:lnTo>
                  <a:cubicBezTo>
                    <a:pt x="53" y="10"/>
                    <a:pt x="39" y="10"/>
                    <a:pt x="27" y="10"/>
                  </a:cubicBezTo>
                  <a:cubicBezTo>
                    <a:pt x="27" y="3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4212027" y="17601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5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cubicBezTo>
                    <a:pt x="41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4212915" y="1749305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cubicBezTo>
                    <a:pt x="41" y="27"/>
                    <a:pt x="41" y="2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4240769" y="1754501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0" y="41"/>
                  </a:lnTo>
                  <a:cubicBezTo>
                    <a:pt x="0" y="54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1"/>
                    <a:pt x="41" y="27"/>
                    <a:pt x="53" y="27"/>
                  </a:cubicBezTo>
                  <a:lnTo>
                    <a:pt x="53" y="15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4239881" y="1757132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15" y="0"/>
                  </a:moveTo>
                  <a:cubicBezTo>
                    <a:pt x="15" y="14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4236855" y="174628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" y="26"/>
                  </a:lnTo>
                  <a:lnTo>
                    <a:pt x="1" y="39"/>
                  </a:lnTo>
                  <a:lnTo>
                    <a:pt x="27" y="39"/>
                  </a:lnTo>
                  <a:cubicBezTo>
                    <a:pt x="27" y="26"/>
                    <a:pt x="27" y="26"/>
                    <a:pt x="40" y="26"/>
                  </a:cubicBezTo>
                  <a:lnTo>
                    <a:pt x="40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4206831" y="1778902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0" y="0"/>
                  </a:moveTo>
                  <a:lnTo>
                    <a:pt x="0" y="27"/>
                  </a:lnTo>
                  <a:lnTo>
                    <a:pt x="27" y="53"/>
                  </a:lnTo>
                  <a:cubicBezTo>
                    <a:pt x="27" y="53"/>
                    <a:pt x="27" y="67"/>
                    <a:pt x="40" y="67"/>
                  </a:cubicBezTo>
                  <a:cubicBezTo>
                    <a:pt x="40" y="67"/>
                    <a:pt x="53" y="67"/>
                    <a:pt x="53" y="53"/>
                  </a:cubicBezTo>
                  <a:lnTo>
                    <a:pt x="53" y="40"/>
                  </a:lnTo>
                  <a:cubicBezTo>
                    <a:pt x="40" y="27"/>
                    <a:pt x="40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4207686" y="178196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lnTo>
                    <a:pt x="14" y="13"/>
                  </a:lnTo>
                  <a:cubicBezTo>
                    <a:pt x="14" y="27"/>
                    <a:pt x="14" y="27"/>
                    <a:pt x="27" y="40"/>
                  </a:cubicBezTo>
                  <a:lnTo>
                    <a:pt x="41" y="40"/>
                  </a:lnTo>
                  <a:lnTo>
                    <a:pt x="41" y="13"/>
                  </a:lnTo>
                  <a:cubicBezTo>
                    <a:pt x="41" y="13"/>
                    <a:pt x="27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4212487" y="1771503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3" y="40"/>
                  </a:lnTo>
                  <a:lnTo>
                    <a:pt x="27" y="40"/>
                  </a:lnTo>
                  <a:lnTo>
                    <a:pt x="27" y="27"/>
                  </a:lnTo>
                  <a:cubicBezTo>
                    <a:pt x="27" y="13"/>
                    <a:pt x="27" y="13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4236428" y="1786301"/>
              <a:ext cx="2203" cy="1513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40" y="1"/>
                  </a:moveTo>
                  <a:cubicBezTo>
                    <a:pt x="40" y="1"/>
                    <a:pt x="27" y="1"/>
                    <a:pt x="14" y="13"/>
                  </a:cubicBezTo>
                  <a:lnTo>
                    <a:pt x="0" y="27"/>
                  </a:lnTo>
                  <a:cubicBezTo>
                    <a:pt x="0" y="40"/>
                    <a:pt x="0" y="40"/>
                    <a:pt x="14" y="40"/>
                  </a:cubicBezTo>
                  <a:cubicBezTo>
                    <a:pt x="14" y="44"/>
                    <a:pt x="15" y="46"/>
                    <a:pt x="17" y="46"/>
                  </a:cubicBezTo>
                  <a:cubicBezTo>
                    <a:pt x="21" y="46"/>
                    <a:pt x="27" y="40"/>
                    <a:pt x="27" y="40"/>
                  </a:cubicBezTo>
                  <a:cubicBezTo>
                    <a:pt x="40" y="40"/>
                    <a:pt x="53" y="27"/>
                    <a:pt x="53" y="27"/>
                  </a:cubicBezTo>
                  <a:lnTo>
                    <a:pt x="67" y="2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4234685" y="1788471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4"/>
                    <a:pt x="0" y="14"/>
                    <a:pt x="0" y="14"/>
                  </a:cubicBezTo>
                  <a:cubicBezTo>
                    <a:pt x="0" y="27"/>
                    <a:pt x="0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0" y="27"/>
                    <a:pt x="40" y="14"/>
                  </a:cubicBezTo>
                  <a:cubicBezTo>
                    <a:pt x="53" y="14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4235540" y="1777159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41" y="0"/>
                  </a:moveTo>
                  <a:cubicBezTo>
                    <a:pt x="27" y="0"/>
                    <a:pt x="14" y="0"/>
                    <a:pt x="14" y="14"/>
                  </a:cubicBezTo>
                  <a:cubicBezTo>
                    <a:pt x="14" y="14"/>
                    <a:pt x="1" y="14"/>
                    <a:pt x="1" y="27"/>
                  </a:cubicBezTo>
                  <a:lnTo>
                    <a:pt x="14" y="27"/>
                  </a:lnTo>
                  <a:cubicBezTo>
                    <a:pt x="14" y="31"/>
                    <a:pt x="14" y="33"/>
                    <a:pt x="15" y="33"/>
                  </a:cubicBezTo>
                  <a:cubicBezTo>
                    <a:pt x="16" y="33"/>
                    <a:pt x="19" y="27"/>
                    <a:pt x="27" y="27"/>
                  </a:cubicBezTo>
                  <a:lnTo>
                    <a:pt x="41" y="27"/>
                  </a:lnTo>
                  <a:lnTo>
                    <a:pt x="41" y="14"/>
                  </a:lnTo>
                  <a:cubicBezTo>
                    <a:pt x="54" y="14"/>
                    <a:pt x="54" y="14"/>
                    <a:pt x="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4199432" y="1806756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cubicBezTo>
                    <a:pt x="13" y="40"/>
                    <a:pt x="13" y="53"/>
                    <a:pt x="27" y="53"/>
                  </a:cubicBezTo>
                  <a:cubicBezTo>
                    <a:pt x="27" y="67"/>
                    <a:pt x="40" y="67"/>
                    <a:pt x="40" y="67"/>
                  </a:cubicBezTo>
                  <a:cubicBezTo>
                    <a:pt x="54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40" y="14"/>
                    <a:pt x="27" y="14"/>
                  </a:cubicBezTo>
                  <a:cubicBezTo>
                    <a:pt x="27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4200714" y="1809814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5" y="27"/>
                    <a:pt x="15" y="40"/>
                  </a:cubicBezTo>
                  <a:lnTo>
                    <a:pt x="41" y="40"/>
                  </a:lnTo>
                  <a:lnTo>
                    <a:pt x="41" y="2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4204661" y="1799356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27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4229456" y="181241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1"/>
                  </a:moveTo>
                  <a:lnTo>
                    <a:pt x="14" y="27"/>
                  </a:lnTo>
                  <a:cubicBezTo>
                    <a:pt x="0" y="27"/>
                    <a:pt x="0" y="27"/>
                    <a:pt x="0" y="40"/>
                  </a:cubicBezTo>
                  <a:cubicBezTo>
                    <a:pt x="0" y="40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0"/>
                    <a:pt x="41" y="40"/>
                    <a:pt x="53" y="40"/>
                  </a:cubicBezTo>
                  <a:lnTo>
                    <a:pt x="67" y="27"/>
                  </a:lnTo>
                  <a:lnTo>
                    <a:pt x="67" y="14"/>
                  </a:lnTo>
                  <a:cubicBezTo>
                    <a:pt x="67" y="1"/>
                    <a:pt x="53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4227713" y="1815043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3"/>
                    <a:pt x="0" y="13"/>
                    <a:pt x="0" y="13"/>
                  </a:cubicBezTo>
                  <a:cubicBezTo>
                    <a:pt x="0" y="27"/>
                    <a:pt x="14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1" y="27"/>
                    <a:pt x="41" y="13"/>
                  </a:cubicBezTo>
                  <a:lnTo>
                    <a:pt x="53" y="1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4228174" y="1803730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27" y="0"/>
                  </a:moveTo>
                  <a:cubicBezTo>
                    <a:pt x="27" y="0"/>
                    <a:pt x="13" y="0"/>
                    <a:pt x="13" y="13"/>
                  </a:cubicBezTo>
                  <a:cubicBezTo>
                    <a:pt x="0" y="13"/>
                    <a:pt x="0" y="13"/>
                    <a:pt x="0" y="27"/>
                  </a:cubicBezTo>
                  <a:lnTo>
                    <a:pt x="13" y="27"/>
                  </a:lnTo>
                  <a:cubicBezTo>
                    <a:pt x="13" y="31"/>
                    <a:pt x="13" y="32"/>
                    <a:pt x="13" y="32"/>
                  </a:cubicBezTo>
                  <a:cubicBezTo>
                    <a:pt x="14" y="32"/>
                    <a:pt x="17" y="27"/>
                    <a:pt x="27" y="27"/>
                  </a:cubicBezTo>
                  <a:cubicBezTo>
                    <a:pt x="27" y="27"/>
                    <a:pt x="39" y="27"/>
                    <a:pt x="39" y="13"/>
                  </a:cubicBezTo>
                  <a:cubicBezTo>
                    <a:pt x="39" y="13"/>
                    <a:pt x="53" y="13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4198117" y="1841581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cubicBezTo>
                    <a:pt x="0" y="14"/>
                    <a:pt x="0" y="27"/>
                    <a:pt x="14" y="27"/>
                  </a:cubicBezTo>
                  <a:lnTo>
                    <a:pt x="14" y="40"/>
                  </a:lnTo>
                  <a:cubicBezTo>
                    <a:pt x="27" y="40"/>
                    <a:pt x="41" y="40"/>
                    <a:pt x="41" y="53"/>
                  </a:cubicBezTo>
                  <a:lnTo>
                    <a:pt x="67" y="53"/>
                  </a:lnTo>
                  <a:lnTo>
                    <a:pt x="67" y="40"/>
                  </a:lnTo>
                  <a:cubicBezTo>
                    <a:pt x="67" y="27"/>
                    <a:pt x="67" y="27"/>
                    <a:pt x="53" y="27"/>
                  </a:cubicBezTo>
                  <a:cubicBezTo>
                    <a:pt x="53" y="14"/>
                    <a:pt x="41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4200320" y="1844179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1"/>
                  </a:moveTo>
                  <a:cubicBezTo>
                    <a:pt x="0" y="1"/>
                    <a:pt x="13" y="14"/>
                    <a:pt x="13" y="14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39" y="27"/>
                  </a:lnTo>
                  <a:cubicBezTo>
                    <a:pt x="53" y="27"/>
                    <a:pt x="53" y="27"/>
                    <a:pt x="53" y="14"/>
                  </a:cubicBezTo>
                  <a:lnTo>
                    <a:pt x="39" y="14"/>
                  </a:lnTo>
                  <a:cubicBezTo>
                    <a:pt x="39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4200320" y="1832867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lnTo>
                    <a:pt x="0" y="27"/>
                  </a:lnTo>
                  <a:lnTo>
                    <a:pt x="27" y="27"/>
                  </a:lnTo>
                  <a:cubicBezTo>
                    <a:pt x="27" y="41"/>
                    <a:pt x="27" y="41"/>
                    <a:pt x="39" y="41"/>
                  </a:cubicBezTo>
                  <a:lnTo>
                    <a:pt x="39" y="27"/>
                  </a:lnTo>
                  <a:lnTo>
                    <a:pt x="39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4228568" y="1835464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54" y="1"/>
                  </a:moveTo>
                  <a:cubicBezTo>
                    <a:pt x="41" y="1"/>
                    <a:pt x="41" y="1"/>
                    <a:pt x="27" y="15"/>
                  </a:cubicBezTo>
                  <a:cubicBezTo>
                    <a:pt x="15" y="15"/>
                    <a:pt x="15" y="27"/>
                    <a:pt x="1" y="41"/>
                  </a:cubicBezTo>
                  <a:lnTo>
                    <a:pt x="1" y="54"/>
                  </a:lnTo>
                  <a:cubicBezTo>
                    <a:pt x="1" y="67"/>
                    <a:pt x="1" y="67"/>
                    <a:pt x="15" y="67"/>
                  </a:cubicBezTo>
                  <a:cubicBezTo>
                    <a:pt x="27" y="67"/>
                    <a:pt x="27" y="67"/>
                    <a:pt x="27" y="54"/>
                  </a:cubicBezTo>
                  <a:cubicBezTo>
                    <a:pt x="41" y="54"/>
                    <a:pt x="41" y="41"/>
                    <a:pt x="54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4227713" y="1838523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lnTo>
                    <a:pt x="0" y="27"/>
                  </a:lnTo>
                  <a:lnTo>
                    <a:pt x="0" y="40"/>
                  </a:ln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4223800" y="182809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7" y="0"/>
                  </a:moveTo>
                  <a:cubicBezTo>
                    <a:pt x="14" y="0"/>
                    <a:pt x="14" y="13"/>
                    <a:pt x="14" y="13"/>
                  </a:cubicBezTo>
                  <a:cubicBezTo>
                    <a:pt x="14" y="27"/>
                    <a:pt x="1" y="27"/>
                    <a:pt x="14" y="27"/>
                  </a:cubicBezTo>
                  <a:lnTo>
                    <a:pt x="14" y="39"/>
                  </a:lnTo>
                  <a:lnTo>
                    <a:pt x="27" y="39"/>
                  </a:ln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4209002" y="1866804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3" y="1"/>
                  </a:moveTo>
                  <a:cubicBezTo>
                    <a:pt x="1" y="1"/>
                    <a:pt x="1" y="1"/>
                    <a:pt x="1" y="15"/>
                  </a:cubicBezTo>
                  <a:lnTo>
                    <a:pt x="1" y="27"/>
                  </a:lnTo>
                  <a:lnTo>
                    <a:pt x="27" y="27"/>
                  </a:lnTo>
                  <a:cubicBezTo>
                    <a:pt x="27" y="34"/>
                    <a:pt x="30" y="38"/>
                    <a:pt x="34" y="38"/>
                  </a:cubicBezTo>
                  <a:cubicBezTo>
                    <a:pt x="37" y="38"/>
                    <a:pt x="40" y="34"/>
                    <a:pt x="40" y="27"/>
                  </a:cubicBezTo>
                  <a:lnTo>
                    <a:pt x="40" y="15"/>
                  </a:lnTo>
                  <a:cubicBezTo>
                    <a:pt x="27" y="1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4237283" y="1863318"/>
              <a:ext cx="1776" cy="2433"/>
            </a:xfrm>
            <a:custGeom>
              <a:avLst/>
              <a:gdLst/>
              <a:ahLst/>
              <a:cxnLst/>
              <a:rect l="l" t="t" r="r" b="b"/>
              <a:pathLst>
                <a:path w="54" h="74" extrusionOk="0">
                  <a:moveTo>
                    <a:pt x="41" y="1"/>
                  </a:moveTo>
                  <a:cubicBezTo>
                    <a:pt x="41" y="1"/>
                    <a:pt x="27" y="1"/>
                    <a:pt x="27" y="15"/>
                  </a:cubicBezTo>
                  <a:cubicBezTo>
                    <a:pt x="14" y="15"/>
                    <a:pt x="14" y="27"/>
                    <a:pt x="1" y="41"/>
                  </a:cubicBezTo>
                  <a:lnTo>
                    <a:pt x="1" y="68"/>
                  </a:lnTo>
                  <a:cubicBezTo>
                    <a:pt x="10" y="68"/>
                    <a:pt x="13" y="73"/>
                    <a:pt x="18" y="73"/>
                  </a:cubicBezTo>
                  <a:cubicBezTo>
                    <a:pt x="20" y="73"/>
                    <a:pt x="23" y="72"/>
                    <a:pt x="27" y="68"/>
                  </a:cubicBezTo>
                  <a:lnTo>
                    <a:pt x="41" y="54"/>
                  </a:lnTo>
                  <a:cubicBezTo>
                    <a:pt x="41" y="54"/>
                    <a:pt x="41" y="41"/>
                    <a:pt x="54" y="27"/>
                  </a:cubicBezTo>
                  <a:cubicBezTo>
                    <a:pt x="54" y="15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4237283" y="1866640"/>
              <a:ext cx="921" cy="1513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4" y="0"/>
                  </a:moveTo>
                  <a:cubicBezTo>
                    <a:pt x="20" y="0"/>
                    <a:pt x="14" y="6"/>
                    <a:pt x="14" y="6"/>
                  </a:cubicBezTo>
                  <a:cubicBezTo>
                    <a:pt x="1" y="6"/>
                    <a:pt x="1" y="20"/>
                    <a:pt x="1" y="20"/>
                  </a:cubicBezTo>
                  <a:lnTo>
                    <a:pt x="1" y="32"/>
                  </a:lnTo>
                  <a:cubicBezTo>
                    <a:pt x="1" y="46"/>
                    <a:pt x="14" y="46"/>
                    <a:pt x="14" y="46"/>
                  </a:cubicBezTo>
                  <a:cubicBezTo>
                    <a:pt x="14" y="46"/>
                    <a:pt x="14" y="32"/>
                    <a:pt x="27" y="32"/>
                  </a:cubicBezTo>
                  <a:lnTo>
                    <a:pt x="27" y="20"/>
                  </a:lnTo>
                  <a:lnTo>
                    <a:pt x="27" y="6"/>
                  </a:lnTo>
                  <a:cubicBezTo>
                    <a:pt x="27" y="2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4231199" y="18572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1"/>
                  </a:moveTo>
                  <a:lnTo>
                    <a:pt x="0" y="14"/>
                  </a:lnTo>
                  <a:lnTo>
                    <a:pt x="0" y="27"/>
                  </a:lnTo>
                  <a:cubicBezTo>
                    <a:pt x="0" y="41"/>
                    <a:pt x="14" y="41"/>
                    <a:pt x="14" y="41"/>
                  </a:cubicBezTo>
                  <a:cubicBezTo>
                    <a:pt x="27" y="41"/>
                    <a:pt x="27" y="41"/>
                    <a:pt x="27" y="27"/>
                  </a:cubicBezTo>
                  <a:cubicBezTo>
                    <a:pt x="27" y="27"/>
                    <a:pt x="27" y="14"/>
                    <a:pt x="41" y="14"/>
                  </a:cubicBezTo>
                  <a:cubicBezTo>
                    <a:pt x="41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4206831" y="1905576"/>
              <a:ext cx="2203" cy="1940"/>
            </a:xfrm>
            <a:custGeom>
              <a:avLst/>
              <a:gdLst/>
              <a:ahLst/>
              <a:cxnLst/>
              <a:rect l="l" t="t" r="r" b="b"/>
              <a:pathLst>
                <a:path w="67" h="59" extrusionOk="0">
                  <a:moveTo>
                    <a:pt x="0" y="0"/>
                  </a:moveTo>
                  <a:lnTo>
                    <a:pt x="0" y="27"/>
                  </a:lnTo>
                  <a:cubicBezTo>
                    <a:pt x="14" y="39"/>
                    <a:pt x="27" y="39"/>
                    <a:pt x="27" y="53"/>
                  </a:cubicBezTo>
                  <a:cubicBezTo>
                    <a:pt x="36" y="53"/>
                    <a:pt x="39" y="59"/>
                    <a:pt x="44" y="59"/>
                  </a:cubicBezTo>
                  <a:cubicBezTo>
                    <a:pt x="46" y="59"/>
                    <a:pt x="49" y="57"/>
                    <a:pt x="53" y="53"/>
                  </a:cubicBezTo>
                  <a:lnTo>
                    <a:pt x="67" y="39"/>
                  </a:lnTo>
                  <a:lnTo>
                    <a:pt x="53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4208574" y="1908174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1"/>
                  </a:moveTo>
                  <a:cubicBezTo>
                    <a:pt x="14" y="1"/>
                    <a:pt x="0" y="1"/>
                    <a:pt x="0" y="13"/>
                  </a:cubicBezTo>
                  <a:lnTo>
                    <a:pt x="0" y="27"/>
                  </a:lnTo>
                  <a:cubicBezTo>
                    <a:pt x="0" y="27"/>
                    <a:pt x="14" y="27"/>
                    <a:pt x="14" y="40"/>
                  </a:cubicBezTo>
                  <a:lnTo>
                    <a:pt x="26" y="40"/>
                  </a:lnTo>
                  <a:cubicBezTo>
                    <a:pt x="26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6" y="13"/>
                    <a:pt x="26" y="13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4237283" y="1906858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0"/>
                  </a:moveTo>
                  <a:cubicBezTo>
                    <a:pt x="27" y="0"/>
                    <a:pt x="27" y="14"/>
                    <a:pt x="14" y="27"/>
                  </a:cubicBezTo>
                  <a:lnTo>
                    <a:pt x="1" y="41"/>
                  </a:lnTo>
                  <a:cubicBezTo>
                    <a:pt x="1" y="53"/>
                    <a:pt x="14" y="53"/>
                    <a:pt x="14" y="53"/>
                  </a:cubicBezTo>
                  <a:lnTo>
                    <a:pt x="27" y="53"/>
                  </a:lnTo>
                  <a:cubicBezTo>
                    <a:pt x="41" y="41"/>
                    <a:pt x="54" y="41"/>
                    <a:pt x="54" y="27"/>
                  </a:cubicBezTo>
                  <a:lnTo>
                    <a:pt x="67" y="2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4236000" y="1909456"/>
              <a:ext cx="1776" cy="1381"/>
            </a:xfrm>
            <a:custGeom>
              <a:avLst/>
              <a:gdLst/>
              <a:ahLst/>
              <a:cxnLst/>
              <a:rect l="l" t="t" r="r" b="b"/>
              <a:pathLst>
                <a:path w="54" h="42" extrusionOk="0">
                  <a:moveTo>
                    <a:pt x="27" y="1"/>
                  </a:moveTo>
                  <a:lnTo>
                    <a:pt x="13" y="15"/>
                  </a:lnTo>
                  <a:lnTo>
                    <a:pt x="0" y="27"/>
                  </a:lnTo>
                  <a:lnTo>
                    <a:pt x="13" y="41"/>
                  </a:lnTo>
                  <a:cubicBezTo>
                    <a:pt x="13" y="41"/>
                    <a:pt x="27" y="41"/>
                    <a:pt x="27" y="27"/>
                  </a:cubicBezTo>
                  <a:cubicBezTo>
                    <a:pt x="27" y="27"/>
                    <a:pt x="40" y="27"/>
                    <a:pt x="40" y="15"/>
                  </a:cubicBezTo>
                  <a:lnTo>
                    <a:pt x="53" y="15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4235113" y="1898144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14" y="14"/>
                    <a:pt x="1" y="14"/>
                    <a:pt x="1" y="14"/>
                  </a:cubicBezTo>
                  <a:lnTo>
                    <a:pt x="1" y="27"/>
                  </a:lnTo>
                  <a:lnTo>
                    <a:pt x="1" y="41"/>
                  </a:lnTo>
                  <a:lnTo>
                    <a:pt x="14" y="41"/>
                  </a:lnTo>
                  <a:lnTo>
                    <a:pt x="27" y="27"/>
                  </a:lnTo>
                  <a:lnTo>
                    <a:pt x="40" y="27"/>
                  </a:ln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4210284" y="1924255"/>
              <a:ext cx="2236" cy="1381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41" y="1"/>
                  </a:moveTo>
                  <a:cubicBezTo>
                    <a:pt x="41" y="1"/>
                    <a:pt x="27" y="1"/>
                    <a:pt x="15" y="15"/>
                  </a:cubicBezTo>
                  <a:cubicBezTo>
                    <a:pt x="15" y="15"/>
                    <a:pt x="1" y="15"/>
                    <a:pt x="1" y="27"/>
                  </a:cubicBezTo>
                  <a:lnTo>
                    <a:pt x="1" y="41"/>
                  </a:lnTo>
                  <a:lnTo>
                    <a:pt x="27" y="41"/>
                  </a:lnTo>
                  <a:cubicBezTo>
                    <a:pt x="27" y="41"/>
                    <a:pt x="41" y="27"/>
                    <a:pt x="54" y="27"/>
                  </a:cubicBezTo>
                  <a:lnTo>
                    <a:pt x="68" y="15"/>
                  </a:lnTo>
                  <a:cubicBezTo>
                    <a:pt x="54" y="1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4208574" y="1925998"/>
              <a:ext cx="1348" cy="92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4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14" y="27"/>
                  </a:lnTo>
                  <a:cubicBezTo>
                    <a:pt x="26" y="15"/>
                    <a:pt x="26" y="15"/>
                    <a:pt x="40" y="15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4222485" y="1924715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4" y="1"/>
                  </a:moveTo>
                  <a:lnTo>
                    <a:pt x="1" y="13"/>
                  </a:lnTo>
                  <a:cubicBezTo>
                    <a:pt x="1" y="27"/>
                    <a:pt x="14" y="27"/>
                    <a:pt x="14" y="27"/>
                  </a:cubicBezTo>
                  <a:lnTo>
                    <a:pt x="41" y="27"/>
                  </a:lnTo>
                  <a:cubicBezTo>
                    <a:pt x="54" y="27"/>
                    <a:pt x="54" y="13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4160693" y="1923498"/>
              <a:ext cx="2203" cy="2138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20" y="1"/>
                  </a:moveTo>
                  <a:cubicBezTo>
                    <a:pt x="17" y="1"/>
                    <a:pt x="14" y="4"/>
                    <a:pt x="14" y="11"/>
                  </a:cubicBezTo>
                  <a:cubicBezTo>
                    <a:pt x="0" y="11"/>
                    <a:pt x="0" y="24"/>
                    <a:pt x="14" y="24"/>
                  </a:cubicBezTo>
                  <a:cubicBezTo>
                    <a:pt x="14" y="38"/>
                    <a:pt x="27" y="50"/>
                    <a:pt x="40" y="50"/>
                  </a:cubicBezTo>
                  <a:cubicBezTo>
                    <a:pt x="40" y="64"/>
                    <a:pt x="53" y="64"/>
                    <a:pt x="53" y="64"/>
                  </a:cubicBezTo>
                  <a:cubicBezTo>
                    <a:pt x="67" y="64"/>
                    <a:pt x="67" y="50"/>
                    <a:pt x="67" y="50"/>
                  </a:cubicBezTo>
                  <a:cubicBezTo>
                    <a:pt x="67" y="38"/>
                    <a:pt x="67" y="38"/>
                    <a:pt x="53" y="38"/>
                  </a:cubicBezTo>
                  <a:cubicBezTo>
                    <a:pt x="53" y="24"/>
                    <a:pt x="40" y="11"/>
                    <a:pt x="40" y="11"/>
                  </a:cubicBezTo>
                  <a:lnTo>
                    <a:pt x="27" y="11"/>
                  </a:lnTo>
                  <a:cubicBezTo>
                    <a:pt x="27" y="4"/>
                    <a:pt x="23" y="1"/>
                    <a:pt x="2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4163751" y="1925143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cubicBezTo>
                    <a:pt x="13" y="27"/>
                    <a:pt x="13" y="27"/>
                    <a:pt x="13" y="41"/>
                  </a:cubicBezTo>
                  <a:lnTo>
                    <a:pt x="27" y="41"/>
                  </a:lnTo>
                  <a:cubicBezTo>
                    <a:pt x="39" y="41"/>
                    <a:pt x="39" y="41"/>
                    <a:pt x="39" y="27"/>
                  </a:cubicBezTo>
                  <a:lnTo>
                    <a:pt x="39" y="14"/>
                  </a:lnTo>
                  <a:cubicBezTo>
                    <a:pt x="27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4154576" y="1911462"/>
              <a:ext cx="1381" cy="1710"/>
            </a:xfrm>
            <a:custGeom>
              <a:avLst/>
              <a:gdLst/>
              <a:ahLst/>
              <a:cxnLst/>
              <a:rect l="l" t="t" r="r" b="b"/>
              <a:pathLst>
                <a:path w="42" h="52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lnTo>
                    <a:pt x="1" y="19"/>
                  </a:lnTo>
                  <a:cubicBezTo>
                    <a:pt x="1" y="33"/>
                    <a:pt x="15" y="46"/>
                    <a:pt x="15" y="46"/>
                  </a:cubicBezTo>
                  <a:cubicBezTo>
                    <a:pt x="23" y="46"/>
                    <a:pt x="26" y="52"/>
                    <a:pt x="31" y="52"/>
                  </a:cubicBezTo>
                  <a:cubicBezTo>
                    <a:pt x="33" y="52"/>
                    <a:pt x="36" y="50"/>
                    <a:pt x="41" y="46"/>
                  </a:cubicBezTo>
                  <a:cubicBezTo>
                    <a:pt x="41" y="46"/>
                    <a:pt x="41" y="33"/>
                    <a:pt x="27" y="33"/>
                  </a:cubicBezTo>
                  <a:cubicBezTo>
                    <a:pt x="27" y="19"/>
                    <a:pt x="15" y="19"/>
                    <a:pt x="15" y="7"/>
                  </a:cubicBezTo>
                  <a:cubicBezTo>
                    <a:pt x="15" y="7"/>
                    <a:pt x="15" y="0"/>
                    <a:pt x="1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4182036" y="1864667"/>
              <a:ext cx="6544" cy="6182"/>
            </a:xfrm>
            <a:custGeom>
              <a:avLst/>
              <a:gdLst/>
              <a:ahLst/>
              <a:cxnLst/>
              <a:rect l="l" t="t" r="r" b="b"/>
              <a:pathLst>
                <a:path w="199" h="188" extrusionOk="0">
                  <a:moveTo>
                    <a:pt x="92" y="0"/>
                  </a:moveTo>
                  <a:cubicBezTo>
                    <a:pt x="39" y="0"/>
                    <a:pt x="0" y="53"/>
                    <a:pt x="0" y="106"/>
                  </a:cubicBezTo>
                  <a:cubicBezTo>
                    <a:pt x="11" y="152"/>
                    <a:pt x="43" y="188"/>
                    <a:pt x="86" y="188"/>
                  </a:cubicBezTo>
                  <a:cubicBezTo>
                    <a:pt x="93" y="188"/>
                    <a:pt x="99" y="187"/>
                    <a:pt x="106" y="185"/>
                  </a:cubicBezTo>
                  <a:cubicBezTo>
                    <a:pt x="159" y="185"/>
                    <a:pt x="198" y="132"/>
                    <a:pt x="198" y="80"/>
                  </a:cubicBezTo>
                  <a:cubicBezTo>
                    <a:pt x="185" y="39"/>
                    <a:pt x="145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0"/>
          <p:cNvSpPr txBox="1">
            <a:spLocks noGrp="1"/>
          </p:cNvSpPr>
          <p:nvPr>
            <p:ph type="body" idx="1"/>
          </p:nvPr>
        </p:nvSpPr>
        <p:spPr>
          <a:xfrm>
            <a:off x="1486050" y="540000"/>
            <a:ext cx="6171900" cy="605100"/>
          </a:xfrm>
          <a:prstGeom prst="rect">
            <a:avLst/>
          </a:prstGeom>
          <a:solidFill>
            <a:srgbClr val="92D3D1">
              <a:alpha val="26980"/>
            </a:srgb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</a:lstStyle>
          <a:p>
            <a:endParaRPr/>
          </a:p>
        </p:txBody>
      </p:sp>
      <p:grpSp>
        <p:nvGrpSpPr>
          <p:cNvPr id="1157" name="Google Shape;1157;p10"/>
          <p:cNvGrpSpPr/>
          <p:nvPr/>
        </p:nvGrpSpPr>
        <p:grpSpPr>
          <a:xfrm>
            <a:off x="7941538" y="3148663"/>
            <a:ext cx="1152140" cy="2122559"/>
            <a:chOff x="4143264" y="1714874"/>
            <a:chExt cx="141078" cy="259923"/>
          </a:xfrm>
        </p:grpSpPr>
        <p:sp>
          <p:nvSpPr>
            <p:cNvPr id="1158" name="Google Shape;1158;p10"/>
            <p:cNvSpPr/>
            <p:nvPr/>
          </p:nvSpPr>
          <p:spPr>
            <a:xfrm>
              <a:off x="4212487" y="1840003"/>
              <a:ext cx="36601" cy="53833"/>
            </a:xfrm>
            <a:custGeom>
              <a:avLst/>
              <a:gdLst/>
              <a:ahLst/>
              <a:cxnLst/>
              <a:rect l="l" t="t" r="r" b="b"/>
              <a:pathLst>
                <a:path w="1113" h="1637" extrusionOk="0">
                  <a:moveTo>
                    <a:pt x="209" y="0"/>
                  </a:moveTo>
                  <a:cubicBezTo>
                    <a:pt x="170" y="0"/>
                    <a:pt x="130" y="11"/>
                    <a:pt x="93" y="35"/>
                  </a:cubicBezTo>
                  <a:cubicBezTo>
                    <a:pt x="1" y="128"/>
                    <a:pt x="27" y="286"/>
                    <a:pt x="54" y="392"/>
                  </a:cubicBezTo>
                  <a:cubicBezTo>
                    <a:pt x="212" y="856"/>
                    <a:pt x="543" y="1345"/>
                    <a:pt x="1086" y="1636"/>
                  </a:cubicBezTo>
                  <a:lnTo>
                    <a:pt x="1112" y="1583"/>
                  </a:lnTo>
                  <a:cubicBezTo>
                    <a:pt x="689" y="525"/>
                    <a:pt x="490" y="154"/>
                    <a:pt x="331" y="35"/>
                  </a:cubicBezTo>
                  <a:cubicBezTo>
                    <a:pt x="296" y="14"/>
                    <a:pt x="253" y="0"/>
                    <a:pt x="20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0"/>
            <p:cNvSpPr/>
            <p:nvPr/>
          </p:nvSpPr>
          <p:spPr>
            <a:xfrm>
              <a:off x="4223372" y="1855064"/>
              <a:ext cx="23513" cy="34858"/>
            </a:xfrm>
            <a:custGeom>
              <a:avLst/>
              <a:gdLst/>
              <a:ahLst/>
              <a:cxnLst/>
              <a:rect l="l" t="t" r="r" b="b"/>
              <a:pathLst>
                <a:path w="715" h="1060" extrusionOk="0">
                  <a:moveTo>
                    <a:pt x="14" y="1"/>
                  </a:moveTo>
                  <a:cubicBezTo>
                    <a:pt x="14" y="1"/>
                    <a:pt x="0" y="14"/>
                    <a:pt x="14" y="14"/>
                  </a:cubicBezTo>
                  <a:cubicBezTo>
                    <a:pt x="185" y="398"/>
                    <a:pt x="424" y="755"/>
                    <a:pt x="702" y="1060"/>
                  </a:cubicBezTo>
                  <a:lnTo>
                    <a:pt x="715" y="1060"/>
                  </a:lnTo>
                  <a:lnTo>
                    <a:pt x="715" y="1046"/>
                  </a:lnTo>
                  <a:cubicBezTo>
                    <a:pt x="437" y="742"/>
                    <a:pt x="199" y="384"/>
                    <a:pt x="27" y="1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0"/>
            <p:cNvSpPr/>
            <p:nvPr/>
          </p:nvSpPr>
          <p:spPr>
            <a:xfrm>
              <a:off x="4220742" y="1896565"/>
              <a:ext cx="45316" cy="49492"/>
            </a:xfrm>
            <a:custGeom>
              <a:avLst/>
              <a:gdLst/>
              <a:ahLst/>
              <a:cxnLst/>
              <a:rect l="l" t="t" r="r" b="b"/>
              <a:pathLst>
                <a:path w="1378" h="1505" extrusionOk="0">
                  <a:moveTo>
                    <a:pt x="236" y="0"/>
                  </a:moveTo>
                  <a:cubicBezTo>
                    <a:pt x="181" y="0"/>
                    <a:pt x="127" y="21"/>
                    <a:pt x="94" y="62"/>
                  </a:cubicBezTo>
                  <a:cubicBezTo>
                    <a:pt x="1" y="155"/>
                    <a:pt x="54" y="313"/>
                    <a:pt x="120" y="433"/>
                  </a:cubicBezTo>
                  <a:cubicBezTo>
                    <a:pt x="359" y="869"/>
                    <a:pt x="782" y="1280"/>
                    <a:pt x="1377" y="1505"/>
                  </a:cubicBezTo>
                  <a:lnTo>
                    <a:pt x="1351" y="1413"/>
                  </a:lnTo>
                  <a:cubicBezTo>
                    <a:pt x="729" y="407"/>
                    <a:pt x="504" y="128"/>
                    <a:pt x="332" y="22"/>
                  </a:cubicBezTo>
                  <a:cubicBezTo>
                    <a:pt x="302" y="8"/>
                    <a:pt x="269" y="0"/>
                    <a:pt x="2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0"/>
            <p:cNvSpPr/>
            <p:nvPr/>
          </p:nvSpPr>
          <p:spPr>
            <a:xfrm>
              <a:off x="4234257" y="1911331"/>
              <a:ext cx="27426" cy="30287"/>
            </a:xfrm>
            <a:custGeom>
              <a:avLst/>
              <a:gdLst/>
              <a:ahLst/>
              <a:cxnLst/>
              <a:rect l="l" t="t" r="r" b="b"/>
              <a:pathLst>
                <a:path w="834" h="921" extrusionOk="0">
                  <a:moveTo>
                    <a:pt x="12" y="0"/>
                  </a:moveTo>
                  <a:cubicBezTo>
                    <a:pt x="10" y="0"/>
                    <a:pt x="7" y="4"/>
                    <a:pt x="0" y="11"/>
                  </a:cubicBezTo>
                  <a:cubicBezTo>
                    <a:pt x="146" y="222"/>
                    <a:pt x="304" y="408"/>
                    <a:pt x="463" y="579"/>
                  </a:cubicBezTo>
                  <a:cubicBezTo>
                    <a:pt x="583" y="699"/>
                    <a:pt x="701" y="805"/>
                    <a:pt x="821" y="911"/>
                  </a:cubicBezTo>
                  <a:cubicBezTo>
                    <a:pt x="821" y="917"/>
                    <a:pt x="824" y="920"/>
                    <a:pt x="827" y="920"/>
                  </a:cubicBezTo>
                  <a:cubicBezTo>
                    <a:pt x="831" y="920"/>
                    <a:pt x="834" y="917"/>
                    <a:pt x="834" y="911"/>
                  </a:cubicBezTo>
                  <a:cubicBezTo>
                    <a:pt x="530" y="646"/>
                    <a:pt x="251" y="341"/>
                    <a:pt x="13" y="11"/>
                  </a:cubicBezTo>
                  <a:cubicBezTo>
                    <a:pt x="13" y="4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0"/>
            <p:cNvSpPr/>
            <p:nvPr/>
          </p:nvSpPr>
          <p:spPr>
            <a:xfrm>
              <a:off x="4248595" y="1844343"/>
              <a:ext cx="33576" cy="51235"/>
            </a:xfrm>
            <a:custGeom>
              <a:avLst/>
              <a:gdLst/>
              <a:ahLst/>
              <a:cxnLst/>
              <a:rect l="l" t="t" r="r" b="b"/>
              <a:pathLst>
                <a:path w="1021" h="1558" extrusionOk="0">
                  <a:moveTo>
                    <a:pt x="799" y="1"/>
                  </a:moveTo>
                  <a:cubicBezTo>
                    <a:pt x="754" y="1"/>
                    <a:pt x="711" y="14"/>
                    <a:pt x="676" y="36"/>
                  </a:cubicBezTo>
                  <a:cubicBezTo>
                    <a:pt x="530" y="154"/>
                    <a:pt x="371" y="459"/>
                    <a:pt x="1" y="1478"/>
                  </a:cubicBezTo>
                  <a:lnTo>
                    <a:pt x="27" y="1557"/>
                  </a:lnTo>
                  <a:cubicBezTo>
                    <a:pt x="530" y="1280"/>
                    <a:pt x="835" y="830"/>
                    <a:pt x="967" y="380"/>
                  </a:cubicBezTo>
                  <a:cubicBezTo>
                    <a:pt x="994" y="274"/>
                    <a:pt x="1020" y="115"/>
                    <a:pt x="914" y="36"/>
                  </a:cubicBezTo>
                  <a:cubicBezTo>
                    <a:pt x="877" y="11"/>
                    <a:pt x="837" y="1"/>
                    <a:pt x="79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0"/>
            <p:cNvSpPr/>
            <p:nvPr/>
          </p:nvSpPr>
          <p:spPr>
            <a:xfrm>
              <a:off x="4250799" y="1861181"/>
              <a:ext cx="20915" cy="32984"/>
            </a:xfrm>
            <a:custGeom>
              <a:avLst/>
              <a:gdLst/>
              <a:ahLst/>
              <a:cxnLst/>
              <a:rect l="l" t="t" r="r" b="b"/>
              <a:pathLst>
                <a:path w="636" h="1003" extrusionOk="0">
                  <a:moveTo>
                    <a:pt x="609" y="0"/>
                  </a:moveTo>
                  <a:cubicBezTo>
                    <a:pt x="463" y="357"/>
                    <a:pt x="251" y="688"/>
                    <a:pt x="0" y="992"/>
                  </a:cubicBezTo>
                  <a:cubicBezTo>
                    <a:pt x="0" y="999"/>
                    <a:pt x="4" y="1003"/>
                    <a:pt x="7" y="1003"/>
                  </a:cubicBezTo>
                  <a:cubicBezTo>
                    <a:pt x="10" y="1003"/>
                    <a:pt x="13" y="999"/>
                    <a:pt x="13" y="992"/>
                  </a:cubicBezTo>
                  <a:cubicBezTo>
                    <a:pt x="265" y="701"/>
                    <a:pt x="477" y="371"/>
                    <a:pt x="636" y="13"/>
                  </a:cubicBezTo>
                  <a:cubicBezTo>
                    <a:pt x="636" y="0"/>
                    <a:pt x="636" y="0"/>
                    <a:pt x="62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0"/>
            <p:cNvSpPr/>
            <p:nvPr/>
          </p:nvSpPr>
          <p:spPr>
            <a:xfrm>
              <a:off x="4264282" y="1888245"/>
              <a:ext cx="20060" cy="57384"/>
            </a:xfrm>
            <a:custGeom>
              <a:avLst/>
              <a:gdLst/>
              <a:ahLst/>
              <a:cxnLst/>
              <a:rect l="l" t="t" r="r" b="b"/>
              <a:pathLst>
                <a:path w="610" h="1745" extrusionOk="0">
                  <a:moveTo>
                    <a:pt x="401" y="0"/>
                  </a:moveTo>
                  <a:cubicBezTo>
                    <a:pt x="339" y="0"/>
                    <a:pt x="278" y="28"/>
                    <a:pt x="238" y="77"/>
                  </a:cubicBezTo>
                  <a:cubicBezTo>
                    <a:pt x="133" y="222"/>
                    <a:pt x="53" y="554"/>
                    <a:pt x="0" y="1639"/>
                  </a:cubicBezTo>
                  <a:lnTo>
                    <a:pt x="53" y="1745"/>
                  </a:lnTo>
                  <a:cubicBezTo>
                    <a:pt x="450" y="1361"/>
                    <a:pt x="609" y="792"/>
                    <a:pt x="609" y="328"/>
                  </a:cubicBezTo>
                  <a:cubicBezTo>
                    <a:pt x="609" y="210"/>
                    <a:pt x="583" y="63"/>
                    <a:pt x="464" y="11"/>
                  </a:cubicBezTo>
                  <a:cubicBezTo>
                    <a:pt x="443" y="4"/>
                    <a:pt x="422" y="0"/>
                    <a:pt x="40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0"/>
            <p:cNvSpPr/>
            <p:nvPr/>
          </p:nvSpPr>
          <p:spPr>
            <a:xfrm>
              <a:off x="4265597" y="1903373"/>
              <a:ext cx="10885" cy="37916"/>
            </a:xfrm>
            <a:custGeom>
              <a:avLst/>
              <a:gdLst/>
              <a:ahLst/>
              <a:cxnLst/>
              <a:rect l="l" t="t" r="r" b="b"/>
              <a:pathLst>
                <a:path w="331" h="1153" extrusionOk="0">
                  <a:moveTo>
                    <a:pt x="331" y="1"/>
                  </a:moveTo>
                  <a:cubicBezTo>
                    <a:pt x="318" y="1"/>
                    <a:pt x="318" y="1"/>
                    <a:pt x="318" y="14"/>
                  </a:cubicBezTo>
                  <a:cubicBezTo>
                    <a:pt x="265" y="398"/>
                    <a:pt x="159" y="782"/>
                    <a:pt x="0" y="1139"/>
                  </a:cubicBezTo>
                  <a:lnTo>
                    <a:pt x="13" y="1153"/>
                  </a:lnTo>
                  <a:lnTo>
                    <a:pt x="27" y="1139"/>
                  </a:lnTo>
                  <a:cubicBezTo>
                    <a:pt x="186" y="782"/>
                    <a:pt x="278" y="411"/>
                    <a:pt x="331" y="14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0"/>
            <p:cNvSpPr/>
            <p:nvPr/>
          </p:nvSpPr>
          <p:spPr>
            <a:xfrm>
              <a:off x="4245110" y="1863779"/>
              <a:ext cx="34858" cy="103621"/>
            </a:xfrm>
            <a:custGeom>
              <a:avLst/>
              <a:gdLst/>
              <a:ahLst/>
              <a:cxnLst/>
              <a:rect l="l" t="t" r="r" b="b"/>
              <a:pathLst>
                <a:path w="1060" h="3151" extrusionOk="0">
                  <a:moveTo>
                    <a:pt x="1" y="1"/>
                  </a:moveTo>
                  <a:cubicBezTo>
                    <a:pt x="1" y="278"/>
                    <a:pt x="27" y="557"/>
                    <a:pt x="68" y="834"/>
                  </a:cubicBezTo>
                  <a:cubicBezTo>
                    <a:pt x="120" y="1112"/>
                    <a:pt x="186" y="1390"/>
                    <a:pt x="266" y="1655"/>
                  </a:cubicBezTo>
                  <a:cubicBezTo>
                    <a:pt x="359" y="1933"/>
                    <a:pt x="465" y="2184"/>
                    <a:pt x="583" y="2436"/>
                  </a:cubicBezTo>
                  <a:cubicBezTo>
                    <a:pt x="650" y="2568"/>
                    <a:pt x="716" y="2687"/>
                    <a:pt x="795" y="2807"/>
                  </a:cubicBezTo>
                  <a:cubicBezTo>
                    <a:pt x="835" y="2872"/>
                    <a:pt x="874" y="2925"/>
                    <a:pt x="915" y="2992"/>
                  </a:cubicBezTo>
                  <a:cubicBezTo>
                    <a:pt x="927" y="3018"/>
                    <a:pt x="954" y="3045"/>
                    <a:pt x="980" y="3071"/>
                  </a:cubicBezTo>
                  <a:cubicBezTo>
                    <a:pt x="980" y="3084"/>
                    <a:pt x="994" y="3098"/>
                    <a:pt x="1007" y="3110"/>
                  </a:cubicBezTo>
                  <a:lnTo>
                    <a:pt x="1033" y="3137"/>
                  </a:lnTo>
                  <a:cubicBezTo>
                    <a:pt x="1033" y="3137"/>
                    <a:pt x="1047" y="3151"/>
                    <a:pt x="1060" y="3151"/>
                  </a:cubicBezTo>
                  <a:lnTo>
                    <a:pt x="1060" y="3124"/>
                  </a:lnTo>
                  <a:cubicBezTo>
                    <a:pt x="1020" y="3084"/>
                    <a:pt x="968" y="3031"/>
                    <a:pt x="941" y="2965"/>
                  </a:cubicBezTo>
                  <a:cubicBezTo>
                    <a:pt x="901" y="2912"/>
                    <a:pt x="862" y="2846"/>
                    <a:pt x="821" y="2793"/>
                  </a:cubicBezTo>
                  <a:cubicBezTo>
                    <a:pt x="756" y="2674"/>
                    <a:pt x="689" y="2555"/>
                    <a:pt x="623" y="2422"/>
                  </a:cubicBezTo>
                  <a:cubicBezTo>
                    <a:pt x="504" y="2171"/>
                    <a:pt x="398" y="1907"/>
                    <a:pt x="318" y="1642"/>
                  </a:cubicBezTo>
                  <a:cubicBezTo>
                    <a:pt x="226" y="1377"/>
                    <a:pt x="160" y="1112"/>
                    <a:pt x="120" y="834"/>
                  </a:cubicBezTo>
                  <a:cubicBezTo>
                    <a:pt x="94" y="689"/>
                    <a:pt x="80" y="557"/>
                    <a:pt x="68" y="410"/>
                  </a:cubicBezTo>
                  <a:cubicBezTo>
                    <a:pt x="54" y="278"/>
                    <a:pt x="54" y="133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0"/>
            <p:cNvSpPr/>
            <p:nvPr/>
          </p:nvSpPr>
          <p:spPr>
            <a:xfrm>
              <a:off x="4239486" y="1801066"/>
              <a:ext cx="25683" cy="67973"/>
            </a:xfrm>
            <a:custGeom>
              <a:avLst/>
              <a:gdLst/>
              <a:ahLst/>
              <a:cxnLst/>
              <a:rect l="l" t="t" r="r" b="b"/>
              <a:pathLst>
                <a:path w="781" h="2067" extrusionOk="0">
                  <a:moveTo>
                    <a:pt x="564" y="1"/>
                  </a:moveTo>
                  <a:cubicBezTo>
                    <a:pt x="441" y="1"/>
                    <a:pt x="354" y="127"/>
                    <a:pt x="291" y="253"/>
                  </a:cubicBezTo>
                  <a:cubicBezTo>
                    <a:pt x="80" y="729"/>
                    <a:pt x="0" y="1417"/>
                    <a:pt x="172" y="2066"/>
                  </a:cubicBezTo>
                  <a:lnTo>
                    <a:pt x="212" y="2026"/>
                  </a:lnTo>
                  <a:cubicBezTo>
                    <a:pt x="662" y="861"/>
                    <a:pt x="781" y="411"/>
                    <a:pt x="741" y="187"/>
                  </a:cubicBezTo>
                  <a:cubicBezTo>
                    <a:pt x="728" y="108"/>
                    <a:pt x="662" y="14"/>
                    <a:pt x="583" y="2"/>
                  </a:cubicBezTo>
                  <a:cubicBezTo>
                    <a:pt x="576" y="1"/>
                    <a:pt x="570" y="1"/>
                    <a:pt x="56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0"/>
            <p:cNvSpPr/>
            <p:nvPr/>
          </p:nvSpPr>
          <p:spPr>
            <a:xfrm>
              <a:off x="4245998" y="1818529"/>
              <a:ext cx="8715" cy="46171"/>
            </a:xfrm>
            <a:custGeom>
              <a:avLst/>
              <a:gdLst/>
              <a:ahLst/>
              <a:cxnLst/>
              <a:rect l="l" t="t" r="r" b="b"/>
              <a:pathLst>
                <a:path w="265" h="1404" extrusionOk="0">
                  <a:moveTo>
                    <a:pt x="239" y="0"/>
                  </a:moveTo>
                  <a:cubicBezTo>
                    <a:pt x="106" y="450"/>
                    <a:pt x="27" y="927"/>
                    <a:pt x="0" y="1403"/>
                  </a:cubicBezTo>
                  <a:lnTo>
                    <a:pt x="14" y="1403"/>
                  </a:lnTo>
                  <a:cubicBezTo>
                    <a:pt x="41" y="927"/>
                    <a:pt x="120" y="463"/>
                    <a:pt x="26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0"/>
            <p:cNvSpPr/>
            <p:nvPr/>
          </p:nvSpPr>
          <p:spPr>
            <a:xfrm>
              <a:off x="4198972" y="1722372"/>
              <a:ext cx="26604" cy="16969"/>
            </a:xfrm>
            <a:custGeom>
              <a:avLst/>
              <a:gdLst/>
              <a:ahLst/>
              <a:cxnLst/>
              <a:rect l="l" t="t" r="r" b="b"/>
              <a:pathLst>
                <a:path w="809" h="516" extrusionOk="0">
                  <a:moveTo>
                    <a:pt x="226" y="0"/>
                  </a:moveTo>
                  <a:cubicBezTo>
                    <a:pt x="191" y="0"/>
                    <a:pt x="163" y="9"/>
                    <a:pt x="147" y="25"/>
                  </a:cubicBezTo>
                  <a:cubicBezTo>
                    <a:pt x="107" y="65"/>
                    <a:pt x="1" y="224"/>
                    <a:pt x="253" y="396"/>
                  </a:cubicBezTo>
                  <a:cubicBezTo>
                    <a:pt x="438" y="515"/>
                    <a:pt x="650" y="515"/>
                    <a:pt x="756" y="515"/>
                  </a:cubicBezTo>
                  <a:cubicBezTo>
                    <a:pt x="782" y="501"/>
                    <a:pt x="809" y="475"/>
                    <a:pt x="782" y="436"/>
                  </a:cubicBezTo>
                  <a:cubicBezTo>
                    <a:pt x="624" y="130"/>
                    <a:pt x="365" y="0"/>
                    <a:pt x="2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0"/>
            <p:cNvSpPr/>
            <p:nvPr/>
          </p:nvSpPr>
          <p:spPr>
            <a:xfrm>
              <a:off x="4203345" y="1723161"/>
              <a:ext cx="20487" cy="14437"/>
            </a:xfrm>
            <a:custGeom>
              <a:avLst/>
              <a:gdLst/>
              <a:ahLst/>
              <a:cxnLst/>
              <a:rect l="l" t="t" r="r" b="b"/>
              <a:pathLst>
                <a:path w="623" h="439" extrusionOk="0">
                  <a:moveTo>
                    <a:pt x="199" y="1"/>
                  </a:moveTo>
                  <a:cubicBezTo>
                    <a:pt x="199" y="41"/>
                    <a:pt x="199" y="94"/>
                    <a:pt x="212" y="133"/>
                  </a:cubicBezTo>
                  <a:cubicBezTo>
                    <a:pt x="146" y="94"/>
                    <a:pt x="80" y="54"/>
                    <a:pt x="0" y="15"/>
                  </a:cubicBezTo>
                  <a:lnTo>
                    <a:pt x="0" y="27"/>
                  </a:lnTo>
                  <a:cubicBezTo>
                    <a:pt x="67" y="68"/>
                    <a:pt x="146" y="107"/>
                    <a:pt x="226" y="160"/>
                  </a:cubicBezTo>
                  <a:cubicBezTo>
                    <a:pt x="146" y="174"/>
                    <a:pt x="67" y="213"/>
                    <a:pt x="0" y="239"/>
                  </a:cubicBezTo>
                  <a:lnTo>
                    <a:pt x="0" y="253"/>
                  </a:lnTo>
                  <a:cubicBezTo>
                    <a:pt x="80" y="213"/>
                    <a:pt x="159" y="186"/>
                    <a:pt x="238" y="174"/>
                  </a:cubicBezTo>
                  <a:cubicBezTo>
                    <a:pt x="318" y="213"/>
                    <a:pt x="397" y="266"/>
                    <a:pt x="464" y="319"/>
                  </a:cubicBezTo>
                  <a:cubicBezTo>
                    <a:pt x="371" y="332"/>
                    <a:pt x="279" y="372"/>
                    <a:pt x="185" y="412"/>
                  </a:cubicBezTo>
                  <a:lnTo>
                    <a:pt x="199" y="412"/>
                  </a:lnTo>
                  <a:cubicBezTo>
                    <a:pt x="291" y="372"/>
                    <a:pt x="385" y="345"/>
                    <a:pt x="477" y="332"/>
                  </a:cubicBezTo>
                  <a:cubicBezTo>
                    <a:pt x="530" y="372"/>
                    <a:pt x="570" y="398"/>
                    <a:pt x="623" y="438"/>
                  </a:cubicBezTo>
                  <a:lnTo>
                    <a:pt x="609" y="425"/>
                  </a:lnTo>
                  <a:cubicBezTo>
                    <a:pt x="570" y="385"/>
                    <a:pt x="530" y="345"/>
                    <a:pt x="477" y="319"/>
                  </a:cubicBezTo>
                  <a:cubicBezTo>
                    <a:pt x="477" y="279"/>
                    <a:pt x="477" y="227"/>
                    <a:pt x="490" y="186"/>
                  </a:cubicBezTo>
                  <a:lnTo>
                    <a:pt x="477" y="174"/>
                  </a:lnTo>
                  <a:cubicBezTo>
                    <a:pt x="464" y="213"/>
                    <a:pt x="464" y="266"/>
                    <a:pt x="464" y="306"/>
                  </a:cubicBezTo>
                  <a:cubicBezTo>
                    <a:pt x="397" y="253"/>
                    <a:pt x="318" y="200"/>
                    <a:pt x="226" y="147"/>
                  </a:cubicBezTo>
                  <a:cubicBezTo>
                    <a:pt x="212" y="107"/>
                    <a:pt x="212" y="54"/>
                    <a:pt x="21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0"/>
            <p:cNvSpPr/>
            <p:nvPr/>
          </p:nvSpPr>
          <p:spPr>
            <a:xfrm>
              <a:off x="4223372" y="1714874"/>
              <a:ext cx="19632" cy="23677"/>
            </a:xfrm>
            <a:custGeom>
              <a:avLst/>
              <a:gdLst/>
              <a:ahLst/>
              <a:cxnLst/>
              <a:rect l="l" t="t" r="r" b="b"/>
              <a:pathLst>
                <a:path w="597" h="720" extrusionOk="0">
                  <a:moveTo>
                    <a:pt x="369" y="0"/>
                  </a:moveTo>
                  <a:cubicBezTo>
                    <a:pt x="255" y="0"/>
                    <a:pt x="13" y="260"/>
                    <a:pt x="0" y="664"/>
                  </a:cubicBezTo>
                  <a:cubicBezTo>
                    <a:pt x="0" y="696"/>
                    <a:pt x="28" y="720"/>
                    <a:pt x="52" y="720"/>
                  </a:cubicBezTo>
                  <a:cubicBezTo>
                    <a:pt x="57" y="720"/>
                    <a:pt x="62" y="719"/>
                    <a:pt x="67" y="717"/>
                  </a:cubicBezTo>
                  <a:cubicBezTo>
                    <a:pt x="173" y="677"/>
                    <a:pt x="358" y="571"/>
                    <a:pt x="450" y="385"/>
                  </a:cubicBezTo>
                  <a:cubicBezTo>
                    <a:pt x="596" y="108"/>
                    <a:pt x="437" y="29"/>
                    <a:pt x="384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0"/>
            <p:cNvSpPr/>
            <p:nvPr/>
          </p:nvSpPr>
          <p:spPr>
            <a:xfrm>
              <a:off x="4224227" y="1715334"/>
              <a:ext cx="16147" cy="23118"/>
            </a:xfrm>
            <a:custGeom>
              <a:avLst/>
              <a:gdLst/>
              <a:ahLst/>
              <a:cxnLst/>
              <a:rect l="l" t="t" r="r" b="b"/>
              <a:pathLst>
                <a:path w="491" h="703" extrusionOk="0">
                  <a:moveTo>
                    <a:pt x="371" y="1"/>
                  </a:moveTo>
                  <a:cubicBezTo>
                    <a:pt x="332" y="67"/>
                    <a:pt x="292" y="133"/>
                    <a:pt x="239" y="200"/>
                  </a:cubicBezTo>
                  <a:cubicBezTo>
                    <a:pt x="239" y="160"/>
                    <a:pt x="212" y="107"/>
                    <a:pt x="186" y="80"/>
                  </a:cubicBezTo>
                  <a:lnTo>
                    <a:pt x="186" y="80"/>
                  </a:lnTo>
                  <a:cubicBezTo>
                    <a:pt x="212" y="120"/>
                    <a:pt x="226" y="173"/>
                    <a:pt x="239" y="226"/>
                  </a:cubicBezTo>
                  <a:cubicBezTo>
                    <a:pt x="186" y="306"/>
                    <a:pt x="133" y="385"/>
                    <a:pt x="94" y="477"/>
                  </a:cubicBezTo>
                  <a:cubicBezTo>
                    <a:pt x="80" y="424"/>
                    <a:pt x="53" y="385"/>
                    <a:pt x="27" y="359"/>
                  </a:cubicBezTo>
                  <a:lnTo>
                    <a:pt x="27" y="371"/>
                  </a:lnTo>
                  <a:cubicBezTo>
                    <a:pt x="53" y="412"/>
                    <a:pt x="67" y="451"/>
                    <a:pt x="94" y="491"/>
                  </a:cubicBezTo>
                  <a:cubicBezTo>
                    <a:pt x="53" y="557"/>
                    <a:pt x="27" y="623"/>
                    <a:pt x="1" y="689"/>
                  </a:cubicBezTo>
                  <a:lnTo>
                    <a:pt x="1" y="703"/>
                  </a:lnTo>
                  <a:cubicBezTo>
                    <a:pt x="41" y="636"/>
                    <a:pt x="67" y="570"/>
                    <a:pt x="94" y="504"/>
                  </a:cubicBezTo>
                  <a:cubicBezTo>
                    <a:pt x="186" y="465"/>
                    <a:pt x="279" y="451"/>
                    <a:pt x="385" y="451"/>
                  </a:cubicBezTo>
                  <a:lnTo>
                    <a:pt x="385" y="438"/>
                  </a:lnTo>
                  <a:cubicBezTo>
                    <a:pt x="292" y="438"/>
                    <a:pt x="200" y="451"/>
                    <a:pt x="106" y="491"/>
                  </a:cubicBezTo>
                  <a:cubicBezTo>
                    <a:pt x="147" y="398"/>
                    <a:pt x="186" y="318"/>
                    <a:pt x="239" y="239"/>
                  </a:cubicBezTo>
                  <a:cubicBezTo>
                    <a:pt x="318" y="226"/>
                    <a:pt x="398" y="213"/>
                    <a:pt x="491" y="213"/>
                  </a:cubicBezTo>
                  <a:lnTo>
                    <a:pt x="491" y="200"/>
                  </a:lnTo>
                  <a:cubicBezTo>
                    <a:pt x="411" y="200"/>
                    <a:pt x="332" y="213"/>
                    <a:pt x="253" y="226"/>
                  </a:cubicBezTo>
                  <a:cubicBezTo>
                    <a:pt x="292" y="147"/>
                    <a:pt x="345" y="80"/>
                    <a:pt x="385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0"/>
            <p:cNvSpPr/>
            <p:nvPr/>
          </p:nvSpPr>
          <p:spPr>
            <a:xfrm>
              <a:off x="4203345" y="1747990"/>
              <a:ext cx="24861" cy="19205"/>
            </a:xfrm>
            <a:custGeom>
              <a:avLst/>
              <a:gdLst/>
              <a:ahLst/>
              <a:cxnLst/>
              <a:rect l="l" t="t" r="r" b="b"/>
              <a:pathLst>
                <a:path w="756" h="584" extrusionOk="0">
                  <a:moveTo>
                    <a:pt x="224" y="0"/>
                  </a:moveTo>
                  <a:cubicBezTo>
                    <a:pt x="203" y="0"/>
                    <a:pt x="186" y="5"/>
                    <a:pt x="173" y="14"/>
                  </a:cubicBezTo>
                  <a:cubicBezTo>
                    <a:pt x="120" y="54"/>
                    <a:pt x="0" y="199"/>
                    <a:pt x="226" y="398"/>
                  </a:cubicBezTo>
                  <a:cubicBezTo>
                    <a:pt x="385" y="557"/>
                    <a:pt x="596" y="583"/>
                    <a:pt x="702" y="583"/>
                  </a:cubicBezTo>
                  <a:cubicBezTo>
                    <a:pt x="741" y="583"/>
                    <a:pt x="755" y="557"/>
                    <a:pt x="741" y="517"/>
                  </a:cubicBezTo>
                  <a:cubicBezTo>
                    <a:pt x="616" y="175"/>
                    <a:pt x="353" y="0"/>
                    <a:pt x="2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0"/>
            <p:cNvSpPr/>
            <p:nvPr/>
          </p:nvSpPr>
          <p:spPr>
            <a:xfrm>
              <a:off x="4207259" y="1749305"/>
              <a:ext cx="19205" cy="16574"/>
            </a:xfrm>
            <a:custGeom>
              <a:avLst/>
              <a:gdLst/>
              <a:ahLst/>
              <a:cxnLst/>
              <a:rect l="l" t="t" r="r" b="b"/>
              <a:pathLst>
                <a:path w="584" h="504" extrusionOk="0">
                  <a:moveTo>
                    <a:pt x="27" y="0"/>
                  </a:moveTo>
                  <a:lnTo>
                    <a:pt x="225" y="159"/>
                  </a:lnTo>
                  <a:lnTo>
                    <a:pt x="225" y="173"/>
                  </a:lnTo>
                  <a:cubicBezTo>
                    <a:pt x="146" y="173"/>
                    <a:pt x="80" y="199"/>
                    <a:pt x="1" y="226"/>
                  </a:cubicBezTo>
                  <a:cubicBezTo>
                    <a:pt x="80" y="199"/>
                    <a:pt x="160" y="185"/>
                    <a:pt x="252" y="173"/>
                  </a:cubicBezTo>
                  <a:cubicBezTo>
                    <a:pt x="319" y="238"/>
                    <a:pt x="384" y="305"/>
                    <a:pt x="451" y="358"/>
                  </a:cubicBezTo>
                  <a:cubicBezTo>
                    <a:pt x="358" y="358"/>
                    <a:pt x="266" y="384"/>
                    <a:pt x="172" y="411"/>
                  </a:cubicBezTo>
                  <a:lnTo>
                    <a:pt x="186" y="424"/>
                  </a:lnTo>
                  <a:cubicBezTo>
                    <a:pt x="266" y="397"/>
                    <a:pt x="371" y="371"/>
                    <a:pt x="464" y="371"/>
                  </a:cubicBezTo>
                  <a:cubicBezTo>
                    <a:pt x="504" y="411"/>
                    <a:pt x="543" y="450"/>
                    <a:pt x="583" y="503"/>
                  </a:cubicBezTo>
                  <a:lnTo>
                    <a:pt x="583" y="490"/>
                  </a:lnTo>
                  <a:lnTo>
                    <a:pt x="583" y="477"/>
                  </a:lnTo>
                  <a:cubicBezTo>
                    <a:pt x="543" y="437"/>
                    <a:pt x="517" y="397"/>
                    <a:pt x="464" y="358"/>
                  </a:cubicBezTo>
                  <a:cubicBezTo>
                    <a:pt x="477" y="318"/>
                    <a:pt x="477" y="265"/>
                    <a:pt x="490" y="226"/>
                  </a:cubicBezTo>
                  <a:lnTo>
                    <a:pt x="477" y="212"/>
                  </a:lnTo>
                  <a:cubicBezTo>
                    <a:pt x="464" y="252"/>
                    <a:pt x="464" y="305"/>
                    <a:pt x="464" y="344"/>
                  </a:cubicBezTo>
                  <a:cubicBezTo>
                    <a:pt x="384" y="279"/>
                    <a:pt x="319" y="226"/>
                    <a:pt x="239" y="159"/>
                  </a:cubicBezTo>
                  <a:cubicBezTo>
                    <a:pt x="239" y="106"/>
                    <a:pt x="239" y="53"/>
                    <a:pt x="252" y="14"/>
                  </a:cubicBezTo>
                  <a:lnTo>
                    <a:pt x="239" y="0"/>
                  </a:lnTo>
                  <a:cubicBezTo>
                    <a:pt x="225" y="53"/>
                    <a:pt x="225" y="93"/>
                    <a:pt x="225" y="146"/>
                  </a:cubicBezTo>
                  <a:cubicBezTo>
                    <a:pt x="172" y="93"/>
                    <a:pt x="107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0"/>
            <p:cNvSpPr/>
            <p:nvPr/>
          </p:nvSpPr>
          <p:spPr>
            <a:xfrm>
              <a:off x="4226431" y="1744800"/>
              <a:ext cx="22197" cy="22066"/>
            </a:xfrm>
            <a:custGeom>
              <a:avLst/>
              <a:gdLst/>
              <a:ahLst/>
              <a:cxnLst/>
              <a:rect l="l" t="t" r="r" b="b"/>
              <a:pathLst>
                <a:path w="675" h="671" extrusionOk="0">
                  <a:moveTo>
                    <a:pt x="439" y="0"/>
                  </a:moveTo>
                  <a:cubicBezTo>
                    <a:pt x="326" y="0"/>
                    <a:pt x="61" y="222"/>
                    <a:pt x="0" y="614"/>
                  </a:cubicBezTo>
                  <a:cubicBezTo>
                    <a:pt x="0" y="647"/>
                    <a:pt x="18" y="670"/>
                    <a:pt x="46" y="670"/>
                  </a:cubicBezTo>
                  <a:cubicBezTo>
                    <a:pt x="52" y="670"/>
                    <a:pt x="59" y="669"/>
                    <a:pt x="66" y="667"/>
                  </a:cubicBezTo>
                  <a:cubicBezTo>
                    <a:pt x="159" y="640"/>
                    <a:pt x="357" y="574"/>
                    <a:pt x="489" y="402"/>
                  </a:cubicBezTo>
                  <a:cubicBezTo>
                    <a:pt x="675" y="151"/>
                    <a:pt x="530" y="45"/>
                    <a:pt x="463" y="5"/>
                  </a:cubicBezTo>
                  <a:cubicBezTo>
                    <a:pt x="456" y="2"/>
                    <a:pt x="448" y="0"/>
                    <a:pt x="43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0"/>
            <p:cNvSpPr/>
            <p:nvPr/>
          </p:nvSpPr>
          <p:spPr>
            <a:xfrm>
              <a:off x="4228568" y="1745392"/>
              <a:ext cx="16574" cy="19172"/>
            </a:xfrm>
            <a:custGeom>
              <a:avLst/>
              <a:gdLst/>
              <a:ahLst/>
              <a:cxnLst/>
              <a:rect l="l" t="t" r="r" b="b"/>
              <a:pathLst>
                <a:path w="504" h="583" extrusionOk="0">
                  <a:moveTo>
                    <a:pt x="424" y="1"/>
                  </a:moveTo>
                  <a:cubicBezTo>
                    <a:pt x="371" y="66"/>
                    <a:pt x="319" y="133"/>
                    <a:pt x="266" y="186"/>
                  </a:cubicBezTo>
                  <a:cubicBezTo>
                    <a:pt x="266" y="146"/>
                    <a:pt x="253" y="93"/>
                    <a:pt x="226" y="53"/>
                  </a:cubicBezTo>
                  <a:lnTo>
                    <a:pt x="213" y="66"/>
                  </a:lnTo>
                  <a:cubicBezTo>
                    <a:pt x="239" y="106"/>
                    <a:pt x="253" y="159"/>
                    <a:pt x="253" y="199"/>
                  </a:cubicBezTo>
                  <a:cubicBezTo>
                    <a:pt x="186" y="278"/>
                    <a:pt x="133" y="357"/>
                    <a:pt x="80" y="437"/>
                  </a:cubicBezTo>
                  <a:cubicBezTo>
                    <a:pt x="68" y="384"/>
                    <a:pt x="54" y="345"/>
                    <a:pt x="27" y="304"/>
                  </a:cubicBezTo>
                  <a:lnTo>
                    <a:pt x="27" y="318"/>
                  </a:lnTo>
                  <a:cubicBezTo>
                    <a:pt x="41" y="357"/>
                    <a:pt x="54" y="398"/>
                    <a:pt x="68" y="451"/>
                  </a:cubicBezTo>
                  <a:cubicBezTo>
                    <a:pt x="41" y="477"/>
                    <a:pt x="27" y="516"/>
                    <a:pt x="1" y="543"/>
                  </a:cubicBezTo>
                  <a:lnTo>
                    <a:pt x="1" y="583"/>
                  </a:lnTo>
                  <a:lnTo>
                    <a:pt x="80" y="463"/>
                  </a:lnTo>
                  <a:cubicBezTo>
                    <a:pt x="133" y="451"/>
                    <a:pt x="200" y="437"/>
                    <a:pt x="253" y="437"/>
                  </a:cubicBezTo>
                  <a:cubicBezTo>
                    <a:pt x="292" y="437"/>
                    <a:pt x="332" y="451"/>
                    <a:pt x="359" y="451"/>
                  </a:cubicBezTo>
                  <a:cubicBezTo>
                    <a:pt x="371" y="451"/>
                    <a:pt x="371" y="437"/>
                    <a:pt x="371" y="437"/>
                  </a:cubicBezTo>
                  <a:cubicBezTo>
                    <a:pt x="332" y="437"/>
                    <a:pt x="292" y="424"/>
                    <a:pt x="253" y="424"/>
                  </a:cubicBezTo>
                  <a:cubicBezTo>
                    <a:pt x="200" y="424"/>
                    <a:pt x="147" y="437"/>
                    <a:pt x="80" y="451"/>
                  </a:cubicBezTo>
                  <a:cubicBezTo>
                    <a:pt x="133" y="371"/>
                    <a:pt x="200" y="292"/>
                    <a:pt x="253" y="225"/>
                  </a:cubicBezTo>
                  <a:cubicBezTo>
                    <a:pt x="292" y="225"/>
                    <a:pt x="319" y="212"/>
                    <a:pt x="359" y="212"/>
                  </a:cubicBezTo>
                  <a:cubicBezTo>
                    <a:pt x="398" y="212"/>
                    <a:pt x="451" y="225"/>
                    <a:pt x="504" y="225"/>
                  </a:cubicBezTo>
                  <a:lnTo>
                    <a:pt x="504" y="212"/>
                  </a:lnTo>
                  <a:cubicBezTo>
                    <a:pt x="451" y="212"/>
                    <a:pt x="412" y="199"/>
                    <a:pt x="359" y="199"/>
                  </a:cubicBezTo>
                  <a:cubicBezTo>
                    <a:pt x="319" y="199"/>
                    <a:pt x="292" y="212"/>
                    <a:pt x="266" y="212"/>
                  </a:cubicBezTo>
                  <a:cubicBezTo>
                    <a:pt x="319" y="146"/>
                    <a:pt x="371" y="80"/>
                    <a:pt x="438" y="13"/>
                  </a:cubicBezTo>
                  <a:cubicBezTo>
                    <a:pt x="424" y="13"/>
                    <a:pt x="424" y="1"/>
                    <a:pt x="42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0"/>
            <p:cNvSpPr/>
            <p:nvPr/>
          </p:nvSpPr>
          <p:spPr>
            <a:xfrm>
              <a:off x="4201602" y="1769628"/>
              <a:ext cx="19632" cy="23776"/>
            </a:xfrm>
            <a:custGeom>
              <a:avLst/>
              <a:gdLst/>
              <a:ahLst/>
              <a:cxnLst/>
              <a:rect l="l" t="t" r="r" b="b"/>
              <a:pathLst>
                <a:path w="597" h="723" extrusionOk="0">
                  <a:moveTo>
                    <a:pt x="249" y="1"/>
                  </a:moveTo>
                  <a:cubicBezTo>
                    <a:pt x="241" y="1"/>
                    <a:pt x="233" y="2"/>
                    <a:pt x="226" y="5"/>
                  </a:cubicBezTo>
                  <a:cubicBezTo>
                    <a:pt x="159" y="31"/>
                    <a:pt x="0" y="111"/>
                    <a:pt x="146" y="388"/>
                  </a:cubicBezTo>
                  <a:cubicBezTo>
                    <a:pt x="252" y="573"/>
                    <a:pt x="438" y="679"/>
                    <a:pt x="530" y="719"/>
                  </a:cubicBezTo>
                  <a:cubicBezTo>
                    <a:pt x="537" y="722"/>
                    <a:pt x="543" y="723"/>
                    <a:pt x="549" y="723"/>
                  </a:cubicBezTo>
                  <a:cubicBezTo>
                    <a:pt x="578" y="723"/>
                    <a:pt x="596" y="699"/>
                    <a:pt x="596" y="667"/>
                  </a:cubicBezTo>
                  <a:cubicBezTo>
                    <a:pt x="596" y="258"/>
                    <a:pt x="366" y="1"/>
                    <a:pt x="24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0"/>
            <p:cNvSpPr/>
            <p:nvPr/>
          </p:nvSpPr>
          <p:spPr>
            <a:xfrm>
              <a:off x="4204661" y="1770187"/>
              <a:ext cx="15259" cy="21803"/>
            </a:xfrm>
            <a:custGeom>
              <a:avLst/>
              <a:gdLst/>
              <a:ahLst/>
              <a:cxnLst/>
              <a:rect l="l" t="t" r="r" b="b"/>
              <a:pathLst>
                <a:path w="464" h="663" extrusionOk="0">
                  <a:moveTo>
                    <a:pt x="93" y="0"/>
                  </a:moveTo>
                  <a:cubicBezTo>
                    <a:pt x="145" y="80"/>
                    <a:pt x="198" y="147"/>
                    <a:pt x="239" y="226"/>
                  </a:cubicBezTo>
                  <a:cubicBezTo>
                    <a:pt x="159" y="200"/>
                    <a:pt x="80" y="200"/>
                    <a:pt x="0" y="200"/>
                  </a:cubicBezTo>
                  <a:lnTo>
                    <a:pt x="0" y="212"/>
                  </a:lnTo>
                  <a:cubicBezTo>
                    <a:pt x="80" y="212"/>
                    <a:pt x="172" y="212"/>
                    <a:pt x="251" y="239"/>
                  </a:cubicBezTo>
                  <a:cubicBezTo>
                    <a:pt x="292" y="318"/>
                    <a:pt x="345" y="398"/>
                    <a:pt x="384" y="477"/>
                  </a:cubicBezTo>
                  <a:cubicBezTo>
                    <a:pt x="292" y="450"/>
                    <a:pt x="198" y="438"/>
                    <a:pt x="93" y="438"/>
                  </a:cubicBezTo>
                  <a:cubicBezTo>
                    <a:pt x="93" y="438"/>
                    <a:pt x="106" y="438"/>
                    <a:pt x="106" y="450"/>
                  </a:cubicBezTo>
                  <a:cubicBezTo>
                    <a:pt x="198" y="450"/>
                    <a:pt x="304" y="464"/>
                    <a:pt x="384" y="503"/>
                  </a:cubicBezTo>
                  <a:lnTo>
                    <a:pt x="384" y="491"/>
                  </a:lnTo>
                  <a:cubicBezTo>
                    <a:pt x="410" y="544"/>
                    <a:pt x="437" y="609"/>
                    <a:pt x="463" y="662"/>
                  </a:cubicBezTo>
                  <a:lnTo>
                    <a:pt x="463" y="636"/>
                  </a:lnTo>
                  <a:cubicBezTo>
                    <a:pt x="450" y="583"/>
                    <a:pt x="424" y="530"/>
                    <a:pt x="398" y="491"/>
                  </a:cubicBezTo>
                  <a:cubicBezTo>
                    <a:pt x="410" y="438"/>
                    <a:pt x="437" y="398"/>
                    <a:pt x="463" y="371"/>
                  </a:cubicBezTo>
                  <a:cubicBezTo>
                    <a:pt x="463" y="358"/>
                    <a:pt x="463" y="358"/>
                    <a:pt x="450" y="345"/>
                  </a:cubicBezTo>
                  <a:cubicBezTo>
                    <a:pt x="424" y="385"/>
                    <a:pt x="410" y="424"/>
                    <a:pt x="384" y="464"/>
                  </a:cubicBezTo>
                  <a:cubicBezTo>
                    <a:pt x="345" y="385"/>
                    <a:pt x="304" y="305"/>
                    <a:pt x="251" y="212"/>
                  </a:cubicBezTo>
                  <a:cubicBezTo>
                    <a:pt x="251" y="173"/>
                    <a:pt x="278" y="120"/>
                    <a:pt x="304" y="80"/>
                  </a:cubicBezTo>
                  <a:lnTo>
                    <a:pt x="292" y="67"/>
                  </a:lnTo>
                  <a:cubicBezTo>
                    <a:pt x="265" y="106"/>
                    <a:pt x="251" y="159"/>
                    <a:pt x="239" y="200"/>
                  </a:cubicBezTo>
                  <a:cubicBezTo>
                    <a:pt x="198" y="133"/>
                    <a:pt x="159" y="67"/>
                    <a:pt x="10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0"/>
            <p:cNvSpPr/>
            <p:nvPr/>
          </p:nvSpPr>
          <p:spPr>
            <a:xfrm>
              <a:off x="4219459" y="1776370"/>
              <a:ext cx="26571" cy="17100"/>
            </a:xfrm>
            <a:custGeom>
              <a:avLst/>
              <a:gdLst/>
              <a:ahLst/>
              <a:cxnLst/>
              <a:rect l="l" t="t" r="r" b="b"/>
              <a:pathLst>
                <a:path w="808" h="520" extrusionOk="0">
                  <a:moveTo>
                    <a:pt x="588" y="1"/>
                  </a:moveTo>
                  <a:cubicBezTo>
                    <a:pt x="450" y="1"/>
                    <a:pt x="184" y="139"/>
                    <a:pt x="13" y="448"/>
                  </a:cubicBezTo>
                  <a:cubicBezTo>
                    <a:pt x="0" y="474"/>
                    <a:pt x="13" y="514"/>
                    <a:pt x="53" y="514"/>
                  </a:cubicBezTo>
                  <a:cubicBezTo>
                    <a:pt x="78" y="517"/>
                    <a:pt x="109" y="520"/>
                    <a:pt x="145" y="520"/>
                  </a:cubicBezTo>
                  <a:cubicBezTo>
                    <a:pt x="258" y="520"/>
                    <a:pt x="415" y="496"/>
                    <a:pt x="556" y="395"/>
                  </a:cubicBezTo>
                  <a:cubicBezTo>
                    <a:pt x="807" y="223"/>
                    <a:pt x="701" y="77"/>
                    <a:pt x="662" y="24"/>
                  </a:cubicBezTo>
                  <a:cubicBezTo>
                    <a:pt x="647" y="9"/>
                    <a:pt x="621" y="1"/>
                    <a:pt x="58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0"/>
            <p:cNvSpPr/>
            <p:nvPr/>
          </p:nvSpPr>
          <p:spPr>
            <a:xfrm>
              <a:off x="4222057" y="1777159"/>
              <a:ext cx="19599" cy="13943"/>
            </a:xfrm>
            <a:custGeom>
              <a:avLst/>
              <a:gdLst/>
              <a:ahLst/>
              <a:cxnLst/>
              <a:rect l="l" t="t" r="r" b="b"/>
              <a:pathLst>
                <a:path w="596" h="424" extrusionOk="0">
                  <a:moveTo>
                    <a:pt x="398" y="0"/>
                  </a:moveTo>
                  <a:cubicBezTo>
                    <a:pt x="384" y="0"/>
                    <a:pt x="384" y="0"/>
                    <a:pt x="384" y="14"/>
                  </a:cubicBezTo>
                  <a:cubicBezTo>
                    <a:pt x="384" y="53"/>
                    <a:pt x="384" y="106"/>
                    <a:pt x="371" y="159"/>
                  </a:cubicBezTo>
                  <a:cubicBezTo>
                    <a:pt x="451" y="120"/>
                    <a:pt x="530" y="80"/>
                    <a:pt x="596" y="40"/>
                  </a:cubicBezTo>
                  <a:lnTo>
                    <a:pt x="596" y="27"/>
                  </a:lnTo>
                  <a:cubicBezTo>
                    <a:pt x="517" y="67"/>
                    <a:pt x="451" y="106"/>
                    <a:pt x="384" y="146"/>
                  </a:cubicBezTo>
                  <a:cubicBezTo>
                    <a:pt x="398" y="93"/>
                    <a:pt x="398" y="53"/>
                    <a:pt x="398" y="0"/>
                  </a:cubicBezTo>
                  <a:close/>
                  <a:moveTo>
                    <a:pt x="371" y="159"/>
                  </a:moveTo>
                  <a:cubicBezTo>
                    <a:pt x="278" y="212"/>
                    <a:pt x="199" y="265"/>
                    <a:pt x="133" y="318"/>
                  </a:cubicBezTo>
                  <a:cubicBezTo>
                    <a:pt x="133" y="265"/>
                    <a:pt x="133" y="226"/>
                    <a:pt x="119" y="173"/>
                  </a:cubicBezTo>
                  <a:cubicBezTo>
                    <a:pt x="119" y="186"/>
                    <a:pt x="119" y="186"/>
                    <a:pt x="107" y="186"/>
                  </a:cubicBezTo>
                  <a:cubicBezTo>
                    <a:pt x="119" y="238"/>
                    <a:pt x="119" y="279"/>
                    <a:pt x="107" y="318"/>
                  </a:cubicBezTo>
                  <a:cubicBezTo>
                    <a:pt x="80" y="344"/>
                    <a:pt x="40" y="371"/>
                    <a:pt x="1" y="411"/>
                  </a:cubicBezTo>
                  <a:lnTo>
                    <a:pt x="1" y="424"/>
                  </a:lnTo>
                  <a:cubicBezTo>
                    <a:pt x="40" y="397"/>
                    <a:pt x="80" y="371"/>
                    <a:pt x="119" y="332"/>
                  </a:cubicBezTo>
                  <a:lnTo>
                    <a:pt x="119" y="344"/>
                  </a:lnTo>
                  <a:cubicBezTo>
                    <a:pt x="213" y="358"/>
                    <a:pt x="305" y="385"/>
                    <a:pt x="384" y="424"/>
                  </a:cubicBezTo>
                  <a:cubicBezTo>
                    <a:pt x="398" y="424"/>
                    <a:pt x="398" y="424"/>
                    <a:pt x="411" y="411"/>
                  </a:cubicBezTo>
                  <a:cubicBezTo>
                    <a:pt x="319" y="371"/>
                    <a:pt x="225" y="344"/>
                    <a:pt x="133" y="332"/>
                  </a:cubicBezTo>
                  <a:cubicBezTo>
                    <a:pt x="199" y="279"/>
                    <a:pt x="278" y="226"/>
                    <a:pt x="358" y="173"/>
                  </a:cubicBezTo>
                  <a:cubicBezTo>
                    <a:pt x="437" y="199"/>
                    <a:pt x="517" y="226"/>
                    <a:pt x="596" y="265"/>
                  </a:cubicBezTo>
                  <a:lnTo>
                    <a:pt x="596" y="252"/>
                  </a:lnTo>
                  <a:cubicBezTo>
                    <a:pt x="530" y="212"/>
                    <a:pt x="451" y="186"/>
                    <a:pt x="37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0"/>
            <p:cNvSpPr/>
            <p:nvPr/>
          </p:nvSpPr>
          <p:spPr>
            <a:xfrm>
              <a:off x="4194203" y="1797482"/>
              <a:ext cx="20487" cy="23217"/>
            </a:xfrm>
            <a:custGeom>
              <a:avLst/>
              <a:gdLst/>
              <a:ahLst/>
              <a:cxnLst/>
              <a:rect l="l" t="t" r="r" b="b"/>
              <a:pathLst>
                <a:path w="623" h="706" extrusionOk="0">
                  <a:moveTo>
                    <a:pt x="237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46" y="31"/>
                    <a:pt x="1" y="123"/>
                    <a:pt x="160" y="388"/>
                  </a:cubicBezTo>
                  <a:cubicBezTo>
                    <a:pt x="265" y="573"/>
                    <a:pt x="451" y="667"/>
                    <a:pt x="557" y="706"/>
                  </a:cubicBezTo>
                  <a:cubicBezTo>
                    <a:pt x="596" y="706"/>
                    <a:pt x="622" y="679"/>
                    <a:pt x="622" y="653"/>
                  </a:cubicBezTo>
                  <a:cubicBezTo>
                    <a:pt x="598" y="247"/>
                    <a:pt x="356" y="1"/>
                    <a:pt x="23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0"/>
            <p:cNvSpPr/>
            <p:nvPr/>
          </p:nvSpPr>
          <p:spPr>
            <a:xfrm>
              <a:off x="4197229" y="1798041"/>
              <a:ext cx="15292" cy="20060"/>
            </a:xfrm>
            <a:custGeom>
              <a:avLst/>
              <a:gdLst/>
              <a:ahLst/>
              <a:cxnLst/>
              <a:rect l="l" t="t" r="r" b="b"/>
              <a:pathLst>
                <a:path w="465" h="610" extrusionOk="0">
                  <a:moveTo>
                    <a:pt x="80" y="1"/>
                  </a:moveTo>
                  <a:cubicBezTo>
                    <a:pt x="133" y="80"/>
                    <a:pt x="186" y="147"/>
                    <a:pt x="239" y="212"/>
                  </a:cubicBezTo>
                  <a:cubicBezTo>
                    <a:pt x="173" y="212"/>
                    <a:pt x="107" y="200"/>
                    <a:pt x="41" y="200"/>
                  </a:cubicBezTo>
                  <a:lnTo>
                    <a:pt x="1" y="200"/>
                  </a:lnTo>
                  <a:lnTo>
                    <a:pt x="1" y="212"/>
                  </a:lnTo>
                  <a:lnTo>
                    <a:pt x="54" y="212"/>
                  </a:lnTo>
                  <a:cubicBezTo>
                    <a:pt x="121" y="212"/>
                    <a:pt x="186" y="226"/>
                    <a:pt x="253" y="239"/>
                  </a:cubicBezTo>
                  <a:cubicBezTo>
                    <a:pt x="306" y="305"/>
                    <a:pt x="345" y="385"/>
                    <a:pt x="398" y="464"/>
                  </a:cubicBezTo>
                  <a:cubicBezTo>
                    <a:pt x="306" y="451"/>
                    <a:pt x="226" y="438"/>
                    <a:pt x="133" y="438"/>
                  </a:cubicBezTo>
                  <a:lnTo>
                    <a:pt x="107" y="438"/>
                  </a:lnTo>
                  <a:lnTo>
                    <a:pt x="121" y="451"/>
                  </a:lnTo>
                  <a:lnTo>
                    <a:pt x="133" y="451"/>
                  </a:lnTo>
                  <a:cubicBezTo>
                    <a:pt x="226" y="451"/>
                    <a:pt x="319" y="464"/>
                    <a:pt x="398" y="491"/>
                  </a:cubicBezTo>
                  <a:cubicBezTo>
                    <a:pt x="424" y="530"/>
                    <a:pt x="451" y="570"/>
                    <a:pt x="465" y="609"/>
                  </a:cubicBezTo>
                  <a:lnTo>
                    <a:pt x="465" y="583"/>
                  </a:lnTo>
                  <a:cubicBezTo>
                    <a:pt x="451" y="544"/>
                    <a:pt x="424" y="503"/>
                    <a:pt x="412" y="477"/>
                  </a:cubicBezTo>
                  <a:cubicBezTo>
                    <a:pt x="424" y="424"/>
                    <a:pt x="438" y="385"/>
                    <a:pt x="465" y="345"/>
                  </a:cubicBezTo>
                  <a:lnTo>
                    <a:pt x="465" y="332"/>
                  </a:lnTo>
                  <a:cubicBezTo>
                    <a:pt x="438" y="371"/>
                    <a:pt x="412" y="411"/>
                    <a:pt x="398" y="464"/>
                  </a:cubicBezTo>
                  <a:cubicBezTo>
                    <a:pt x="359" y="371"/>
                    <a:pt x="306" y="292"/>
                    <a:pt x="253" y="212"/>
                  </a:cubicBezTo>
                  <a:cubicBezTo>
                    <a:pt x="253" y="159"/>
                    <a:pt x="266" y="120"/>
                    <a:pt x="292" y="80"/>
                  </a:cubicBezTo>
                  <a:lnTo>
                    <a:pt x="292" y="67"/>
                  </a:lnTo>
                  <a:cubicBezTo>
                    <a:pt x="266" y="106"/>
                    <a:pt x="239" y="147"/>
                    <a:pt x="239" y="200"/>
                  </a:cubicBezTo>
                  <a:cubicBezTo>
                    <a:pt x="200" y="133"/>
                    <a:pt x="147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0"/>
            <p:cNvSpPr/>
            <p:nvPr/>
          </p:nvSpPr>
          <p:spPr>
            <a:xfrm>
              <a:off x="4212915" y="1803007"/>
              <a:ext cx="25716" cy="17692"/>
            </a:xfrm>
            <a:custGeom>
              <a:avLst/>
              <a:gdLst/>
              <a:ahLst/>
              <a:cxnLst/>
              <a:rect l="l" t="t" r="r" b="b"/>
              <a:pathLst>
                <a:path w="782" h="538" extrusionOk="0">
                  <a:moveTo>
                    <a:pt x="555" y="0"/>
                  </a:moveTo>
                  <a:cubicBezTo>
                    <a:pt x="423" y="0"/>
                    <a:pt x="165" y="148"/>
                    <a:pt x="14" y="472"/>
                  </a:cubicBezTo>
                  <a:cubicBezTo>
                    <a:pt x="0" y="499"/>
                    <a:pt x="14" y="538"/>
                    <a:pt x="53" y="538"/>
                  </a:cubicBezTo>
                  <a:cubicBezTo>
                    <a:pt x="159" y="538"/>
                    <a:pt x="371" y="525"/>
                    <a:pt x="544" y="393"/>
                  </a:cubicBezTo>
                  <a:cubicBezTo>
                    <a:pt x="782" y="207"/>
                    <a:pt x="676" y="61"/>
                    <a:pt x="623" y="22"/>
                  </a:cubicBezTo>
                  <a:cubicBezTo>
                    <a:pt x="608" y="8"/>
                    <a:pt x="585" y="0"/>
                    <a:pt x="55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0"/>
            <p:cNvSpPr/>
            <p:nvPr/>
          </p:nvSpPr>
          <p:spPr>
            <a:xfrm>
              <a:off x="4214230" y="1803730"/>
              <a:ext cx="20487" cy="15686"/>
            </a:xfrm>
            <a:custGeom>
              <a:avLst/>
              <a:gdLst/>
              <a:ahLst/>
              <a:cxnLst/>
              <a:rect l="l" t="t" r="r" b="b"/>
              <a:pathLst>
                <a:path w="623" h="477" extrusionOk="0">
                  <a:moveTo>
                    <a:pt x="398" y="0"/>
                  </a:moveTo>
                  <a:lnTo>
                    <a:pt x="398" y="13"/>
                  </a:lnTo>
                  <a:cubicBezTo>
                    <a:pt x="398" y="53"/>
                    <a:pt x="398" y="106"/>
                    <a:pt x="384" y="159"/>
                  </a:cubicBezTo>
                  <a:cubicBezTo>
                    <a:pt x="305" y="212"/>
                    <a:pt x="225" y="265"/>
                    <a:pt x="159" y="330"/>
                  </a:cubicBezTo>
                  <a:cubicBezTo>
                    <a:pt x="159" y="278"/>
                    <a:pt x="146" y="238"/>
                    <a:pt x="146" y="185"/>
                  </a:cubicBezTo>
                  <a:lnTo>
                    <a:pt x="133" y="198"/>
                  </a:lnTo>
                  <a:cubicBezTo>
                    <a:pt x="146" y="251"/>
                    <a:pt x="146" y="291"/>
                    <a:pt x="146" y="344"/>
                  </a:cubicBezTo>
                  <a:cubicBezTo>
                    <a:pt x="93" y="371"/>
                    <a:pt x="40" y="410"/>
                    <a:pt x="1" y="450"/>
                  </a:cubicBezTo>
                  <a:lnTo>
                    <a:pt x="1" y="477"/>
                  </a:lnTo>
                  <a:cubicBezTo>
                    <a:pt x="40" y="436"/>
                    <a:pt x="93" y="397"/>
                    <a:pt x="146" y="357"/>
                  </a:cubicBezTo>
                  <a:cubicBezTo>
                    <a:pt x="239" y="357"/>
                    <a:pt x="331" y="383"/>
                    <a:pt x="424" y="424"/>
                  </a:cubicBezTo>
                  <a:cubicBezTo>
                    <a:pt x="424" y="424"/>
                    <a:pt x="437" y="424"/>
                    <a:pt x="437" y="410"/>
                  </a:cubicBezTo>
                  <a:cubicBezTo>
                    <a:pt x="345" y="371"/>
                    <a:pt x="252" y="357"/>
                    <a:pt x="159" y="344"/>
                  </a:cubicBezTo>
                  <a:cubicBezTo>
                    <a:pt x="225" y="278"/>
                    <a:pt x="305" y="225"/>
                    <a:pt x="384" y="172"/>
                  </a:cubicBezTo>
                  <a:cubicBezTo>
                    <a:pt x="463" y="185"/>
                    <a:pt x="543" y="212"/>
                    <a:pt x="609" y="251"/>
                  </a:cubicBezTo>
                  <a:cubicBezTo>
                    <a:pt x="622" y="251"/>
                    <a:pt x="622" y="238"/>
                    <a:pt x="622" y="238"/>
                  </a:cubicBezTo>
                  <a:cubicBezTo>
                    <a:pt x="557" y="212"/>
                    <a:pt x="477" y="185"/>
                    <a:pt x="398" y="172"/>
                  </a:cubicBezTo>
                  <a:lnTo>
                    <a:pt x="398" y="159"/>
                  </a:lnTo>
                  <a:cubicBezTo>
                    <a:pt x="463" y="119"/>
                    <a:pt x="543" y="66"/>
                    <a:pt x="609" y="27"/>
                  </a:cubicBezTo>
                  <a:lnTo>
                    <a:pt x="609" y="13"/>
                  </a:lnTo>
                  <a:cubicBezTo>
                    <a:pt x="530" y="53"/>
                    <a:pt x="463" y="106"/>
                    <a:pt x="398" y="145"/>
                  </a:cubicBezTo>
                  <a:cubicBezTo>
                    <a:pt x="410" y="92"/>
                    <a:pt x="410" y="53"/>
                    <a:pt x="398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0"/>
            <p:cNvSpPr/>
            <p:nvPr/>
          </p:nvSpPr>
          <p:spPr>
            <a:xfrm>
              <a:off x="4191145" y="1832143"/>
              <a:ext cx="25749" cy="17758"/>
            </a:xfrm>
            <a:custGeom>
              <a:avLst/>
              <a:gdLst/>
              <a:ahLst/>
              <a:cxnLst/>
              <a:rect l="l" t="t" r="r" b="b"/>
              <a:pathLst>
                <a:path w="783" h="540" extrusionOk="0">
                  <a:moveTo>
                    <a:pt x="227" y="0"/>
                  </a:moveTo>
                  <a:cubicBezTo>
                    <a:pt x="197" y="0"/>
                    <a:pt x="174" y="8"/>
                    <a:pt x="159" y="22"/>
                  </a:cubicBezTo>
                  <a:cubicBezTo>
                    <a:pt x="106" y="63"/>
                    <a:pt x="1" y="208"/>
                    <a:pt x="253" y="393"/>
                  </a:cubicBezTo>
                  <a:cubicBezTo>
                    <a:pt x="424" y="525"/>
                    <a:pt x="623" y="539"/>
                    <a:pt x="729" y="539"/>
                  </a:cubicBezTo>
                  <a:cubicBezTo>
                    <a:pt x="768" y="539"/>
                    <a:pt x="782" y="499"/>
                    <a:pt x="768" y="472"/>
                  </a:cubicBezTo>
                  <a:cubicBezTo>
                    <a:pt x="617" y="148"/>
                    <a:pt x="360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0"/>
            <p:cNvSpPr/>
            <p:nvPr/>
          </p:nvSpPr>
          <p:spPr>
            <a:xfrm>
              <a:off x="4195091" y="1832867"/>
              <a:ext cx="19172" cy="14404"/>
            </a:xfrm>
            <a:custGeom>
              <a:avLst/>
              <a:gdLst/>
              <a:ahLst/>
              <a:cxnLst/>
              <a:rect l="l" t="t" r="r" b="b"/>
              <a:pathLst>
                <a:path w="583" h="438" extrusionOk="0">
                  <a:moveTo>
                    <a:pt x="225" y="0"/>
                  </a:moveTo>
                  <a:cubicBezTo>
                    <a:pt x="212" y="53"/>
                    <a:pt x="212" y="106"/>
                    <a:pt x="225" y="146"/>
                  </a:cubicBezTo>
                  <a:cubicBezTo>
                    <a:pt x="159" y="106"/>
                    <a:pt x="92" y="53"/>
                    <a:pt x="27" y="14"/>
                  </a:cubicBezTo>
                  <a:lnTo>
                    <a:pt x="13" y="27"/>
                  </a:lnTo>
                  <a:cubicBezTo>
                    <a:pt x="92" y="67"/>
                    <a:pt x="159" y="120"/>
                    <a:pt x="238" y="173"/>
                  </a:cubicBezTo>
                  <a:cubicBezTo>
                    <a:pt x="159" y="186"/>
                    <a:pt x="80" y="212"/>
                    <a:pt x="0" y="239"/>
                  </a:cubicBezTo>
                  <a:lnTo>
                    <a:pt x="13" y="252"/>
                  </a:lnTo>
                  <a:cubicBezTo>
                    <a:pt x="92" y="212"/>
                    <a:pt x="172" y="199"/>
                    <a:pt x="251" y="173"/>
                  </a:cubicBezTo>
                  <a:cubicBezTo>
                    <a:pt x="318" y="226"/>
                    <a:pt x="397" y="292"/>
                    <a:pt x="463" y="345"/>
                  </a:cubicBezTo>
                  <a:cubicBezTo>
                    <a:pt x="371" y="358"/>
                    <a:pt x="278" y="385"/>
                    <a:pt x="186" y="411"/>
                  </a:cubicBezTo>
                  <a:lnTo>
                    <a:pt x="198" y="424"/>
                  </a:lnTo>
                  <a:cubicBezTo>
                    <a:pt x="291" y="385"/>
                    <a:pt x="384" y="358"/>
                    <a:pt x="477" y="358"/>
                  </a:cubicBezTo>
                  <a:cubicBezTo>
                    <a:pt x="516" y="385"/>
                    <a:pt x="542" y="411"/>
                    <a:pt x="583" y="438"/>
                  </a:cubicBezTo>
                  <a:cubicBezTo>
                    <a:pt x="583" y="424"/>
                    <a:pt x="569" y="424"/>
                    <a:pt x="569" y="411"/>
                  </a:cubicBezTo>
                  <a:cubicBezTo>
                    <a:pt x="542" y="385"/>
                    <a:pt x="516" y="371"/>
                    <a:pt x="489" y="345"/>
                  </a:cubicBezTo>
                  <a:lnTo>
                    <a:pt x="489" y="212"/>
                  </a:lnTo>
                  <a:lnTo>
                    <a:pt x="489" y="199"/>
                  </a:lnTo>
                  <a:cubicBezTo>
                    <a:pt x="477" y="239"/>
                    <a:pt x="477" y="279"/>
                    <a:pt x="477" y="332"/>
                  </a:cubicBezTo>
                  <a:cubicBezTo>
                    <a:pt x="397" y="265"/>
                    <a:pt x="318" y="212"/>
                    <a:pt x="238" y="159"/>
                  </a:cubicBezTo>
                  <a:cubicBezTo>
                    <a:pt x="225" y="106"/>
                    <a:pt x="225" y="53"/>
                    <a:pt x="238" y="14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0"/>
            <p:cNvSpPr/>
            <p:nvPr/>
          </p:nvSpPr>
          <p:spPr>
            <a:xfrm>
              <a:off x="4215118" y="1826224"/>
              <a:ext cx="20454" cy="22888"/>
            </a:xfrm>
            <a:custGeom>
              <a:avLst/>
              <a:gdLst/>
              <a:ahLst/>
              <a:cxnLst/>
              <a:rect l="l" t="t" r="r" b="b"/>
              <a:pathLst>
                <a:path w="622" h="696" extrusionOk="0">
                  <a:moveTo>
                    <a:pt x="388" y="0"/>
                  </a:moveTo>
                  <a:cubicBezTo>
                    <a:pt x="280" y="0"/>
                    <a:pt x="37" y="247"/>
                    <a:pt x="0" y="652"/>
                  </a:cubicBezTo>
                  <a:cubicBezTo>
                    <a:pt x="0" y="674"/>
                    <a:pt x="18" y="696"/>
                    <a:pt x="46" y="696"/>
                  </a:cubicBezTo>
                  <a:cubicBezTo>
                    <a:pt x="52" y="696"/>
                    <a:pt x="59" y="695"/>
                    <a:pt x="66" y="693"/>
                  </a:cubicBezTo>
                  <a:cubicBezTo>
                    <a:pt x="172" y="666"/>
                    <a:pt x="357" y="573"/>
                    <a:pt x="463" y="388"/>
                  </a:cubicBezTo>
                  <a:cubicBezTo>
                    <a:pt x="622" y="123"/>
                    <a:pt x="477" y="31"/>
                    <a:pt x="410" y="4"/>
                  </a:cubicBezTo>
                  <a:cubicBezTo>
                    <a:pt x="403" y="2"/>
                    <a:pt x="396" y="0"/>
                    <a:pt x="38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0"/>
            <p:cNvSpPr/>
            <p:nvPr/>
          </p:nvSpPr>
          <p:spPr>
            <a:xfrm>
              <a:off x="4216401" y="1826783"/>
              <a:ext cx="16147" cy="21375"/>
            </a:xfrm>
            <a:custGeom>
              <a:avLst/>
              <a:gdLst/>
              <a:ahLst/>
              <a:cxnLst/>
              <a:rect l="l" t="t" r="r" b="b"/>
              <a:pathLst>
                <a:path w="491" h="650" extrusionOk="0">
                  <a:moveTo>
                    <a:pt x="397" y="0"/>
                  </a:moveTo>
                  <a:cubicBezTo>
                    <a:pt x="344" y="67"/>
                    <a:pt x="305" y="132"/>
                    <a:pt x="252" y="199"/>
                  </a:cubicBezTo>
                  <a:cubicBezTo>
                    <a:pt x="252" y="146"/>
                    <a:pt x="226" y="106"/>
                    <a:pt x="199" y="67"/>
                  </a:cubicBezTo>
                  <a:lnTo>
                    <a:pt x="199" y="79"/>
                  </a:lnTo>
                  <a:cubicBezTo>
                    <a:pt x="226" y="120"/>
                    <a:pt x="239" y="159"/>
                    <a:pt x="239" y="212"/>
                  </a:cubicBezTo>
                  <a:cubicBezTo>
                    <a:pt x="186" y="291"/>
                    <a:pt x="133" y="371"/>
                    <a:pt x="93" y="450"/>
                  </a:cubicBezTo>
                  <a:cubicBezTo>
                    <a:pt x="80" y="411"/>
                    <a:pt x="53" y="371"/>
                    <a:pt x="27" y="331"/>
                  </a:cubicBezTo>
                  <a:lnTo>
                    <a:pt x="27" y="344"/>
                  </a:lnTo>
                  <a:cubicBezTo>
                    <a:pt x="53" y="384"/>
                    <a:pt x="67" y="424"/>
                    <a:pt x="80" y="477"/>
                  </a:cubicBezTo>
                  <a:lnTo>
                    <a:pt x="0" y="635"/>
                  </a:lnTo>
                  <a:lnTo>
                    <a:pt x="0" y="649"/>
                  </a:lnTo>
                  <a:cubicBezTo>
                    <a:pt x="27" y="596"/>
                    <a:pt x="53" y="543"/>
                    <a:pt x="93" y="477"/>
                  </a:cubicBezTo>
                  <a:lnTo>
                    <a:pt x="93" y="490"/>
                  </a:lnTo>
                  <a:cubicBezTo>
                    <a:pt x="173" y="464"/>
                    <a:pt x="265" y="450"/>
                    <a:pt x="344" y="450"/>
                  </a:cubicBezTo>
                  <a:lnTo>
                    <a:pt x="371" y="450"/>
                  </a:lnTo>
                  <a:lnTo>
                    <a:pt x="385" y="437"/>
                  </a:lnTo>
                  <a:lnTo>
                    <a:pt x="344" y="437"/>
                  </a:lnTo>
                  <a:cubicBezTo>
                    <a:pt x="265" y="437"/>
                    <a:pt x="186" y="450"/>
                    <a:pt x="93" y="464"/>
                  </a:cubicBezTo>
                  <a:cubicBezTo>
                    <a:pt x="146" y="384"/>
                    <a:pt x="199" y="305"/>
                    <a:pt x="252" y="238"/>
                  </a:cubicBezTo>
                  <a:cubicBezTo>
                    <a:pt x="305" y="226"/>
                    <a:pt x="371" y="212"/>
                    <a:pt x="438" y="212"/>
                  </a:cubicBezTo>
                  <a:lnTo>
                    <a:pt x="491" y="212"/>
                  </a:lnTo>
                  <a:lnTo>
                    <a:pt x="491" y="199"/>
                  </a:lnTo>
                  <a:lnTo>
                    <a:pt x="438" y="199"/>
                  </a:lnTo>
                  <a:cubicBezTo>
                    <a:pt x="385" y="199"/>
                    <a:pt x="318" y="212"/>
                    <a:pt x="252" y="212"/>
                  </a:cubicBezTo>
                  <a:cubicBezTo>
                    <a:pt x="305" y="146"/>
                    <a:pt x="358" y="79"/>
                    <a:pt x="411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0"/>
            <p:cNvSpPr/>
            <p:nvPr/>
          </p:nvSpPr>
          <p:spPr>
            <a:xfrm>
              <a:off x="4201175" y="1866442"/>
              <a:ext cx="27426" cy="14930"/>
            </a:xfrm>
            <a:custGeom>
              <a:avLst/>
              <a:gdLst/>
              <a:ahLst/>
              <a:cxnLst/>
              <a:rect l="l" t="t" r="r" b="b"/>
              <a:pathLst>
                <a:path w="834" h="454" extrusionOk="0">
                  <a:moveTo>
                    <a:pt x="228" y="0"/>
                  </a:moveTo>
                  <a:cubicBezTo>
                    <a:pt x="176" y="0"/>
                    <a:pt x="137" y="14"/>
                    <a:pt x="119" y="38"/>
                  </a:cubicBezTo>
                  <a:cubicBezTo>
                    <a:pt x="80" y="91"/>
                    <a:pt x="1" y="250"/>
                    <a:pt x="278" y="396"/>
                  </a:cubicBezTo>
                  <a:cubicBezTo>
                    <a:pt x="372" y="440"/>
                    <a:pt x="470" y="454"/>
                    <a:pt x="557" y="454"/>
                  </a:cubicBezTo>
                  <a:cubicBezTo>
                    <a:pt x="654" y="454"/>
                    <a:pt x="739" y="437"/>
                    <a:pt x="795" y="423"/>
                  </a:cubicBezTo>
                  <a:cubicBezTo>
                    <a:pt x="821" y="423"/>
                    <a:pt x="834" y="382"/>
                    <a:pt x="807" y="356"/>
                  </a:cubicBezTo>
                  <a:cubicBezTo>
                    <a:pt x="623" y="103"/>
                    <a:pt x="374" y="0"/>
                    <a:pt x="22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0"/>
            <p:cNvSpPr/>
            <p:nvPr/>
          </p:nvSpPr>
          <p:spPr>
            <a:xfrm>
              <a:off x="4204200" y="1866804"/>
              <a:ext cx="21375" cy="13549"/>
            </a:xfrm>
            <a:custGeom>
              <a:avLst/>
              <a:gdLst/>
              <a:ahLst/>
              <a:cxnLst/>
              <a:rect l="l" t="t" r="r" b="b"/>
              <a:pathLst>
                <a:path w="650" h="412" extrusionOk="0">
                  <a:moveTo>
                    <a:pt x="212" y="1"/>
                  </a:moveTo>
                  <a:cubicBezTo>
                    <a:pt x="212" y="41"/>
                    <a:pt x="226" y="94"/>
                    <a:pt x="239" y="133"/>
                  </a:cubicBezTo>
                  <a:cubicBezTo>
                    <a:pt x="173" y="107"/>
                    <a:pt x="94" y="80"/>
                    <a:pt x="14" y="54"/>
                  </a:cubicBezTo>
                  <a:lnTo>
                    <a:pt x="1" y="67"/>
                  </a:lnTo>
                  <a:cubicBezTo>
                    <a:pt x="94" y="94"/>
                    <a:pt x="173" y="120"/>
                    <a:pt x="253" y="160"/>
                  </a:cubicBezTo>
                  <a:cubicBezTo>
                    <a:pt x="173" y="186"/>
                    <a:pt x="107" y="226"/>
                    <a:pt x="41" y="279"/>
                  </a:cubicBezTo>
                  <a:lnTo>
                    <a:pt x="54" y="279"/>
                  </a:lnTo>
                  <a:cubicBezTo>
                    <a:pt x="120" y="239"/>
                    <a:pt x="186" y="200"/>
                    <a:pt x="265" y="160"/>
                  </a:cubicBezTo>
                  <a:cubicBezTo>
                    <a:pt x="359" y="200"/>
                    <a:pt x="438" y="239"/>
                    <a:pt x="517" y="279"/>
                  </a:cubicBezTo>
                  <a:cubicBezTo>
                    <a:pt x="424" y="306"/>
                    <a:pt x="345" y="345"/>
                    <a:pt x="265" y="412"/>
                  </a:cubicBezTo>
                  <a:lnTo>
                    <a:pt x="279" y="412"/>
                  </a:lnTo>
                  <a:cubicBezTo>
                    <a:pt x="359" y="359"/>
                    <a:pt x="438" y="318"/>
                    <a:pt x="530" y="292"/>
                  </a:cubicBezTo>
                  <a:lnTo>
                    <a:pt x="530" y="279"/>
                  </a:lnTo>
                  <a:cubicBezTo>
                    <a:pt x="570" y="306"/>
                    <a:pt x="610" y="332"/>
                    <a:pt x="650" y="345"/>
                  </a:cubicBezTo>
                  <a:lnTo>
                    <a:pt x="650" y="332"/>
                  </a:lnTo>
                  <a:cubicBezTo>
                    <a:pt x="610" y="306"/>
                    <a:pt x="570" y="292"/>
                    <a:pt x="530" y="265"/>
                  </a:cubicBezTo>
                  <a:cubicBezTo>
                    <a:pt x="517" y="226"/>
                    <a:pt x="517" y="186"/>
                    <a:pt x="517" y="133"/>
                  </a:cubicBezTo>
                  <a:lnTo>
                    <a:pt x="504" y="133"/>
                  </a:lnTo>
                  <a:cubicBezTo>
                    <a:pt x="504" y="173"/>
                    <a:pt x="504" y="213"/>
                    <a:pt x="517" y="265"/>
                  </a:cubicBezTo>
                  <a:cubicBezTo>
                    <a:pt x="438" y="226"/>
                    <a:pt x="345" y="186"/>
                    <a:pt x="265" y="147"/>
                  </a:cubicBezTo>
                  <a:cubicBezTo>
                    <a:pt x="239" y="94"/>
                    <a:pt x="226" y="54"/>
                    <a:pt x="22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0"/>
            <p:cNvSpPr/>
            <p:nvPr/>
          </p:nvSpPr>
          <p:spPr>
            <a:xfrm>
              <a:off x="4224721" y="1854604"/>
              <a:ext cx="18284" cy="25025"/>
            </a:xfrm>
            <a:custGeom>
              <a:avLst/>
              <a:gdLst/>
              <a:ahLst/>
              <a:cxnLst/>
              <a:rect l="l" t="t" r="r" b="b"/>
              <a:pathLst>
                <a:path w="556" h="761" extrusionOk="0">
                  <a:moveTo>
                    <a:pt x="310" y="1"/>
                  </a:moveTo>
                  <a:cubicBezTo>
                    <a:pt x="203" y="1"/>
                    <a:pt x="0" y="301"/>
                    <a:pt x="52" y="716"/>
                  </a:cubicBezTo>
                  <a:cubicBezTo>
                    <a:pt x="62" y="746"/>
                    <a:pt x="79" y="761"/>
                    <a:pt x="104" y="761"/>
                  </a:cubicBezTo>
                  <a:cubicBezTo>
                    <a:pt x="113" y="761"/>
                    <a:pt x="122" y="759"/>
                    <a:pt x="132" y="756"/>
                  </a:cubicBezTo>
                  <a:cubicBezTo>
                    <a:pt x="224" y="703"/>
                    <a:pt x="383" y="571"/>
                    <a:pt x="462" y="372"/>
                  </a:cubicBezTo>
                  <a:cubicBezTo>
                    <a:pt x="555" y="81"/>
                    <a:pt x="383" y="15"/>
                    <a:pt x="317" y="1"/>
                  </a:cubicBezTo>
                  <a:cubicBezTo>
                    <a:pt x="315" y="1"/>
                    <a:pt x="313" y="1"/>
                    <a:pt x="31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0"/>
            <p:cNvSpPr/>
            <p:nvPr/>
          </p:nvSpPr>
          <p:spPr>
            <a:xfrm>
              <a:off x="4226431" y="1855064"/>
              <a:ext cx="14371" cy="23973"/>
            </a:xfrm>
            <a:custGeom>
              <a:avLst/>
              <a:gdLst/>
              <a:ahLst/>
              <a:cxnLst/>
              <a:rect l="l" t="t" r="r" b="b"/>
              <a:pathLst>
                <a:path w="437" h="729" extrusionOk="0">
                  <a:moveTo>
                    <a:pt x="291" y="1"/>
                  </a:moveTo>
                  <a:cubicBezTo>
                    <a:pt x="265" y="67"/>
                    <a:pt x="225" y="146"/>
                    <a:pt x="198" y="213"/>
                  </a:cubicBezTo>
                  <a:cubicBezTo>
                    <a:pt x="186" y="172"/>
                    <a:pt x="159" y="133"/>
                    <a:pt x="119" y="93"/>
                  </a:cubicBezTo>
                  <a:lnTo>
                    <a:pt x="119" y="107"/>
                  </a:lnTo>
                  <a:cubicBezTo>
                    <a:pt x="145" y="146"/>
                    <a:pt x="172" y="186"/>
                    <a:pt x="186" y="239"/>
                  </a:cubicBezTo>
                  <a:cubicBezTo>
                    <a:pt x="159" y="331"/>
                    <a:pt x="119" y="411"/>
                    <a:pt x="92" y="504"/>
                  </a:cubicBezTo>
                  <a:cubicBezTo>
                    <a:pt x="66" y="464"/>
                    <a:pt x="39" y="437"/>
                    <a:pt x="0" y="398"/>
                  </a:cubicBezTo>
                  <a:lnTo>
                    <a:pt x="0" y="411"/>
                  </a:lnTo>
                  <a:cubicBezTo>
                    <a:pt x="39" y="451"/>
                    <a:pt x="66" y="490"/>
                    <a:pt x="80" y="517"/>
                  </a:cubicBezTo>
                  <a:cubicBezTo>
                    <a:pt x="66" y="583"/>
                    <a:pt x="53" y="649"/>
                    <a:pt x="39" y="702"/>
                  </a:cubicBezTo>
                  <a:lnTo>
                    <a:pt x="39" y="728"/>
                  </a:lnTo>
                  <a:cubicBezTo>
                    <a:pt x="53" y="663"/>
                    <a:pt x="80" y="596"/>
                    <a:pt x="92" y="530"/>
                  </a:cubicBezTo>
                  <a:cubicBezTo>
                    <a:pt x="186" y="490"/>
                    <a:pt x="278" y="451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17"/>
                  </a:cubicBezTo>
                  <a:cubicBezTo>
                    <a:pt x="133" y="424"/>
                    <a:pt x="159" y="345"/>
                    <a:pt x="198" y="252"/>
                  </a:cubicBezTo>
                  <a:cubicBezTo>
                    <a:pt x="278" y="225"/>
                    <a:pt x="357" y="199"/>
                    <a:pt x="436" y="186"/>
                  </a:cubicBezTo>
                  <a:lnTo>
                    <a:pt x="436" y="172"/>
                  </a:lnTo>
                  <a:cubicBezTo>
                    <a:pt x="357" y="186"/>
                    <a:pt x="278" y="213"/>
                    <a:pt x="198" y="239"/>
                  </a:cubicBezTo>
                  <a:cubicBezTo>
                    <a:pt x="238" y="160"/>
                    <a:pt x="265" y="80"/>
                    <a:pt x="30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0"/>
            <p:cNvSpPr/>
            <p:nvPr/>
          </p:nvSpPr>
          <p:spPr>
            <a:xfrm>
              <a:off x="4200714" y="1896138"/>
              <a:ext cx="23118" cy="21211"/>
            </a:xfrm>
            <a:custGeom>
              <a:avLst/>
              <a:gdLst/>
              <a:ahLst/>
              <a:cxnLst/>
              <a:rect l="l" t="t" r="r" b="b"/>
              <a:pathLst>
                <a:path w="703" h="645" extrusionOk="0">
                  <a:moveTo>
                    <a:pt x="236" y="0"/>
                  </a:moveTo>
                  <a:cubicBezTo>
                    <a:pt x="222" y="0"/>
                    <a:pt x="210" y="3"/>
                    <a:pt x="200" y="9"/>
                  </a:cubicBezTo>
                  <a:cubicBezTo>
                    <a:pt x="147" y="35"/>
                    <a:pt x="1" y="155"/>
                    <a:pt x="200" y="393"/>
                  </a:cubicBezTo>
                  <a:cubicBezTo>
                    <a:pt x="332" y="565"/>
                    <a:pt x="530" y="618"/>
                    <a:pt x="636" y="644"/>
                  </a:cubicBezTo>
                  <a:cubicBezTo>
                    <a:pt x="663" y="644"/>
                    <a:pt x="703" y="618"/>
                    <a:pt x="689" y="578"/>
                  </a:cubicBezTo>
                  <a:cubicBezTo>
                    <a:pt x="607" y="200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0"/>
            <p:cNvSpPr/>
            <p:nvPr/>
          </p:nvSpPr>
          <p:spPr>
            <a:xfrm>
              <a:off x="4204200" y="1896861"/>
              <a:ext cx="17889" cy="19172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67" y="1"/>
                  </a:moveTo>
                  <a:cubicBezTo>
                    <a:pt x="120" y="66"/>
                    <a:pt x="186" y="133"/>
                    <a:pt x="239" y="186"/>
                  </a:cubicBezTo>
                  <a:lnTo>
                    <a:pt x="200" y="186"/>
                  </a:lnTo>
                  <a:cubicBezTo>
                    <a:pt x="133" y="186"/>
                    <a:pt x="67" y="199"/>
                    <a:pt x="1" y="212"/>
                  </a:cubicBezTo>
                  <a:lnTo>
                    <a:pt x="1" y="225"/>
                  </a:lnTo>
                  <a:cubicBezTo>
                    <a:pt x="67" y="212"/>
                    <a:pt x="133" y="199"/>
                    <a:pt x="200" y="199"/>
                  </a:cubicBezTo>
                  <a:lnTo>
                    <a:pt x="253" y="199"/>
                  </a:lnTo>
                  <a:cubicBezTo>
                    <a:pt x="318" y="278"/>
                    <a:pt x="371" y="345"/>
                    <a:pt x="424" y="424"/>
                  </a:cubicBezTo>
                  <a:cubicBezTo>
                    <a:pt x="385" y="410"/>
                    <a:pt x="345" y="410"/>
                    <a:pt x="306" y="410"/>
                  </a:cubicBezTo>
                  <a:cubicBezTo>
                    <a:pt x="253" y="410"/>
                    <a:pt x="186" y="410"/>
                    <a:pt x="133" y="424"/>
                  </a:cubicBezTo>
                  <a:cubicBezTo>
                    <a:pt x="147" y="424"/>
                    <a:pt x="147" y="437"/>
                    <a:pt x="147" y="437"/>
                  </a:cubicBezTo>
                  <a:cubicBezTo>
                    <a:pt x="200" y="424"/>
                    <a:pt x="253" y="424"/>
                    <a:pt x="306" y="424"/>
                  </a:cubicBezTo>
                  <a:cubicBezTo>
                    <a:pt x="345" y="424"/>
                    <a:pt x="398" y="424"/>
                    <a:pt x="438" y="437"/>
                  </a:cubicBezTo>
                  <a:cubicBezTo>
                    <a:pt x="477" y="477"/>
                    <a:pt x="504" y="530"/>
                    <a:pt x="544" y="583"/>
                  </a:cubicBezTo>
                  <a:lnTo>
                    <a:pt x="544" y="556"/>
                  </a:lnTo>
                  <a:cubicBezTo>
                    <a:pt x="517" y="504"/>
                    <a:pt x="477" y="463"/>
                    <a:pt x="451" y="424"/>
                  </a:cubicBezTo>
                  <a:cubicBezTo>
                    <a:pt x="451" y="371"/>
                    <a:pt x="464" y="331"/>
                    <a:pt x="491" y="292"/>
                  </a:cubicBezTo>
                  <a:cubicBezTo>
                    <a:pt x="477" y="292"/>
                    <a:pt x="477" y="278"/>
                    <a:pt x="477" y="278"/>
                  </a:cubicBezTo>
                  <a:cubicBezTo>
                    <a:pt x="464" y="318"/>
                    <a:pt x="438" y="357"/>
                    <a:pt x="438" y="410"/>
                  </a:cubicBezTo>
                  <a:cubicBezTo>
                    <a:pt x="371" y="331"/>
                    <a:pt x="318" y="265"/>
                    <a:pt x="253" y="186"/>
                  </a:cubicBezTo>
                  <a:cubicBezTo>
                    <a:pt x="253" y="133"/>
                    <a:pt x="265" y="80"/>
                    <a:pt x="279" y="40"/>
                  </a:cubicBezTo>
                  <a:lnTo>
                    <a:pt x="265" y="27"/>
                  </a:lnTo>
                  <a:cubicBezTo>
                    <a:pt x="253" y="80"/>
                    <a:pt x="239" y="119"/>
                    <a:pt x="239" y="172"/>
                  </a:cubicBezTo>
                  <a:cubicBezTo>
                    <a:pt x="186" y="106"/>
                    <a:pt x="133" y="53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0"/>
            <p:cNvSpPr/>
            <p:nvPr/>
          </p:nvSpPr>
          <p:spPr>
            <a:xfrm>
              <a:off x="4221662" y="1897289"/>
              <a:ext cx="24368" cy="19698"/>
            </a:xfrm>
            <a:custGeom>
              <a:avLst/>
              <a:gdLst/>
              <a:ahLst/>
              <a:cxnLst/>
              <a:rect l="l" t="t" r="r" b="b"/>
              <a:pathLst>
                <a:path w="741" h="599" extrusionOk="0">
                  <a:moveTo>
                    <a:pt x="509" y="0"/>
                  </a:moveTo>
                  <a:cubicBezTo>
                    <a:pt x="388" y="0"/>
                    <a:pt x="127" y="179"/>
                    <a:pt x="13" y="543"/>
                  </a:cubicBezTo>
                  <a:cubicBezTo>
                    <a:pt x="1" y="566"/>
                    <a:pt x="19" y="599"/>
                    <a:pt x="50" y="599"/>
                  </a:cubicBezTo>
                  <a:cubicBezTo>
                    <a:pt x="55" y="599"/>
                    <a:pt x="60" y="598"/>
                    <a:pt x="66" y="596"/>
                  </a:cubicBezTo>
                  <a:cubicBezTo>
                    <a:pt x="172" y="596"/>
                    <a:pt x="370" y="556"/>
                    <a:pt x="529" y="397"/>
                  </a:cubicBezTo>
                  <a:cubicBezTo>
                    <a:pt x="740" y="173"/>
                    <a:pt x="608" y="53"/>
                    <a:pt x="555" y="14"/>
                  </a:cubicBezTo>
                  <a:cubicBezTo>
                    <a:pt x="544" y="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0"/>
            <p:cNvSpPr/>
            <p:nvPr/>
          </p:nvSpPr>
          <p:spPr>
            <a:xfrm>
              <a:off x="4222057" y="1898144"/>
              <a:ext cx="20487" cy="18317"/>
            </a:xfrm>
            <a:custGeom>
              <a:avLst/>
              <a:gdLst/>
              <a:ahLst/>
              <a:cxnLst/>
              <a:rect l="l" t="t" r="r" b="b"/>
              <a:pathLst>
                <a:path w="623" h="557" extrusionOk="0">
                  <a:moveTo>
                    <a:pt x="569" y="1"/>
                  </a:moveTo>
                  <a:cubicBezTo>
                    <a:pt x="504" y="54"/>
                    <a:pt x="437" y="107"/>
                    <a:pt x="384" y="160"/>
                  </a:cubicBezTo>
                  <a:cubicBezTo>
                    <a:pt x="384" y="107"/>
                    <a:pt x="384" y="67"/>
                    <a:pt x="371" y="14"/>
                  </a:cubicBezTo>
                  <a:cubicBezTo>
                    <a:pt x="358" y="14"/>
                    <a:pt x="358" y="27"/>
                    <a:pt x="358" y="27"/>
                  </a:cubicBezTo>
                  <a:cubicBezTo>
                    <a:pt x="371" y="67"/>
                    <a:pt x="371" y="120"/>
                    <a:pt x="371" y="173"/>
                  </a:cubicBezTo>
                  <a:cubicBezTo>
                    <a:pt x="292" y="239"/>
                    <a:pt x="225" y="306"/>
                    <a:pt x="160" y="371"/>
                  </a:cubicBezTo>
                  <a:cubicBezTo>
                    <a:pt x="160" y="332"/>
                    <a:pt x="160" y="306"/>
                    <a:pt x="146" y="265"/>
                  </a:cubicBezTo>
                  <a:cubicBezTo>
                    <a:pt x="146" y="279"/>
                    <a:pt x="133" y="279"/>
                    <a:pt x="133" y="292"/>
                  </a:cubicBezTo>
                  <a:cubicBezTo>
                    <a:pt x="146" y="318"/>
                    <a:pt x="146" y="359"/>
                    <a:pt x="146" y="385"/>
                  </a:cubicBezTo>
                  <a:cubicBezTo>
                    <a:pt x="133" y="398"/>
                    <a:pt x="119" y="424"/>
                    <a:pt x="107" y="438"/>
                  </a:cubicBezTo>
                  <a:cubicBezTo>
                    <a:pt x="93" y="451"/>
                    <a:pt x="93" y="465"/>
                    <a:pt x="93" y="465"/>
                  </a:cubicBezTo>
                  <a:cubicBezTo>
                    <a:pt x="119" y="451"/>
                    <a:pt x="133" y="424"/>
                    <a:pt x="160" y="398"/>
                  </a:cubicBezTo>
                  <a:lnTo>
                    <a:pt x="199" y="398"/>
                  </a:lnTo>
                  <a:cubicBezTo>
                    <a:pt x="278" y="398"/>
                    <a:pt x="371" y="412"/>
                    <a:pt x="437" y="424"/>
                  </a:cubicBezTo>
                  <a:lnTo>
                    <a:pt x="451" y="424"/>
                  </a:lnTo>
                  <a:cubicBezTo>
                    <a:pt x="371" y="398"/>
                    <a:pt x="292" y="385"/>
                    <a:pt x="199" y="385"/>
                  </a:cubicBezTo>
                  <a:lnTo>
                    <a:pt x="172" y="385"/>
                  </a:lnTo>
                  <a:cubicBezTo>
                    <a:pt x="239" y="318"/>
                    <a:pt x="292" y="253"/>
                    <a:pt x="371" y="186"/>
                  </a:cubicBezTo>
                  <a:cubicBezTo>
                    <a:pt x="451" y="200"/>
                    <a:pt x="530" y="212"/>
                    <a:pt x="610" y="239"/>
                  </a:cubicBezTo>
                  <a:cubicBezTo>
                    <a:pt x="610" y="226"/>
                    <a:pt x="610" y="226"/>
                    <a:pt x="622" y="226"/>
                  </a:cubicBezTo>
                  <a:cubicBezTo>
                    <a:pt x="543" y="200"/>
                    <a:pt x="464" y="186"/>
                    <a:pt x="384" y="173"/>
                  </a:cubicBezTo>
                  <a:cubicBezTo>
                    <a:pt x="451" y="120"/>
                    <a:pt x="504" y="67"/>
                    <a:pt x="583" y="14"/>
                  </a:cubicBezTo>
                  <a:lnTo>
                    <a:pt x="569" y="1"/>
                  </a:lnTo>
                  <a:close/>
                  <a:moveTo>
                    <a:pt x="14" y="530"/>
                  </a:moveTo>
                  <a:cubicBezTo>
                    <a:pt x="14" y="544"/>
                    <a:pt x="14" y="544"/>
                    <a:pt x="1" y="557"/>
                  </a:cubicBezTo>
                  <a:lnTo>
                    <a:pt x="14" y="557"/>
                  </a:lnTo>
                  <a:lnTo>
                    <a:pt x="14" y="53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0"/>
            <p:cNvSpPr/>
            <p:nvPr/>
          </p:nvSpPr>
          <p:spPr>
            <a:xfrm>
              <a:off x="4205943" y="1737992"/>
              <a:ext cx="26604" cy="236805"/>
            </a:xfrm>
            <a:custGeom>
              <a:avLst/>
              <a:gdLst/>
              <a:ahLst/>
              <a:cxnLst/>
              <a:rect l="l" t="t" r="r" b="b"/>
              <a:pathLst>
                <a:path w="809" h="7201" extrusionOk="0">
                  <a:moveTo>
                    <a:pt x="597" y="0"/>
                  </a:moveTo>
                  <a:lnTo>
                    <a:pt x="544" y="26"/>
                  </a:lnTo>
                  <a:cubicBezTo>
                    <a:pt x="742" y="503"/>
                    <a:pt x="609" y="1059"/>
                    <a:pt x="451" y="1549"/>
                  </a:cubicBezTo>
                  <a:lnTo>
                    <a:pt x="411" y="1668"/>
                  </a:lnTo>
                  <a:cubicBezTo>
                    <a:pt x="265" y="2131"/>
                    <a:pt x="94" y="2621"/>
                    <a:pt x="186" y="3097"/>
                  </a:cubicBezTo>
                  <a:cubicBezTo>
                    <a:pt x="226" y="3309"/>
                    <a:pt x="318" y="3508"/>
                    <a:pt x="398" y="3693"/>
                  </a:cubicBezTo>
                  <a:cubicBezTo>
                    <a:pt x="477" y="3865"/>
                    <a:pt x="544" y="4037"/>
                    <a:pt x="597" y="4223"/>
                  </a:cubicBezTo>
                  <a:cubicBezTo>
                    <a:pt x="715" y="4726"/>
                    <a:pt x="570" y="5255"/>
                    <a:pt x="411" y="5718"/>
                  </a:cubicBezTo>
                  <a:cubicBezTo>
                    <a:pt x="385" y="5797"/>
                    <a:pt x="345" y="5877"/>
                    <a:pt x="318" y="5970"/>
                  </a:cubicBezTo>
                  <a:cubicBezTo>
                    <a:pt x="173" y="6367"/>
                    <a:pt x="27" y="6777"/>
                    <a:pt x="1" y="7200"/>
                  </a:cubicBezTo>
                  <a:lnTo>
                    <a:pt x="54" y="7200"/>
                  </a:lnTo>
                  <a:cubicBezTo>
                    <a:pt x="80" y="6790"/>
                    <a:pt x="226" y="6380"/>
                    <a:pt x="371" y="5983"/>
                  </a:cubicBezTo>
                  <a:cubicBezTo>
                    <a:pt x="398" y="5903"/>
                    <a:pt x="438" y="5811"/>
                    <a:pt x="464" y="5732"/>
                  </a:cubicBezTo>
                  <a:cubicBezTo>
                    <a:pt x="623" y="5268"/>
                    <a:pt x="768" y="4726"/>
                    <a:pt x="650" y="4209"/>
                  </a:cubicBezTo>
                  <a:cubicBezTo>
                    <a:pt x="597" y="4024"/>
                    <a:pt x="530" y="3852"/>
                    <a:pt x="451" y="3680"/>
                  </a:cubicBezTo>
                  <a:cubicBezTo>
                    <a:pt x="371" y="3482"/>
                    <a:pt x="279" y="3296"/>
                    <a:pt x="253" y="3097"/>
                  </a:cubicBezTo>
                  <a:cubicBezTo>
                    <a:pt x="159" y="2621"/>
                    <a:pt x="318" y="2144"/>
                    <a:pt x="464" y="1681"/>
                  </a:cubicBezTo>
                  <a:lnTo>
                    <a:pt x="504" y="1562"/>
                  </a:lnTo>
                  <a:cubicBezTo>
                    <a:pt x="662" y="1073"/>
                    <a:pt x="809" y="490"/>
                    <a:pt x="59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0"/>
            <p:cNvSpPr/>
            <p:nvPr/>
          </p:nvSpPr>
          <p:spPr>
            <a:xfrm>
              <a:off x="4188974" y="1923170"/>
              <a:ext cx="40087" cy="20290"/>
            </a:xfrm>
            <a:custGeom>
              <a:avLst/>
              <a:gdLst/>
              <a:ahLst/>
              <a:cxnLst/>
              <a:rect l="l" t="t" r="r" b="b"/>
              <a:pathLst>
                <a:path w="1219" h="617" extrusionOk="0">
                  <a:moveTo>
                    <a:pt x="842" y="1"/>
                  </a:moveTo>
                  <a:cubicBezTo>
                    <a:pt x="562" y="1"/>
                    <a:pt x="196" y="103"/>
                    <a:pt x="1" y="577"/>
                  </a:cubicBezTo>
                  <a:cubicBezTo>
                    <a:pt x="1" y="577"/>
                    <a:pt x="119" y="616"/>
                    <a:pt x="290" y="616"/>
                  </a:cubicBezTo>
                  <a:cubicBezTo>
                    <a:pt x="552" y="616"/>
                    <a:pt x="938" y="525"/>
                    <a:pt x="1219" y="60"/>
                  </a:cubicBezTo>
                  <a:cubicBezTo>
                    <a:pt x="1219" y="60"/>
                    <a:pt x="1055" y="1"/>
                    <a:pt x="842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0"/>
            <p:cNvSpPr/>
            <p:nvPr/>
          </p:nvSpPr>
          <p:spPr>
            <a:xfrm>
              <a:off x="4188974" y="1925143"/>
              <a:ext cx="40087" cy="17034"/>
            </a:xfrm>
            <a:custGeom>
              <a:avLst/>
              <a:gdLst/>
              <a:ahLst/>
              <a:cxnLst/>
              <a:rect l="l" t="t" r="r" b="b"/>
              <a:pathLst>
                <a:path w="1219" h="518" extrusionOk="0">
                  <a:moveTo>
                    <a:pt x="1" y="517"/>
                  </a:moveTo>
                  <a:lnTo>
                    <a:pt x="1" y="517"/>
                  </a:lnTo>
                  <a:lnTo>
                    <a:pt x="1" y="517"/>
                  </a:lnTo>
                  <a:close/>
                  <a:moveTo>
                    <a:pt x="1205" y="0"/>
                  </a:moveTo>
                  <a:lnTo>
                    <a:pt x="1205" y="0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0"/>
            <p:cNvSpPr/>
            <p:nvPr/>
          </p:nvSpPr>
          <p:spPr>
            <a:xfrm>
              <a:off x="4188974" y="1922972"/>
              <a:ext cx="40087" cy="19599"/>
            </a:xfrm>
            <a:custGeom>
              <a:avLst/>
              <a:gdLst/>
              <a:ahLst/>
              <a:cxnLst/>
              <a:rect l="l" t="t" r="r" b="b"/>
              <a:pathLst>
                <a:path w="1219" h="596" extrusionOk="0">
                  <a:moveTo>
                    <a:pt x="808" y="1"/>
                  </a:moveTo>
                  <a:lnTo>
                    <a:pt x="804" y="10"/>
                  </a:lnTo>
                  <a:lnTo>
                    <a:pt x="804" y="10"/>
                  </a:lnTo>
                  <a:cubicBezTo>
                    <a:pt x="806" y="8"/>
                    <a:pt x="808" y="5"/>
                    <a:pt x="808" y="1"/>
                  </a:cubicBezTo>
                  <a:close/>
                  <a:moveTo>
                    <a:pt x="804" y="10"/>
                  </a:moveTo>
                  <a:lnTo>
                    <a:pt x="804" y="10"/>
                  </a:lnTo>
                  <a:cubicBezTo>
                    <a:pt x="801" y="13"/>
                    <a:pt x="795" y="13"/>
                    <a:pt x="795" y="13"/>
                  </a:cubicBezTo>
                  <a:lnTo>
                    <a:pt x="675" y="292"/>
                  </a:lnTo>
                  <a:lnTo>
                    <a:pt x="345" y="437"/>
                  </a:lnTo>
                  <a:lnTo>
                    <a:pt x="490" y="66"/>
                  </a:lnTo>
                  <a:cubicBezTo>
                    <a:pt x="477" y="66"/>
                    <a:pt x="477" y="80"/>
                    <a:pt x="464" y="80"/>
                  </a:cubicBezTo>
                  <a:lnTo>
                    <a:pt x="319" y="437"/>
                  </a:lnTo>
                  <a:lnTo>
                    <a:pt x="1" y="583"/>
                  </a:lnTo>
                  <a:lnTo>
                    <a:pt x="14" y="596"/>
                  </a:lnTo>
                  <a:lnTo>
                    <a:pt x="319" y="463"/>
                  </a:lnTo>
                  <a:lnTo>
                    <a:pt x="649" y="557"/>
                  </a:lnTo>
                  <a:lnTo>
                    <a:pt x="675" y="557"/>
                  </a:lnTo>
                  <a:lnTo>
                    <a:pt x="345" y="451"/>
                  </a:lnTo>
                  <a:lnTo>
                    <a:pt x="675" y="305"/>
                  </a:lnTo>
                  <a:lnTo>
                    <a:pt x="689" y="305"/>
                  </a:lnTo>
                  <a:lnTo>
                    <a:pt x="954" y="384"/>
                  </a:lnTo>
                  <a:lnTo>
                    <a:pt x="967" y="371"/>
                  </a:lnTo>
                  <a:lnTo>
                    <a:pt x="702" y="292"/>
                  </a:lnTo>
                  <a:lnTo>
                    <a:pt x="1205" y="80"/>
                  </a:lnTo>
                  <a:lnTo>
                    <a:pt x="1219" y="66"/>
                  </a:lnTo>
                  <a:lnTo>
                    <a:pt x="1205" y="66"/>
                  </a:lnTo>
                  <a:lnTo>
                    <a:pt x="702" y="278"/>
                  </a:lnTo>
                  <a:lnTo>
                    <a:pt x="804" y="1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0"/>
            <p:cNvSpPr/>
            <p:nvPr/>
          </p:nvSpPr>
          <p:spPr>
            <a:xfrm>
              <a:off x="4151978" y="1906858"/>
              <a:ext cx="40087" cy="30452"/>
            </a:xfrm>
            <a:custGeom>
              <a:avLst/>
              <a:gdLst/>
              <a:ahLst/>
              <a:cxnLst/>
              <a:rect l="l" t="t" r="r" b="b"/>
              <a:pathLst>
                <a:path w="1219" h="926" extrusionOk="0">
                  <a:moveTo>
                    <a:pt x="0" y="0"/>
                  </a:moveTo>
                  <a:cubicBezTo>
                    <a:pt x="0" y="0"/>
                    <a:pt x="164" y="926"/>
                    <a:pt x="1043" y="926"/>
                  </a:cubicBezTo>
                  <a:cubicBezTo>
                    <a:pt x="1098" y="926"/>
                    <a:pt x="1157" y="922"/>
                    <a:pt x="1218" y="914"/>
                  </a:cubicBezTo>
                  <a:cubicBezTo>
                    <a:pt x="1218" y="914"/>
                    <a:pt x="1033" y="14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0"/>
            <p:cNvSpPr/>
            <p:nvPr/>
          </p:nvSpPr>
          <p:spPr>
            <a:xfrm>
              <a:off x="4178089" y="19151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D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0"/>
            <p:cNvSpPr/>
            <p:nvPr/>
          </p:nvSpPr>
          <p:spPr>
            <a:xfrm>
              <a:off x="4151978" y="1906858"/>
              <a:ext cx="40087" cy="30090"/>
            </a:xfrm>
            <a:custGeom>
              <a:avLst/>
              <a:gdLst/>
              <a:ahLst/>
              <a:cxnLst/>
              <a:rect l="l" t="t" r="r" b="b"/>
              <a:pathLst>
                <a:path w="1219" h="915" extrusionOk="0">
                  <a:moveTo>
                    <a:pt x="795" y="252"/>
                  </a:moveTo>
                  <a:cubicBezTo>
                    <a:pt x="795" y="255"/>
                    <a:pt x="795" y="257"/>
                    <a:pt x="796" y="259"/>
                  </a:cubicBezTo>
                  <a:lnTo>
                    <a:pt x="796" y="259"/>
                  </a:lnTo>
                  <a:lnTo>
                    <a:pt x="795" y="252"/>
                  </a:lnTo>
                  <a:close/>
                  <a:moveTo>
                    <a:pt x="0" y="0"/>
                  </a:moveTo>
                  <a:lnTo>
                    <a:pt x="0" y="14"/>
                  </a:lnTo>
                  <a:lnTo>
                    <a:pt x="517" y="398"/>
                  </a:lnTo>
                  <a:lnTo>
                    <a:pt x="173" y="438"/>
                  </a:lnTo>
                  <a:cubicBezTo>
                    <a:pt x="173" y="450"/>
                    <a:pt x="186" y="450"/>
                    <a:pt x="186" y="450"/>
                  </a:cubicBezTo>
                  <a:lnTo>
                    <a:pt x="530" y="411"/>
                  </a:lnTo>
                  <a:lnTo>
                    <a:pt x="874" y="662"/>
                  </a:lnTo>
                  <a:lnTo>
                    <a:pt x="424" y="715"/>
                  </a:lnTo>
                  <a:cubicBezTo>
                    <a:pt x="424" y="729"/>
                    <a:pt x="438" y="729"/>
                    <a:pt x="438" y="742"/>
                  </a:cubicBezTo>
                  <a:lnTo>
                    <a:pt x="888" y="676"/>
                  </a:lnTo>
                  <a:lnTo>
                    <a:pt x="1205" y="914"/>
                  </a:lnTo>
                  <a:lnTo>
                    <a:pt x="1218" y="914"/>
                  </a:lnTo>
                  <a:lnTo>
                    <a:pt x="1218" y="888"/>
                  </a:lnTo>
                  <a:lnTo>
                    <a:pt x="914" y="662"/>
                  </a:lnTo>
                  <a:lnTo>
                    <a:pt x="821" y="279"/>
                  </a:lnTo>
                  <a:cubicBezTo>
                    <a:pt x="811" y="268"/>
                    <a:pt x="800" y="266"/>
                    <a:pt x="796" y="259"/>
                  </a:cubicBezTo>
                  <a:lnTo>
                    <a:pt x="796" y="259"/>
                  </a:lnTo>
                  <a:lnTo>
                    <a:pt x="888" y="650"/>
                  </a:lnTo>
                  <a:lnTo>
                    <a:pt x="544" y="398"/>
                  </a:lnTo>
                  <a:lnTo>
                    <a:pt x="544" y="385"/>
                  </a:lnTo>
                  <a:lnTo>
                    <a:pt x="477" y="80"/>
                  </a:lnTo>
                  <a:lnTo>
                    <a:pt x="450" y="80"/>
                  </a:lnTo>
                  <a:lnTo>
                    <a:pt x="530" y="385"/>
                  </a:lnTo>
                  <a:lnTo>
                    <a:pt x="530" y="38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B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0"/>
            <p:cNvSpPr/>
            <p:nvPr/>
          </p:nvSpPr>
          <p:spPr>
            <a:xfrm>
              <a:off x="4180293" y="1864469"/>
              <a:ext cx="16969" cy="97274"/>
            </a:xfrm>
            <a:custGeom>
              <a:avLst/>
              <a:gdLst/>
              <a:ahLst/>
              <a:cxnLst/>
              <a:rect l="l" t="t" r="r" b="b"/>
              <a:pathLst>
                <a:path w="516" h="2958" extrusionOk="0">
                  <a:moveTo>
                    <a:pt x="69" y="1"/>
                  </a:moveTo>
                  <a:cubicBezTo>
                    <a:pt x="60" y="1"/>
                    <a:pt x="50" y="2"/>
                    <a:pt x="39" y="6"/>
                  </a:cubicBezTo>
                  <a:cubicBezTo>
                    <a:pt x="13" y="19"/>
                    <a:pt x="0" y="45"/>
                    <a:pt x="13" y="72"/>
                  </a:cubicBezTo>
                  <a:cubicBezTo>
                    <a:pt x="357" y="959"/>
                    <a:pt x="397" y="1965"/>
                    <a:pt x="145" y="2878"/>
                  </a:cubicBezTo>
                  <a:cubicBezTo>
                    <a:pt x="145" y="2918"/>
                    <a:pt x="159" y="2944"/>
                    <a:pt x="186" y="2957"/>
                  </a:cubicBezTo>
                  <a:lnTo>
                    <a:pt x="212" y="2957"/>
                  </a:lnTo>
                  <a:cubicBezTo>
                    <a:pt x="238" y="2944"/>
                    <a:pt x="251" y="2931"/>
                    <a:pt x="251" y="2918"/>
                  </a:cubicBezTo>
                  <a:cubicBezTo>
                    <a:pt x="516" y="1965"/>
                    <a:pt x="463" y="945"/>
                    <a:pt x="119" y="33"/>
                  </a:cubicBezTo>
                  <a:cubicBezTo>
                    <a:pt x="110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0"/>
            <p:cNvSpPr/>
            <p:nvPr/>
          </p:nvSpPr>
          <p:spPr>
            <a:xfrm>
              <a:off x="4143264" y="1825467"/>
              <a:ext cx="83199" cy="82673"/>
            </a:xfrm>
            <a:custGeom>
              <a:avLst/>
              <a:gdLst/>
              <a:ahLst/>
              <a:cxnLst/>
              <a:rect l="l" t="t" r="r" b="b"/>
              <a:pathLst>
                <a:path w="2530" h="2514" extrusionOk="0">
                  <a:moveTo>
                    <a:pt x="797" y="1"/>
                  </a:moveTo>
                  <a:cubicBezTo>
                    <a:pt x="732" y="1"/>
                    <a:pt x="668" y="17"/>
                    <a:pt x="610" y="54"/>
                  </a:cubicBezTo>
                  <a:cubicBezTo>
                    <a:pt x="464" y="146"/>
                    <a:pt x="424" y="358"/>
                    <a:pt x="491" y="517"/>
                  </a:cubicBezTo>
                  <a:cubicBezTo>
                    <a:pt x="544" y="689"/>
                    <a:pt x="676" y="808"/>
                    <a:pt x="795" y="940"/>
                  </a:cubicBezTo>
                  <a:cubicBezTo>
                    <a:pt x="636" y="834"/>
                    <a:pt x="464" y="769"/>
                    <a:pt x="279" y="769"/>
                  </a:cubicBezTo>
                  <a:cubicBezTo>
                    <a:pt x="173" y="769"/>
                    <a:pt x="41" y="808"/>
                    <a:pt x="14" y="901"/>
                  </a:cubicBezTo>
                  <a:cubicBezTo>
                    <a:pt x="1" y="993"/>
                    <a:pt x="41" y="1166"/>
                    <a:pt x="120" y="1231"/>
                  </a:cubicBezTo>
                  <a:cubicBezTo>
                    <a:pt x="318" y="1377"/>
                    <a:pt x="597" y="1364"/>
                    <a:pt x="835" y="1390"/>
                  </a:cubicBezTo>
                  <a:cubicBezTo>
                    <a:pt x="835" y="1390"/>
                    <a:pt x="292" y="1774"/>
                    <a:pt x="306" y="2105"/>
                  </a:cubicBezTo>
                  <a:cubicBezTo>
                    <a:pt x="306" y="2237"/>
                    <a:pt x="371" y="2370"/>
                    <a:pt x="477" y="2449"/>
                  </a:cubicBezTo>
                  <a:cubicBezTo>
                    <a:pt x="538" y="2488"/>
                    <a:pt x="609" y="2506"/>
                    <a:pt x="680" y="2506"/>
                  </a:cubicBezTo>
                  <a:cubicBezTo>
                    <a:pt x="780" y="2506"/>
                    <a:pt x="883" y="2471"/>
                    <a:pt x="967" y="2410"/>
                  </a:cubicBezTo>
                  <a:cubicBezTo>
                    <a:pt x="1073" y="2317"/>
                    <a:pt x="1153" y="2198"/>
                    <a:pt x="1192" y="2052"/>
                  </a:cubicBezTo>
                  <a:cubicBezTo>
                    <a:pt x="1218" y="1960"/>
                    <a:pt x="1312" y="1748"/>
                    <a:pt x="1312" y="1748"/>
                  </a:cubicBezTo>
                  <a:cubicBezTo>
                    <a:pt x="1312" y="1748"/>
                    <a:pt x="1483" y="1946"/>
                    <a:pt x="1536" y="2025"/>
                  </a:cubicBezTo>
                  <a:cubicBezTo>
                    <a:pt x="1629" y="2158"/>
                    <a:pt x="1735" y="2277"/>
                    <a:pt x="1867" y="2383"/>
                  </a:cubicBezTo>
                  <a:cubicBezTo>
                    <a:pt x="1966" y="2452"/>
                    <a:pt x="2086" y="2513"/>
                    <a:pt x="2201" y="2513"/>
                  </a:cubicBezTo>
                  <a:cubicBezTo>
                    <a:pt x="2241" y="2513"/>
                    <a:pt x="2280" y="2506"/>
                    <a:pt x="2317" y="2489"/>
                  </a:cubicBezTo>
                  <a:cubicBezTo>
                    <a:pt x="2423" y="2436"/>
                    <a:pt x="2489" y="2304"/>
                    <a:pt x="2503" y="2184"/>
                  </a:cubicBezTo>
                  <a:cubicBezTo>
                    <a:pt x="2503" y="2066"/>
                    <a:pt x="2463" y="1946"/>
                    <a:pt x="2397" y="1840"/>
                  </a:cubicBezTo>
                  <a:cubicBezTo>
                    <a:pt x="2238" y="1549"/>
                    <a:pt x="1960" y="1337"/>
                    <a:pt x="1642" y="1245"/>
                  </a:cubicBezTo>
                  <a:cubicBezTo>
                    <a:pt x="1880" y="1219"/>
                    <a:pt x="2106" y="1125"/>
                    <a:pt x="2304" y="993"/>
                  </a:cubicBezTo>
                  <a:cubicBezTo>
                    <a:pt x="2423" y="914"/>
                    <a:pt x="2529" y="795"/>
                    <a:pt x="2515" y="663"/>
                  </a:cubicBezTo>
                  <a:cubicBezTo>
                    <a:pt x="2489" y="543"/>
                    <a:pt x="2383" y="464"/>
                    <a:pt x="2277" y="451"/>
                  </a:cubicBezTo>
                  <a:cubicBezTo>
                    <a:pt x="2261" y="449"/>
                    <a:pt x="2246" y="448"/>
                    <a:pt x="2230" y="448"/>
                  </a:cubicBezTo>
                  <a:cubicBezTo>
                    <a:pt x="2130" y="448"/>
                    <a:pt x="2039" y="484"/>
                    <a:pt x="1947" y="530"/>
                  </a:cubicBezTo>
                  <a:cubicBezTo>
                    <a:pt x="1748" y="636"/>
                    <a:pt x="1562" y="808"/>
                    <a:pt x="1457" y="1007"/>
                  </a:cubicBezTo>
                  <a:cubicBezTo>
                    <a:pt x="1536" y="675"/>
                    <a:pt x="1377" y="292"/>
                    <a:pt x="1086" y="93"/>
                  </a:cubicBezTo>
                  <a:cubicBezTo>
                    <a:pt x="999" y="38"/>
                    <a:pt x="897" y="1"/>
                    <a:pt x="79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0"/>
            <p:cNvSpPr/>
            <p:nvPr/>
          </p:nvSpPr>
          <p:spPr>
            <a:xfrm>
              <a:off x="4260368" y="1864667"/>
              <a:ext cx="3058" cy="3058"/>
            </a:xfrm>
            <a:custGeom>
              <a:avLst/>
              <a:gdLst/>
              <a:ahLst/>
              <a:cxnLst/>
              <a:rect l="l" t="t" r="r" b="b"/>
              <a:pathLst>
                <a:path w="93" h="93" extrusionOk="0">
                  <a:moveTo>
                    <a:pt x="66" y="0"/>
                  </a:moveTo>
                  <a:lnTo>
                    <a:pt x="54" y="13"/>
                  </a:lnTo>
                  <a:cubicBezTo>
                    <a:pt x="27" y="27"/>
                    <a:pt x="13" y="53"/>
                    <a:pt x="13" y="66"/>
                  </a:cubicBezTo>
                  <a:cubicBezTo>
                    <a:pt x="13" y="80"/>
                    <a:pt x="1" y="80"/>
                    <a:pt x="13" y="92"/>
                  </a:cubicBezTo>
                  <a:lnTo>
                    <a:pt x="27" y="92"/>
                  </a:lnTo>
                  <a:cubicBezTo>
                    <a:pt x="40" y="92"/>
                    <a:pt x="40" y="92"/>
                    <a:pt x="40" y="80"/>
                  </a:cubicBezTo>
                  <a:cubicBezTo>
                    <a:pt x="54" y="80"/>
                    <a:pt x="54" y="66"/>
                    <a:pt x="66" y="66"/>
                  </a:cubicBezTo>
                  <a:cubicBezTo>
                    <a:pt x="80" y="53"/>
                    <a:pt x="80" y="53"/>
                    <a:pt x="80" y="39"/>
                  </a:cubicBezTo>
                  <a:cubicBezTo>
                    <a:pt x="93" y="27"/>
                    <a:pt x="93" y="27"/>
                    <a:pt x="80" y="13"/>
                  </a:cubicBezTo>
                  <a:cubicBezTo>
                    <a:pt x="80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0"/>
            <p:cNvSpPr/>
            <p:nvPr/>
          </p:nvSpPr>
          <p:spPr>
            <a:xfrm>
              <a:off x="4229029" y="1911660"/>
              <a:ext cx="2664" cy="3058"/>
            </a:xfrm>
            <a:custGeom>
              <a:avLst/>
              <a:gdLst/>
              <a:ahLst/>
              <a:cxnLst/>
              <a:rect l="l" t="t" r="r" b="b"/>
              <a:pathLst>
                <a:path w="81" h="93" extrusionOk="0">
                  <a:moveTo>
                    <a:pt x="27" y="1"/>
                  </a:moveTo>
                  <a:cubicBezTo>
                    <a:pt x="13" y="1"/>
                    <a:pt x="1" y="13"/>
                    <a:pt x="13" y="13"/>
                  </a:cubicBezTo>
                  <a:lnTo>
                    <a:pt x="13" y="40"/>
                  </a:lnTo>
                  <a:cubicBezTo>
                    <a:pt x="27" y="54"/>
                    <a:pt x="27" y="66"/>
                    <a:pt x="54" y="80"/>
                  </a:cubicBezTo>
                  <a:cubicBezTo>
                    <a:pt x="54" y="93"/>
                    <a:pt x="66" y="93"/>
                    <a:pt x="66" y="93"/>
                  </a:cubicBezTo>
                  <a:cubicBezTo>
                    <a:pt x="80" y="93"/>
                    <a:pt x="80" y="80"/>
                    <a:pt x="80" y="80"/>
                  </a:cubicBezTo>
                  <a:lnTo>
                    <a:pt x="80" y="54"/>
                  </a:lnTo>
                  <a:cubicBezTo>
                    <a:pt x="66" y="54"/>
                    <a:pt x="66" y="40"/>
                    <a:pt x="66" y="27"/>
                  </a:cubicBezTo>
                  <a:cubicBezTo>
                    <a:pt x="66" y="27"/>
                    <a:pt x="54" y="13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0"/>
            <p:cNvSpPr/>
            <p:nvPr/>
          </p:nvSpPr>
          <p:spPr>
            <a:xfrm>
              <a:off x="4238598" y="1925833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24" y="0"/>
                  </a:moveTo>
                  <a:cubicBezTo>
                    <a:pt x="21" y="0"/>
                    <a:pt x="18" y="2"/>
                    <a:pt x="14" y="6"/>
                  </a:cubicBezTo>
                  <a:cubicBezTo>
                    <a:pt x="14" y="6"/>
                    <a:pt x="1" y="6"/>
                    <a:pt x="1" y="20"/>
                  </a:cubicBezTo>
                  <a:lnTo>
                    <a:pt x="14" y="20"/>
                  </a:lnTo>
                  <a:cubicBezTo>
                    <a:pt x="14" y="32"/>
                    <a:pt x="27" y="46"/>
                    <a:pt x="27" y="59"/>
                  </a:cubicBezTo>
                  <a:cubicBezTo>
                    <a:pt x="40" y="59"/>
                    <a:pt x="40" y="73"/>
                    <a:pt x="54" y="73"/>
                  </a:cubicBezTo>
                  <a:lnTo>
                    <a:pt x="54" y="59"/>
                  </a:lnTo>
                  <a:lnTo>
                    <a:pt x="54" y="46"/>
                  </a:lnTo>
                  <a:cubicBezTo>
                    <a:pt x="54" y="32"/>
                    <a:pt x="54" y="32"/>
                    <a:pt x="40" y="20"/>
                  </a:cubicBezTo>
                  <a:lnTo>
                    <a:pt x="40" y="6"/>
                  </a:lnTo>
                  <a:cubicBezTo>
                    <a:pt x="32" y="6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0"/>
            <p:cNvSpPr/>
            <p:nvPr/>
          </p:nvSpPr>
          <p:spPr>
            <a:xfrm>
              <a:off x="4276055" y="1922117"/>
              <a:ext cx="2631" cy="3387"/>
            </a:xfrm>
            <a:custGeom>
              <a:avLst/>
              <a:gdLst/>
              <a:ahLst/>
              <a:cxnLst/>
              <a:rect l="l" t="t" r="r" b="b"/>
              <a:pathLst>
                <a:path w="80" h="103" extrusionOk="0">
                  <a:moveTo>
                    <a:pt x="39" y="0"/>
                  </a:moveTo>
                  <a:cubicBezTo>
                    <a:pt x="39" y="13"/>
                    <a:pt x="39" y="13"/>
                    <a:pt x="27" y="13"/>
                  </a:cubicBezTo>
                  <a:cubicBezTo>
                    <a:pt x="27" y="27"/>
                    <a:pt x="27" y="39"/>
                    <a:pt x="13" y="39"/>
                  </a:cubicBezTo>
                  <a:lnTo>
                    <a:pt x="13" y="66"/>
                  </a:lnTo>
                  <a:cubicBezTo>
                    <a:pt x="0" y="80"/>
                    <a:pt x="0" y="92"/>
                    <a:pt x="13" y="92"/>
                  </a:cubicBezTo>
                  <a:cubicBezTo>
                    <a:pt x="13" y="99"/>
                    <a:pt x="16" y="103"/>
                    <a:pt x="21" y="103"/>
                  </a:cubicBezTo>
                  <a:cubicBezTo>
                    <a:pt x="26" y="103"/>
                    <a:pt x="33" y="99"/>
                    <a:pt x="39" y="92"/>
                  </a:cubicBezTo>
                  <a:lnTo>
                    <a:pt x="53" y="80"/>
                  </a:lnTo>
                  <a:cubicBezTo>
                    <a:pt x="66" y="66"/>
                    <a:pt x="66" y="53"/>
                    <a:pt x="66" y="27"/>
                  </a:cubicBezTo>
                  <a:cubicBezTo>
                    <a:pt x="79" y="13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0"/>
            <p:cNvSpPr/>
            <p:nvPr/>
          </p:nvSpPr>
          <p:spPr>
            <a:xfrm>
              <a:off x="4277798" y="1918171"/>
              <a:ext cx="1315" cy="2631"/>
            </a:xfrm>
            <a:custGeom>
              <a:avLst/>
              <a:gdLst/>
              <a:ahLst/>
              <a:cxnLst/>
              <a:rect l="l" t="t" r="r" b="b"/>
              <a:pathLst>
                <a:path w="40" h="80" extrusionOk="0">
                  <a:moveTo>
                    <a:pt x="39" y="1"/>
                  </a:moveTo>
                  <a:cubicBezTo>
                    <a:pt x="26" y="1"/>
                    <a:pt x="26" y="1"/>
                    <a:pt x="26" y="14"/>
                  </a:cubicBezTo>
                  <a:lnTo>
                    <a:pt x="13" y="14"/>
                  </a:lnTo>
                  <a:cubicBezTo>
                    <a:pt x="13" y="27"/>
                    <a:pt x="13" y="27"/>
                    <a:pt x="0" y="41"/>
                  </a:cubicBezTo>
                  <a:lnTo>
                    <a:pt x="0" y="54"/>
                  </a:lnTo>
                  <a:lnTo>
                    <a:pt x="0" y="80"/>
                  </a:lnTo>
                  <a:lnTo>
                    <a:pt x="13" y="80"/>
                  </a:lnTo>
                  <a:lnTo>
                    <a:pt x="26" y="67"/>
                  </a:lnTo>
                  <a:cubicBezTo>
                    <a:pt x="26" y="54"/>
                    <a:pt x="39" y="41"/>
                    <a:pt x="39" y="27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0"/>
            <p:cNvSpPr/>
            <p:nvPr/>
          </p:nvSpPr>
          <p:spPr>
            <a:xfrm>
              <a:off x="4245110" y="1825599"/>
              <a:ext cx="1776" cy="2532"/>
            </a:xfrm>
            <a:custGeom>
              <a:avLst/>
              <a:gdLst/>
              <a:ahLst/>
              <a:cxnLst/>
              <a:rect l="l" t="t" r="r" b="b"/>
              <a:pathLst>
                <a:path w="54" h="77" extrusionOk="0">
                  <a:moveTo>
                    <a:pt x="39" y="0"/>
                  </a:moveTo>
                  <a:cubicBezTo>
                    <a:pt x="38" y="0"/>
                    <a:pt x="34" y="3"/>
                    <a:pt x="27" y="10"/>
                  </a:cubicBezTo>
                  <a:cubicBezTo>
                    <a:pt x="27" y="23"/>
                    <a:pt x="15" y="23"/>
                    <a:pt x="15" y="36"/>
                  </a:cubicBezTo>
                  <a:lnTo>
                    <a:pt x="15" y="50"/>
                  </a:lnTo>
                  <a:cubicBezTo>
                    <a:pt x="1" y="63"/>
                    <a:pt x="15" y="63"/>
                    <a:pt x="15" y="76"/>
                  </a:cubicBezTo>
                  <a:lnTo>
                    <a:pt x="27" y="76"/>
                  </a:lnTo>
                  <a:lnTo>
                    <a:pt x="41" y="63"/>
                  </a:lnTo>
                  <a:cubicBezTo>
                    <a:pt x="41" y="50"/>
                    <a:pt x="54" y="36"/>
                    <a:pt x="54" y="23"/>
                  </a:cubicBezTo>
                  <a:cubicBezTo>
                    <a:pt x="54" y="10"/>
                    <a:pt x="54" y="10"/>
                    <a:pt x="41" y="10"/>
                  </a:cubicBezTo>
                  <a:cubicBezTo>
                    <a:pt x="41" y="3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0"/>
            <p:cNvSpPr/>
            <p:nvPr/>
          </p:nvSpPr>
          <p:spPr>
            <a:xfrm>
              <a:off x="4251654" y="1806328"/>
              <a:ext cx="2664" cy="3946"/>
            </a:xfrm>
            <a:custGeom>
              <a:avLst/>
              <a:gdLst/>
              <a:ahLst/>
              <a:cxnLst/>
              <a:rect l="l" t="t" r="r" b="b"/>
              <a:pathLst>
                <a:path w="81" h="120" extrusionOk="0">
                  <a:moveTo>
                    <a:pt x="40" y="1"/>
                  </a:moveTo>
                  <a:cubicBezTo>
                    <a:pt x="40" y="13"/>
                    <a:pt x="40" y="13"/>
                    <a:pt x="27" y="27"/>
                  </a:cubicBezTo>
                  <a:cubicBezTo>
                    <a:pt x="27" y="27"/>
                    <a:pt x="27" y="40"/>
                    <a:pt x="14" y="53"/>
                  </a:cubicBezTo>
                  <a:cubicBezTo>
                    <a:pt x="14" y="66"/>
                    <a:pt x="1" y="66"/>
                    <a:pt x="1" y="80"/>
                  </a:cubicBezTo>
                  <a:cubicBezTo>
                    <a:pt x="1" y="93"/>
                    <a:pt x="1" y="106"/>
                    <a:pt x="14" y="119"/>
                  </a:cubicBezTo>
                  <a:lnTo>
                    <a:pt x="40" y="119"/>
                  </a:lnTo>
                  <a:lnTo>
                    <a:pt x="54" y="106"/>
                  </a:lnTo>
                  <a:cubicBezTo>
                    <a:pt x="67" y="80"/>
                    <a:pt x="80" y="53"/>
                    <a:pt x="80" y="27"/>
                  </a:cubicBezTo>
                  <a:cubicBezTo>
                    <a:pt x="80" y="27"/>
                    <a:pt x="80" y="13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0"/>
            <p:cNvSpPr/>
            <p:nvPr/>
          </p:nvSpPr>
          <p:spPr>
            <a:xfrm>
              <a:off x="4206404" y="1731876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13" y="1"/>
                  </a:moveTo>
                  <a:cubicBezTo>
                    <a:pt x="13" y="1"/>
                    <a:pt x="0" y="1"/>
                    <a:pt x="0" y="14"/>
                  </a:cubicBezTo>
                  <a:lnTo>
                    <a:pt x="0" y="27"/>
                  </a:lnTo>
                  <a:lnTo>
                    <a:pt x="13" y="27"/>
                  </a:lnTo>
                  <a:cubicBezTo>
                    <a:pt x="13" y="41"/>
                    <a:pt x="27" y="41"/>
                    <a:pt x="40" y="54"/>
                  </a:cubicBezTo>
                  <a:lnTo>
                    <a:pt x="53" y="54"/>
                  </a:lnTo>
                  <a:cubicBezTo>
                    <a:pt x="66" y="54"/>
                    <a:pt x="66" y="41"/>
                    <a:pt x="66" y="27"/>
                  </a:cubicBezTo>
                  <a:cubicBezTo>
                    <a:pt x="66" y="27"/>
                    <a:pt x="53" y="27"/>
                    <a:pt x="53" y="14"/>
                  </a:cubicBezTo>
                  <a:cubicBezTo>
                    <a:pt x="40" y="14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0"/>
            <p:cNvSpPr/>
            <p:nvPr/>
          </p:nvSpPr>
          <p:spPr>
            <a:xfrm>
              <a:off x="4208574" y="1734079"/>
              <a:ext cx="1743" cy="1315"/>
            </a:xfrm>
            <a:custGeom>
              <a:avLst/>
              <a:gdLst/>
              <a:ahLst/>
              <a:cxnLst/>
              <a:rect l="l" t="t" r="r" b="b"/>
              <a:pathLst>
                <a:path w="53" h="40" extrusionOk="0">
                  <a:moveTo>
                    <a:pt x="14" y="0"/>
                  </a:moveTo>
                  <a:lnTo>
                    <a:pt x="0" y="13"/>
                  </a:lnTo>
                  <a:lnTo>
                    <a:pt x="14" y="27"/>
                  </a:lnTo>
                  <a:cubicBezTo>
                    <a:pt x="14" y="27"/>
                    <a:pt x="26" y="27"/>
                    <a:pt x="26" y="40"/>
                  </a:cubicBezTo>
                  <a:lnTo>
                    <a:pt x="40" y="40"/>
                  </a:lnTo>
                  <a:cubicBezTo>
                    <a:pt x="53" y="40"/>
                    <a:pt x="53" y="27"/>
                    <a:pt x="53" y="27"/>
                  </a:cubicBezTo>
                  <a:cubicBezTo>
                    <a:pt x="53" y="13"/>
                    <a:pt x="40" y="13"/>
                    <a:pt x="40" y="13"/>
                  </a:cubicBezTo>
                  <a:cubicBezTo>
                    <a:pt x="40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0"/>
            <p:cNvSpPr/>
            <p:nvPr/>
          </p:nvSpPr>
          <p:spPr>
            <a:xfrm>
              <a:off x="4207686" y="1722767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cubicBezTo>
                    <a:pt x="1" y="13"/>
                    <a:pt x="1" y="27"/>
                    <a:pt x="14" y="27"/>
                  </a:cubicBezTo>
                  <a:lnTo>
                    <a:pt x="27" y="39"/>
                  </a:lnTo>
                  <a:lnTo>
                    <a:pt x="41" y="39"/>
                  </a:lnTo>
                  <a:cubicBezTo>
                    <a:pt x="53" y="39"/>
                    <a:pt x="53" y="27"/>
                    <a:pt x="53" y="27"/>
                  </a:cubicBezTo>
                  <a:lnTo>
                    <a:pt x="41" y="13"/>
                  </a:lnTo>
                  <a:cubicBezTo>
                    <a:pt x="41" y="13"/>
                    <a:pt x="27" y="13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0"/>
            <p:cNvSpPr/>
            <p:nvPr/>
          </p:nvSpPr>
          <p:spPr>
            <a:xfrm>
              <a:off x="4236428" y="1724049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40" y="0"/>
                  </a:moveTo>
                  <a:cubicBezTo>
                    <a:pt x="40" y="0"/>
                    <a:pt x="27" y="0"/>
                    <a:pt x="27" y="14"/>
                  </a:cubicBezTo>
                  <a:cubicBezTo>
                    <a:pt x="14" y="14"/>
                    <a:pt x="0" y="27"/>
                    <a:pt x="0" y="41"/>
                  </a:cubicBezTo>
                  <a:lnTo>
                    <a:pt x="0" y="53"/>
                  </a:lnTo>
                  <a:cubicBezTo>
                    <a:pt x="0" y="67"/>
                    <a:pt x="0" y="67"/>
                    <a:pt x="14" y="67"/>
                  </a:cubicBezTo>
                  <a:cubicBezTo>
                    <a:pt x="14" y="67"/>
                    <a:pt x="27" y="67"/>
                    <a:pt x="27" y="53"/>
                  </a:cubicBezTo>
                  <a:cubicBezTo>
                    <a:pt x="40" y="53"/>
                    <a:pt x="40" y="41"/>
                    <a:pt x="40" y="27"/>
                  </a:cubicBezTo>
                  <a:lnTo>
                    <a:pt x="53" y="27"/>
                  </a:lnTo>
                  <a:cubicBezTo>
                    <a:pt x="53" y="14"/>
                    <a:pt x="53" y="14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0"/>
            <p:cNvSpPr/>
            <p:nvPr/>
          </p:nvSpPr>
          <p:spPr>
            <a:xfrm>
              <a:off x="4235540" y="1727107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1"/>
                  </a:moveTo>
                  <a:cubicBezTo>
                    <a:pt x="14" y="13"/>
                    <a:pt x="14" y="13"/>
                    <a:pt x="14" y="27"/>
                  </a:cubicBezTo>
                  <a:cubicBezTo>
                    <a:pt x="1" y="27"/>
                    <a:pt x="1" y="27"/>
                    <a:pt x="1" y="40"/>
                  </a:cubicBez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0"/>
            <p:cNvSpPr/>
            <p:nvPr/>
          </p:nvSpPr>
          <p:spPr>
            <a:xfrm>
              <a:off x="4231199" y="1716781"/>
              <a:ext cx="1348" cy="1644"/>
            </a:xfrm>
            <a:custGeom>
              <a:avLst/>
              <a:gdLst/>
              <a:ahLst/>
              <a:cxnLst/>
              <a:rect l="l" t="t" r="r" b="b"/>
              <a:pathLst>
                <a:path w="41" h="50" extrusionOk="0">
                  <a:moveTo>
                    <a:pt x="28" y="0"/>
                  </a:moveTo>
                  <a:cubicBezTo>
                    <a:pt x="27" y="0"/>
                    <a:pt x="27" y="3"/>
                    <a:pt x="27" y="10"/>
                  </a:cubicBezTo>
                  <a:cubicBezTo>
                    <a:pt x="14" y="10"/>
                    <a:pt x="14" y="10"/>
                    <a:pt x="14" y="23"/>
                  </a:cubicBezTo>
                  <a:cubicBezTo>
                    <a:pt x="0" y="23"/>
                    <a:pt x="0" y="36"/>
                    <a:pt x="0" y="36"/>
                  </a:cubicBezTo>
                  <a:cubicBezTo>
                    <a:pt x="14" y="36"/>
                    <a:pt x="14" y="50"/>
                    <a:pt x="14" y="50"/>
                  </a:cubicBezTo>
                  <a:cubicBezTo>
                    <a:pt x="27" y="50"/>
                    <a:pt x="27" y="36"/>
                    <a:pt x="27" y="36"/>
                  </a:cubicBezTo>
                  <a:lnTo>
                    <a:pt x="41" y="23"/>
                  </a:lnTo>
                  <a:lnTo>
                    <a:pt x="41" y="10"/>
                  </a:lnTo>
                  <a:cubicBezTo>
                    <a:pt x="34" y="3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0"/>
            <p:cNvSpPr/>
            <p:nvPr/>
          </p:nvSpPr>
          <p:spPr>
            <a:xfrm>
              <a:off x="4209889" y="1757691"/>
              <a:ext cx="2170" cy="2072"/>
            </a:xfrm>
            <a:custGeom>
              <a:avLst/>
              <a:gdLst/>
              <a:ahLst/>
              <a:cxnLst/>
              <a:rect l="l" t="t" r="r" b="b"/>
              <a:pathLst>
                <a:path w="66" h="63" extrusionOk="0">
                  <a:moveTo>
                    <a:pt x="20" y="0"/>
                  </a:moveTo>
                  <a:cubicBezTo>
                    <a:pt x="16" y="0"/>
                    <a:pt x="13" y="3"/>
                    <a:pt x="13" y="10"/>
                  </a:cubicBezTo>
                  <a:cubicBezTo>
                    <a:pt x="0" y="10"/>
                    <a:pt x="13" y="24"/>
                    <a:pt x="13" y="24"/>
                  </a:cubicBezTo>
                  <a:lnTo>
                    <a:pt x="13" y="36"/>
                  </a:lnTo>
                  <a:cubicBezTo>
                    <a:pt x="27" y="36"/>
                    <a:pt x="39" y="50"/>
                    <a:pt x="39" y="50"/>
                  </a:cubicBezTo>
                  <a:cubicBezTo>
                    <a:pt x="53" y="50"/>
                    <a:pt x="53" y="63"/>
                    <a:pt x="66" y="63"/>
                  </a:cubicBezTo>
                  <a:lnTo>
                    <a:pt x="66" y="36"/>
                  </a:lnTo>
                  <a:lnTo>
                    <a:pt x="66" y="24"/>
                  </a:lnTo>
                  <a:cubicBezTo>
                    <a:pt x="53" y="10"/>
                    <a:pt x="39" y="10"/>
                    <a:pt x="27" y="10"/>
                  </a:cubicBezTo>
                  <a:cubicBezTo>
                    <a:pt x="27" y="3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0"/>
            <p:cNvSpPr/>
            <p:nvPr/>
          </p:nvSpPr>
          <p:spPr>
            <a:xfrm>
              <a:off x="4212027" y="17601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5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cubicBezTo>
                    <a:pt x="41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0"/>
            <p:cNvSpPr/>
            <p:nvPr/>
          </p:nvSpPr>
          <p:spPr>
            <a:xfrm>
              <a:off x="4212915" y="1749305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cubicBezTo>
                    <a:pt x="41" y="27"/>
                    <a:pt x="41" y="2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0"/>
            <p:cNvSpPr/>
            <p:nvPr/>
          </p:nvSpPr>
          <p:spPr>
            <a:xfrm>
              <a:off x="4240769" y="1754501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0" y="41"/>
                  </a:lnTo>
                  <a:cubicBezTo>
                    <a:pt x="0" y="54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1"/>
                    <a:pt x="41" y="27"/>
                    <a:pt x="53" y="27"/>
                  </a:cubicBezTo>
                  <a:lnTo>
                    <a:pt x="53" y="15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0"/>
            <p:cNvSpPr/>
            <p:nvPr/>
          </p:nvSpPr>
          <p:spPr>
            <a:xfrm>
              <a:off x="4239881" y="1757132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15" y="0"/>
                  </a:moveTo>
                  <a:cubicBezTo>
                    <a:pt x="15" y="14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0"/>
            <p:cNvSpPr/>
            <p:nvPr/>
          </p:nvSpPr>
          <p:spPr>
            <a:xfrm>
              <a:off x="4236855" y="174628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" y="26"/>
                  </a:lnTo>
                  <a:lnTo>
                    <a:pt x="1" y="39"/>
                  </a:lnTo>
                  <a:lnTo>
                    <a:pt x="27" y="39"/>
                  </a:lnTo>
                  <a:cubicBezTo>
                    <a:pt x="27" y="26"/>
                    <a:pt x="27" y="26"/>
                    <a:pt x="40" y="26"/>
                  </a:cubicBezTo>
                  <a:lnTo>
                    <a:pt x="40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0"/>
            <p:cNvSpPr/>
            <p:nvPr/>
          </p:nvSpPr>
          <p:spPr>
            <a:xfrm>
              <a:off x="4206831" y="1778902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0" y="0"/>
                  </a:moveTo>
                  <a:lnTo>
                    <a:pt x="0" y="27"/>
                  </a:lnTo>
                  <a:lnTo>
                    <a:pt x="27" y="53"/>
                  </a:lnTo>
                  <a:cubicBezTo>
                    <a:pt x="27" y="53"/>
                    <a:pt x="27" y="67"/>
                    <a:pt x="40" y="67"/>
                  </a:cubicBezTo>
                  <a:cubicBezTo>
                    <a:pt x="40" y="67"/>
                    <a:pt x="53" y="67"/>
                    <a:pt x="53" y="53"/>
                  </a:cubicBezTo>
                  <a:lnTo>
                    <a:pt x="53" y="40"/>
                  </a:lnTo>
                  <a:cubicBezTo>
                    <a:pt x="40" y="27"/>
                    <a:pt x="40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0"/>
            <p:cNvSpPr/>
            <p:nvPr/>
          </p:nvSpPr>
          <p:spPr>
            <a:xfrm>
              <a:off x="4207686" y="1781960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0"/>
                  </a:moveTo>
                  <a:cubicBezTo>
                    <a:pt x="14" y="0"/>
                    <a:pt x="14" y="13"/>
                    <a:pt x="1" y="13"/>
                  </a:cubicBezTo>
                  <a:lnTo>
                    <a:pt x="14" y="13"/>
                  </a:lnTo>
                  <a:cubicBezTo>
                    <a:pt x="14" y="27"/>
                    <a:pt x="14" y="27"/>
                    <a:pt x="27" y="40"/>
                  </a:cubicBezTo>
                  <a:lnTo>
                    <a:pt x="41" y="40"/>
                  </a:lnTo>
                  <a:lnTo>
                    <a:pt x="41" y="13"/>
                  </a:lnTo>
                  <a:cubicBezTo>
                    <a:pt x="41" y="13"/>
                    <a:pt x="27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0"/>
            <p:cNvSpPr/>
            <p:nvPr/>
          </p:nvSpPr>
          <p:spPr>
            <a:xfrm>
              <a:off x="4212487" y="1771503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3" y="40"/>
                  </a:lnTo>
                  <a:lnTo>
                    <a:pt x="27" y="40"/>
                  </a:lnTo>
                  <a:lnTo>
                    <a:pt x="27" y="27"/>
                  </a:lnTo>
                  <a:cubicBezTo>
                    <a:pt x="27" y="13"/>
                    <a:pt x="27" y="13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0"/>
            <p:cNvSpPr/>
            <p:nvPr/>
          </p:nvSpPr>
          <p:spPr>
            <a:xfrm>
              <a:off x="4236428" y="1786301"/>
              <a:ext cx="2203" cy="1513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40" y="1"/>
                  </a:moveTo>
                  <a:cubicBezTo>
                    <a:pt x="40" y="1"/>
                    <a:pt x="27" y="1"/>
                    <a:pt x="14" y="13"/>
                  </a:cubicBezTo>
                  <a:lnTo>
                    <a:pt x="0" y="27"/>
                  </a:lnTo>
                  <a:cubicBezTo>
                    <a:pt x="0" y="40"/>
                    <a:pt x="0" y="40"/>
                    <a:pt x="14" y="40"/>
                  </a:cubicBezTo>
                  <a:cubicBezTo>
                    <a:pt x="14" y="44"/>
                    <a:pt x="15" y="46"/>
                    <a:pt x="17" y="46"/>
                  </a:cubicBezTo>
                  <a:cubicBezTo>
                    <a:pt x="21" y="46"/>
                    <a:pt x="27" y="40"/>
                    <a:pt x="27" y="40"/>
                  </a:cubicBezTo>
                  <a:cubicBezTo>
                    <a:pt x="40" y="40"/>
                    <a:pt x="53" y="27"/>
                    <a:pt x="53" y="27"/>
                  </a:cubicBezTo>
                  <a:lnTo>
                    <a:pt x="67" y="2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0"/>
            <p:cNvSpPr/>
            <p:nvPr/>
          </p:nvSpPr>
          <p:spPr>
            <a:xfrm>
              <a:off x="4234685" y="1788471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4"/>
                    <a:pt x="0" y="14"/>
                    <a:pt x="0" y="14"/>
                  </a:cubicBezTo>
                  <a:cubicBezTo>
                    <a:pt x="0" y="27"/>
                    <a:pt x="0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0" y="27"/>
                    <a:pt x="40" y="14"/>
                  </a:cubicBezTo>
                  <a:cubicBezTo>
                    <a:pt x="53" y="14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0"/>
            <p:cNvSpPr/>
            <p:nvPr/>
          </p:nvSpPr>
          <p:spPr>
            <a:xfrm>
              <a:off x="4235540" y="1777159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41" y="0"/>
                  </a:moveTo>
                  <a:cubicBezTo>
                    <a:pt x="27" y="0"/>
                    <a:pt x="14" y="0"/>
                    <a:pt x="14" y="14"/>
                  </a:cubicBezTo>
                  <a:cubicBezTo>
                    <a:pt x="14" y="14"/>
                    <a:pt x="1" y="14"/>
                    <a:pt x="1" y="27"/>
                  </a:cubicBezTo>
                  <a:lnTo>
                    <a:pt x="14" y="27"/>
                  </a:lnTo>
                  <a:cubicBezTo>
                    <a:pt x="14" y="31"/>
                    <a:pt x="14" y="33"/>
                    <a:pt x="15" y="33"/>
                  </a:cubicBezTo>
                  <a:cubicBezTo>
                    <a:pt x="16" y="33"/>
                    <a:pt x="19" y="27"/>
                    <a:pt x="27" y="27"/>
                  </a:cubicBezTo>
                  <a:lnTo>
                    <a:pt x="41" y="27"/>
                  </a:lnTo>
                  <a:lnTo>
                    <a:pt x="41" y="14"/>
                  </a:lnTo>
                  <a:cubicBezTo>
                    <a:pt x="54" y="14"/>
                    <a:pt x="54" y="14"/>
                    <a:pt x="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0"/>
            <p:cNvSpPr/>
            <p:nvPr/>
          </p:nvSpPr>
          <p:spPr>
            <a:xfrm>
              <a:off x="4199432" y="1806756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cubicBezTo>
                    <a:pt x="13" y="40"/>
                    <a:pt x="13" y="53"/>
                    <a:pt x="27" y="53"/>
                  </a:cubicBezTo>
                  <a:cubicBezTo>
                    <a:pt x="27" y="67"/>
                    <a:pt x="40" y="67"/>
                    <a:pt x="40" y="67"/>
                  </a:cubicBezTo>
                  <a:cubicBezTo>
                    <a:pt x="54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40" y="14"/>
                    <a:pt x="27" y="14"/>
                  </a:cubicBezTo>
                  <a:cubicBezTo>
                    <a:pt x="27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0"/>
            <p:cNvSpPr/>
            <p:nvPr/>
          </p:nvSpPr>
          <p:spPr>
            <a:xfrm>
              <a:off x="4200714" y="1809814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5" y="27"/>
                    <a:pt x="15" y="40"/>
                  </a:cubicBezTo>
                  <a:lnTo>
                    <a:pt x="41" y="40"/>
                  </a:lnTo>
                  <a:lnTo>
                    <a:pt x="41" y="2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0"/>
            <p:cNvSpPr/>
            <p:nvPr/>
          </p:nvSpPr>
          <p:spPr>
            <a:xfrm>
              <a:off x="4204661" y="1799356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27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0"/>
            <p:cNvSpPr/>
            <p:nvPr/>
          </p:nvSpPr>
          <p:spPr>
            <a:xfrm>
              <a:off x="4229456" y="181241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1"/>
                  </a:moveTo>
                  <a:lnTo>
                    <a:pt x="14" y="27"/>
                  </a:lnTo>
                  <a:cubicBezTo>
                    <a:pt x="0" y="27"/>
                    <a:pt x="0" y="27"/>
                    <a:pt x="0" y="40"/>
                  </a:cubicBezTo>
                  <a:cubicBezTo>
                    <a:pt x="0" y="40"/>
                    <a:pt x="0" y="54"/>
                    <a:pt x="14" y="54"/>
                  </a:cubicBezTo>
                  <a:lnTo>
                    <a:pt x="27" y="54"/>
                  </a:lnTo>
                  <a:cubicBezTo>
                    <a:pt x="41" y="40"/>
                    <a:pt x="41" y="40"/>
                    <a:pt x="53" y="40"/>
                  </a:cubicBezTo>
                  <a:lnTo>
                    <a:pt x="67" y="27"/>
                  </a:lnTo>
                  <a:lnTo>
                    <a:pt x="67" y="14"/>
                  </a:lnTo>
                  <a:cubicBezTo>
                    <a:pt x="67" y="1"/>
                    <a:pt x="53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0"/>
            <p:cNvSpPr/>
            <p:nvPr/>
          </p:nvSpPr>
          <p:spPr>
            <a:xfrm>
              <a:off x="4227713" y="1815043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4" y="0"/>
                  </a:moveTo>
                  <a:cubicBezTo>
                    <a:pt x="14" y="13"/>
                    <a:pt x="0" y="13"/>
                    <a:pt x="0" y="13"/>
                  </a:cubicBezTo>
                  <a:cubicBezTo>
                    <a:pt x="0" y="27"/>
                    <a:pt x="14" y="27"/>
                    <a:pt x="14" y="27"/>
                  </a:cubicBezTo>
                  <a:lnTo>
                    <a:pt x="27" y="27"/>
                  </a:lnTo>
                  <a:cubicBezTo>
                    <a:pt x="27" y="27"/>
                    <a:pt x="41" y="27"/>
                    <a:pt x="41" y="13"/>
                  </a:cubicBezTo>
                  <a:lnTo>
                    <a:pt x="53" y="1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0"/>
            <p:cNvSpPr/>
            <p:nvPr/>
          </p:nvSpPr>
          <p:spPr>
            <a:xfrm>
              <a:off x="4228174" y="1803730"/>
              <a:ext cx="1776" cy="1085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27" y="0"/>
                  </a:moveTo>
                  <a:cubicBezTo>
                    <a:pt x="27" y="0"/>
                    <a:pt x="13" y="0"/>
                    <a:pt x="13" y="13"/>
                  </a:cubicBezTo>
                  <a:cubicBezTo>
                    <a:pt x="0" y="13"/>
                    <a:pt x="0" y="13"/>
                    <a:pt x="0" y="27"/>
                  </a:cubicBezTo>
                  <a:lnTo>
                    <a:pt x="13" y="27"/>
                  </a:lnTo>
                  <a:cubicBezTo>
                    <a:pt x="13" y="31"/>
                    <a:pt x="13" y="32"/>
                    <a:pt x="13" y="32"/>
                  </a:cubicBezTo>
                  <a:cubicBezTo>
                    <a:pt x="14" y="32"/>
                    <a:pt x="17" y="27"/>
                    <a:pt x="27" y="27"/>
                  </a:cubicBezTo>
                  <a:cubicBezTo>
                    <a:pt x="27" y="27"/>
                    <a:pt x="39" y="27"/>
                    <a:pt x="39" y="13"/>
                  </a:cubicBezTo>
                  <a:cubicBezTo>
                    <a:pt x="39" y="13"/>
                    <a:pt x="53" y="13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0"/>
            <p:cNvSpPr/>
            <p:nvPr/>
          </p:nvSpPr>
          <p:spPr>
            <a:xfrm>
              <a:off x="4198117" y="1841581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cubicBezTo>
                    <a:pt x="0" y="14"/>
                    <a:pt x="0" y="27"/>
                    <a:pt x="14" y="27"/>
                  </a:cubicBezTo>
                  <a:lnTo>
                    <a:pt x="14" y="40"/>
                  </a:lnTo>
                  <a:cubicBezTo>
                    <a:pt x="27" y="40"/>
                    <a:pt x="41" y="40"/>
                    <a:pt x="41" y="53"/>
                  </a:cubicBezTo>
                  <a:lnTo>
                    <a:pt x="67" y="53"/>
                  </a:lnTo>
                  <a:lnTo>
                    <a:pt x="67" y="40"/>
                  </a:lnTo>
                  <a:cubicBezTo>
                    <a:pt x="67" y="27"/>
                    <a:pt x="67" y="27"/>
                    <a:pt x="53" y="27"/>
                  </a:cubicBezTo>
                  <a:cubicBezTo>
                    <a:pt x="53" y="14"/>
                    <a:pt x="41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0"/>
            <p:cNvSpPr/>
            <p:nvPr/>
          </p:nvSpPr>
          <p:spPr>
            <a:xfrm>
              <a:off x="4200320" y="1844179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1"/>
                  </a:moveTo>
                  <a:cubicBezTo>
                    <a:pt x="0" y="1"/>
                    <a:pt x="13" y="14"/>
                    <a:pt x="13" y="14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39" y="27"/>
                  </a:lnTo>
                  <a:cubicBezTo>
                    <a:pt x="53" y="27"/>
                    <a:pt x="53" y="27"/>
                    <a:pt x="53" y="14"/>
                  </a:cubicBezTo>
                  <a:lnTo>
                    <a:pt x="39" y="14"/>
                  </a:lnTo>
                  <a:cubicBezTo>
                    <a:pt x="39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0"/>
            <p:cNvSpPr/>
            <p:nvPr/>
          </p:nvSpPr>
          <p:spPr>
            <a:xfrm>
              <a:off x="4200320" y="1832867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lnTo>
                    <a:pt x="0" y="27"/>
                  </a:lnTo>
                  <a:lnTo>
                    <a:pt x="27" y="27"/>
                  </a:lnTo>
                  <a:cubicBezTo>
                    <a:pt x="27" y="41"/>
                    <a:pt x="27" y="41"/>
                    <a:pt x="39" y="41"/>
                  </a:cubicBezTo>
                  <a:lnTo>
                    <a:pt x="39" y="27"/>
                  </a:lnTo>
                  <a:lnTo>
                    <a:pt x="39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0"/>
            <p:cNvSpPr/>
            <p:nvPr/>
          </p:nvSpPr>
          <p:spPr>
            <a:xfrm>
              <a:off x="4228568" y="1835464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54" y="1"/>
                  </a:moveTo>
                  <a:cubicBezTo>
                    <a:pt x="41" y="1"/>
                    <a:pt x="41" y="1"/>
                    <a:pt x="27" y="15"/>
                  </a:cubicBezTo>
                  <a:cubicBezTo>
                    <a:pt x="15" y="15"/>
                    <a:pt x="15" y="27"/>
                    <a:pt x="1" y="41"/>
                  </a:cubicBezTo>
                  <a:lnTo>
                    <a:pt x="1" y="54"/>
                  </a:lnTo>
                  <a:cubicBezTo>
                    <a:pt x="1" y="67"/>
                    <a:pt x="1" y="67"/>
                    <a:pt x="15" y="67"/>
                  </a:cubicBezTo>
                  <a:cubicBezTo>
                    <a:pt x="27" y="67"/>
                    <a:pt x="27" y="67"/>
                    <a:pt x="27" y="54"/>
                  </a:cubicBezTo>
                  <a:cubicBezTo>
                    <a:pt x="41" y="54"/>
                    <a:pt x="41" y="41"/>
                    <a:pt x="54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0"/>
            <p:cNvSpPr/>
            <p:nvPr/>
          </p:nvSpPr>
          <p:spPr>
            <a:xfrm>
              <a:off x="4227713" y="1838523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lnTo>
                    <a:pt x="0" y="27"/>
                  </a:lnTo>
                  <a:lnTo>
                    <a:pt x="0" y="40"/>
                  </a:lnTo>
                  <a:lnTo>
                    <a:pt x="27" y="40"/>
                  </a:lnTo>
                  <a:cubicBezTo>
                    <a:pt x="27" y="27"/>
                    <a:pt x="41" y="27"/>
                    <a:pt x="41" y="27"/>
                  </a:cubicBezTo>
                  <a:lnTo>
                    <a:pt x="41" y="1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0"/>
            <p:cNvSpPr/>
            <p:nvPr/>
          </p:nvSpPr>
          <p:spPr>
            <a:xfrm>
              <a:off x="4223800" y="182809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7" y="0"/>
                  </a:moveTo>
                  <a:cubicBezTo>
                    <a:pt x="14" y="0"/>
                    <a:pt x="14" y="13"/>
                    <a:pt x="14" y="13"/>
                  </a:cubicBezTo>
                  <a:cubicBezTo>
                    <a:pt x="14" y="27"/>
                    <a:pt x="1" y="27"/>
                    <a:pt x="14" y="27"/>
                  </a:cubicBezTo>
                  <a:lnTo>
                    <a:pt x="14" y="39"/>
                  </a:lnTo>
                  <a:lnTo>
                    <a:pt x="27" y="39"/>
                  </a:ln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0"/>
            <p:cNvSpPr/>
            <p:nvPr/>
          </p:nvSpPr>
          <p:spPr>
            <a:xfrm>
              <a:off x="4209002" y="1866804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3" y="1"/>
                  </a:moveTo>
                  <a:cubicBezTo>
                    <a:pt x="1" y="1"/>
                    <a:pt x="1" y="1"/>
                    <a:pt x="1" y="15"/>
                  </a:cubicBezTo>
                  <a:lnTo>
                    <a:pt x="1" y="27"/>
                  </a:lnTo>
                  <a:lnTo>
                    <a:pt x="27" y="27"/>
                  </a:lnTo>
                  <a:cubicBezTo>
                    <a:pt x="27" y="34"/>
                    <a:pt x="30" y="38"/>
                    <a:pt x="34" y="38"/>
                  </a:cubicBezTo>
                  <a:cubicBezTo>
                    <a:pt x="37" y="38"/>
                    <a:pt x="40" y="34"/>
                    <a:pt x="40" y="27"/>
                  </a:cubicBezTo>
                  <a:lnTo>
                    <a:pt x="40" y="15"/>
                  </a:lnTo>
                  <a:cubicBezTo>
                    <a:pt x="27" y="1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0"/>
            <p:cNvSpPr/>
            <p:nvPr/>
          </p:nvSpPr>
          <p:spPr>
            <a:xfrm>
              <a:off x="4237283" y="1863318"/>
              <a:ext cx="1776" cy="2433"/>
            </a:xfrm>
            <a:custGeom>
              <a:avLst/>
              <a:gdLst/>
              <a:ahLst/>
              <a:cxnLst/>
              <a:rect l="l" t="t" r="r" b="b"/>
              <a:pathLst>
                <a:path w="54" h="74" extrusionOk="0">
                  <a:moveTo>
                    <a:pt x="41" y="1"/>
                  </a:moveTo>
                  <a:cubicBezTo>
                    <a:pt x="41" y="1"/>
                    <a:pt x="27" y="1"/>
                    <a:pt x="27" y="15"/>
                  </a:cubicBezTo>
                  <a:cubicBezTo>
                    <a:pt x="14" y="15"/>
                    <a:pt x="14" y="27"/>
                    <a:pt x="1" y="41"/>
                  </a:cubicBezTo>
                  <a:lnTo>
                    <a:pt x="1" y="68"/>
                  </a:lnTo>
                  <a:cubicBezTo>
                    <a:pt x="10" y="68"/>
                    <a:pt x="13" y="73"/>
                    <a:pt x="18" y="73"/>
                  </a:cubicBezTo>
                  <a:cubicBezTo>
                    <a:pt x="20" y="73"/>
                    <a:pt x="23" y="72"/>
                    <a:pt x="27" y="68"/>
                  </a:cubicBezTo>
                  <a:lnTo>
                    <a:pt x="41" y="54"/>
                  </a:lnTo>
                  <a:cubicBezTo>
                    <a:pt x="41" y="54"/>
                    <a:pt x="41" y="41"/>
                    <a:pt x="54" y="27"/>
                  </a:cubicBezTo>
                  <a:cubicBezTo>
                    <a:pt x="54" y="15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0"/>
            <p:cNvSpPr/>
            <p:nvPr/>
          </p:nvSpPr>
          <p:spPr>
            <a:xfrm>
              <a:off x="4237283" y="1866640"/>
              <a:ext cx="921" cy="1513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4" y="0"/>
                  </a:moveTo>
                  <a:cubicBezTo>
                    <a:pt x="20" y="0"/>
                    <a:pt x="14" y="6"/>
                    <a:pt x="14" y="6"/>
                  </a:cubicBezTo>
                  <a:cubicBezTo>
                    <a:pt x="1" y="6"/>
                    <a:pt x="1" y="20"/>
                    <a:pt x="1" y="20"/>
                  </a:cubicBezTo>
                  <a:lnTo>
                    <a:pt x="1" y="32"/>
                  </a:lnTo>
                  <a:cubicBezTo>
                    <a:pt x="1" y="46"/>
                    <a:pt x="14" y="46"/>
                    <a:pt x="14" y="46"/>
                  </a:cubicBezTo>
                  <a:cubicBezTo>
                    <a:pt x="14" y="46"/>
                    <a:pt x="14" y="32"/>
                    <a:pt x="27" y="32"/>
                  </a:cubicBezTo>
                  <a:lnTo>
                    <a:pt x="27" y="20"/>
                  </a:lnTo>
                  <a:lnTo>
                    <a:pt x="27" y="6"/>
                  </a:lnTo>
                  <a:cubicBezTo>
                    <a:pt x="27" y="2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0"/>
            <p:cNvSpPr/>
            <p:nvPr/>
          </p:nvSpPr>
          <p:spPr>
            <a:xfrm>
              <a:off x="4231199" y="18572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1"/>
                  </a:moveTo>
                  <a:lnTo>
                    <a:pt x="0" y="14"/>
                  </a:lnTo>
                  <a:lnTo>
                    <a:pt x="0" y="27"/>
                  </a:lnTo>
                  <a:cubicBezTo>
                    <a:pt x="0" y="41"/>
                    <a:pt x="14" y="41"/>
                    <a:pt x="14" y="41"/>
                  </a:cubicBezTo>
                  <a:cubicBezTo>
                    <a:pt x="27" y="41"/>
                    <a:pt x="27" y="41"/>
                    <a:pt x="27" y="27"/>
                  </a:cubicBezTo>
                  <a:cubicBezTo>
                    <a:pt x="27" y="27"/>
                    <a:pt x="27" y="14"/>
                    <a:pt x="41" y="14"/>
                  </a:cubicBezTo>
                  <a:cubicBezTo>
                    <a:pt x="41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0"/>
            <p:cNvSpPr/>
            <p:nvPr/>
          </p:nvSpPr>
          <p:spPr>
            <a:xfrm>
              <a:off x="4206831" y="1905576"/>
              <a:ext cx="2203" cy="1940"/>
            </a:xfrm>
            <a:custGeom>
              <a:avLst/>
              <a:gdLst/>
              <a:ahLst/>
              <a:cxnLst/>
              <a:rect l="l" t="t" r="r" b="b"/>
              <a:pathLst>
                <a:path w="67" h="59" extrusionOk="0">
                  <a:moveTo>
                    <a:pt x="0" y="0"/>
                  </a:moveTo>
                  <a:lnTo>
                    <a:pt x="0" y="27"/>
                  </a:lnTo>
                  <a:cubicBezTo>
                    <a:pt x="14" y="39"/>
                    <a:pt x="27" y="39"/>
                    <a:pt x="27" y="53"/>
                  </a:cubicBezTo>
                  <a:cubicBezTo>
                    <a:pt x="36" y="53"/>
                    <a:pt x="39" y="59"/>
                    <a:pt x="44" y="59"/>
                  </a:cubicBezTo>
                  <a:cubicBezTo>
                    <a:pt x="46" y="59"/>
                    <a:pt x="49" y="57"/>
                    <a:pt x="53" y="53"/>
                  </a:cubicBezTo>
                  <a:lnTo>
                    <a:pt x="67" y="39"/>
                  </a:lnTo>
                  <a:lnTo>
                    <a:pt x="53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0"/>
            <p:cNvSpPr/>
            <p:nvPr/>
          </p:nvSpPr>
          <p:spPr>
            <a:xfrm>
              <a:off x="4208574" y="1908174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4" y="1"/>
                  </a:moveTo>
                  <a:cubicBezTo>
                    <a:pt x="14" y="1"/>
                    <a:pt x="0" y="1"/>
                    <a:pt x="0" y="13"/>
                  </a:cubicBezTo>
                  <a:lnTo>
                    <a:pt x="0" y="27"/>
                  </a:lnTo>
                  <a:cubicBezTo>
                    <a:pt x="0" y="27"/>
                    <a:pt x="14" y="27"/>
                    <a:pt x="14" y="40"/>
                  </a:cubicBezTo>
                  <a:lnTo>
                    <a:pt x="26" y="40"/>
                  </a:lnTo>
                  <a:cubicBezTo>
                    <a:pt x="26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6" y="13"/>
                    <a:pt x="26" y="13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0"/>
            <p:cNvSpPr/>
            <p:nvPr/>
          </p:nvSpPr>
          <p:spPr>
            <a:xfrm>
              <a:off x="4237283" y="1906858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41" y="0"/>
                  </a:moveTo>
                  <a:cubicBezTo>
                    <a:pt x="27" y="0"/>
                    <a:pt x="27" y="14"/>
                    <a:pt x="14" y="27"/>
                  </a:cubicBezTo>
                  <a:lnTo>
                    <a:pt x="1" y="41"/>
                  </a:lnTo>
                  <a:cubicBezTo>
                    <a:pt x="1" y="53"/>
                    <a:pt x="14" y="53"/>
                    <a:pt x="14" y="53"/>
                  </a:cubicBezTo>
                  <a:lnTo>
                    <a:pt x="27" y="53"/>
                  </a:lnTo>
                  <a:cubicBezTo>
                    <a:pt x="41" y="41"/>
                    <a:pt x="54" y="41"/>
                    <a:pt x="54" y="27"/>
                  </a:cubicBezTo>
                  <a:lnTo>
                    <a:pt x="67" y="2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0"/>
            <p:cNvSpPr/>
            <p:nvPr/>
          </p:nvSpPr>
          <p:spPr>
            <a:xfrm>
              <a:off x="4236000" y="1909456"/>
              <a:ext cx="1776" cy="1381"/>
            </a:xfrm>
            <a:custGeom>
              <a:avLst/>
              <a:gdLst/>
              <a:ahLst/>
              <a:cxnLst/>
              <a:rect l="l" t="t" r="r" b="b"/>
              <a:pathLst>
                <a:path w="54" h="42" extrusionOk="0">
                  <a:moveTo>
                    <a:pt x="27" y="1"/>
                  </a:moveTo>
                  <a:lnTo>
                    <a:pt x="13" y="15"/>
                  </a:lnTo>
                  <a:lnTo>
                    <a:pt x="0" y="27"/>
                  </a:lnTo>
                  <a:lnTo>
                    <a:pt x="13" y="41"/>
                  </a:lnTo>
                  <a:cubicBezTo>
                    <a:pt x="13" y="41"/>
                    <a:pt x="27" y="41"/>
                    <a:pt x="27" y="27"/>
                  </a:cubicBezTo>
                  <a:cubicBezTo>
                    <a:pt x="27" y="27"/>
                    <a:pt x="40" y="27"/>
                    <a:pt x="40" y="15"/>
                  </a:cubicBezTo>
                  <a:lnTo>
                    <a:pt x="53" y="15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0"/>
            <p:cNvSpPr/>
            <p:nvPr/>
          </p:nvSpPr>
          <p:spPr>
            <a:xfrm>
              <a:off x="4235113" y="1898144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14" y="14"/>
                    <a:pt x="1" y="14"/>
                    <a:pt x="1" y="14"/>
                  </a:cubicBezTo>
                  <a:lnTo>
                    <a:pt x="1" y="27"/>
                  </a:lnTo>
                  <a:lnTo>
                    <a:pt x="1" y="41"/>
                  </a:lnTo>
                  <a:lnTo>
                    <a:pt x="14" y="41"/>
                  </a:lnTo>
                  <a:lnTo>
                    <a:pt x="27" y="27"/>
                  </a:lnTo>
                  <a:lnTo>
                    <a:pt x="40" y="27"/>
                  </a:ln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0"/>
            <p:cNvSpPr/>
            <p:nvPr/>
          </p:nvSpPr>
          <p:spPr>
            <a:xfrm>
              <a:off x="4210284" y="1924255"/>
              <a:ext cx="2236" cy="1381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41" y="1"/>
                  </a:moveTo>
                  <a:cubicBezTo>
                    <a:pt x="41" y="1"/>
                    <a:pt x="27" y="1"/>
                    <a:pt x="15" y="15"/>
                  </a:cubicBezTo>
                  <a:cubicBezTo>
                    <a:pt x="15" y="15"/>
                    <a:pt x="1" y="15"/>
                    <a:pt x="1" y="27"/>
                  </a:cubicBezTo>
                  <a:lnTo>
                    <a:pt x="1" y="41"/>
                  </a:lnTo>
                  <a:lnTo>
                    <a:pt x="27" y="41"/>
                  </a:lnTo>
                  <a:cubicBezTo>
                    <a:pt x="27" y="41"/>
                    <a:pt x="41" y="27"/>
                    <a:pt x="54" y="27"/>
                  </a:cubicBezTo>
                  <a:lnTo>
                    <a:pt x="68" y="15"/>
                  </a:lnTo>
                  <a:cubicBezTo>
                    <a:pt x="54" y="1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0"/>
            <p:cNvSpPr/>
            <p:nvPr/>
          </p:nvSpPr>
          <p:spPr>
            <a:xfrm>
              <a:off x="4208574" y="1925998"/>
              <a:ext cx="1348" cy="92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4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14" y="27"/>
                  </a:lnTo>
                  <a:cubicBezTo>
                    <a:pt x="26" y="15"/>
                    <a:pt x="26" y="15"/>
                    <a:pt x="40" y="15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0"/>
            <p:cNvSpPr/>
            <p:nvPr/>
          </p:nvSpPr>
          <p:spPr>
            <a:xfrm>
              <a:off x="4222485" y="1924715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4" y="1"/>
                  </a:moveTo>
                  <a:lnTo>
                    <a:pt x="1" y="13"/>
                  </a:lnTo>
                  <a:cubicBezTo>
                    <a:pt x="1" y="27"/>
                    <a:pt x="14" y="27"/>
                    <a:pt x="14" y="27"/>
                  </a:cubicBezTo>
                  <a:lnTo>
                    <a:pt x="41" y="27"/>
                  </a:lnTo>
                  <a:cubicBezTo>
                    <a:pt x="54" y="27"/>
                    <a:pt x="54" y="13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0"/>
            <p:cNvSpPr/>
            <p:nvPr/>
          </p:nvSpPr>
          <p:spPr>
            <a:xfrm>
              <a:off x="4160693" y="1923498"/>
              <a:ext cx="2203" cy="2138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20" y="1"/>
                  </a:moveTo>
                  <a:cubicBezTo>
                    <a:pt x="17" y="1"/>
                    <a:pt x="14" y="4"/>
                    <a:pt x="14" y="11"/>
                  </a:cubicBezTo>
                  <a:cubicBezTo>
                    <a:pt x="0" y="11"/>
                    <a:pt x="0" y="24"/>
                    <a:pt x="14" y="24"/>
                  </a:cubicBezTo>
                  <a:cubicBezTo>
                    <a:pt x="14" y="38"/>
                    <a:pt x="27" y="50"/>
                    <a:pt x="40" y="50"/>
                  </a:cubicBezTo>
                  <a:cubicBezTo>
                    <a:pt x="40" y="64"/>
                    <a:pt x="53" y="64"/>
                    <a:pt x="53" y="64"/>
                  </a:cubicBezTo>
                  <a:cubicBezTo>
                    <a:pt x="67" y="64"/>
                    <a:pt x="67" y="50"/>
                    <a:pt x="67" y="50"/>
                  </a:cubicBezTo>
                  <a:cubicBezTo>
                    <a:pt x="67" y="38"/>
                    <a:pt x="67" y="38"/>
                    <a:pt x="53" y="38"/>
                  </a:cubicBezTo>
                  <a:cubicBezTo>
                    <a:pt x="53" y="24"/>
                    <a:pt x="40" y="11"/>
                    <a:pt x="40" y="11"/>
                  </a:cubicBezTo>
                  <a:lnTo>
                    <a:pt x="27" y="11"/>
                  </a:lnTo>
                  <a:cubicBezTo>
                    <a:pt x="27" y="4"/>
                    <a:pt x="23" y="1"/>
                    <a:pt x="2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0"/>
            <p:cNvSpPr/>
            <p:nvPr/>
          </p:nvSpPr>
          <p:spPr>
            <a:xfrm>
              <a:off x="4163751" y="1925143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0"/>
                  </a:moveTo>
                  <a:lnTo>
                    <a:pt x="0" y="14"/>
                  </a:lnTo>
                  <a:cubicBezTo>
                    <a:pt x="13" y="27"/>
                    <a:pt x="13" y="27"/>
                    <a:pt x="13" y="41"/>
                  </a:cubicBezTo>
                  <a:lnTo>
                    <a:pt x="27" y="41"/>
                  </a:lnTo>
                  <a:cubicBezTo>
                    <a:pt x="39" y="41"/>
                    <a:pt x="39" y="41"/>
                    <a:pt x="39" y="27"/>
                  </a:cubicBezTo>
                  <a:lnTo>
                    <a:pt x="39" y="14"/>
                  </a:lnTo>
                  <a:cubicBezTo>
                    <a:pt x="27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0"/>
            <p:cNvSpPr/>
            <p:nvPr/>
          </p:nvSpPr>
          <p:spPr>
            <a:xfrm>
              <a:off x="4154576" y="1911462"/>
              <a:ext cx="1381" cy="1710"/>
            </a:xfrm>
            <a:custGeom>
              <a:avLst/>
              <a:gdLst/>
              <a:ahLst/>
              <a:cxnLst/>
              <a:rect l="l" t="t" r="r" b="b"/>
              <a:pathLst>
                <a:path w="42" h="52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lnTo>
                    <a:pt x="1" y="19"/>
                  </a:lnTo>
                  <a:cubicBezTo>
                    <a:pt x="1" y="33"/>
                    <a:pt x="15" y="46"/>
                    <a:pt x="15" y="46"/>
                  </a:cubicBezTo>
                  <a:cubicBezTo>
                    <a:pt x="23" y="46"/>
                    <a:pt x="26" y="52"/>
                    <a:pt x="31" y="52"/>
                  </a:cubicBezTo>
                  <a:cubicBezTo>
                    <a:pt x="33" y="52"/>
                    <a:pt x="36" y="50"/>
                    <a:pt x="41" y="46"/>
                  </a:cubicBezTo>
                  <a:cubicBezTo>
                    <a:pt x="41" y="46"/>
                    <a:pt x="41" y="33"/>
                    <a:pt x="27" y="33"/>
                  </a:cubicBezTo>
                  <a:cubicBezTo>
                    <a:pt x="27" y="19"/>
                    <a:pt x="15" y="19"/>
                    <a:pt x="15" y="7"/>
                  </a:cubicBezTo>
                  <a:cubicBezTo>
                    <a:pt x="15" y="7"/>
                    <a:pt x="15" y="0"/>
                    <a:pt x="1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0"/>
            <p:cNvSpPr/>
            <p:nvPr/>
          </p:nvSpPr>
          <p:spPr>
            <a:xfrm>
              <a:off x="4182036" y="1864667"/>
              <a:ext cx="6544" cy="6182"/>
            </a:xfrm>
            <a:custGeom>
              <a:avLst/>
              <a:gdLst/>
              <a:ahLst/>
              <a:cxnLst/>
              <a:rect l="l" t="t" r="r" b="b"/>
              <a:pathLst>
                <a:path w="199" h="188" extrusionOk="0">
                  <a:moveTo>
                    <a:pt x="92" y="0"/>
                  </a:moveTo>
                  <a:cubicBezTo>
                    <a:pt x="39" y="0"/>
                    <a:pt x="0" y="53"/>
                    <a:pt x="0" y="106"/>
                  </a:cubicBezTo>
                  <a:cubicBezTo>
                    <a:pt x="11" y="152"/>
                    <a:pt x="43" y="188"/>
                    <a:pt x="86" y="188"/>
                  </a:cubicBezTo>
                  <a:cubicBezTo>
                    <a:pt x="93" y="188"/>
                    <a:pt x="99" y="187"/>
                    <a:pt x="106" y="185"/>
                  </a:cubicBezTo>
                  <a:cubicBezTo>
                    <a:pt x="159" y="185"/>
                    <a:pt x="198" y="132"/>
                    <a:pt x="198" y="80"/>
                  </a:cubicBezTo>
                  <a:cubicBezTo>
                    <a:pt x="185" y="39"/>
                    <a:pt x="145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10"/>
          <p:cNvGrpSpPr/>
          <p:nvPr/>
        </p:nvGrpSpPr>
        <p:grpSpPr>
          <a:xfrm>
            <a:off x="50322" y="3110469"/>
            <a:ext cx="1253384" cy="2247710"/>
            <a:chOff x="3775902" y="1696064"/>
            <a:chExt cx="153475" cy="275249"/>
          </a:xfrm>
        </p:grpSpPr>
        <p:sp>
          <p:nvSpPr>
            <p:cNvPr id="1260" name="Google Shape;1260;p10"/>
            <p:cNvSpPr/>
            <p:nvPr/>
          </p:nvSpPr>
          <p:spPr>
            <a:xfrm>
              <a:off x="3806387" y="1704088"/>
              <a:ext cx="26604" cy="16706"/>
            </a:xfrm>
            <a:custGeom>
              <a:avLst/>
              <a:gdLst/>
              <a:ahLst/>
              <a:cxnLst/>
              <a:rect l="l" t="t" r="r" b="b"/>
              <a:pathLst>
                <a:path w="809" h="508" extrusionOk="0">
                  <a:moveTo>
                    <a:pt x="227" y="0"/>
                  </a:moveTo>
                  <a:cubicBezTo>
                    <a:pt x="191" y="0"/>
                    <a:pt x="163" y="9"/>
                    <a:pt x="146" y="25"/>
                  </a:cubicBezTo>
                  <a:cubicBezTo>
                    <a:pt x="106" y="78"/>
                    <a:pt x="0" y="224"/>
                    <a:pt x="265" y="396"/>
                  </a:cubicBezTo>
                  <a:cubicBezTo>
                    <a:pt x="394" y="485"/>
                    <a:pt x="545" y="508"/>
                    <a:pt x="657" y="508"/>
                  </a:cubicBezTo>
                  <a:cubicBezTo>
                    <a:pt x="695" y="508"/>
                    <a:pt x="728" y="505"/>
                    <a:pt x="755" y="502"/>
                  </a:cubicBezTo>
                  <a:cubicBezTo>
                    <a:pt x="794" y="502"/>
                    <a:pt x="808" y="462"/>
                    <a:pt x="794" y="422"/>
                  </a:cubicBezTo>
                  <a:cubicBezTo>
                    <a:pt x="626" y="128"/>
                    <a:pt x="366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0"/>
            <p:cNvSpPr/>
            <p:nvPr/>
          </p:nvSpPr>
          <p:spPr>
            <a:xfrm>
              <a:off x="3830788" y="1696064"/>
              <a:ext cx="19599" cy="23776"/>
            </a:xfrm>
            <a:custGeom>
              <a:avLst/>
              <a:gdLst/>
              <a:ahLst/>
              <a:cxnLst/>
              <a:rect l="l" t="t" r="r" b="b"/>
              <a:pathLst>
                <a:path w="596" h="723" extrusionOk="0">
                  <a:moveTo>
                    <a:pt x="348" y="1"/>
                  </a:moveTo>
                  <a:cubicBezTo>
                    <a:pt x="232" y="1"/>
                    <a:pt x="0" y="269"/>
                    <a:pt x="13" y="666"/>
                  </a:cubicBezTo>
                  <a:cubicBezTo>
                    <a:pt x="13" y="699"/>
                    <a:pt x="31" y="723"/>
                    <a:pt x="59" y="723"/>
                  </a:cubicBezTo>
                  <a:cubicBezTo>
                    <a:pt x="65" y="723"/>
                    <a:pt x="72" y="722"/>
                    <a:pt x="79" y="719"/>
                  </a:cubicBezTo>
                  <a:cubicBezTo>
                    <a:pt x="172" y="680"/>
                    <a:pt x="357" y="574"/>
                    <a:pt x="450" y="375"/>
                  </a:cubicBezTo>
                  <a:cubicBezTo>
                    <a:pt x="596" y="98"/>
                    <a:pt x="423" y="18"/>
                    <a:pt x="370" y="4"/>
                  </a:cubicBezTo>
                  <a:cubicBezTo>
                    <a:pt x="363" y="2"/>
                    <a:pt x="356" y="1"/>
                    <a:pt x="34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0"/>
            <p:cNvSpPr/>
            <p:nvPr/>
          </p:nvSpPr>
          <p:spPr>
            <a:xfrm>
              <a:off x="3831610" y="1696195"/>
              <a:ext cx="15719" cy="23546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372" y="0"/>
                  </a:moveTo>
                  <a:cubicBezTo>
                    <a:pt x="319" y="80"/>
                    <a:pt x="279" y="147"/>
                    <a:pt x="239" y="212"/>
                  </a:cubicBezTo>
                  <a:cubicBezTo>
                    <a:pt x="227" y="173"/>
                    <a:pt x="213" y="120"/>
                    <a:pt x="186" y="80"/>
                  </a:cubicBezTo>
                  <a:lnTo>
                    <a:pt x="174" y="94"/>
                  </a:lnTo>
                  <a:cubicBezTo>
                    <a:pt x="200" y="133"/>
                    <a:pt x="227" y="186"/>
                    <a:pt x="227" y="226"/>
                  </a:cubicBezTo>
                  <a:cubicBezTo>
                    <a:pt x="186" y="318"/>
                    <a:pt x="133" y="397"/>
                    <a:pt x="94" y="491"/>
                  </a:cubicBezTo>
                  <a:cubicBezTo>
                    <a:pt x="80" y="438"/>
                    <a:pt x="54" y="397"/>
                    <a:pt x="27" y="371"/>
                  </a:cubicBezTo>
                  <a:lnTo>
                    <a:pt x="27" y="385"/>
                  </a:lnTo>
                  <a:cubicBezTo>
                    <a:pt x="54" y="424"/>
                    <a:pt x="68" y="464"/>
                    <a:pt x="94" y="503"/>
                  </a:cubicBezTo>
                  <a:cubicBezTo>
                    <a:pt x="54" y="570"/>
                    <a:pt x="27" y="636"/>
                    <a:pt x="1" y="702"/>
                  </a:cubicBezTo>
                  <a:cubicBezTo>
                    <a:pt x="1" y="702"/>
                    <a:pt x="1" y="715"/>
                    <a:pt x="15" y="715"/>
                  </a:cubicBezTo>
                  <a:lnTo>
                    <a:pt x="94" y="517"/>
                  </a:lnTo>
                  <a:cubicBezTo>
                    <a:pt x="186" y="477"/>
                    <a:pt x="279" y="464"/>
                    <a:pt x="385" y="450"/>
                  </a:cubicBezTo>
                  <a:lnTo>
                    <a:pt x="385" y="438"/>
                  </a:lnTo>
                  <a:cubicBezTo>
                    <a:pt x="292" y="438"/>
                    <a:pt x="200" y="464"/>
                    <a:pt x="107" y="491"/>
                  </a:cubicBezTo>
                  <a:cubicBezTo>
                    <a:pt x="147" y="411"/>
                    <a:pt x="186" y="332"/>
                    <a:pt x="239" y="252"/>
                  </a:cubicBezTo>
                  <a:cubicBezTo>
                    <a:pt x="319" y="226"/>
                    <a:pt x="398" y="212"/>
                    <a:pt x="477" y="212"/>
                  </a:cubicBezTo>
                  <a:lnTo>
                    <a:pt x="477" y="199"/>
                  </a:lnTo>
                  <a:cubicBezTo>
                    <a:pt x="398" y="199"/>
                    <a:pt x="319" y="212"/>
                    <a:pt x="239" y="239"/>
                  </a:cubicBezTo>
                  <a:cubicBezTo>
                    <a:pt x="279" y="159"/>
                    <a:pt x="332" y="80"/>
                    <a:pt x="372" y="14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0"/>
            <p:cNvSpPr/>
            <p:nvPr/>
          </p:nvSpPr>
          <p:spPr>
            <a:xfrm>
              <a:off x="3811616" y="1729672"/>
              <a:ext cx="24861" cy="18777"/>
            </a:xfrm>
            <a:custGeom>
              <a:avLst/>
              <a:gdLst/>
              <a:ahLst/>
              <a:cxnLst/>
              <a:rect l="l" t="t" r="r" b="b"/>
              <a:pathLst>
                <a:path w="756" h="571" extrusionOk="0">
                  <a:moveTo>
                    <a:pt x="213" y="0"/>
                  </a:moveTo>
                  <a:cubicBezTo>
                    <a:pt x="191" y="0"/>
                    <a:pt x="173" y="5"/>
                    <a:pt x="159" y="15"/>
                  </a:cubicBezTo>
                  <a:cubicBezTo>
                    <a:pt x="106" y="68"/>
                    <a:pt x="0" y="200"/>
                    <a:pt x="226" y="399"/>
                  </a:cubicBezTo>
                  <a:cubicBezTo>
                    <a:pt x="385" y="544"/>
                    <a:pt x="596" y="571"/>
                    <a:pt x="702" y="571"/>
                  </a:cubicBezTo>
                  <a:cubicBezTo>
                    <a:pt x="741" y="571"/>
                    <a:pt x="755" y="544"/>
                    <a:pt x="741" y="505"/>
                  </a:cubicBezTo>
                  <a:cubicBezTo>
                    <a:pt x="606" y="166"/>
                    <a:pt x="345" y="0"/>
                    <a:pt x="2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0"/>
            <p:cNvSpPr/>
            <p:nvPr/>
          </p:nvSpPr>
          <p:spPr>
            <a:xfrm>
              <a:off x="3815101" y="1731021"/>
              <a:ext cx="19632" cy="16147"/>
            </a:xfrm>
            <a:custGeom>
              <a:avLst/>
              <a:gdLst/>
              <a:ahLst/>
              <a:cxnLst/>
              <a:rect l="l" t="t" r="r" b="b"/>
              <a:pathLst>
                <a:path w="597" h="491" extrusionOk="0">
                  <a:moveTo>
                    <a:pt x="27" y="0"/>
                  </a:moveTo>
                  <a:cubicBezTo>
                    <a:pt x="106" y="53"/>
                    <a:pt x="173" y="106"/>
                    <a:pt x="238" y="159"/>
                  </a:cubicBezTo>
                  <a:cubicBezTo>
                    <a:pt x="159" y="173"/>
                    <a:pt x="79" y="199"/>
                    <a:pt x="0" y="226"/>
                  </a:cubicBezTo>
                  <a:cubicBezTo>
                    <a:pt x="0" y="226"/>
                    <a:pt x="14" y="226"/>
                    <a:pt x="14" y="238"/>
                  </a:cubicBezTo>
                  <a:cubicBezTo>
                    <a:pt x="93" y="199"/>
                    <a:pt x="173" y="186"/>
                    <a:pt x="252" y="173"/>
                  </a:cubicBezTo>
                  <a:cubicBezTo>
                    <a:pt x="318" y="226"/>
                    <a:pt x="397" y="291"/>
                    <a:pt x="464" y="358"/>
                  </a:cubicBezTo>
                  <a:cubicBezTo>
                    <a:pt x="371" y="358"/>
                    <a:pt x="265" y="371"/>
                    <a:pt x="173" y="411"/>
                  </a:cubicBezTo>
                  <a:lnTo>
                    <a:pt x="199" y="411"/>
                  </a:lnTo>
                  <a:cubicBezTo>
                    <a:pt x="279" y="385"/>
                    <a:pt x="384" y="371"/>
                    <a:pt x="477" y="371"/>
                  </a:cubicBezTo>
                  <a:lnTo>
                    <a:pt x="477" y="358"/>
                  </a:lnTo>
                  <a:cubicBezTo>
                    <a:pt x="517" y="411"/>
                    <a:pt x="556" y="450"/>
                    <a:pt x="596" y="490"/>
                  </a:cubicBezTo>
                  <a:lnTo>
                    <a:pt x="596" y="464"/>
                  </a:lnTo>
                  <a:lnTo>
                    <a:pt x="477" y="344"/>
                  </a:lnTo>
                  <a:cubicBezTo>
                    <a:pt x="477" y="305"/>
                    <a:pt x="490" y="265"/>
                    <a:pt x="503" y="212"/>
                  </a:cubicBezTo>
                  <a:cubicBezTo>
                    <a:pt x="490" y="212"/>
                    <a:pt x="490" y="212"/>
                    <a:pt x="490" y="199"/>
                  </a:cubicBezTo>
                  <a:cubicBezTo>
                    <a:pt x="477" y="252"/>
                    <a:pt x="464" y="291"/>
                    <a:pt x="464" y="344"/>
                  </a:cubicBezTo>
                  <a:cubicBezTo>
                    <a:pt x="397" y="279"/>
                    <a:pt x="318" y="212"/>
                    <a:pt x="252" y="159"/>
                  </a:cubicBezTo>
                  <a:cubicBezTo>
                    <a:pt x="238" y="106"/>
                    <a:pt x="238" y="53"/>
                    <a:pt x="252" y="0"/>
                  </a:cubicBezTo>
                  <a:lnTo>
                    <a:pt x="238" y="0"/>
                  </a:lnTo>
                  <a:cubicBezTo>
                    <a:pt x="226" y="40"/>
                    <a:pt x="226" y="93"/>
                    <a:pt x="238" y="146"/>
                  </a:cubicBezTo>
                  <a:cubicBezTo>
                    <a:pt x="173" y="93"/>
                    <a:pt x="106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0"/>
            <p:cNvSpPr/>
            <p:nvPr/>
          </p:nvSpPr>
          <p:spPr>
            <a:xfrm>
              <a:off x="3834701" y="1725660"/>
              <a:ext cx="21770" cy="22493"/>
            </a:xfrm>
            <a:custGeom>
              <a:avLst/>
              <a:gdLst/>
              <a:ahLst/>
              <a:cxnLst/>
              <a:rect l="l" t="t" r="r" b="b"/>
              <a:pathLst>
                <a:path w="662" h="684" extrusionOk="0">
                  <a:moveTo>
                    <a:pt x="426" y="0"/>
                  </a:moveTo>
                  <a:cubicBezTo>
                    <a:pt x="313" y="0"/>
                    <a:pt x="49" y="222"/>
                    <a:pt x="0" y="627"/>
                  </a:cubicBezTo>
                  <a:cubicBezTo>
                    <a:pt x="0" y="659"/>
                    <a:pt x="18" y="683"/>
                    <a:pt x="47" y="683"/>
                  </a:cubicBezTo>
                  <a:cubicBezTo>
                    <a:pt x="53" y="683"/>
                    <a:pt x="59" y="682"/>
                    <a:pt x="66" y="680"/>
                  </a:cubicBezTo>
                  <a:cubicBezTo>
                    <a:pt x="172" y="653"/>
                    <a:pt x="357" y="574"/>
                    <a:pt x="489" y="401"/>
                  </a:cubicBezTo>
                  <a:cubicBezTo>
                    <a:pt x="662" y="137"/>
                    <a:pt x="516" y="31"/>
                    <a:pt x="450" y="4"/>
                  </a:cubicBezTo>
                  <a:cubicBezTo>
                    <a:pt x="443" y="1"/>
                    <a:pt x="435" y="0"/>
                    <a:pt x="4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0"/>
            <p:cNvSpPr/>
            <p:nvPr/>
          </p:nvSpPr>
          <p:spPr>
            <a:xfrm>
              <a:off x="3835096" y="1726252"/>
              <a:ext cx="17922" cy="21342"/>
            </a:xfrm>
            <a:custGeom>
              <a:avLst/>
              <a:gdLst/>
              <a:ahLst/>
              <a:cxnLst/>
              <a:rect l="l" t="t" r="r" b="b"/>
              <a:pathLst>
                <a:path w="545" h="649" extrusionOk="0">
                  <a:moveTo>
                    <a:pt x="465" y="0"/>
                  </a:moveTo>
                  <a:lnTo>
                    <a:pt x="306" y="198"/>
                  </a:lnTo>
                  <a:cubicBezTo>
                    <a:pt x="306" y="145"/>
                    <a:pt x="292" y="92"/>
                    <a:pt x="266" y="53"/>
                  </a:cubicBezTo>
                  <a:cubicBezTo>
                    <a:pt x="266" y="53"/>
                    <a:pt x="266" y="66"/>
                    <a:pt x="253" y="66"/>
                  </a:cubicBezTo>
                  <a:cubicBezTo>
                    <a:pt x="279" y="106"/>
                    <a:pt x="292" y="159"/>
                    <a:pt x="292" y="212"/>
                  </a:cubicBezTo>
                  <a:cubicBezTo>
                    <a:pt x="239" y="291"/>
                    <a:pt x="173" y="357"/>
                    <a:pt x="133" y="436"/>
                  </a:cubicBezTo>
                  <a:cubicBezTo>
                    <a:pt x="121" y="397"/>
                    <a:pt x="94" y="357"/>
                    <a:pt x="80" y="318"/>
                  </a:cubicBezTo>
                  <a:cubicBezTo>
                    <a:pt x="68" y="318"/>
                    <a:pt x="68" y="331"/>
                    <a:pt x="68" y="331"/>
                  </a:cubicBezTo>
                  <a:cubicBezTo>
                    <a:pt x="94" y="371"/>
                    <a:pt x="107" y="410"/>
                    <a:pt x="121" y="450"/>
                  </a:cubicBezTo>
                  <a:lnTo>
                    <a:pt x="1" y="648"/>
                  </a:lnTo>
                  <a:lnTo>
                    <a:pt x="15" y="648"/>
                  </a:lnTo>
                  <a:cubicBezTo>
                    <a:pt x="54" y="595"/>
                    <a:pt x="80" y="530"/>
                    <a:pt x="121" y="463"/>
                  </a:cubicBezTo>
                  <a:cubicBezTo>
                    <a:pt x="186" y="450"/>
                    <a:pt x="266" y="450"/>
                    <a:pt x="332" y="450"/>
                  </a:cubicBezTo>
                  <a:lnTo>
                    <a:pt x="412" y="450"/>
                  </a:lnTo>
                  <a:lnTo>
                    <a:pt x="424" y="436"/>
                  </a:lnTo>
                  <a:lnTo>
                    <a:pt x="332" y="436"/>
                  </a:lnTo>
                  <a:cubicBezTo>
                    <a:pt x="266" y="436"/>
                    <a:pt x="200" y="436"/>
                    <a:pt x="133" y="450"/>
                  </a:cubicBezTo>
                  <a:cubicBezTo>
                    <a:pt x="186" y="383"/>
                    <a:pt x="239" y="304"/>
                    <a:pt x="292" y="225"/>
                  </a:cubicBezTo>
                  <a:lnTo>
                    <a:pt x="544" y="225"/>
                  </a:lnTo>
                  <a:lnTo>
                    <a:pt x="544" y="212"/>
                  </a:lnTo>
                  <a:lnTo>
                    <a:pt x="306" y="212"/>
                  </a:lnTo>
                  <a:cubicBezTo>
                    <a:pt x="359" y="145"/>
                    <a:pt x="412" y="80"/>
                    <a:pt x="477" y="13"/>
                  </a:cubicBezTo>
                  <a:cubicBezTo>
                    <a:pt x="465" y="13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0"/>
            <p:cNvSpPr/>
            <p:nvPr/>
          </p:nvSpPr>
          <p:spPr>
            <a:xfrm>
              <a:off x="3810300" y="1751344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236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60" y="31"/>
                    <a:pt x="1" y="123"/>
                    <a:pt x="146" y="388"/>
                  </a:cubicBezTo>
                  <a:cubicBezTo>
                    <a:pt x="252" y="573"/>
                    <a:pt x="437" y="667"/>
                    <a:pt x="543" y="706"/>
                  </a:cubicBezTo>
                  <a:cubicBezTo>
                    <a:pt x="548" y="708"/>
                    <a:pt x="553" y="709"/>
                    <a:pt x="559" y="709"/>
                  </a:cubicBezTo>
                  <a:cubicBezTo>
                    <a:pt x="583" y="709"/>
                    <a:pt x="610" y="686"/>
                    <a:pt x="610" y="653"/>
                  </a:cubicBezTo>
                  <a:cubicBezTo>
                    <a:pt x="585" y="258"/>
                    <a:pt x="353" y="1"/>
                    <a:pt x="23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0"/>
            <p:cNvSpPr/>
            <p:nvPr/>
          </p:nvSpPr>
          <p:spPr>
            <a:xfrm>
              <a:off x="3813359" y="1751903"/>
              <a:ext cx="15686" cy="21375"/>
            </a:xfrm>
            <a:custGeom>
              <a:avLst/>
              <a:gdLst/>
              <a:ahLst/>
              <a:cxnLst/>
              <a:rect l="l" t="t" r="r" b="b"/>
              <a:pathLst>
                <a:path w="477" h="650" extrusionOk="0">
                  <a:moveTo>
                    <a:pt x="93" y="1"/>
                  </a:moveTo>
                  <a:cubicBezTo>
                    <a:pt x="146" y="80"/>
                    <a:pt x="185" y="147"/>
                    <a:pt x="238" y="212"/>
                  </a:cubicBezTo>
                  <a:cubicBezTo>
                    <a:pt x="159" y="200"/>
                    <a:pt x="93" y="200"/>
                    <a:pt x="14" y="200"/>
                  </a:cubicBezTo>
                  <a:lnTo>
                    <a:pt x="0" y="200"/>
                  </a:lnTo>
                  <a:lnTo>
                    <a:pt x="0" y="212"/>
                  </a:lnTo>
                  <a:lnTo>
                    <a:pt x="14" y="212"/>
                  </a:lnTo>
                  <a:cubicBezTo>
                    <a:pt x="93" y="212"/>
                    <a:pt x="173" y="212"/>
                    <a:pt x="238" y="239"/>
                  </a:cubicBezTo>
                  <a:cubicBezTo>
                    <a:pt x="291" y="318"/>
                    <a:pt x="344" y="398"/>
                    <a:pt x="384" y="477"/>
                  </a:cubicBezTo>
                  <a:cubicBezTo>
                    <a:pt x="291" y="451"/>
                    <a:pt x="199" y="438"/>
                    <a:pt x="106" y="438"/>
                  </a:cubicBezTo>
                  <a:lnTo>
                    <a:pt x="93" y="438"/>
                  </a:lnTo>
                  <a:cubicBezTo>
                    <a:pt x="106" y="438"/>
                    <a:pt x="106" y="438"/>
                    <a:pt x="106" y="451"/>
                  </a:cubicBezTo>
                  <a:cubicBezTo>
                    <a:pt x="199" y="451"/>
                    <a:pt x="305" y="464"/>
                    <a:pt x="397" y="491"/>
                  </a:cubicBezTo>
                  <a:lnTo>
                    <a:pt x="477" y="650"/>
                  </a:lnTo>
                  <a:lnTo>
                    <a:pt x="477" y="623"/>
                  </a:lnTo>
                  <a:cubicBezTo>
                    <a:pt x="450" y="583"/>
                    <a:pt x="424" y="530"/>
                    <a:pt x="397" y="477"/>
                  </a:cubicBezTo>
                  <a:cubicBezTo>
                    <a:pt x="411" y="438"/>
                    <a:pt x="437" y="398"/>
                    <a:pt x="464" y="358"/>
                  </a:cubicBezTo>
                  <a:cubicBezTo>
                    <a:pt x="464" y="358"/>
                    <a:pt x="464" y="345"/>
                    <a:pt x="450" y="345"/>
                  </a:cubicBezTo>
                  <a:cubicBezTo>
                    <a:pt x="424" y="385"/>
                    <a:pt x="411" y="424"/>
                    <a:pt x="397" y="464"/>
                  </a:cubicBezTo>
                  <a:cubicBezTo>
                    <a:pt x="344" y="385"/>
                    <a:pt x="305" y="292"/>
                    <a:pt x="252" y="212"/>
                  </a:cubicBezTo>
                  <a:cubicBezTo>
                    <a:pt x="252" y="159"/>
                    <a:pt x="265" y="120"/>
                    <a:pt x="305" y="80"/>
                  </a:cubicBezTo>
                  <a:lnTo>
                    <a:pt x="291" y="67"/>
                  </a:lnTo>
                  <a:cubicBezTo>
                    <a:pt x="265" y="106"/>
                    <a:pt x="238" y="147"/>
                    <a:pt x="238" y="200"/>
                  </a:cubicBezTo>
                  <a:cubicBezTo>
                    <a:pt x="199" y="133"/>
                    <a:pt x="146" y="67"/>
                    <a:pt x="10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0"/>
            <p:cNvSpPr/>
            <p:nvPr/>
          </p:nvSpPr>
          <p:spPr>
            <a:xfrm>
              <a:off x="3828584" y="1757428"/>
              <a:ext cx="26144" cy="17298"/>
            </a:xfrm>
            <a:custGeom>
              <a:avLst/>
              <a:gdLst/>
              <a:ahLst/>
              <a:cxnLst/>
              <a:rect l="l" t="t" r="r" b="b"/>
              <a:pathLst>
                <a:path w="795" h="526" extrusionOk="0">
                  <a:moveTo>
                    <a:pt x="574" y="1"/>
                  </a:moveTo>
                  <a:cubicBezTo>
                    <a:pt x="443" y="1"/>
                    <a:pt x="178" y="137"/>
                    <a:pt x="14" y="455"/>
                  </a:cubicBezTo>
                  <a:cubicBezTo>
                    <a:pt x="1" y="482"/>
                    <a:pt x="14" y="521"/>
                    <a:pt x="54" y="521"/>
                  </a:cubicBezTo>
                  <a:cubicBezTo>
                    <a:pt x="75" y="523"/>
                    <a:pt x="99" y="525"/>
                    <a:pt x="127" y="525"/>
                  </a:cubicBezTo>
                  <a:cubicBezTo>
                    <a:pt x="241" y="525"/>
                    <a:pt x="405" y="498"/>
                    <a:pt x="543" y="402"/>
                  </a:cubicBezTo>
                  <a:cubicBezTo>
                    <a:pt x="795" y="217"/>
                    <a:pt x="689" y="71"/>
                    <a:pt x="636" y="18"/>
                  </a:cubicBezTo>
                  <a:cubicBezTo>
                    <a:pt x="623" y="7"/>
                    <a:pt x="601" y="1"/>
                    <a:pt x="57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0"/>
            <p:cNvSpPr/>
            <p:nvPr/>
          </p:nvSpPr>
          <p:spPr>
            <a:xfrm>
              <a:off x="3829012" y="1758447"/>
              <a:ext cx="21375" cy="15719"/>
            </a:xfrm>
            <a:custGeom>
              <a:avLst/>
              <a:gdLst/>
              <a:ahLst/>
              <a:cxnLst/>
              <a:rect l="l" t="t" r="r" b="b"/>
              <a:pathLst>
                <a:path w="650" h="478" extrusionOk="0">
                  <a:moveTo>
                    <a:pt x="424" y="1"/>
                  </a:moveTo>
                  <a:cubicBezTo>
                    <a:pt x="438" y="54"/>
                    <a:pt x="438" y="106"/>
                    <a:pt x="424" y="146"/>
                  </a:cubicBezTo>
                  <a:cubicBezTo>
                    <a:pt x="332" y="199"/>
                    <a:pt x="265" y="252"/>
                    <a:pt x="186" y="318"/>
                  </a:cubicBezTo>
                  <a:cubicBezTo>
                    <a:pt x="186" y="265"/>
                    <a:pt x="186" y="225"/>
                    <a:pt x="173" y="172"/>
                  </a:cubicBezTo>
                  <a:cubicBezTo>
                    <a:pt x="173" y="186"/>
                    <a:pt x="173" y="186"/>
                    <a:pt x="159" y="186"/>
                  </a:cubicBezTo>
                  <a:cubicBezTo>
                    <a:pt x="173" y="239"/>
                    <a:pt x="173" y="278"/>
                    <a:pt x="173" y="318"/>
                  </a:cubicBezTo>
                  <a:cubicBezTo>
                    <a:pt x="106" y="371"/>
                    <a:pt x="54" y="410"/>
                    <a:pt x="1" y="463"/>
                  </a:cubicBezTo>
                  <a:lnTo>
                    <a:pt x="1" y="477"/>
                  </a:lnTo>
                  <a:cubicBezTo>
                    <a:pt x="54" y="424"/>
                    <a:pt x="120" y="384"/>
                    <a:pt x="173" y="331"/>
                  </a:cubicBezTo>
                  <a:lnTo>
                    <a:pt x="173" y="345"/>
                  </a:lnTo>
                  <a:cubicBezTo>
                    <a:pt x="265" y="345"/>
                    <a:pt x="358" y="371"/>
                    <a:pt x="451" y="410"/>
                  </a:cubicBezTo>
                  <a:lnTo>
                    <a:pt x="464" y="410"/>
                  </a:lnTo>
                  <a:cubicBezTo>
                    <a:pt x="371" y="371"/>
                    <a:pt x="279" y="345"/>
                    <a:pt x="186" y="331"/>
                  </a:cubicBezTo>
                  <a:cubicBezTo>
                    <a:pt x="265" y="265"/>
                    <a:pt x="332" y="212"/>
                    <a:pt x="411" y="172"/>
                  </a:cubicBezTo>
                  <a:cubicBezTo>
                    <a:pt x="491" y="186"/>
                    <a:pt x="570" y="212"/>
                    <a:pt x="650" y="252"/>
                  </a:cubicBezTo>
                  <a:lnTo>
                    <a:pt x="650" y="239"/>
                  </a:lnTo>
                  <a:cubicBezTo>
                    <a:pt x="583" y="199"/>
                    <a:pt x="504" y="172"/>
                    <a:pt x="424" y="159"/>
                  </a:cubicBezTo>
                  <a:cubicBezTo>
                    <a:pt x="504" y="106"/>
                    <a:pt x="570" y="66"/>
                    <a:pt x="650" y="27"/>
                  </a:cubicBezTo>
                  <a:lnTo>
                    <a:pt x="650" y="13"/>
                  </a:lnTo>
                  <a:cubicBezTo>
                    <a:pt x="570" y="54"/>
                    <a:pt x="504" y="93"/>
                    <a:pt x="438" y="133"/>
                  </a:cubicBezTo>
                  <a:cubicBezTo>
                    <a:pt x="451" y="93"/>
                    <a:pt x="451" y="40"/>
                    <a:pt x="438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0"/>
            <p:cNvSpPr/>
            <p:nvPr/>
          </p:nvSpPr>
          <p:spPr>
            <a:xfrm>
              <a:off x="3803361" y="1779527"/>
              <a:ext cx="20915" cy="22592"/>
            </a:xfrm>
            <a:custGeom>
              <a:avLst/>
              <a:gdLst/>
              <a:ahLst/>
              <a:cxnLst/>
              <a:rect l="l" t="t" r="r" b="b"/>
              <a:pathLst>
                <a:path w="636" h="687" extrusionOk="0">
                  <a:moveTo>
                    <a:pt x="241" y="1"/>
                  </a:moveTo>
                  <a:cubicBezTo>
                    <a:pt x="230" y="1"/>
                    <a:pt x="220" y="3"/>
                    <a:pt x="212" y="8"/>
                  </a:cubicBezTo>
                  <a:cubicBezTo>
                    <a:pt x="145" y="21"/>
                    <a:pt x="0" y="127"/>
                    <a:pt x="159" y="392"/>
                  </a:cubicBezTo>
                  <a:cubicBezTo>
                    <a:pt x="278" y="564"/>
                    <a:pt x="477" y="657"/>
                    <a:pt x="569" y="683"/>
                  </a:cubicBezTo>
                  <a:cubicBezTo>
                    <a:pt x="576" y="685"/>
                    <a:pt x="582" y="686"/>
                    <a:pt x="588" y="686"/>
                  </a:cubicBezTo>
                  <a:cubicBezTo>
                    <a:pt x="617" y="686"/>
                    <a:pt x="636" y="663"/>
                    <a:pt x="636" y="630"/>
                  </a:cubicBezTo>
                  <a:cubicBezTo>
                    <a:pt x="599" y="244"/>
                    <a:pt x="354" y="1"/>
                    <a:pt x="2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0"/>
            <p:cNvSpPr/>
            <p:nvPr/>
          </p:nvSpPr>
          <p:spPr>
            <a:xfrm>
              <a:off x="3806387" y="1779757"/>
              <a:ext cx="16574" cy="20915"/>
            </a:xfrm>
            <a:custGeom>
              <a:avLst/>
              <a:gdLst/>
              <a:ahLst/>
              <a:cxnLst/>
              <a:rect l="l" t="t" r="r" b="b"/>
              <a:pathLst>
                <a:path w="504" h="636" extrusionOk="0">
                  <a:moveTo>
                    <a:pt x="94" y="1"/>
                  </a:moveTo>
                  <a:cubicBezTo>
                    <a:pt x="94" y="14"/>
                    <a:pt x="94" y="14"/>
                    <a:pt x="80" y="14"/>
                  </a:cubicBezTo>
                  <a:cubicBezTo>
                    <a:pt x="133" y="80"/>
                    <a:pt x="186" y="147"/>
                    <a:pt x="239" y="226"/>
                  </a:cubicBezTo>
                  <a:cubicBezTo>
                    <a:pt x="186" y="212"/>
                    <a:pt x="133" y="212"/>
                    <a:pt x="80" y="212"/>
                  </a:cubicBezTo>
                  <a:lnTo>
                    <a:pt x="0" y="212"/>
                  </a:lnTo>
                  <a:lnTo>
                    <a:pt x="0" y="226"/>
                  </a:lnTo>
                  <a:lnTo>
                    <a:pt x="80" y="226"/>
                  </a:lnTo>
                  <a:cubicBezTo>
                    <a:pt x="133" y="226"/>
                    <a:pt x="199" y="226"/>
                    <a:pt x="252" y="239"/>
                  </a:cubicBezTo>
                  <a:cubicBezTo>
                    <a:pt x="305" y="318"/>
                    <a:pt x="358" y="385"/>
                    <a:pt x="397" y="464"/>
                  </a:cubicBezTo>
                  <a:cubicBezTo>
                    <a:pt x="332" y="451"/>
                    <a:pt x="252" y="438"/>
                    <a:pt x="173" y="438"/>
                  </a:cubicBezTo>
                  <a:lnTo>
                    <a:pt x="120" y="438"/>
                  </a:lnTo>
                  <a:cubicBezTo>
                    <a:pt x="120" y="451"/>
                    <a:pt x="120" y="451"/>
                    <a:pt x="133" y="451"/>
                  </a:cubicBezTo>
                  <a:lnTo>
                    <a:pt x="173" y="451"/>
                  </a:lnTo>
                  <a:cubicBezTo>
                    <a:pt x="252" y="451"/>
                    <a:pt x="332" y="464"/>
                    <a:pt x="411" y="477"/>
                  </a:cubicBezTo>
                  <a:cubicBezTo>
                    <a:pt x="438" y="530"/>
                    <a:pt x="477" y="583"/>
                    <a:pt x="503" y="636"/>
                  </a:cubicBezTo>
                  <a:lnTo>
                    <a:pt x="503" y="609"/>
                  </a:lnTo>
                  <a:cubicBezTo>
                    <a:pt x="477" y="570"/>
                    <a:pt x="450" y="517"/>
                    <a:pt x="424" y="477"/>
                  </a:cubicBezTo>
                  <a:cubicBezTo>
                    <a:pt x="438" y="424"/>
                    <a:pt x="450" y="385"/>
                    <a:pt x="477" y="345"/>
                  </a:cubicBezTo>
                  <a:cubicBezTo>
                    <a:pt x="477" y="345"/>
                    <a:pt x="477" y="332"/>
                    <a:pt x="464" y="332"/>
                  </a:cubicBezTo>
                  <a:cubicBezTo>
                    <a:pt x="450" y="371"/>
                    <a:pt x="424" y="411"/>
                    <a:pt x="411" y="451"/>
                  </a:cubicBezTo>
                  <a:lnTo>
                    <a:pt x="252" y="212"/>
                  </a:lnTo>
                  <a:cubicBezTo>
                    <a:pt x="252" y="173"/>
                    <a:pt x="279" y="120"/>
                    <a:pt x="305" y="80"/>
                  </a:cubicBezTo>
                  <a:lnTo>
                    <a:pt x="292" y="67"/>
                  </a:lnTo>
                  <a:cubicBezTo>
                    <a:pt x="265" y="107"/>
                    <a:pt x="252" y="147"/>
                    <a:pt x="239" y="200"/>
                  </a:cubicBezTo>
                  <a:cubicBezTo>
                    <a:pt x="199" y="133"/>
                    <a:pt x="146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0"/>
            <p:cNvSpPr/>
            <p:nvPr/>
          </p:nvSpPr>
          <p:spPr>
            <a:xfrm>
              <a:off x="3822501" y="1784032"/>
              <a:ext cx="25683" cy="18087"/>
            </a:xfrm>
            <a:custGeom>
              <a:avLst/>
              <a:gdLst/>
              <a:ahLst/>
              <a:cxnLst/>
              <a:rect l="l" t="t" r="r" b="b"/>
              <a:pathLst>
                <a:path w="781" h="550" extrusionOk="0">
                  <a:moveTo>
                    <a:pt x="559" y="0"/>
                  </a:moveTo>
                  <a:cubicBezTo>
                    <a:pt x="422" y="0"/>
                    <a:pt x="158" y="147"/>
                    <a:pt x="13" y="479"/>
                  </a:cubicBezTo>
                  <a:cubicBezTo>
                    <a:pt x="1" y="520"/>
                    <a:pt x="13" y="546"/>
                    <a:pt x="54" y="546"/>
                  </a:cubicBezTo>
                  <a:cubicBezTo>
                    <a:pt x="69" y="548"/>
                    <a:pt x="86" y="549"/>
                    <a:pt x="106" y="549"/>
                  </a:cubicBezTo>
                  <a:cubicBezTo>
                    <a:pt x="220" y="549"/>
                    <a:pt x="396" y="513"/>
                    <a:pt x="543" y="400"/>
                  </a:cubicBezTo>
                  <a:cubicBezTo>
                    <a:pt x="781" y="202"/>
                    <a:pt x="662" y="56"/>
                    <a:pt x="622" y="17"/>
                  </a:cubicBezTo>
                  <a:cubicBezTo>
                    <a:pt x="607" y="6"/>
                    <a:pt x="585" y="0"/>
                    <a:pt x="55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0"/>
            <p:cNvSpPr/>
            <p:nvPr/>
          </p:nvSpPr>
          <p:spPr>
            <a:xfrm>
              <a:off x="3822928" y="1784986"/>
              <a:ext cx="21375" cy="16574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424" y="0"/>
                  </a:moveTo>
                  <a:cubicBezTo>
                    <a:pt x="411" y="0"/>
                    <a:pt x="411" y="0"/>
                    <a:pt x="411" y="14"/>
                  </a:cubicBezTo>
                  <a:cubicBezTo>
                    <a:pt x="424" y="53"/>
                    <a:pt x="424" y="106"/>
                    <a:pt x="411" y="159"/>
                  </a:cubicBezTo>
                  <a:cubicBezTo>
                    <a:pt x="491" y="120"/>
                    <a:pt x="556" y="67"/>
                    <a:pt x="636" y="14"/>
                  </a:cubicBezTo>
                  <a:lnTo>
                    <a:pt x="623" y="14"/>
                  </a:lnTo>
                  <a:cubicBezTo>
                    <a:pt x="556" y="53"/>
                    <a:pt x="491" y="94"/>
                    <a:pt x="424" y="147"/>
                  </a:cubicBezTo>
                  <a:lnTo>
                    <a:pt x="424" y="0"/>
                  </a:lnTo>
                  <a:close/>
                  <a:moveTo>
                    <a:pt x="411" y="159"/>
                  </a:moveTo>
                  <a:cubicBezTo>
                    <a:pt x="332" y="212"/>
                    <a:pt x="252" y="265"/>
                    <a:pt x="173" y="332"/>
                  </a:cubicBezTo>
                  <a:cubicBezTo>
                    <a:pt x="186" y="292"/>
                    <a:pt x="173" y="239"/>
                    <a:pt x="159" y="200"/>
                  </a:cubicBezTo>
                  <a:lnTo>
                    <a:pt x="159" y="212"/>
                  </a:lnTo>
                  <a:cubicBezTo>
                    <a:pt x="159" y="252"/>
                    <a:pt x="173" y="305"/>
                    <a:pt x="159" y="345"/>
                  </a:cubicBezTo>
                  <a:cubicBezTo>
                    <a:pt x="106" y="398"/>
                    <a:pt x="53" y="438"/>
                    <a:pt x="0" y="491"/>
                  </a:cubicBezTo>
                  <a:lnTo>
                    <a:pt x="0" y="503"/>
                  </a:lnTo>
                  <a:cubicBezTo>
                    <a:pt x="53" y="450"/>
                    <a:pt x="120" y="411"/>
                    <a:pt x="173" y="358"/>
                  </a:cubicBezTo>
                  <a:cubicBezTo>
                    <a:pt x="265" y="358"/>
                    <a:pt x="358" y="385"/>
                    <a:pt x="450" y="424"/>
                  </a:cubicBezTo>
                  <a:lnTo>
                    <a:pt x="464" y="411"/>
                  </a:lnTo>
                  <a:cubicBezTo>
                    <a:pt x="371" y="371"/>
                    <a:pt x="279" y="358"/>
                    <a:pt x="186" y="345"/>
                  </a:cubicBezTo>
                  <a:cubicBezTo>
                    <a:pt x="252" y="292"/>
                    <a:pt x="332" y="226"/>
                    <a:pt x="397" y="173"/>
                  </a:cubicBezTo>
                  <a:cubicBezTo>
                    <a:pt x="477" y="186"/>
                    <a:pt x="556" y="212"/>
                    <a:pt x="636" y="239"/>
                  </a:cubicBezTo>
                  <a:lnTo>
                    <a:pt x="649" y="239"/>
                  </a:lnTo>
                  <a:cubicBezTo>
                    <a:pt x="570" y="200"/>
                    <a:pt x="491" y="173"/>
                    <a:pt x="41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0"/>
            <p:cNvSpPr/>
            <p:nvPr/>
          </p:nvSpPr>
          <p:spPr>
            <a:xfrm>
              <a:off x="3801618" y="1814023"/>
              <a:ext cx="25683" cy="17593"/>
            </a:xfrm>
            <a:custGeom>
              <a:avLst/>
              <a:gdLst/>
              <a:ahLst/>
              <a:cxnLst/>
              <a:rect l="l" t="t" r="r" b="b"/>
              <a:pathLst>
                <a:path w="781" h="535" extrusionOk="0">
                  <a:moveTo>
                    <a:pt x="209" y="0"/>
                  </a:moveTo>
                  <a:cubicBezTo>
                    <a:pt x="181" y="0"/>
                    <a:pt x="159" y="6"/>
                    <a:pt x="145" y="17"/>
                  </a:cubicBezTo>
                  <a:cubicBezTo>
                    <a:pt x="92" y="70"/>
                    <a:pt x="0" y="217"/>
                    <a:pt x="239" y="402"/>
                  </a:cubicBezTo>
                  <a:cubicBezTo>
                    <a:pt x="410" y="520"/>
                    <a:pt x="622" y="534"/>
                    <a:pt x="728" y="534"/>
                  </a:cubicBezTo>
                  <a:cubicBezTo>
                    <a:pt x="768" y="520"/>
                    <a:pt x="781" y="494"/>
                    <a:pt x="768" y="455"/>
                  </a:cubicBezTo>
                  <a:cubicBezTo>
                    <a:pt x="614" y="136"/>
                    <a:pt x="343" y="0"/>
                    <a:pt x="2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0"/>
            <p:cNvSpPr/>
            <p:nvPr/>
          </p:nvSpPr>
          <p:spPr>
            <a:xfrm>
              <a:off x="3805499" y="1815043"/>
              <a:ext cx="20060" cy="14831"/>
            </a:xfrm>
            <a:custGeom>
              <a:avLst/>
              <a:gdLst/>
              <a:ahLst/>
              <a:cxnLst/>
              <a:rect l="l" t="t" r="r" b="b"/>
              <a:pathLst>
                <a:path w="610" h="451" extrusionOk="0">
                  <a:moveTo>
                    <a:pt x="213" y="0"/>
                  </a:moveTo>
                  <a:cubicBezTo>
                    <a:pt x="200" y="39"/>
                    <a:pt x="200" y="92"/>
                    <a:pt x="213" y="133"/>
                  </a:cubicBezTo>
                  <a:lnTo>
                    <a:pt x="15" y="13"/>
                  </a:lnTo>
                  <a:cubicBezTo>
                    <a:pt x="15" y="13"/>
                    <a:pt x="1" y="13"/>
                    <a:pt x="1" y="27"/>
                  </a:cubicBezTo>
                  <a:cubicBezTo>
                    <a:pt x="80" y="66"/>
                    <a:pt x="147" y="106"/>
                    <a:pt x="226" y="159"/>
                  </a:cubicBezTo>
                  <a:cubicBezTo>
                    <a:pt x="147" y="172"/>
                    <a:pt x="68" y="198"/>
                    <a:pt x="1" y="238"/>
                  </a:cubicBezTo>
                  <a:lnTo>
                    <a:pt x="1" y="251"/>
                  </a:lnTo>
                  <a:cubicBezTo>
                    <a:pt x="80" y="212"/>
                    <a:pt x="160" y="186"/>
                    <a:pt x="239" y="172"/>
                  </a:cubicBezTo>
                  <a:cubicBezTo>
                    <a:pt x="319" y="225"/>
                    <a:pt x="398" y="278"/>
                    <a:pt x="465" y="331"/>
                  </a:cubicBezTo>
                  <a:cubicBezTo>
                    <a:pt x="371" y="344"/>
                    <a:pt x="279" y="371"/>
                    <a:pt x="186" y="410"/>
                  </a:cubicBezTo>
                  <a:lnTo>
                    <a:pt x="200" y="410"/>
                  </a:lnTo>
                  <a:cubicBezTo>
                    <a:pt x="292" y="371"/>
                    <a:pt x="385" y="344"/>
                    <a:pt x="477" y="344"/>
                  </a:cubicBezTo>
                  <a:cubicBezTo>
                    <a:pt x="530" y="371"/>
                    <a:pt x="571" y="410"/>
                    <a:pt x="610" y="450"/>
                  </a:cubicBezTo>
                  <a:lnTo>
                    <a:pt x="610" y="424"/>
                  </a:lnTo>
                  <a:cubicBezTo>
                    <a:pt x="571" y="397"/>
                    <a:pt x="530" y="357"/>
                    <a:pt x="477" y="331"/>
                  </a:cubicBezTo>
                  <a:cubicBezTo>
                    <a:pt x="477" y="278"/>
                    <a:pt x="477" y="238"/>
                    <a:pt x="491" y="186"/>
                  </a:cubicBezTo>
                  <a:cubicBezTo>
                    <a:pt x="491" y="186"/>
                    <a:pt x="477" y="186"/>
                    <a:pt x="477" y="172"/>
                  </a:cubicBezTo>
                  <a:cubicBezTo>
                    <a:pt x="465" y="225"/>
                    <a:pt x="465" y="265"/>
                    <a:pt x="465" y="318"/>
                  </a:cubicBezTo>
                  <a:cubicBezTo>
                    <a:pt x="398" y="251"/>
                    <a:pt x="319" y="198"/>
                    <a:pt x="239" y="145"/>
                  </a:cubicBezTo>
                  <a:cubicBezTo>
                    <a:pt x="213" y="106"/>
                    <a:pt x="213" y="53"/>
                    <a:pt x="22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0"/>
            <p:cNvSpPr/>
            <p:nvPr/>
          </p:nvSpPr>
          <p:spPr>
            <a:xfrm>
              <a:off x="3825526" y="1807479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375" y="1"/>
                  </a:moveTo>
                  <a:cubicBezTo>
                    <a:pt x="258" y="1"/>
                    <a:pt x="25" y="258"/>
                    <a:pt x="1" y="654"/>
                  </a:cubicBezTo>
                  <a:cubicBezTo>
                    <a:pt x="1" y="686"/>
                    <a:pt x="19" y="710"/>
                    <a:pt x="48" y="710"/>
                  </a:cubicBezTo>
                  <a:cubicBezTo>
                    <a:pt x="54" y="710"/>
                    <a:pt x="60" y="709"/>
                    <a:pt x="67" y="707"/>
                  </a:cubicBezTo>
                  <a:cubicBezTo>
                    <a:pt x="173" y="666"/>
                    <a:pt x="359" y="574"/>
                    <a:pt x="464" y="389"/>
                  </a:cubicBezTo>
                  <a:cubicBezTo>
                    <a:pt x="610" y="124"/>
                    <a:pt x="451" y="31"/>
                    <a:pt x="398" y="5"/>
                  </a:cubicBezTo>
                  <a:cubicBezTo>
                    <a:pt x="391" y="2"/>
                    <a:pt x="383" y="1"/>
                    <a:pt x="37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0"/>
            <p:cNvSpPr/>
            <p:nvPr/>
          </p:nvSpPr>
          <p:spPr>
            <a:xfrm>
              <a:off x="3825986" y="1808071"/>
              <a:ext cx="16574" cy="22658"/>
            </a:xfrm>
            <a:custGeom>
              <a:avLst/>
              <a:gdLst/>
              <a:ahLst/>
              <a:cxnLst/>
              <a:rect l="l" t="t" r="r" b="b"/>
              <a:pathLst>
                <a:path w="504" h="689" extrusionOk="0">
                  <a:moveTo>
                    <a:pt x="410" y="0"/>
                  </a:moveTo>
                  <a:lnTo>
                    <a:pt x="410" y="0"/>
                  </a:lnTo>
                  <a:cubicBezTo>
                    <a:pt x="357" y="66"/>
                    <a:pt x="304" y="133"/>
                    <a:pt x="265" y="198"/>
                  </a:cubicBezTo>
                  <a:cubicBezTo>
                    <a:pt x="265" y="146"/>
                    <a:pt x="239" y="106"/>
                    <a:pt x="212" y="66"/>
                  </a:cubicBezTo>
                  <a:lnTo>
                    <a:pt x="198" y="80"/>
                  </a:lnTo>
                  <a:cubicBezTo>
                    <a:pt x="239" y="119"/>
                    <a:pt x="251" y="159"/>
                    <a:pt x="251" y="212"/>
                  </a:cubicBezTo>
                  <a:cubicBezTo>
                    <a:pt x="198" y="292"/>
                    <a:pt x="159" y="384"/>
                    <a:pt x="106" y="463"/>
                  </a:cubicBezTo>
                  <a:cubicBezTo>
                    <a:pt x="93" y="424"/>
                    <a:pt x="66" y="371"/>
                    <a:pt x="53" y="345"/>
                  </a:cubicBezTo>
                  <a:cubicBezTo>
                    <a:pt x="40" y="345"/>
                    <a:pt x="40" y="345"/>
                    <a:pt x="40" y="357"/>
                  </a:cubicBezTo>
                  <a:cubicBezTo>
                    <a:pt x="66" y="398"/>
                    <a:pt x="93" y="437"/>
                    <a:pt x="106" y="477"/>
                  </a:cubicBezTo>
                  <a:cubicBezTo>
                    <a:pt x="66" y="543"/>
                    <a:pt x="40" y="609"/>
                    <a:pt x="0" y="675"/>
                  </a:cubicBezTo>
                  <a:cubicBezTo>
                    <a:pt x="0" y="675"/>
                    <a:pt x="13" y="675"/>
                    <a:pt x="13" y="689"/>
                  </a:cubicBezTo>
                  <a:cubicBezTo>
                    <a:pt x="40" y="622"/>
                    <a:pt x="80" y="556"/>
                    <a:pt x="106" y="490"/>
                  </a:cubicBezTo>
                  <a:cubicBezTo>
                    <a:pt x="198" y="463"/>
                    <a:pt x="292" y="450"/>
                    <a:pt x="398" y="450"/>
                  </a:cubicBezTo>
                  <a:cubicBezTo>
                    <a:pt x="398" y="437"/>
                    <a:pt x="398" y="437"/>
                    <a:pt x="410" y="437"/>
                  </a:cubicBezTo>
                  <a:lnTo>
                    <a:pt x="398" y="437"/>
                  </a:lnTo>
                  <a:cubicBezTo>
                    <a:pt x="304" y="437"/>
                    <a:pt x="212" y="450"/>
                    <a:pt x="119" y="477"/>
                  </a:cubicBezTo>
                  <a:cubicBezTo>
                    <a:pt x="159" y="398"/>
                    <a:pt x="212" y="318"/>
                    <a:pt x="265" y="239"/>
                  </a:cubicBezTo>
                  <a:cubicBezTo>
                    <a:pt x="331" y="212"/>
                    <a:pt x="410" y="212"/>
                    <a:pt x="477" y="212"/>
                  </a:cubicBezTo>
                  <a:lnTo>
                    <a:pt x="503" y="212"/>
                  </a:lnTo>
                  <a:lnTo>
                    <a:pt x="503" y="198"/>
                  </a:lnTo>
                  <a:lnTo>
                    <a:pt x="490" y="198"/>
                  </a:lnTo>
                  <a:cubicBezTo>
                    <a:pt x="410" y="198"/>
                    <a:pt x="345" y="198"/>
                    <a:pt x="265" y="212"/>
                  </a:cubicBezTo>
                  <a:cubicBezTo>
                    <a:pt x="318" y="146"/>
                    <a:pt x="371" y="80"/>
                    <a:pt x="41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0"/>
            <p:cNvSpPr/>
            <p:nvPr/>
          </p:nvSpPr>
          <p:spPr>
            <a:xfrm>
              <a:off x="3812471" y="1848060"/>
              <a:ext cx="27459" cy="14601"/>
            </a:xfrm>
            <a:custGeom>
              <a:avLst/>
              <a:gdLst/>
              <a:ahLst/>
              <a:cxnLst/>
              <a:rect l="l" t="t" r="r" b="b"/>
              <a:pathLst>
                <a:path w="835" h="444" extrusionOk="0">
                  <a:moveTo>
                    <a:pt x="226" y="1"/>
                  </a:moveTo>
                  <a:cubicBezTo>
                    <a:pt x="168" y="1"/>
                    <a:pt x="125" y="15"/>
                    <a:pt x="107" y="41"/>
                  </a:cubicBezTo>
                  <a:cubicBezTo>
                    <a:pt x="67" y="94"/>
                    <a:pt x="1" y="267"/>
                    <a:pt x="279" y="385"/>
                  </a:cubicBezTo>
                  <a:cubicBezTo>
                    <a:pt x="373" y="429"/>
                    <a:pt x="469" y="444"/>
                    <a:pt x="555" y="444"/>
                  </a:cubicBezTo>
                  <a:cubicBezTo>
                    <a:pt x="651" y="444"/>
                    <a:pt x="733" y="426"/>
                    <a:pt x="782" y="412"/>
                  </a:cubicBezTo>
                  <a:cubicBezTo>
                    <a:pt x="821" y="399"/>
                    <a:pt x="835" y="359"/>
                    <a:pt x="809" y="333"/>
                  </a:cubicBezTo>
                  <a:cubicBezTo>
                    <a:pt x="618" y="95"/>
                    <a:pt x="373" y="1"/>
                    <a:pt x="22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0"/>
            <p:cNvSpPr/>
            <p:nvPr/>
          </p:nvSpPr>
          <p:spPr>
            <a:xfrm>
              <a:off x="3815529" y="1848520"/>
              <a:ext cx="22691" cy="13549"/>
            </a:xfrm>
            <a:custGeom>
              <a:avLst/>
              <a:gdLst/>
              <a:ahLst/>
              <a:cxnLst/>
              <a:rect l="l" t="t" r="r" b="b"/>
              <a:pathLst>
                <a:path w="690" h="412" extrusionOk="0">
                  <a:moveTo>
                    <a:pt x="199" y="1"/>
                  </a:moveTo>
                  <a:cubicBezTo>
                    <a:pt x="199" y="41"/>
                    <a:pt x="213" y="94"/>
                    <a:pt x="225" y="133"/>
                  </a:cubicBezTo>
                  <a:cubicBezTo>
                    <a:pt x="160" y="107"/>
                    <a:pt x="80" y="80"/>
                    <a:pt x="1" y="54"/>
                  </a:cubicBezTo>
                  <a:lnTo>
                    <a:pt x="1" y="68"/>
                  </a:lnTo>
                  <a:lnTo>
                    <a:pt x="239" y="147"/>
                  </a:lnTo>
                  <a:cubicBezTo>
                    <a:pt x="172" y="186"/>
                    <a:pt x="93" y="226"/>
                    <a:pt x="40" y="279"/>
                  </a:cubicBezTo>
                  <a:cubicBezTo>
                    <a:pt x="107" y="239"/>
                    <a:pt x="186" y="186"/>
                    <a:pt x="252" y="160"/>
                  </a:cubicBezTo>
                  <a:cubicBezTo>
                    <a:pt x="345" y="186"/>
                    <a:pt x="424" y="226"/>
                    <a:pt x="516" y="266"/>
                  </a:cubicBezTo>
                  <a:cubicBezTo>
                    <a:pt x="424" y="292"/>
                    <a:pt x="331" y="345"/>
                    <a:pt x="252" y="398"/>
                  </a:cubicBezTo>
                  <a:cubicBezTo>
                    <a:pt x="266" y="412"/>
                    <a:pt x="266" y="412"/>
                    <a:pt x="278" y="412"/>
                  </a:cubicBezTo>
                  <a:cubicBezTo>
                    <a:pt x="345" y="345"/>
                    <a:pt x="437" y="306"/>
                    <a:pt x="530" y="279"/>
                  </a:cubicBezTo>
                  <a:lnTo>
                    <a:pt x="689" y="359"/>
                  </a:lnTo>
                  <a:cubicBezTo>
                    <a:pt x="675" y="345"/>
                    <a:pt x="675" y="345"/>
                    <a:pt x="675" y="332"/>
                  </a:cubicBezTo>
                  <a:cubicBezTo>
                    <a:pt x="622" y="306"/>
                    <a:pt x="583" y="279"/>
                    <a:pt x="530" y="266"/>
                  </a:cubicBezTo>
                  <a:cubicBezTo>
                    <a:pt x="516" y="213"/>
                    <a:pt x="504" y="173"/>
                    <a:pt x="504" y="121"/>
                  </a:cubicBezTo>
                  <a:lnTo>
                    <a:pt x="490" y="121"/>
                  </a:lnTo>
                  <a:cubicBezTo>
                    <a:pt x="490" y="160"/>
                    <a:pt x="504" y="213"/>
                    <a:pt x="516" y="253"/>
                  </a:cubicBezTo>
                  <a:cubicBezTo>
                    <a:pt x="424" y="213"/>
                    <a:pt x="345" y="173"/>
                    <a:pt x="252" y="133"/>
                  </a:cubicBezTo>
                  <a:cubicBezTo>
                    <a:pt x="225" y="94"/>
                    <a:pt x="213" y="41"/>
                    <a:pt x="213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0"/>
            <p:cNvSpPr/>
            <p:nvPr/>
          </p:nvSpPr>
          <p:spPr>
            <a:xfrm>
              <a:off x="3835194" y="1835892"/>
              <a:ext cx="18218" cy="25025"/>
            </a:xfrm>
            <a:custGeom>
              <a:avLst/>
              <a:gdLst/>
              <a:ahLst/>
              <a:cxnLst/>
              <a:rect l="l" t="t" r="r" b="b"/>
              <a:pathLst>
                <a:path w="554" h="761" extrusionOk="0">
                  <a:moveTo>
                    <a:pt x="315" y="0"/>
                  </a:moveTo>
                  <a:cubicBezTo>
                    <a:pt x="194" y="0"/>
                    <a:pt x="1" y="309"/>
                    <a:pt x="77" y="716"/>
                  </a:cubicBezTo>
                  <a:cubicBezTo>
                    <a:pt x="77" y="746"/>
                    <a:pt x="100" y="761"/>
                    <a:pt x="122" y="761"/>
                  </a:cubicBezTo>
                  <a:cubicBezTo>
                    <a:pt x="130" y="761"/>
                    <a:pt x="137" y="759"/>
                    <a:pt x="144" y="755"/>
                  </a:cubicBezTo>
                  <a:cubicBezTo>
                    <a:pt x="236" y="690"/>
                    <a:pt x="409" y="557"/>
                    <a:pt x="474" y="358"/>
                  </a:cubicBezTo>
                  <a:cubicBezTo>
                    <a:pt x="554" y="54"/>
                    <a:pt x="382" y="2"/>
                    <a:pt x="329" y="2"/>
                  </a:cubicBezTo>
                  <a:cubicBezTo>
                    <a:pt x="325" y="1"/>
                    <a:pt x="320" y="0"/>
                    <a:pt x="31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0"/>
            <p:cNvSpPr/>
            <p:nvPr/>
          </p:nvSpPr>
          <p:spPr>
            <a:xfrm>
              <a:off x="3837299" y="1835925"/>
              <a:ext cx="13976" cy="24828"/>
            </a:xfrm>
            <a:custGeom>
              <a:avLst/>
              <a:gdLst/>
              <a:ahLst/>
              <a:cxnLst/>
              <a:rect l="l" t="t" r="r" b="b"/>
              <a:pathLst>
                <a:path w="425" h="755" extrusionOk="0">
                  <a:moveTo>
                    <a:pt x="278" y="1"/>
                  </a:moveTo>
                  <a:cubicBezTo>
                    <a:pt x="252" y="80"/>
                    <a:pt x="225" y="146"/>
                    <a:pt x="186" y="225"/>
                  </a:cubicBezTo>
                  <a:cubicBezTo>
                    <a:pt x="172" y="186"/>
                    <a:pt x="146" y="146"/>
                    <a:pt x="119" y="106"/>
                  </a:cubicBezTo>
                  <a:cubicBezTo>
                    <a:pt x="106" y="106"/>
                    <a:pt x="106" y="119"/>
                    <a:pt x="106" y="119"/>
                  </a:cubicBezTo>
                  <a:cubicBezTo>
                    <a:pt x="146" y="159"/>
                    <a:pt x="172" y="199"/>
                    <a:pt x="186" y="239"/>
                  </a:cubicBezTo>
                  <a:cubicBezTo>
                    <a:pt x="146" y="331"/>
                    <a:pt x="119" y="424"/>
                    <a:pt x="93" y="516"/>
                  </a:cubicBezTo>
                  <a:cubicBezTo>
                    <a:pt x="66" y="477"/>
                    <a:pt x="40" y="437"/>
                    <a:pt x="13" y="410"/>
                  </a:cubicBezTo>
                  <a:cubicBezTo>
                    <a:pt x="1" y="410"/>
                    <a:pt x="1" y="424"/>
                    <a:pt x="1" y="424"/>
                  </a:cubicBezTo>
                  <a:cubicBezTo>
                    <a:pt x="40" y="463"/>
                    <a:pt x="66" y="490"/>
                    <a:pt x="93" y="530"/>
                  </a:cubicBezTo>
                  <a:cubicBezTo>
                    <a:pt x="66" y="609"/>
                    <a:pt x="54" y="675"/>
                    <a:pt x="40" y="742"/>
                  </a:cubicBezTo>
                  <a:cubicBezTo>
                    <a:pt x="40" y="754"/>
                    <a:pt x="40" y="754"/>
                    <a:pt x="54" y="754"/>
                  </a:cubicBezTo>
                  <a:cubicBezTo>
                    <a:pt x="66" y="689"/>
                    <a:pt x="80" y="609"/>
                    <a:pt x="106" y="543"/>
                  </a:cubicBezTo>
                  <a:cubicBezTo>
                    <a:pt x="186" y="490"/>
                    <a:pt x="278" y="463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30"/>
                  </a:cubicBezTo>
                  <a:cubicBezTo>
                    <a:pt x="133" y="437"/>
                    <a:pt x="159" y="345"/>
                    <a:pt x="199" y="265"/>
                  </a:cubicBezTo>
                  <a:cubicBezTo>
                    <a:pt x="265" y="225"/>
                    <a:pt x="345" y="199"/>
                    <a:pt x="424" y="186"/>
                  </a:cubicBezTo>
                  <a:lnTo>
                    <a:pt x="424" y="172"/>
                  </a:lnTo>
                  <a:cubicBezTo>
                    <a:pt x="345" y="186"/>
                    <a:pt x="278" y="212"/>
                    <a:pt x="199" y="239"/>
                  </a:cubicBezTo>
                  <a:cubicBezTo>
                    <a:pt x="225" y="159"/>
                    <a:pt x="265" y="80"/>
                    <a:pt x="29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0"/>
            <p:cNvSpPr/>
            <p:nvPr/>
          </p:nvSpPr>
          <p:spPr>
            <a:xfrm>
              <a:off x="3812471" y="1877755"/>
              <a:ext cx="23118" cy="20882"/>
            </a:xfrm>
            <a:custGeom>
              <a:avLst/>
              <a:gdLst/>
              <a:ahLst/>
              <a:cxnLst/>
              <a:rect l="l" t="t" r="r" b="b"/>
              <a:pathLst>
                <a:path w="703" h="635" extrusionOk="0">
                  <a:moveTo>
                    <a:pt x="241" y="0"/>
                  </a:moveTo>
                  <a:cubicBezTo>
                    <a:pt x="225" y="0"/>
                    <a:pt x="211" y="4"/>
                    <a:pt x="200" y="12"/>
                  </a:cubicBezTo>
                  <a:cubicBezTo>
                    <a:pt x="133" y="38"/>
                    <a:pt x="1" y="158"/>
                    <a:pt x="200" y="396"/>
                  </a:cubicBezTo>
                  <a:cubicBezTo>
                    <a:pt x="345" y="555"/>
                    <a:pt x="544" y="621"/>
                    <a:pt x="650" y="634"/>
                  </a:cubicBezTo>
                  <a:cubicBezTo>
                    <a:pt x="676" y="634"/>
                    <a:pt x="703" y="608"/>
                    <a:pt x="703" y="568"/>
                  </a:cubicBezTo>
                  <a:cubicBezTo>
                    <a:pt x="610" y="207"/>
                    <a:pt x="362" y="0"/>
                    <a:pt x="24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0"/>
            <p:cNvSpPr/>
            <p:nvPr/>
          </p:nvSpPr>
          <p:spPr>
            <a:xfrm>
              <a:off x="3815956" y="1878577"/>
              <a:ext cx="18317" cy="18744"/>
            </a:xfrm>
            <a:custGeom>
              <a:avLst/>
              <a:gdLst/>
              <a:ahLst/>
              <a:cxnLst/>
              <a:rect l="l" t="t" r="r" b="b"/>
              <a:pathLst>
                <a:path w="557" h="570" extrusionOk="0">
                  <a:moveTo>
                    <a:pt x="332" y="410"/>
                  </a:moveTo>
                  <a:cubicBezTo>
                    <a:pt x="265" y="410"/>
                    <a:pt x="212" y="410"/>
                    <a:pt x="147" y="424"/>
                  </a:cubicBezTo>
                  <a:cubicBezTo>
                    <a:pt x="147" y="424"/>
                    <a:pt x="159" y="424"/>
                    <a:pt x="159" y="437"/>
                  </a:cubicBezTo>
                  <a:cubicBezTo>
                    <a:pt x="212" y="424"/>
                    <a:pt x="279" y="410"/>
                    <a:pt x="332" y="410"/>
                  </a:cubicBezTo>
                  <a:close/>
                  <a:moveTo>
                    <a:pt x="53" y="1"/>
                  </a:moveTo>
                  <a:cubicBezTo>
                    <a:pt x="120" y="66"/>
                    <a:pt x="186" y="119"/>
                    <a:pt x="239" y="186"/>
                  </a:cubicBezTo>
                  <a:lnTo>
                    <a:pt x="226" y="186"/>
                  </a:lnTo>
                  <a:cubicBezTo>
                    <a:pt x="159" y="186"/>
                    <a:pt x="80" y="199"/>
                    <a:pt x="1" y="212"/>
                  </a:cubicBezTo>
                  <a:lnTo>
                    <a:pt x="1" y="225"/>
                  </a:lnTo>
                  <a:cubicBezTo>
                    <a:pt x="80" y="212"/>
                    <a:pt x="159" y="199"/>
                    <a:pt x="226" y="199"/>
                  </a:cubicBezTo>
                  <a:lnTo>
                    <a:pt x="253" y="199"/>
                  </a:lnTo>
                  <a:cubicBezTo>
                    <a:pt x="318" y="265"/>
                    <a:pt x="371" y="345"/>
                    <a:pt x="438" y="410"/>
                  </a:cubicBezTo>
                  <a:lnTo>
                    <a:pt x="332" y="410"/>
                  </a:lnTo>
                  <a:cubicBezTo>
                    <a:pt x="371" y="410"/>
                    <a:pt x="411" y="424"/>
                    <a:pt x="451" y="424"/>
                  </a:cubicBezTo>
                  <a:cubicBezTo>
                    <a:pt x="477" y="463"/>
                    <a:pt x="517" y="516"/>
                    <a:pt x="556" y="569"/>
                  </a:cubicBezTo>
                  <a:lnTo>
                    <a:pt x="556" y="543"/>
                  </a:lnTo>
                  <a:cubicBezTo>
                    <a:pt x="517" y="504"/>
                    <a:pt x="491" y="451"/>
                    <a:pt x="451" y="410"/>
                  </a:cubicBezTo>
                  <a:cubicBezTo>
                    <a:pt x="464" y="371"/>
                    <a:pt x="477" y="318"/>
                    <a:pt x="491" y="278"/>
                  </a:cubicBezTo>
                  <a:lnTo>
                    <a:pt x="477" y="265"/>
                  </a:lnTo>
                  <a:cubicBezTo>
                    <a:pt x="464" y="305"/>
                    <a:pt x="451" y="357"/>
                    <a:pt x="438" y="398"/>
                  </a:cubicBezTo>
                  <a:cubicBezTo>
                    <a:pt x="385" y="318"/>
                    <a:pt x="318" y="252"/>
                    <a:pt x="253" y="186"/>
                  </a:cubicBezTo>
                  <a:cubicBezTo>
                    <a:pt x="253" y="133"/>
                    <a:pt x="253" y="80"/>
                    <a:pt x="279" y="40"/>
                  </a:cubicBezTo>
                  <a:cubicBezTo>
                    <a:pt x="279" y="27"/>
                    <a:pt x="265" y="27"/>
                    <a:pt x="265" y="27"/>
                  </a:cubicBezTo>
                  <a:cubicBezTo>
                    <a:pt x="253" y="66"/>
                    <a:pt x="239" y="119"/>
                    <a:pt x="239" y="172"/>
                  </a:cubicBezTo>
                  <a:cubicBezTo>
                    <a:pt x="186" y="107"/>
                    <a:pt x="133" y="54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0"/>
            <p:cNvSpPr/>
            <p:nvPr/>
          </p:nvSpPr>
          <p:spPr>
            <a:xfrm>
              <a:off x="3833879" y="1878150"/>
              <a:ext cx="23907" cy="20126"/>
            </a:xfrm>
            <a:custGeom>
              <a:avLst/>
              <a:gdLst/>
              <a:ahLst/>
              <a:cxnLst/>
              <a:rect l="l" t="t" r="r" b="b"/>
              <a:pathLst>
                <a:path w="727" h="612" extrusionOk="0">
                  <a:moveTo>
                    <a:pt x="493" y="0"/>
                  </a:moveTo>
                  <a:cubicBezTo>
                    <a:pt x="368" y="0"/>
                    <a:pt x="115" y="189"/>
                    <a:pt x="11" y="556"/>
                  </a:cubicBezTo>
                  <a:cubicBezTo>
                    <a:pt x="0" y="579"/>
                    <a:pt x="19" y="612"/>
                    <a:pt x="49" y="612"/>
                  </a:cubicBezTo>
                  <a:cubicBezTo>
                    <a:pt x="54" y="612"/>
                    <a:pt x="59" y="611"/>
                    <a:pt x="64" y="609"/>
                  </a:cubicBezTo>
                  <a:cubicBezTo>
                    <a:pt x="170" y="596"/>
                    <a:pt x="369" y="556"/>
                    <a:pt x="514" y="397"/>
                  </a:cubicBezTo>
                  <a:cubicBezTo>
                    <a:pt x="726" y="172"/>
                    <a:pt x="594" y="53"/>
                    <a:pt x="541" y="14"/>
                  </a:cubicBezTo>
                  <a:cubicBezTo>
                    <a:pt x="529" y="5"/>
                    <a:pt x="512" y="0"/>
                    <a:pt x="49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0"/>
            <p:cNvSpPr/>
            <p:nvPr/>
          </p:nvSpPr>
          <p:spPr>
            <a:xfrm>
              <a:off x="3834241" y="1879005"/>
              <a:ext cx="20060" cy="19172"/>
            </a:xfrm>
            <a:custGeom>
              <a:avLst/>
              <a:gdLst/>
              <a:ahLst/>
              <a:cxnLst/>
              <a:rect l="l" t="t" r="r" b="b"/>
              <a:pathLst>
                <a:path w="610" h="583" extrusionOk="0">
                  <a:moveTo>
                    <a:pt x="556" y="0"/>
                  </a:moveTo>
                  <a:cubicBezTo>
                    <a:pt x="491" y="53"/>
                    <a:pt x="424" y="106"/>
                    <a:pt x="371" y="159"/>
                  </a:cubicBezTo>
                  <a:cubicBezTo>
                    <a:pt x="371" y="120"/>
                    <a:pt x="371" y="67"/>
                    <a:pt x="358" y="27"/>
                  </a:cubicBezTo>
                  <a:lnTo>
                    <a:pt x="345" y="27"/>
                  </a:lnTo>
                  <a:cubicBezTo>
                    <a:pt x="358" y="80"/>
                    <a:pt x="358" y="133"/>
                    <a:pt x="358" y="173"/>
                  </a:cubicBezTo>
                  <a:cubicBezTo>
                    <a:pt x="292" y="239"/>
                    <a:pt x="226" y="318"/>
                    <a:pt x="159" y="385"/>
                  </a:cubicBezTo>
                  <a:cubicBezTo>
                    <a:pt x="147" y="332"/>
                    <a:pt x="147" y="292"/>
                    <a:pt x="120" y="252"/>
                  </a:cubicBezTo>
                  <a:lnTo>
                    <a:pt x="120" y="265"/>
                  </a:lnTo>
                  <a:cubicBezTo>
                    <a:pt x="133" y="305"/>
                    <a:pt x="147" y="344"/>
                    <a:pt x="147" y="397"/>
                  </a:cubicBezTo>
                  <a:cubicBezTo>
                    <a:pt x="94" y="450"/>
                    <a:pt x="53" y="503"/>
                    <a:pt x="0" y="570"/>
                  </a:cubicBezTo>
                  <a:cubicBezTo>
                    <a:pt x="0" y="570"/>
                    <a:pt x="14" y="570"/>
                    <a:pt x="14" y="583"/>
                  </a:cubicBezTo>
                  <a:cubicBezTo>
                    <a:pt x="53" y="517"/>
                    <a:pt x="106" y="464"/>
                    <a:pt x="147" y="411"/>
                  </a:cubicBezTo>
                  <a:lnTo>
                    <a:pt x="226" y="411"/>
                  </a:lnTo>
                  <a:cubicBezTo>
                    <a:pt x="292" y="411"/>
                    <a:pt x="371" y="411"/>
                    <a:pt x="438" y="438"/>
                  </a:cubicBezTo>
                  <a:cubicBezTo>
                    <a:pt x="438" y="424"/>
                    <a:pt x="450" y="424"/>
                    <a:pt x="450" y="424"/>
                  </a:cubicBezTo>
                  <a:cubicBezTo>
                    <a:pt x="371" y="397"/>
                    <a:pt x="305" y="397"/>
                    <a:pt x="226" y="397"/>
                  </a:cubicBezTo>
                  <a:lnTo>
                    <a:pt x="159" y="397"/>
                  </a:lnTo>
                  <a:lnTo>
                    <a:pt x="358" y="199"/>
                  </a:lnTo>
                  <a:cubicBezTo>
                    <a:pt x="438" y="199"/>
                    <a:pt x="517" y="212"/>
                    <a:pt x="597" y="226"/>
                  </a:cubicBezTo>
                  <a:lnTo>
                    <a:pt x="609" y="226"/>
                  </a:lnTo>
                  <a:cubicBezTo>
                    <a:pt x="530" y="199"/>
                    <a:pt x="450" y="186"/>
                    <a:pt x="371" y="186"/>
                  </a:cubicBezTo>
                  <a:cubicBezTo>
                    <a:pt x="438" y="120"/>
                    <a:pt x="491" y="67"/>
                    <a:pt x="556" y="14"/>
                  </a:cubicBezTo>
                  <a:lnTo>
                    <a:pt x="556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0"/>
            <p:cNvSpPr/>
            <p:nvPr/>
          </p:nvSpPr>
          <p:spPr>
            <a:xfrm>
              <a:off x="3819015" y="1719281"/>
              <a:ext cx="23546" cy="237232"/>
            </a:xfrm>
            <a:custGeom>
              <a:avLst/>
              <a:gdLst/>
              <a:ahLst/>
              <a:cxnLst/>
              <a:rect l="l" t="t" r="r" b="b"/>
              <a:pathLst>
                <a:path w="716" h="7214" extrusionOk="0">
                  <a:moveTo>
                    <a:pt x="424" y="0"/>
                  </a:moveTo>
                  <a:lnTo>
                    <a:pt x="371" y="27"/>
                  </a:lnTo>
                  <a:cubicBezTo>
                    <a:pt x="596" y="503"/>
                    <a:pt x="477" y="1059"/>
                    <a:pt x="331" y="1548"/>
                  </a:cubicBezTo>
                  <a:lnTo>
                    <a:pt x="292" y="1668"/>
                  </a:lnTo>
                  <a:cubicBezTo>
                    <a:pt x="146" y="2145"/>
                    <a:pt x="1" y="2634"/>
                    <a:pt x="107" y="3110"/>
                  </a:cubicBezTo>
                  <a:cubicBezTo>
                    <a:pt x="146" y="3322"/>
                    <a:pt x="239" y="3507"/>
                    <a:pt x="331" y="3706"/>
                  </a:cubicBezTo>
                  <a:cubicBezTo>
                    <a:pt x="410" y="3865"/>
                    <a:pt x="490" y="4037"/>
                    <a:pt x="530" y="4222"/>
                  </a:cubicBezTo>
                  <a:cubicBezTo>
                    <a:pt x="662" y="4725"/>
                    <a:pt x="530" y="5254"/>
                    <a:pt x="384" y="5718"/>
                  </a:cubicBezTo>
                  <a:cubicBezTo>
                    <a:pt x="358" y="5798"/>
                    <a:pt x="331" y="5890"/>
                    <a:pt x="305" y="5969"/>
                  </a:cubicBezTo>
                  <a:cubicBezTo>
                    <a:pt x="172" y="6366"/>
                    <a:pt x="40" y="6790"/>
                    <a:pt x="27" y="7213"/>
                  </a:cubicBezTo>
                  <a:lnTo>
                    <a:pt x="80" y="7213"/>
                  </a:lnTo>
                  <a:cubicBezTo>
                    <a:pt x="93" y="6790"/>
                    <a:pt x="225" y="6380"/>
                    <a:pt x="358" y="5996"/>
                  </a:cubicBezTo>
                  <a:cubicBezTo>
                    <a:pt x="384" y="5904"/>
                    <a:pt x="410" y="5824"/>
                    <a:pt x="437" y="5731"/>
                  </a:cubicBezTo>
                  <a:cubicBezTo>
                    <a:pt x="596" y="5268"/>
                    <a:pt x="715" y="4725"/>
                    <a:pt x="583" y="4209"/>
                  </a:cubicBezTo>
                  <a:cubicBezTo>
                    <a:pt x="543" y="4024"/>
                    <a:pt x="451" y="3851"/>
                    <a:pt x="384" y="3680"/>
                  </a:cubicBezTo>
                  <a:cubicBezTo>
                    <a:pt x="292" y="3495"/>
                    <a:pt x="199" y="3296"/>
                    <a:pt x="160" y="3098"/>
                  </a:cubicBezTo>
                  <a:cubicBezTo>
                    <a:pt x="54" y="2634"/>
                    <a:pt x="199" y="2145"/>
                    <a:pt x="345" y="1681"/>
                  </a:cubicBezTo>
                  <a:lnTo>
                    <a:pt x="384" y="1562"/>
                  </a:lnTo>
                  <a:cubicBezTo>
                    <a:pt x="530" y="1072"/>
                    <a:pt x="649" y="490"/>
                    <a:pt x="4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0"/>
            <p:cNvSpPr/>
            <p:nvPr/>
          </p:nvSpPr>
          <p:spPr>
            <a:xfrm>
              <a:off x="3825986" y="1838260"/>
              <a:ext cx="51399" cy="55576"/>
            </a:xfrm>
            <a:custGeom>
              <a:avLst/>
              <a:gdLst/>
              <a:ahLst/>
              <a:cxnLst/>
              <a:rect l="l" t="t" r="r" b="b"/>
              <a:pathLst>
                <a:path w="1563" h="1690" extrusionOk="0">
                  <a:moveTo>
                    <a:pt x="1294" y="0"/>
                  </a:moveTo>
                  <a:cubicBezTo>
                    <a:pt x="1260" y="0"/>
                    <a:pt x="1225" y="8"/>
                    <a:pt x="1192" y="22"/>
                  </a:cubicBezTo>
                  <a:cubicBezTo>
                    <a:pt x="993" y="128"/>
                    <a:pt x="689" y="512"/>
                    <a:pt x="0" y="1636"/>
                  </a:cubicBezTo>
                  <a:lnTo>
                    <a:pt x="27" y="1689"/>
                  </a:lnTo>
                  <a:cubicBezTo>
                    <a:pt x="689" y="1465"/>
                    <a:pt x="1165" y="988"/>
                    <a:pt x="1430" y="485"/>
                  </a:cubicBezTo>
                  <a:cubicBezTo>
                    <a:pt x="1496" y="366"/>
                    <a:pt x="1562" y="194"/>
                    <a:pt x="1456" y="75"/>
                  </a:cubicBezTo>
                  <a:cubicBezTo>
                    <a:pt x="1414" y="24"/>
                    <a:pt x="1355" y="0"/>
                    <a:pt x="129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0"/>
            <p:cNvSpPr/>
            <p:nvPr/>
          </p:nvSpPr>
          <p:spPr>
            <a:xfrm>
              <a:off x="3829012" y="1854735"/>
              <a:ext cx="33115" cy="35187"/>
            </a:xfrm>
            <a:custGeom>
              <a:avLst/>
              <a:gdLst/>
              <a:ahLst/>
              <a:cxnLst/>
              <a:rect l="l" t="t" r="r" b="b"/>
              <a:pathLst>
                <a:path w="1007" h="1070" extrusionOk="0">
                  <a:moveTo>
                    <a:pt x="1000" y="1"/>
                  </a:moveTo>
                  <a:cubicBezTo>
                    <a:pt x="997" y="1"/>
                    <a:pt x="994" y="4"/>
                    <a:pt x="994" y="11"/>
                  </a:cubicBezTo>
                  <a:cubicBezTo>
                    <a:pt x="715" y="408"/>
                    <a:pt x="371" y="752"/>
                    <a:pt x="1" y="1056"/>
                  </a:cubicBezTo>
                  <a:lnTo>
                    <a:pt x="1" y="1070"/>
                  </a:lnTo>
                  <a:lnTo>
                    <a:pt x="14" y="1070"/>
                  </a:lnTo>
                  <a:cubicBezTo>
                    <a:pt x="385" y="765"/>
                    <a:pt x="729" y="421"/>
                    <a:pt x="1006" y="24"/>
                  </a:cubicBezTo>
                  <a:lnTo>
                    <a:pt x="1006" y="11"/>
                  </a:lnTo>
                  <a:cubicBezTo>
                    <a:pt x="1006" y="4"/>
                    <a:pt x="1003" y="1"/>
                    <a:pt x="100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0"/>
            <p:cNvSpPr/>
            <p:nvPr/>
          </p:nvSpPr>
          <p:spPr>
            <a:xfrm>
              <a:off x="3804216" y="1890909"/>
              <a:ext cx="62251" cy="46434"/>
            </a:xfrm>
            <a:custGeom>
              <a:avLst/>
              <a:gdLst/>
              <a:ahLst/>
              <a:cxnLst/>
              <a:rect l="l" t="t" r="r" b="b"/>
              <a:pathLst>
                <a:path w="1893" h="1412" extrusionOk="0">
                  <a:moveTo>
                    <a:pt x="1621" y="1"/>
                  </a:moveTo>
                  <a:cubicBezTo>
                    <a:pt x="1601" y="1"/>
                    <a:pt x="1581" y="4"/>
                    <a:pt x="1562" y="9"/>
                  </a:cubicBezTo>
                  <a:cubicBezTo>
                    <a:pt x="1337" y="76"/>
                    <a:pt x="1019" y="327"/>
                    <a:pt x="66" y="1306"/>
                  </a:cubicBezTo>
                  <a:lnTo>
                    <a:pt x="1" y="1412"/>
                  </a:lnTo>
                  <a:cubicBezTo>
                    <a:pt x="728" y="1306"/>
                    <a:pt x="1310" y="949"/>
                    <a:pt x="1695" y="512"/>
                  </a:cubicBezTo>
                  <a:cubicBezTo>
                    <a:pt x="1801" y="406"/>
                    <a:pt x="1893" y="247"/>
                    <a:pt x="1813" y="115"/>
                  </a:cubicBezTo>
                  <a:cubicBezTo>
                    <a:pt x="1782" y="41"/>
                    <a:pt x="1700" y="1"/>
                    <a:pt x="162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0"/>
            <p:cNvSpPr/>
            <p:nvPr/>
          </p:nvSpPr>
          <p:spPr>
            <a:xfrm>
              <a:off x="3810300" y="1906234"/>
              <a:ext cx="38771" cy="26966"/>
            </a:xfrm>
            <a:custGeom>
              <a:avLst/>
              <a:gdLst/>
              <a:ahLst/>
              <a:cxnLst/>
              <a:rect l="l" t="t" r="r" b="b"/>
              <a:pathLst>
                <a:path w="1179" h="820" extrusionOk="0">
                  <a:moveTo>
                    <a:pt x="1166" y="1"/>
                  </a:moveTo>
                  <a:cubicBezTo>
                    <a:pt x="1166" y="1"/>
                    <a:pt x="1166" y="2"/>
                    <a:pt x="1166" y="7"/>
                  </a:cubicBezTo>
                  <a:cubicBezTo>
                    <a:pt x="808" y="324"/>
                    <a:pt x="425" y="589"/>
                    <a:pt x="14" y="801"/>
                  </a:cubicBezTo>
                  <a:cubicBezTo>
                    <a:pt x="14" y="801"/>
                    <a:pt x="1" y="814"/>
                    <a:pt x="14" y="814"/>
                  </a:cubicBezTo>
                  <a:cubicBezTo>
                    <a:pt x="14" y="814"/>
                    <a:pt x="14" y="820"/>
                    <a:pt x="18" y="820"/>
                  </a:cubicBezTo>
                  <a:cubicBezTo>
                    <a:pt x="20" y="820"/>
                    <a:pt x="23" y="818"/>
                    <a:pt x="27" y="814"/>
                  </a:cubicBezTo>
                  <a:cubicBezTo>
                    <a:pt x="186" y="734"/>
                    <a:pt x="345" y="642"/>
                    <a:pt x="504" y="536"/>
                  </a:cubicBezTo>
                  <a:cubicBezTo>
                    <a:pt x="742" y="377"/>
                    <a:pt x="967" y="205"/>
                    <a:pt x="1166" y="19"/>
                  </a:cubicBezTo>
                  <a:lnTo>
                    <a:pt x="1178" y="7"/>
                  </a:lnTo>
                  <a:cubicBezTo>
                    <a:pt x="1170" y="7"/>
                    <a:pt x="1167" y="1"/>
                    <a:pt x="11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0"/>
            <p:cNvSpPr/>
            <p:nvPr/>
          </p:nvSpPr>
          <p:spPr>
            <a:xfrm>
              <a:off x="3796817" y="1832373"/>
              <a:ext cx="29629" cy="63665"/>
            </a:xfrm>
            <a:custGeom>
              <a:avLst/>
              <a:gdLst/>
              <a:ahLst/>
              <a:cxnLst/>
              <a:rect l="l" t="t" r="r" b="b"/>
              <a:pathLst>
                <a:path w="901" h="1936" extrusionOk="0">
                  <a:moveTo>
                    <a:pt x="258" y="1"/>
                  </a:moveTo>
                  <a:cubicBezTo>
                    <a:pt x="223" y="1"/>
                    <a:pt x="188" y="10"/>
                    <a:pt x="159" y="29"/>
                  </a:cubicBezTo>
                  <a:cubicBezTo>
                    <a:pt x="14" y="95"/>
                    <a:pt x="0" y="267"/>
                    <a:pt x="27" y="400"/>
                  </a:cubicBezTo>
                  <a:cubicBezTo>
                    <a:pt x="80" y="942"/>
                    <a:pt x="332" y="1498"/>
                    <a:pt x="861" y="1935"/>
                  </a:cubicBezTo>
                  <a:lnTo>
                    <a:pt x="900" y="1842"/>
                  </a:lnTo>
                  <a:cubicBezTo>
                    <a:pt x="688" y="598"/>
                    <a:pt x="556" y="227"/>
                    <a:pt x="411" y="68"/>
                  </a:cubicBezTo>
                  <a:cubicBezTo>
                    <a:pt x="377" y="27"/>
                    <a:pt x="317" y="1"/>
                    <a:pt x="25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0"/>
            <p:cNvSpPr/>
            <p:nvPr/>
          </p:nvSpPr>
          <p:spPr>
            <a:xfrm>
              <a:off x="3806847" y="1852006"/>
              <a:ext cx="16969" cy="41402"/>
            </a:xfrm>
            <a:custGeom>
              <a:avLst/>
              <a:gdLst/>
              <a:ahLst/>
              <a:cxnLst/>
              <a:rect l="l" t="t" r="r" b="b"/>
              <a:pathLst>
                <a:path w="516" h="1259" extrusionOk="0">
                  <a:moveTo>
                    <a:pt x="0" y="1"/>
                  </a:moveTo>
                  <a:lnTo>
                    <a:pt x="0" y="15"/>
                  </a:lnTo>
                  <a:cubicBezTo>
                    <a:pt x="106" y="451"/>
                    <a:pt x="278" y="874"/>
                    <a:pt x="489" y="1259"/>
                  </a:cubicBezTo>
                  <a:lnTo>
                    <a:pt x="503" y="1259"/>
                  </a:lnTo>
                  <a:cubicBezTo>
                    <a:pt x="516" y="1259"/>
                    <a:pt x="516" y="1259"/>
                    <a:pt x="516" y="1245"/>
                  </a:cubicBezTo>
                  <a:cubicBezTo>
                    <a:pt x="291" y="862"/>
                    <a:pt x="119" y="451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0"/>
            <p:cNvSpPr/>
            <p:nvPr/>
          </p:nvSpPr>
          <p:spPr>
            <a:xfrm>
              <a:off x="3781591" y="1881537"/>
              <a:ext cx="22197" cy="67579"/>
            </a:xfrm>
            <a:custGeom>
              <a:avLst/>
              <a:gdLst/>
              <a:ahLst/>
              <a:cxnLst/>
              <a:rect l="l" t="t" r="r" b="b"/>
              <a:pathLst>
                <a:path w="675" h="2055" extrusionOk="0">
                  <a:moveTo>
                    <a:pt x="349" y="1"/>
                  </a:moveTo>
                  <a:cubicBezTo>
                    <a:pt x="339" y="1"/>
                    <a:pt x="329" y="2"/>
                    <a:pt x="318" y="3"/>
                  </a:cubicBezTo>
                  <a:cubicBezTo>
                    <a:pt x="172" y="29"/>
                    <a:pt x="106" y="202"/>
                    <a:pt x="93" y="334"/>
                  </a:cubicBezTo>
                  <a:cubicBezTo>
                    <a:pt x="0" y="864"/>
                    <a:pt x="53" y="1538"/>
                    <a:pt x="450" y="2055"/>
                  </a:cubicBezTo>
                  <a:lnTo>
                    <a:pt x="530" y="1949"/>
                  </a:lnTo>
                  <a:cubicBezTo>
                    <a:pt x="675" y="691"/>
                    <a:pt x="662" y="308"/>
                    <a:pt x="556" y="122"/>
                  </a:cubicBezTo>
                  <a:cubicBezTo>
                    <a:pt x="520" y="51"/>
                    <a:pt x="442" y="1"/>
                    <a:pt x="34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0"/>
            <p:cNvSpPr/>
            <p:nvPr/>
          </p:nvSpPr>
          <p:spPr>
            <a:xfrm>
              <a:off x="3791588" y="1899032"/>
              <a:ext cx="5689" cy="44855"/>
            </a:xfrm>
            <a:custGeom>
              <a:avLst/>
              <a:gdLst/>
              <a:ahLst/>
              <a:cxnLst/>
              <a:rect l="l" t="t" r="r" b="b"/>
              <a:pathLst>
                <a:path w="173" h="1364" extrusionOk="0">
                  <a:moveTo>
                    <a:pt x="41" y="0"/>
                  </a:moveTo>
                  <a:cubicBezTo>
                    <a:pt x="27" y="0"/>
                    <a:pt x="27" y="14"/>
                    <a:pt x="27" y="14"/>
                  </a:cubicBezTo>
                  <a:cubicBezTo>
                    <a:pt x="0" y="477"/>
                    <a:pt x="53" y="927"/>
                    <a:pt x="159" y="1364"/>
                  </a:cubicBezTo>
                  <a:lnTo>
                    <a:pt x="173" y="1364"/>
                  </a:lnTo>
                  <a:lnTo>
                    <a:pt x="173" y="1350"/>
                  </a:lnTo>
                  <a:cubicBezTo>
                    <a:pt x="67" y="927"/>
                    <a:pt x="27" y="47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0"/>
            <p:cNvSpPr/>
            <p:nvPr/>
          </p:nvSpPr>
          <p:spPr>
            <a:xfrm>
              <a:off x="3775902" y="1859832"/>
              <a:ext cx="60114" cy="111480"/>
            </a:xfrm>
            <a:custGeom>
              <a:avLst/>
              <a:gdLst/>
              <a:ahLst/>
              <a:cxnLst/>
              <a:rect l="l" t="t" r="r" b="b"/>
              <a:pathLst>
                <a:path w="1828" h="3390" extrusionOk="0">
                  <a:moveTo>
                    <a:pt x="1801" y="1"/>
                  </a:moveTo>
                  <a:cubicBezTo>
                    <a:pt x="1748" y="160"/>
                    <a:pt x="1721" y="319"/>
                    <a:pt x="1669" y="477"/>
                  </a:cubicBezTo>
                  <a:cubicBezTo>
                    <a:pt x="1629" y="624"/>
                    <a:pt x="1589" y="782"/>
                    <a:pt x="1536" y="927"/>
                  </a:cubicBezTo>
                  <a:cubicBezTo>
                    <a:pt x="1430" y="1232"/>
                    <a:pt x="1298" y="1536"/>
                    <a:pt x="1153" y="1815"/>
                  </a:cubicBezTo>
                  <a:cubicBezTo>
                    <a:pt x="1007" y="2106"/>
                    <a:pt x="835" y="2383"/>
                    <a:pt x="636" y="2648"/>
                  </a:cubicBezTo>
                  <a:cubicBezTo>
                    <a:pt x="544" y="2768"/>
                    <a:pt x="451" y="2900"/>
                    <a:pt x="345" y="3019"/>
                  </a:cubicBezTo>
                  <a:cubicBezTo>
                    <a:pt x="292" y="3085"/>
                    <a:pt x="239" y="3138"/>
                    <a:pt x="173" y="3204"/>
                  </a:cubicBezTo>
                  <a:cubicBezTo>
                    <a:pt x="120" y="3257"/>
                    <a:pt x="54" y="3324"/>
                    <a:pt x="1" y="3350"/>
                  </a:cubicBezTo>
                  <a:lnTo>
                    <a:pt x="1" y="3389"/>
                  </a:lnTo>
                  <a:cubicBezTo>
                    <a:pt x="15" y="3377"/>
                    <a:pt x="27" y="3377"/>
                    <a:pt x="41" y="3363"/>
                  </a:cubicBezTo>
                  <a:lnTo>
                    <a:pt x="68" y="3350"/>
                  </a:lnTo>
                  <a:lnTo>
                    <a:pt x="107" y="3310"/>
                  </a:lnTo>
                  <a:cubicBezTo>
                    <a:pt x="147" y="3283"/>
                    <a:pt x="173" y="3257"/>
                    <a:pt x="200" y="3218"/>
                  </a:cubicBezTo>
                  <a:cubicBezTo>
                    <a:pt x="253" y="3165"/>
                    <a:pt x="318" y="3112"/>
                    <a:pt x="371" y="3045"/>
                  </a:cubicBezTo>
                  <a:cubicBezTo>
                    <a:pt x="477" y="2927"/>
                    <a:pt x="583" y="2794"/>
                    <a:pt x="676" y="2675"/>
                  </a:cubicBezTo>
                  <a:cubicBezTo>
                    <a:pt x="874" y="2410"/>
                    <a:pt x="1047" y="2132"/>
                    <a:pt x="1192" y="1841"/>
                  </a:cubicBezTo>
                  <a:cubicBezTo>
                    <a:pt x="1351" y="1563"/>
                    <a:pt x="1483" y="1259"/>
                    <a:pt x="1589" y="954"/>
                  </a:cubicBezTo>
                  <a:cubicBezTo>
                    <a:pt x="1695" y="650"/>
                    <a:pt x="1788" y="332"/>
                    <a:pt x="1827" y="15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0"/>
            <p:cNvSpPr/>
            <p:nvPr/>
          </p:nvSpPr>
          <p:spPr>
            <a:xfrm>
              <a:off x="3823389" y="1786728"/>
              <a:ext cx="23940" cy="79713"/>
            </a:xfrm>
            <a:custGeom>
              <a:avLst/>
              <a:gdLst/>
              <a:ahLst/>
              <a:cxnLst/>
              <a:rect l="l" t="t" r="r" b="b"/>
              <a:pathLst>
                <a:path w="728" h="2424" extrusionOk="0">
                  <a:moveTo>
                    <a:pt x="304" y="0"/>
                  </a:moveTo>
                  <a:cubicBezTo>
                    <a:pt x="212" y="0"/>
                    <a:pt x="106" y="80"/>
                    <a:pt x="79" y="173"/>
                  </a:cubicBezTo>
                  <a:cubicBezTo>
                    <a:pt x="0" y="424"/>
                    <a:pt x="39" y="953"/>
                    <a:pt x="318" y="2356"/>
                  </a:cubicBezTo>
                  <a:lnTo>
                    <a:pt x="357" y="2423"/>
                  </a:lnTo>
                  <a:cubicBezTo>
                    <a:pt x="675" y="1708"/>
                    <a:pt x="727" y="914"/>
                    <a:pt x="582" y="332"/>
                  </a:cubicBezTo>
                  <a:cubicBezTo>
                    <a:pt x="542" y="186"/>
                    <a:pt x="463" y="0"/>
                    <a:pt x="30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0"/>
            <p:cNvSpPr/>
            <p:nvPr/>
          </p:nvSpPr>
          <p:spPr>
            <a:xfrm>
              <a:off x="3834241" y="1807216"/>
              <a:ext cx="3091" cy="53997"/>
            </a:xfrm>
            <a:custGeom>
              <a:avLst/>
              <a:gdLst/>
              <a:ahLst/>
              <a:cxnLst/>
              <a:rect l="l" t="t" r="r" b="b"/>
              <a:pathLst>
                <a:path w="94" h="1642" extrusionOk="0">
                  <a:moveTo>
                    <a:pt x="0" y="0"/>
                  </a:moveTo>
                  <a:cubicBezTo>
                    <a:pt x="80" y="542"/>
                    <a:pt x="80" y="1098"/>
                    <a:pt x="0" y="1627"/>
                  </a:cubicBezTo>
                  <a:cubicBezTo>
                    <a:pt x="0" y="1641"/>
                    <a:pt x="14" y="1641"/>
                    <a:pt x="14" y="1641"/>
                  </a:cubicBezTo>
                  <a:lnTo>
                    <a:pt x="27" y="1641"/>
                  </a:lnTo>
                  <a:cubicBezTo>
                    <a:pt x="94" y="1098"/>
                    <a:pt x="94" y="542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0"/>
            <p:cNvSpPr/>
            <p:nvPr/>
          </p:nvSpPr>
          <p:spPr>
            <a:xfrm>
              <a:off x="3876465" y="1918631"/>
              <a:ext cx="35746" cy="27689"/>
            </a:xfrm>
            <a:custGeom>
              <a:avLst/>
              <a:gdLst/>
              <a:ahLst/>
              <a:cxnLst/>
              <a:rect l="l" t="t" r="r" b="b"/>
              <a:pathLst>
                <a:path w="1087" h="842" extrusionOk="0">
                  <a:moveTo>
                    <a:pt x="1086" y="0"/>
                  </a:moveTo>
                  <a:lnTo>
                    <a:pt x="1086" y="0"/>
                  </a:lnTo>
                  <a:cubicBezTo>
                    <a:pt x="160" y="27"/>
                    <a:pt x="1" y="834"/>
                    <a:pt x="1" y="834"/>
                  </a:cubicBezTo>
                  <a:cubicBezTo>
                    <a:pt x="50" y="839"/>
                    <a:pt x="97" y="842"/>
                    <a:pt x="143" y="842"/>
                  </a:cubicBezTo>
                  <a:cubicBezTo>
                    <a:pt x="944" y="842"/>
                    <a:pt x="1086" y="0"/>
                    <a:pt x="108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0"/>
            <p:cNvSpPr/>
            <p:nvPr/>
          </p:nvSpPr>
          <p:spPr>
            <a:xfrm>
              <a:off x="3912179" y="191863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0"/>
            <p:cNvSpPr/>
            <p:nvPr/>
          </p:nvSpPr>
          <p:spPr>
            <a:xfrm>
              <a:off x="3878636" y="1918631"/>
              <a:ext cx="33576" cy="25683"/>
            </a:xfrm>
            <a:custGeom>
              <a:avLst/>
              <a:gdLst/>
              <a:ahLst/>
              <a:cxnLst/>
              <a:rect l="l" t="t" r="r" b="b"/>
              <a:pathLst>
                <a:path w="1021" h="781" extrusionOk="0">
                  <a:moveTo>
                    <a:pt x="609" y="66"/>
                  </a:moveTo>
                  <a:lnTo>
                    <a:pt x="608" y="73"/>
                  </a:lnTo>
                  <a:lnTo>
                    <a:pt x="608" y="73"/>
                  </a:lnTo>
                  <a:cubicBezTo>
                    <a:pt x="609" y="71"/>
                    <a:pt x="609" y="69"/>
                    <a:pt x="609" y="66"/>
                  </a:cubicBezTo>
                  <a:close/>
                  <a:moveTo>
                    <a:pt x="1006" y="0"/>
                  </a:moveTo>
                  <a:lnTo>
                    <a:pt x="556" y="344"/>
                  </a:lnTo>
                  <a:lnTo>
                    <a:pt x="556" y="344"/>
                  </a:lnTo>
                  <a:lnTo>
                    <a:pt x="608" y="73"/>
                  </a:lnTo>
                  <a:lnTo>
                    <a:pt x="608" y="73"/>
                  </a:lnTo>
                  <a:cubicBezTo>
                    <a:pt x="605" y="80"/>
                    <a:pt x="597" y="80"/>
                    <a:pt x="597" y="80"/>
                  </a:cubicBezTo>
                  <a:lnTo>
                    <a:pt x="530" y="357"/>
                  </a:lnTo>
                  <a:lnTo>
                    <a:pt x="226" y="583"/>
                  </a:lnTo>
                  <a:lnTo>
                    <a:pt x="305" y="239"/>
                  </a:lnTo>
                  <a:lnTo>
                    <a:pt x="292" y="251"/>
                  </a:lnTo>
                  <a:lnTo>
                    <a:pt x="212" y="595"/>
                  </a:lnTo>
                  <a:lnTo>
                    <a:pt x="212" y="609"/>
                  </a:lnTo>
                  <a:lnTo>
                    <a:pt x="0" y="768"/>
                  </a:lnTo>
                  <a:lnTo>
                    <a:pt x="0" y="781"/>
                  </a:lnTo>
                  <a:lnTo>
                    <a:pt x="226" y="609"/>
                  </a:lnTo>
                  <a:lnTo>
                    <a:pt x="623" y="662"/>
                  </a:lnTo>
                  <a:cubicBezTo>
                    <a:pt x="636" y="662"/>
                    <a:pt x="636" y="662"/>
                    <a:pt x="650" y="648"/>
                  </a:cubicBezTo>
                  <a:lnTo>
                    <a:pt x="239" y="595"/>
                  </a:lnTo>
                  <a:lnTo>
                    <a:pt x="544" y="371"/>
                  </a:lnTo>
                  <a:lnTo>
                    <a:pt x="861" y="410"/>
                  </a:lnTo>
                  <a:cubicBezTo>
                    <a:pt x="861" y="410"/>
                    <a:pt x="861" y="397"/>
                    <a:pt x="874" y="397"/>
                  </a:cubicBezTo>
                  <a:lnTo>
                    <a:pt x="556" y="357"/>
                  </a:lnTo>
                  <a:lnTo>
                    <a:pt x="1020" y="1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0"/>
            <p:cNvSpPr/>
            <p:nvPr/>
          </p:nvSpPr>
          <p:spPr>
            <a:xfrm>
              <a:off x="3871664" y="1880748"/>
              <a:ext cx="14831" cy="87540"/>
            </a:xfrm>
            <a:custGeom>
              <a:avLst/>
              <a:gdLst/>
              <a:ahLst/>
              <a:cxnLst/>
              <a:rect l="l" t="t" r="r" b="b"/>
              <a:pathLst>
                <a:path w="451" h="2662" extrusionOk="0">
                  <a:moveTo>
                    <a:pt x="411" y="0"/>
                  </a:moveTo>
                  <a:cubicBezTo>
                    <a:pt x="385" y="0"/>
                    <a:pt x="359" y="14"/>
                    <a:pt x="345" y="41"/>
                  </a:cubicBezTo>
                  <a:cubicBezTo>
                    <a:pt x="41" y="847"/>
                    <a:pt x="1" y="1774"/>
                    <a:pt x="239" y="2621"/>
                  </a:cubicBezTo>
                  <a:cubicBezTo>
                    <a:pt x="253" y="2647"/>
                    <a:pt x="265" y="2661"/>
                    <a:pt x="292" y="2661"/>
                  </a:cubicBezTo>
                  <a:lnTo>
                    <a:pt x="306" y="2661"/>
                  </a:lnTo>
                  <a:cubicBezTo>
                    <a:pt x="332" y="2647"/>
                    <a:pt x="345" y="2621"/>
                    <a:pt x="332" y="2594"/>
                  </a:cubicBezTo>
                  <a:cubicBezTo>
                    <a:pt x="107" y="1761"/>
                    <a:pt x="147" y="874"/>
                    <a:pt x="438" y="67"/>
                  </a:cubicBezTo>
                  <a:cubicBezTo>
                    <a:pt x="451" y="41"/>
                    <a:pt x="438" y="14"/>
                    <a:pt x="41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0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47" y="874"/>
                    <a:pt x="862" y="887"/>
                    <a:pt x="862" y="887"/>
                  </a:cubicBezTo>
                  <a:cubicBezTo>
                    <a:pt x="836" y="12"/>
                    <a:pt x="46" y="0"/>
                    <a:pt x="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0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1" y="0"/>
                  </a:moveTo>
                  <a:lnTo>
                    <a:pt x="1" y="14"/>
                  </a:lnTo>
                  <a:lnTo>
                    <a:pt x="359" y="385"/>
                  </a:lnTo>
                  <a:lnTo>
                    <a:pt x="121" y="371"/>
                  </a:lnTo>
                  <a:lnTo>
                    <a:pt x="121" y="385"/>
                  </a:lnTo>
                  <a:lnTo>
                    <a:pt x="371" y="397"/>
                  </a:lnTo>
                  <a:lnTo>
                    <a:pt x="610" y="649"/>
                  </a:lnTo>
                  <a:lnTo>
                    <a:pt x="610" y="649"/>
                  </a:lnTo>
                  <a:lnTo>
                    <a:pt x="292" y="623"/>
                  </a:lnTo>
                  <a:lnTo>
                    <a:pt x="319" y="649"/>
                  </a:lnTo>
                  <a:lnTo>
                    <a:pt x="623" y="662"/>
                  </a:lnTo>
                  <a:lnTo>
                    <a:pt x="848" y="874"/>
                  </a:lnTo>
                  <a:cubicBezTo>
                    <a:pt x="848" y="887"/>
                    <a:pt x="862" y="887"/>
                    <a:pt x="862" y="887"/>
                  </a:cubicBezTo>
                  <a:lnTo>
                    <a:pt x="862" y="874"/>
                  </a:lnTo>
                  <a:lnTo>
                    <a:pt x="636" y="649"/>
                  </a:lnTo>
                  <a:lnTo>
                    <a:pt x="623" y="252"/>
                  </a:lnTo>
                  <a:lnTo>
                    <a:pt x="610" y="238"/>
                  </a:lnTo>
                  <a:lnTo>
                    <a:pt x="610" y="238"/>
                  </a:lnTo>
                  <a:lnTo>
                    <a:pt x="623" y="623"/>
                  </a:lnTo>
                  <a:lnTo>
                    <a:pt x="385" y="385"/>
                  </a:lnTo>
                  <a:lnTo>
                    <a:pt x="371" y="80"/>
                  </a:lnTo>
                  <a:lnTo>
                    <a:pt x="359" y="80"/>
                  </a:lnTo>
                  <a:lnTo>
                    <a:pt x="371" y="37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0"/>
            <p:cNvSpPr/>
            <p:nvPr/>
          </p:nvSpPr>
          <p:spPr>
            <a:xfrm>
              <a:off x="3842955" y="1835991"/>
              <a:ext cx="86422" cy="82574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0"/>
            <p:cNvSpPr/>
            <p:nvPr/>
          </p:nvSpPr>
          <p:spPr>
            <a:xfrm>
              <a:off x="3813786" y="171359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27" y="1"/>
                  </a:moveTo>
                  <a:cubicBezTo>
                    <a:pt x="14" y="1"/>
                    <a:pt x="1" y="1"/>
                    <a:pt x="1" y="15"/>
                  </a:cubicBezTo>
                  <a:lnTo>
                    <a:pt x="1" y="27"/>
                  </a:lnTo>
                  <a:lnTo>
                    <a:pt x="14" y="27"/>
                  </a:lnTo>
                  <a:lnTo>
                    <a:pt x="40" y="54"/>
                  </a:lnTo>
                  <a:lnTo>
                    <a:pt x="54" y="54"/>
                  </a:lnTo>
                  <a:cubicBezTo>
                    <a:pt x="67" y="54"/>
                    <a:pt x="67" y="41"/>
                    <a:pt x="67" y="41"/>
                  </a:cubicBezTo>
                  <a:cubicBezTo>
                    <a:pt x="67" y="27"/>
                    <a:pt x="67" y="27"/>
                    <a:pt x="54" y="15"/>
                  </a:cubicBezTo>
                  <a:cubicBezTo>
                    <a:pt x="40" y="15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0"/>
            <p:cNvSpPr/>
            <p:nvPr/>
          </p:nvSpPr>
          <p:spPr>
            <a:xfrm>
              <a:off x="3815956" y="1715795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cubicBezTo>
                    <a:pt x="1" y="13"/>
                    <a:pt x="14" y="13"/>
                    <a:pt x="14" y="27"/>
                  </a:cubicBezTo>
                  <a:lnTo>
                    <a:pt x="27" y="27"/>
                  </a:lnTo>
                  <a:lnTo>
                    <a:pt x="41" y="40"/>
                  </a:lnTo>
                  <a:lnTo>
                    <a:pt x="53" y="27"/>
                  </a:lnTo>
                  <a:cubicBezTo>
                    <a:pt x="53" y="13"/>
                    <a:pt x="53" y="13"/>
                    <a:pt x="41" y="13"/>
                  </a:cubicBez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0"/>
            <p:cNvSpPr/>
            <p:nvPr/>
          </p:nvSpPr>
          <p:spPr>
            <a:xfrm>
              <a:off x="3815101" y="1704910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lnTo>
                    <a:pt x="40" y="27"/>
                  </a:lnTo>
                  <a:lnTo>
                    <a:pt x="40" y="1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0"/>
            <p:cNvSpPr/>
            <p:nvPr/>
          </p:nvSpPr>
          <p:spPr>
            <a:xfrm>
              <a:off x="3843383" y="1705140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44" y="1"/>
                  </a:moveTo>
                  <a:cubicBezTo>
                    <a:pt x="39" y="1"/>
                    <a:pt x="36" y="7"/>
                    <a:pt x="27" y="7"/>
                  </a:cubicBezTo>
                  <a:cubicBezTo>
                    <a:pt x="27" y="20"/>
                    <a:pt x="14" y="20"/>
                    <a:pt x="14" y="33"/>
                  </a:cubicBezTo>
                  <a:cubicBezTo>
                    <a:pt x="1" y="46"/>
                    <a:pt x="1" y="46"/>
                    <a:pt x="1" y="60"/>
                  </a:cubicBezTo>
                  <a:cubicBezTo>
                    <a:pt x="14" y="60"/>
                    <a:pt x="14" y="73"/>
                    <a:pt x="27" y="73"/>
                  </a:cubicBezTo>
                  <a:cubicBezTo>
                    <a:pt x="27" y="73"/>
                    <a:pt x="27" y="60"/>
                    <a:pt x="40" y="60"/>
                  </a:cubicBezTo>
                  <a:cubicBezTo>
                    <a:pt x="40" y="46"/>
                    <a:pt x="54" y="33"/>
                    <a:pt x="54" y="33"/>
                  </a:cubicBezTo>
                  <a:lnTo>
                    <a:pt x="54" y="20"/>
                  </a:lnTo>
                  <a:lnTo>
                    <a:pt x="54" y="7"/>
                  </a:lnTo>
                  <a:cubicBezTo>
                    <a:pt x="49" y="2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0"/>
            <p:cNvSpPr/>
            <p:nvPr/>
          </p:nvSpPr>
          <p:spPr>
            <a:xfrm>
              <a:off x="3842955" y="1708198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30" y="0"/>
                  </a:moveTo>
                  <a:cubicBezTo>
                    <a:pt x="25" y="0"/>
                    <a:pt x="22" y="6"/>
                    <a:pt x="14" y="6"/>
                  </a:cubicBezTo>
                  <a:cubicBezTo>
                    <a:pt x="14" y="6"/>
                    <a:pt x="14" y="20"/>
                    <a:pt x="0" y="20"/>
                  </a:cubicBezTo>
                  <a:lnTo>
                    <a:pt x="0" y="32"/>
                  </a:lnTo>
                  <a:cubicBezTo>
                    <a:pt x="0" y="46"/>
                    <a:pt x="14" y="46"/>
                    <a:pt x="14" y="46"/>
                  </a:cubicBezTo>
                  <a:cubicBezTo>
                    <a:pt x="14" y="46"/>
                    <a:pt x="27" y="46"/>
                    <a:pt x="27" y="32"/>
                  </a:cubicBezTo>
                  <a:cubicBezTo>
                    <a:pt x="27" y="32"/>
                    <a:pt x="27" y="20"/>
                    <a:pt x="40" y="20"/>
                  </a:cubicBezTo>
                  <a:lnTo>
                    <a:pt x="40" y="6"/>
                  </a:lnTo>
                  <a:cubicBezTo>
                    <a:pt x="36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0"/>
            <p:cNvSpPr/>
            <p:nvPr/>
          </p:nvSpPr>
          <p:spPr>
            <a:xfrm>
              <a:off x="3838187" y="1697938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0"/>
                  </a:moveTo>
                  <a:cubicBezTo>
                    <a:pt x="13" y="14"/>
                    <a:pt x="13" y="14"/>
                    <a:pt x="13" y="27"/>
                  </a:cubicBezTo>
                  <a:cubicBezTo>
                    <a:pt x="13" y="27"/>
                    <a:pt x="0" y="27"/>
                    <a:pt x="13" y="41"/>
                  </a:cubicBezTo>
                  <a:lnTo>
                    <a:pt x="27" y="41"/>
                  </a:lnTo>
                  <a:cubicBezTo>
                    <a:pt x="39" y="27"/>
                    <a:pt x="39" y="27"/>
                    <a:pt x="39" y="14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0"/>
            <p:cNvSpPr/>
            <p:nvPr/>
          </p:nvSpPr>
          <p:spPr>
            <a:xfrm>
              <a:off x="3818160" y="1739308"/>
              <a:ext cx="2170" cy="2170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27" y="0"/>
                  </a:moveTo>
                  <a:cubicBezTo>
                    <a:pt x="13" y="0"/>
                    <a:pt x="13" y="0"/>
                    <a:pt x="0" y="13"/>
                  </a:cubicBezTo>
                  <a:lnTo>
                    <a:pt x="0" y="27"/>
                  </a:lnTo>
                  <a:lnTo>
                    <a:pt x="13" y="39"/>
                  </a:lnTo>
                  <a:cubicBezTo>
                    <a:pt x="27" y="39"/>
                    <a:pt x="27" y="53"/>
                    <a:pt x="39" y="53"/>
                  </a:cubicBezTo>
                  <a:lnTo>
                    <a:pt x="53" y="66"/>
                  </a:lnTo>
                  <a:cubicBezTo>
                    <a:pt x="66" y="53"/>
                    <a:pt x="66" y="53"/>
                    <a:pt x="66" y="39"/>
                  </a:cubicBezTo>
                  <a:cubicBezTo>
                    <a:pt x="66" y="39"/>
                    <a:pt x="66" y="27"/>
                    <a:pt x="53" y="27"/>
                  </a:cubicBezTo>
                  <a:cubicBezTo>
                    <a:pt x="53" y="13"/>
                    <a:pt x="39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0"/>
            <p:cNvSpPr/>
            <p:nvPr/>
          </p:nvSpPr>
          <p:spPr>
            <a:xfrm>
              <a:off x="3820297" y="1741906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27" y="27"/>
                  </a:lnTo>
                  <a:cubicBezTo>
                    <a:pt x="27" y="40"/>
                    <a:pt x="27" y="40"/>
                    <a:pt x="41" y="40"/>
                  </a:cubicBezTo>
                  <a:lnTo>
                    <a:pt x="41" y="27"/>
                  </a:lnTo>
                  <a:lnTo>
                    <a:pt x="41" y="13"/>
                  </a:lnTo>
                  <a:cubicBezTo>
                    <a:pt x="27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0"/>
            <p:cNvSpPr/>
            <p:nvPr/>
          </p:nvSpPr>
          <p:spPr>
            <a:xfrm>
              <a:off x="3820758" y="1730593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lnTo>
                    <a:pt x="1" y="27"/>
                  </a:lnTo>
                  <a:cubicBezTo>
                    <a:pt x="13" y="27"/>
                    <a:pt x="13" y="27"/>
                    <a:pt x="27" y="40"/>
                  </a:cubicBezTo>
                  <a:lnTo>
                    <a:pt x="40" y="40"/>
                  </a:lnTo>
                  <a:lnTo>
                    <a:pt x="40" y="27"/>
                  </a:ln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0"/>
            <p:cNvSpPr/>
            <p:nvPr/>
          </p:nvSpPr>
          <p:spPr>
            <a:xfrm>
              <a:off x="3848612" y="17353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40" y="1"/>
                  </a:moveTo>
                  <a:cubicBezTo>
                    <a:pt x="27" y="1"/>
                    <a:pt x="13" y="14"/>
                    <a:pt x="13" y="27"/>
                  </a:cubicBezTo>
                  <a:cubicBezTo>
                    <a:pt x="1" y="27"/>
                    <a:pt x="1" y="41"/>
                    <a:pt x="1" y="41"/>
                  </a:cubicBezTo>
                  <a:cubicBezTo>
                    <a:pt x="1" y="54"/>
                    <a:pt x="13" y="54"/>
                    <a:pt x="13" y="54"/>
                  </a:cubicBezTo>
                  <a:lnTo>
                    <a:pt x="40" y="54"/>
                  </a:lnTo>
                  <a:cubicBezTo>
                    <a:pt x="40" y="41"/>
                    <a:pt x="54" y="27"/>
                    <a:pt x="54" y="27"/>
                  </a:cubicBezTo>
                  <a:lnTo>
                    <a:pt x="54" y="14"/>
                  </a:lnTo>
                  <a:cubicBezTo>
                    <a:pt x="66" y="14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0"/>
            <p:cNvSpPr/>
            <p:nvPr/>
          </p:nvSpPr>
          <p:spPr>
            <a:xfrm>
              <a:off x="3847757" y="1738091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3" y="0"/>
                  </a:moveTo>
                  <a:cubicBezTo>
                    <a:pt x="30" y="0"/>
                    <a:pt x="27" y="4"/>
                    <a:pt x="27" y="11"/>
                  </a:cubicBezTo>
                  <a:cubicBezTo>
                    <a:pt x="13" y="11"/>
                    <a:pt x="13" y="11"/>
                    <a:pt x="13" y="23"/>
                  </a:cubicBezTo>
                  <a:cubicBezTo>
                    <a:pt x="0" y="23"/>
                    <a:pt x="0" y="23"/>
                    <a:pt x="0" y="37"/>
                  </a:cubicBezTo>
                  <a:lnTo>
                    <a:pt x="27" y="37"/>
                  </a:lnTo>
                  <a:lnTo>
                    <a:pt x="39" y="23"/>
                  </a:lnTo>
                  <a:lnTo>
                    <a:pt x="39" y="11"/>
                  </a:lnTo>
                  <a:cubicBezTo>
                    <a:pt x="39" y="4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0"/>
            <p:cNvSpPr/>
            <p:nvPr/>
          </p:nvSpPr>
          <p:spPr>
            <a:xfrm>
              <a:off x="3844698" y="17275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lnTo>
                    <a:pt x="0" y="27"/>
                  </a:lnTo>
                  <a:cubicBezTo>
                    <a:pt x="0" y="27"/>
                    <a:pt x="0" y="41"/>
                    <a:pt x="14" y="41"/>
                  </a:cubicBezTo>
                  <a:cubicBezTo>
                    <a:pt x="14" y="41"/>
                    <a:pt x="14" y="27"/>
                    <a:pt x="27" y="27"/>
                  </a:cubicBezTo>
                  <a:cubicBezTo>
                    <a:pt x="27" y="27"/>
                    <a:pt x="27" y="14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0"/>
            <p:cNvSpPr/>
            <p:nvPr/>
          </p:nvSpPr>
          <p:spPr>
            <a:xfrm>
              <a:off x="3815529" y="1760618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lnTo>
                    <a:pt x="27" y="53"/>
                  </a:lnTo>
                  <a:cubicBezTo>
                    <a:pt x="27" y="67"/>
                    <a:pt x="27" y="67"/>
                    <a:pt x="40" y="67"/>
                  </a:cubicBezTo>
                  <a:cubicBezTo>
                    <a:pt x="40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0"/>
            <p:cNvSpPr/>
            <p:nvPr/>
          </p:nvSpPr>
          <p:spPr>
            <a:xfrm>
              <a:off x="3816811" y="1763676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" y="27"/>
                    <a:pt x="15" y="40"/>
                  </a:cubicBezTo>
                  <a:cubicBezTo>
                    <a:pt x="27" y="40"/>
                    <a:pt x="27" y="40"/>
                    <a:pt x="27" y="27"/>
                  </a:cubicBezTo>
                  <a:lnTo>
                    <a:pt x="27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0"/>
            <p:cNvSpPr/>
            <p:nvPr/>
          </p:nvSpPr>
          <p:spPr>
            <a:xfrm>
              <a:off x="3820758" y="175321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" y="1"/>
                  </a:moveTo>
                  <a:lnTo>
                    <a:pt x="1" y="13"/>
                  </a:lnTo>
                  <a:cubicBezTo>
                    <a:pt x="1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3845126" y="17671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54" y="0"/>
                  </a:moveTo>
                  <a:cubicBezTo>
                    <a:pt x="40" y="0"/>
                    <a:pt x="27" y="0"/>
                    <a:pt x="14" y="13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54" y="40"/>
                    <a:pt x="66" y="2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3843810" y="1769299"/>
              <a:ext cx="1348" cy="1381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7" y="1"/>
                  </a:moveTo>
                  <a:cubicBezTo>
                    <a:pt x="14" y="1"/>
                    <a:pt x="14" y="1"/>
                    <a:pt x="1" y="15"/>
                  </a:cubicBezTo>
                  <a:lnTo>
                    <a:pt x="1" y="27"/>
                  </a:lnTo>
                  <a:lnTo>
                    <a:pt x="1" y="41"/>
                  </a:lnTo>
                  <a:cubicBezTo>
                    <a:pt x="14" y="41"/>
                    <a:pt x="14" y="41"/>
                    <a:pt x="14" y="27"/>
                  </a:cubicBezTo>
                  <a:lnTo>
                    <a:pt x="41" y="27"/>
                  </a:lnTo>
                  <a:lnTo>
                    <a:pt x="41" y="15"/>
                  </a:ln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3844271" y="1757987"/>
              <a:ext cx="1315" cy="1381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27" y="1"/>
                  </a:moveTo>
                  <a:lnTo>
                    <a:pt x="13" y="15"/>
                  </a:lnTo>
                  <a:cubicBezTo>
                    <a:pt x="0" y="15"/>
                    <a:pt x="0" y="27"/>
                    <a:pt x="0" y="27"/>
                  </a:cubicBezTo>
                  <a:cubicBezTo>
                    <a:pt x="0" y="27"/>
                    <a:pt x="0" y="41"/>
                    <a:pt x="13" y="41"/>
                  </a:cubicBezTo>
                  <a:cubicBezTo>
                    <a:pt x="27" y="27"/>
                    <a:pt x="27" y="27"/>
                    <a:pt x="40" y="27"/>
                  </a:cubicBezTo>
                  <a:lnTo>
                    <a:pt x="40" y="15"/>
                  </a:lnTo>
                  <a:cubicBezTo>
                    <a:pt x="40" y="1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3808985" y="1788932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" y="27"/>
                    <a:pt x="15" y="39"/>
                    <a:pt x="15" y="53"/>
                  </a:cubicBezTo>
                  <a:cubicBezTo>
                    <a:pt x="27" y="53"/>
                    <a:pt x="27" y="66"/>
                    <a:pt x="41" y="66"/>
                  </a:cubicBezTo>
                  <a:lnTo>
                    <a:pt x="54" y="53"/>
                  </a:lnTo>
                  <a:cubicBezTo>
                    <a:pt x="54" y="39"/>
                    <a:pt x="54" y="39"/>
                    <a:pt x="41" y="27"/>
                  </a:cubicBezTo>
                  <a:cubicBezTo>
                    <a:pt x="41" y="13"/>
                    <a:pt x="27" y="13"/>
                    <a:pt x="1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3810300" y="1791760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4" y="1"/>
                  </a:moveTo>
                  <a:cubicBezTo>
                    <a:pt x="2" y="1"/>
                    <a:pt x="1" y="2"/>
                    <a:pt x="1" y="6"/>
                  </a:cubicBezTo>
                  <a:lnTo>
                    <a:pt x="1" y="20"/>
                  </a:lnTo>
                  <a:lnTo>
                    <a:pt x="14" y="33"/>
                  </a:lnTo>
                  <a:cubicBezTo>
                    <a:pt x="14" y="33"/>
                    <a:pt x="14" y="46"/>
                    <a:pt x="27" y="46"/>
                  </a:cubicBezTo>
                  <a:lnTo>
                    <a:pt x="27" y="33"/>
                  </a:lnTo>
                  <a:cubicBezTo>
                    <a:pt x="40" y="33"/>
                    <a:pt x="27" y="20"/>
                    <a:pt x="27" y="20"/>
                  </a:cubicBezTo>
                  <a:cubicBezTo>
                    <a:pt x="27" y="6"/>
                    <a:pt x="27" y="6"/>
                    <a:pt x="14" y="6"/>
                  </a:cubicBezTo>
                  <a:cubicBezTo>
                    <a:pt x="14" y="6"/>
                    <a:pt x="8" y="1"/>
                    <a:pt x="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0"/>
            <p:cNvSpPr/>
            <p:nvPr/>
          </p:nvSpPr>
          <p:spPr>
            <a:xfrm>
              <a:off x="3813786" y="178107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" y="1"/>
                  </a:moveTo>
                  <a:lnTo>
                    <a:pt x="1" y="14"/>
                  </a:lnTo>
                  <a:cubicBezTo>
                    <a:pt x="1" y="27"/>
                    <a:pt x="14" y="27"/>
                    <a:pt x="14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4"/>
                  </a:lnTo>
                  <a:cubicBezTo>
                    <a:pt x="27" y="14"/>
                    <a:pt x="27" y="1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0"/>
            <p:cNvSpPr/>
            <p:nvPr/>
          </p:nvSpPr>
          <p:spPr>
            <a:xfrm>
              <a:off x="3837299" y="1793273"/>
              <a:ext cx="3946" cy="4999"/>
            </a:xfrm>
            <a:custGeom>
              <a:avLst/>
              <a:gdLst/>
              <a:ahLst/>
              <a:cxnLst/>
              <a:rect l="l" t="t" r="r" b="b"/>
              <a:pathLst>
                <a:path w="120" h="152" extrusionOk="0">
                  <a:moveTo>
                    <a:pt x="13" y="0"/>
                  </a:moveTo>
                  <a:cubicBezTo>
                    <a:pt x="1" y="13"/>
                    <a:pt x="1" y="27"/>
                    <a:pt x="1" y="40"/>
                  </a:cubicBezTo>
                  <a:cubicBezTo>
                    <a:pt x="1" y="66"/>
                    <a:pt x="1" y="93"/>
                    <a:pt x="13" y="119"/>
                  </a:cubicBezTo>
                  <a:lnTo>
                    <a:pt x="13" y="146"/>
                  </a:lnTo>
                  <a:cubicBezTo>
                    <a:pt x="22" y="146"/>
                    <a:pt x="31" y="152"/>
                    <a:pt x="40" y="152"/>
                  </a:cubicBezTo>
                  <a:cubicBezTo>
                    <a:pt x="44" y="152"/>
                    <a:pt x="49" y="150"/>
                    <a:pt x="54" y="146"/>
                  </a:cubicBezTo>
                  <a:cubicBezTo>
                    <a:pt x="66" y="133"/>
                    <a:pt x="66" y="119"/>
                    <a:pt x="66" y="106"/>
                  </a:cubicBezTo>
                  <a:cubicBezTo>
                    <a:pt x="66" y="93"/>
                    <a:pt x="66" y="80"/>
                    <a:pt x="54" y="66"/>
                  </a:cubicBezTo>
                  <a:lnTo>
                    <a:pt x="80" y="66"/>
                  </a:lnTo>
                  <a:lnTo>
                    <a:pt x="106" y="40"/>
                  </a:lnTo>
                  <a:cubicBezTo>
                    <a:pt x="119" y="27"/>
                    <a:pt x="119" y="27"/>
                    <a:pt x="119" y="13"/>
                  </a:cubicBezTo>
                  <a:lnTo>
                    <a:pt x="93" y="13"/>
                  </a:lnTo>
                  <a:cubicBezTo>
                    <a:pt x="80" y="13"/>
                    <a:pt x="66" y="27"/>
                    <a:pt x="66" y="27"/>
                  </a:cubicBezTo>
                  <a:lnTo>
                    <a:pt x="54" y="40"/>
                  </a:lnTo>
                  <a:cubicBezTo>
                    <a:pt x="40" y="27"/>
                    <a:pt x="40" y="13"/>
                    <a:pt x="40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3837299" y="1784986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cubicBezTo>
                    <a:pt x="13" y="14"/>
                    <a:pt x="1" y="14"/>
                    <a:pt x="1" y="14"/>
                  </a:cubicBezTo>
                  <a:cubicBezTo>
                    <a:pt x="1" y="27"/>
                    <a:pt x="13" y="27"/>
                    <a:pt x="13" y="27"/>
                  </a:cubicBezTo>
                  <a:lnTo>
                    <a:pt x="27" y="27"/>
                  </a:lnTo>
                  <a:lnTo>
                    <a:pt x="40" y="14"/>
                  </a:lnTo>
                  <a:lnTo>
                    <a:pt x="54" y="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3808590" y="1823724"/>
              <a:ext cx="2170" cy="177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0" y="1"/>
                  </a:moveTo>
                  <a:lnTo>
                    <a:pt x="0" y="27"/>
                  </a:lnTo>
                  <a:lnTo>
                    <a:pt x="13" y="27"/>
                  </a:lnTo>
                  <a:cubicBezTo>
                    <a:pt x="13" y="40"/>
                    <a:pt x="27" y="40"/>
                    <a:pt x="39" y="40"/>
                  </a:cubicBezTo>
                  <a:cubicBezTo>
                    <a:pt x="39" y="54"/>
                    <a:pt x="53" y="54"/>
                    <a:pt x="53" y="54"/>
                  </a:cubicBezTo>
                  <a:cubicBezTo>
                    <a:pt x="66" y="54"/>
                    <a:pt x="66" y="40"/>
                    <a:pt x="66" y="27"/>
                  </a:cubicBezTo>
                  <a:lnTo>
                    <a:pt x="53" y="14"/>
                  </a:lnTo>
                  <a:cubicBezTo>
                    <a:pt x="39" y="14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0"/>
            <p:cNvSpPr/>
            <p:nvPr/>
          </p:nvSpPr>
          <p:spPr>
            <a:xfrm>
              <a:off x="3810728" y="1825895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4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4" y="27"/>
                  </a:lnTo>
                  <a:cubicBezTo>
                    <a:pt x="14" y="27"/>
                    <a:pt x="27" y="27"/>
                    <a:pt x="27" y="41"/>
                  </a:cubicBezTo>
                  <a:lnTo>
                    <a:pt x="41" y="41"/>
                  </a:lnTo>
                  <a:lnTo>
                    <a:pt x="54" y="27"/>
                  </a:lnTo>
                  <a:lnTo>
                    <a:pt x="41" y="14"/>
                  </a:lnTo>
                  <a:cubicBezTo>
                    <a:pt x="27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0"/>
            <p:cNvSpPr/>
            <p:nvPr/>
          </p:nvSpPr>
          <p:spPr>
            <a:xfrm>
              <a:off x="3810300" y="181458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4" y="27"/>
                    <a:pt x="14" y="27"/>
                    <a:pt x="27" y="41"/>
                  </a:cubicBezTo>
                  <a:lnTo>
                    <a:pt x="40" y="41"/>
                  </a:lnTo>
                  <a:lnTo>
                    <a:pt x="40" y="27"/>
                  </a:lnTo>
                  <a:lnTo>
                    <a:pt x="40" y="14"/>
                  </a:ln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3838582" y="1816786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27" y="0"/>
                  </a:moveTo>
                  <a:cubicBezTo>
                    <a:pt x="27" y="13"/>
                    <a:pt x="15" y="27"/>
                    <a:pt x="1" y="27"/>
                  </a:cubicBezTo>
                  <a:lnTo>
                    <a:pt x="1" y="53"/>
                  </a:lnTo>
                  <a:cubicBezTo>
                    <a:pt x="1" y="66"/>
                    <a:pt x="15" y="66"/>
                    <a:pt x="15" y="66"/>
                  </a:cubicBezTo>
                  <a:cubicBezTo>
                    <a:pt x="27" y="66"/>
                    <a:pt x="27" y="53"/>
                    <a:pt x="27" y="53"/>
                  </a:cubicBezTo>
                  <a:lnTo>
                    <a:pt x="54" y="2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0"/>
            <p:cNvSpPr/>
            <p:nvPr/>
          </p:nvSpPr>
          <p:spPr>
            <a:xfrm>
              <a:off x="3838187" y="1819811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13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0" y="27"/>
                  </a:lnTo>
                  <a:cubicBezTo>
                    <a:pt x="0" y="41"/>
                    <a:pt x="0" y="41"/>
                    <a:pt x="13" y="41"/>
                  </a:cubicBezTo>
                  <a:cubicBezTo>
                    <a:pt x="27" y="27"/>
                    <a:pt x="27" y="27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0"/>
            <p:cNvSpPr/>
            <p:nvPr/>
          </p:nvSpPr>
          <p:spPr>
            <a:xfrm>
              <a:off x="3833813" y="1809354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1"/>
                  </a:moveTo>
                  <a:cubicBezTo>
                    <a:pt x="13" y="1"/>
                    <a:pt x="13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3" y="41"/>
                    <a:pt x="13" y="41"/>
                  </a:cubicBezTo>
                  <a:lnTo>
                    <a:pt x="27" y="41"/>
                  </a:lnTo>
                  <a:cubicBezTo>
                    <a:pt x="27" y="27"/>
                    <a:pt x="40" y="27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3819903" y="1857695"/>
              <a:ext cx="2631" cy="1315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27" y="0"/>
                  </a:moveTo>
                  <a:cubicBezTo>
                    <a:pt x="13" y="0"/>
                    <a:pt x="0" y="0"/>
                    <a:pt x="0" y="13"/>
                  </a:cubicBezTo>
                  <a:cubicBezTo>
                    <a:pt x="0" y="13"/>
                    <a:pt x="0" y="27"/>
                    <a:pt x="13" y="27"/>
                  </a:cubicBezTo>
                  <a:cubicBezTo>
                    <a:pt x="27" y="40"/>
                    <a:pt x="39" y="40"/>
                    <a:pt x="53" y="40"/>
                  </a:cubicBezTo>
                  <a:lnTo>
                    <a:pt x="66" y="40"/>
                  </a:lnTo>
                  <a:cubicBezTo>
                    <a:pt x="80" y="40"/>
                    <a:pt x="80" y="27"/>
                    <a:pt x="80" y="27"/>
                  </a:cubicBezTo>
                  <a:cubicBezTo>
                    <a:pt x="66" y="13"/>
                    <a:pt x="66" y="13"/>
                    <a:pt x="53" y="13"/>
                  </a:cubicBezTo>
                  <a:cubicBezTo>
                    <a:pt x="53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3822501" y="1859438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lnTo>
                    <a:pt x="13" y="13"/>
                  </a:lnTo>
                  <a:cubicBezTo>
                    <a:pt x="1" y="13"/>
                    <a:pt x="13" y="13"/>
                    <a:pt x="13" y="27"/>
                  </a:cubicBezTo>
                  <a:lnTo>
                    <a:pt x="54" y="27"/>
                  </a:lnTo>
                  <a:lnTo>
                    <a:pt x="54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3819903" y="1848520"/>
              <a:ext cx="1315" cy="921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3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39" y="27"/>
                  </a:lnTo>
                  <a:lnTo>
                    <a:pt x="39" y="15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3848151" y="1844179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41" y="1"/>
                  </a:moveTo>
                  <a:cubicBezTo>
                    <a:pt x="27" y="1"/>
                    <a:pt x="27" y="14"/>
                    <a:pt x="27" y="14"/>
                  </a:cubicBezTo>
                  <a:cubicBezTo>
                    <a:pt x="15" y="27"/>
                    <a:pt x="1" y="27"/>
                    <a:pt x="1" y="41"/>
                  </a:cubicBezTo>
                  <a:lnTo>
                    <a:pt x="1" y="67"/>
                  </a:lnTo>
                  <a:cubicBezTo>
                    <a:pt x="1" y="67"/>
                    <a:pt x="15" y="80"/>
                    <a:pt x="27" y="80"/>
                  </a:cubicBezTo>
                  <a:lnTo>
                    <a:pt x="27" y="67"/>
                  </a:lnTo>
                  <a:cubicBezTo>
                    <a:pt x="41" y="53"/>
                    <a:pt x="41" y="41"/>
                    <a:pt x="41" y="27"/>
                  </a:cubicBezTo>
                  <a:lnTo>
                    <a:pt x="54" y="27"/>
                  </a:lnTo>
                  <a:cubicBezTo>
                    <a:pt x="54" y="14"/>
                    <a:pt x="41" y="14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0"/>
            <p:cNvSpPr/>
            <p:nvPr/>
          </p:nvSpPr>
          <p:spPr>
            <a:xfrm>
              <a:off x="3848151" y="1847665"/>
              <a:ext cx="921" cy="1348"/>
            </a:xfrm>
            <a:custGeom>
              <a:avLst/>
              <a:gdLst/>
              <a:ahLst/>
              <a:cxnLst/>
              <a:rect l="l" t="t" r="r" b="b"/>
              <a:pathLst>
                <a:path w="28" h="41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0"/>
            <p:cNvSpPr/>
            <p:nvPr/>
          </p:nvSpPr>
          <p:spPr>
            <a:xfrm>
              <a:off x="3841640" y="1838095"/>
              <a:ext cx="1348" cy="1776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40" y="0"/>
                  </a:moveTo>
                  <a:cubicBezTo>
                    <a:pt x="27" y="0"/>
                    <a:pt x="27" y="0"/>
                    <a:pt x="27" y="14"/>
                  </a:cubicBezTo>
                  <a:cubicBezTo>
                    <a:pt x="14" y="14"/>
                    <a:pt x="14" y="14"/>
                    <a:pt x="14" y="27"/>
                  </a:cubicBezTo>
                  <a:cubicBezTo>
                    <a:pt x="14" y="27"/>
                    <a:pt x="1" y="40"/>
                    <a:pt x="14" y="40"/>
                  </a:cubicBezTo>
                  <a:cubicBezTo>
                    <a:pt x="14" y="40"/>
                    <a:pt x="14" y="53"/>
                    <a:pt x="27" y="53"/>
                  </a:cubicBezTo>
                  <a:lnTo>
                    <a:pt x="27" y="40"/>
                  </a:lnTo>
                  <a:cubicBezTo>
                    <a:pt x="40" y="27"/>
                    <a:pt x="40" y="27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0"/>
            <p:cNvSpPr/>
            <p:nvPr/>
          </p:nvSpPr>
          <p:spPr>
            <a:xfrm>
              <a:off x="3818554" y="188729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15" y="0"/>
                  </a:moveTo>
                  <a:cubicBezTo>
                    <a:pt x="1" y="0"/>
                    <a:pt x="1" y="13"/>
                    <a:pt x="1" y="27"/>
                  </a:cubicBezTo>
                  <a:lnTo>
                    <a:pt x="15" y="27"/>
                  </a:lnTo>
                  <a:cubicBezTo>
                    <a:pt x="15" y="40"/>
                    <a:pt x="27" y="40"/>
                    <a:pt x="41" y="53"/>
                  </a:cubicBezTo>
                  <a:lnTo>
                    <a:pt x="54" y="53"/>
                  </a:lnTo>
                  <a:cubicBezTo>
                    <a:pt x="54" y="53"/>
                    <a:pt x="68" y="53"/>
                    <a:pt x="68" y="40"/>
                  </a:cubicBezTo>
                  <a:cubicBezTo>
                    <a:pt x="68" y="40"/>
                    <a:pt x="68" y="27"/>
                    <a:pt x="54" y="27"/>
                  </a:cubicBezTo>
                  <a:cubicBezTo>
                    <a:pt x="54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0"/>
            <p:cNvSpPr/>
            <p:nvPr/>
          </p:nvSpPr>
          <p:spPr>
            <a:xfrm>
              <a:off x="3820297" y="18898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0"/>
            <p:cNvSpPr/>
            <p:nvPr/>
          </p:nvSpPr>
          <p:spPr>
            <a:xfrm>
              <a:off x="3822501" y="1879005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1" y="0"/>
                  </a:moveTo>
                  <a:lnTo>
                    <a:pt x="1" y="14"/>
                  </a:lnTo>
                  <a:cubicBezTo>
                    <a:pt x="13" y="27"/>
                    <a:pt x="13" y="27"/>
                    <a:pt x="27" y="27"/>
                  </a:cubicBezTo>
                  <a:lnTo>
                    <a:pt x="27" y="41"/>
                  </a:lnTo>
                  <a:cubicBezTo>
                    <a:pt x="40" y="41"/>
                    <a:pt x="40" y="27"/>
                    <a:pt x="40" y="27"/>
                  </a:cubicBezTo>
                  <a:lnTo>
                    <a:pt x="40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0"/>
            <p:cNvSpPr/>
            <p:nvPr/>
          </p:nvSpPr>
          <p:spPr>
            <a:xfrm>
              <a:off x="3848151" y="1890317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15" y="0"/>
                    <a:pt x="15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" y="41"/>
                    <a:pt x="15" y="41"/>
                  </a:cubicBezTo>
                  <a:lnTo>
                    <a:pt x="27" y="41"/>
                  </a:lnTo>
                  <a:cubicBezTo>
                    <a:pt x="27" y="27"/>
                    <a:pt x="27" y="27"/>
                    <a:pt x="41" y="27"/>
                  </a:cubicBezTo>
                  <a:lnTo>
                    <a:pt x="41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0"/>
            <p:cNvSpPr/>
            <p:nvPr/>
          </p:nvSpPr>
          <p:spPr>
            <a:xfrm>
              <a:off x="3846441" y="1879465"/>
              <a:ext cx="1743" cy="1085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26" y="0"/>
                  </a:moveTo>
                  <a:cubicBezTo>
                    <a:pt x="26" y="0"/>
                    <a:pt x="14" y="0"/>
                    <a:pt x="14" y="13"/>
                  </a:cubicBezTo>
                  <a:cubicBezTo>
                    <a:pt x="14" y="13"/>
                    <a:pt x="0" y="13"/>
                    <a:pt x="0" y="27"/>
                  </a:cubicBezTo>
                  <a:lnTo>
                    <a:pt x="14" y="27"/>
                  </a:lnTo>
                  <a:cubicBezTo>
                    <a:pt x="14" y="31"/>
                    <a:pt x="15" y="32"/>
                    <a:pt x="17" y="32"/>
                  </a:cubicBezTo>
                  <a:cubicBezTo>
                    <a:pt x="21" y="32"/>
                    <a:pt x="26" y="27"/>
                    <a:pt x="26" y="27"/>
                  </a:cubicBezTo>
                  <a:lnTo>
                    <a:pt x="40" y="13"/>
                  </a:lnTo>
                  <a:lnTo>
                    <a:pt x="53" y="13"/>
                  </a:lnTo>
                  <a:cubicBezTo>
                    <a:pt x="53" y="13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0"/>
            <p:cNvSpPr/>
            <p:nvPr/>
          </p:nvSpPr>
          <p:spPr>
            <a:xfrm>
              <a:off x="3815101" y="1857925"/>
              <a:ext cx="2631" cy="3683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27" y="0"/>
                  </a:moveTo>
                  <a:cubicBezTo>
                    <a:pt x="19" y="0"/>
                    <a:pt x="14" y="6"/>
                    <a:pt x="14" y="6"/>
                  </a:cubicBezTo>
                  <a:cubicBezTo>
                    <a:pt x="0" y="20"/>
                    <a:pt x="0" y="33"/>
                    <a:pt x="0" y="46"/>
                  </a:cubicBezTo>
                  <a:cubicBezTo>
                    <a:pt x="14" y="46"/>
                    <a:pt x="14" y="59"/>
                    <a:pt x="27" y="73"/>
                  </a:cubicBezTo>
                  <a:cubicBezTo>
                    <a:pt x="27" y="73"/>
                    <a:pt x="40" y="85"/>
                    <a:pt x="40" y="99"/>
                  </a:cubicBezTo>
                  <a:lnTo>
                    <a:pt x="53" y="112"/>
                  </a:lnTo>
                  <a:lnTo>
                    <a:pt x="79" y="112"/>
                  </a:lnTo>
                  <a:lnTo>
                    <a:pt x="79" y="85"/>
                  </a:lnTo>
                  <a:cubicBezTo>
                    <a:pt x="79" y="59"/>
                    <a:pt x="67" y="46"/>
                    <a:pt x="53" y="20"/>
                  </a:cubicBezTo>
                  <a:lnTo>
                    <a:pt x="40" y="6"/>
                  </a:lnTo>
                  <a:cubicBezTo>
                    <a:pt x="36" y="2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0"/>
            <p:cNvSpPr/>
            <p:nvPr/>
          </p:nvSpPr>
          <p:spPr>
            <a:xfrm>
              <a:off x="3869921" y="1850723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27" y="1"/>
                  </a:moveTo>
                  <a:cubicBezTo>
                    <a:pt x="27" y="1"/>
                    <a:pt x="14" y="1"/>
                    <a:pt x="14" y="13"/>
                  </a:cubicBezTo>
                  <a:lnTo>
                    <a:pt x="14" y="27"/>
                  </a:lnTo>
                  <a:cubicBezTo>
                    <a:pt x="14" y="40"/>
                    <a:pt x="1" y="54"/>
                    <a:pt x="1" y="54"/>
                  </a:cubicBezTo>
                  <a:lnTo>
                    <a:pt x="1" y="66"/>
                  </a:lnTo>
                  <a:cubicBezTo>
                    <a:pt x="1" y="80"/>
                    <a:pt x="14" y="80"/>
                    <a:pt x="14" y="80"/>
                  </a:cubicBezTo>
                  <a:cubicBezTo>
                    <a:pt x="27" y="80"/>
                    <a:pt x="27" y="80"/>
                    <a:pt x="27" y="66"/>
                  </a:cubicBezTo>
                  <a:cubicBezTo>
                    <a:pt x="41" y="54"/>
                    <a:pt x="54" y="40"/>
                    <a:pt x="54" y="27"/>
                  </a:cubicBezTo>
                  <a:lnTo>
                    <a:pt x="54" y="13"/>
                  </a:lnTo>
                  <a:cubicBezTo>
                    <a:pt x="54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0"/>
            <p:cNvSpPr/>
            <p:nvPr/>
          </p:nvSpPr>
          <p:spPr>
            <a:xfrm>
              <a:off x="3841212" y="1917546"/>
              <a:ext cx="3519" cy="3486"/>
            </a:xfrm>
            <a:custGeom>
              <a:avLst/>
              <a:gdLst/>
              <a:ahLst/>
              <a:cxnLst/>
              <a:rect l="l" t="t" r="r" b="b"/>
              <a:pathLst>
                <a:path w="107" h="106" extrusionOk="0">
                  <a:moveTo>
                    <a:pt x="76" y="1"/>
                  </a:moveTo>
                  <a:cubicBezTo>
                    <a:pt x="71" y="1"/>
                    <a:pt x="62" y="7"/>
                    <a:pt x="53" y="7"/>
                  </a:cubicBezTo>
                  <a:lnTo>
                    <a:pt x="27" y="33"/>
                  </a:lnTo>
                  <a:cubicBezTo>
                    <a:pt x="27" y="46"/>
                    <a:pt x="14" y="46"/>
                    <a:pt x="14" y="60"/>
                  </a:cubicBezTo>
                  <a:cubicBezTo>
                    <a:pt x="14" y="73"/>
                    <a:pt x="0" y="73"/>
                    <a:pt x="0" y="86"/>
                  </a:cubicBezTo>
                  <a:cubicBezTo>
                    <a:pt x="0" y="86"/>
                    <a:pt x="0" y="99"/>
                    <a:pt x="14" y="99"/>
                  </a:cubicBezTo>
                  <a:cubicBezTo>
                    <a:pt x="14" y="104"/>
                    <a:pt x="15" y="105"/>
                    <a:pt x="18" y="105"/>
                  </a:cubicBezTo>
                  <a:cubicBezTo>
                    <a:pt x="23" y="105"/>
                    <a:pt x="31" y="99"/>
                    <a:pt x="40" y="99"/>
                  </a:cubicBezTo>
                  <a:cubicBezTo>
                    <a:pt x="67" y="86"/>
                    <a:pt x="80" y="73"/>
                    <a:pt x="93" y="46"/>
                  </a:cubicBezTo>
                  <a:lnTo>
                    <a:pt x="93" y="33"/>
                  </a:lnTo>
                  <a:cubicBezTo>
                    <a:pt x="106" y="20"/>
                    <a:pt x="93" y="7"/>
                    <a:pt x="80" y="7"/>
                  </a:cubicBezTo>
                  <a:cubicBezTo>
                    <a:pt x="80" y="2"/>
                    <a:pt x="78" y="1"/>
                    <a:pt x="7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0"/>
            <p:cNvSpPr/>
            <p:nvPr/>
          </p:nvSpPr>
          <p:spPr>
            <a:xfrm>
              <a:off x="3837727" y="1921229"/>
              <a:ext cx="2631" cy="2203"/>
            </a:xfrm>
            <a:custGeom>
              <a:avLst/>
              <a:gdLst/>
              <a:ahLst/>
              <a:cxnLst/>
              <a:rect l="l" t="t" r="r" b="b"/>
              <a:pathLst>
                <a:path w="80" h="67" extrusionOk="0">
                  <a:moveTo>
                    <a:pt x="41" y="1"/>
                  </a:moveTo>
                  <a:cubicBezTo>
                    <a:pt x="41" y="13"/>
                    <a:pt x="27" y="13"/>
                    <a:pt x="27" y="27"/>
                  </a:cubicBezTo>
                  <a:lnTo>
                    <a:pt x="14" y="40"/>
                  </a:lnTo>
                  <a:lnTo>
                    <a:pt x="0" y="54"/>
                  </a:lnTo>
                  <a:cubicBezTo>
                    <a:pt x="0" y="66"/>
                    <a:pt x="0" y="66"/>
                    <a:pt x="14" y="66"/>
                  </a:cubicBezTo>
                  <a:lnTo>
                    <a:pt x="27" y="66"/>
                  </a:lnTo>
                  <a:lnTo>
                    <a:pt x="67" y="27"/>
                  </a:lnTo>
                  <a:lnTo>
                    <a:pt x="67" y="13"/>
                  </a:lnTo>
                  <a:cubicBezTo>
                    <a:pt x="80" y="13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0"/>
            <p:cNvSpPr/>
            <p:nvPr/>
          </p:nvSpPr>
          <p:spPr>
            <a:xfrm>
              <a:off x="3786360" y="1919914"/>
              <a:ext cx="2236" cy="4144"/>
            </a:xfrm>
            <a:custGeom>
              <a:avLst/>
              <a:gdLst/>
              <a:ahLst/>
              <a:cxnLst/>
              <a:rect l="l" t="t" r="r" b="b"/>
              <a:pathLst>
                <a:path w="68" h="126" extrusionOk="0">
                  <a:moveTo>
                    <a:pt x="14" y="1"/>
                  </a:moveTo>
                  <a:cubicBezTo>
                    <a:pt x="14" y="1"/>
                    <a:pt x="0" y="14"/>
                    <a:pt x="0" y="27"/>
                  </a:cubicBezTo>
                  <a:cubicBezTo>
                    <a:pt x="0" y="53"/>
                    <a:pt x="14" y="80"/>
                    <a:pt x="14" y="94"/>
                  </a:cubicBezTo>
                  <a:lnTo>
                    <a:pt x="27" y="120"/>
                  </a:lnTo>
                  <a:cubicBezTo>
                    <a:pt x="36" y="120"/>
                    <a:pt x="45" y="126"/>
                    <a:pt x="50" y="126"/>
                  </a:cubicBezTo>
                  <a:cubicBezTo>
                    <a:pt x="52" y="126"/>
                    <a:pt x="53" y="124"/>
                    <a:pt x="53" y="120"/>
                  </a:cubicBezTo>
                  <a:cubicBezTo>
                    <a:pt x="67" y="120"/>
                    <a:pt x="67" y="106"/>
                    <a:pt x="67" y="94"/>
                  </a:cubicBezTo>
                  <a:lnTo>
                    <a:pt x="67" y="53"/>
                  </a:lnTo>
                  <a:cubicBezTo>
                    <a:pt x="53" y="53"/>
                    <a:pt x="53" y="41"/>
                    <a:pt x="53" y="27"/>
                  </a:cubicBezTo>
                  <a:lnTo>
                    <a:pt x="41" y="14"/>
                  </a:lnTo>
                  <a:cubicBezTo>
                    <a:pt x="41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0"/>
            <p:cNvSpPr/>
            <p:nvPr/>
          </p:nvSpPr>
          <p:spPr>
            <a:xfrm>
              <a:off x="3786360" y="1915573"/>
              <a:ext cx="1776" cy="2960"/>
            </a:xfrm>
            <a:custGeom>
              <a:avLst/>
              <a:gdLst/>
              <a:ahLst/>
              <a:cxnLst/>
              <a:rect l="l" t="t" r="r" b="b"/>
              <a:pathLst>
                <a:path w="54" h="90" extrusionOk="0">
                  <a:moveTo>
                    <a:pt x="14" y="0"/>
                  </a:moveTo>
                  <a:cubicBezTo>
                    <a:pt x="14" y="0"/>
                    <a:pt x="0" y="14"/>
                    <a:pt x="0" y="27"/>
                  </a:cubicBezTo>
                  <a:cubicBezTo>
                    <a:pt x="0" y="40"/>
                    <a:pt x="14" y="53"/>
                    <a:pt x="14" y="67"/>
                  </a:cubicBezTo>
                  <a:lnTo>
                    <a:pt x="27" y="80"/>
                  </a:lnTo>
                  <a:cubicBezTo>
                    <a:pt x="27" y="86"/>
                    <a:pt x="30" y="90"/>
                    <a:pt x="34" y="90"/>
                  </a:cubicBezTo>
                  <a:cubicBezTo>
                    <a:pt x="37" y="90"/>
                    <a:pt x="41" y="86"/>
                    <a:pt x="41" y="80"/>
                  </a:cubicBezTo>
                  <a:lnTo>
                    <a:pt x="53" y="67"/>
                  </a:lnTo>
                  <a:cubicBezTo>
                    <a:pt x="53" y="53"/>
                    <a:pt x="53" y="53"/>
                    <a:pt x="41" y="40"/>
                  </a:cubicBez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0"/>
            <p:cNvSpPr/>
            <p:nvPr/>
          </p:nvSpPr>
          <p:spPr>
            <a:xfrm>
              <a:off x="3841640" y="1816786"/>
              <a:ext cx="1348" cy="2960"/>
            </a:xfrm>
            <a:custGeom>
              <a:avLst/>
              <a:gdLst/>
              <a:ahLst/>
              <a:cxnLst/>
              <a:rect l="l" t="t" r="r" b="b"/>
              <a:pathLst>
                <a:path w="41" h="90" extrusionOk="0">
                  <a:moveTo>
                    <a:pt x="14" y="0"/>
                  </a:moveTo>
                  <a:cubicBezTo>
                    <a:pt x="1" y="0"/>
                    <a:pt x="1" y="13"/>
                    <a:pt x="1" y="27"/>
                  </a:cubicBezTo>
                  <a:cubicBezTo>
                    <a:pt x="1" y="39"/>
                    <a:pt x="1" y="53"/>
                    <a:pt x="14" y="66"/>
                  </a:cubicBezTo>
                  <a:lnTo>
                    <a:pt x="14" y="80"/>
                  </a:lnTo>
                  <a:cubicBezTo>
                    <a:pt x="21" y="86"/>
                    <a:pt x="24" y="89"/>
                    <a:pt x="27" y="89"/>
                  </a:cubicBezTo>
                  <a:cubicBezTo>
                    <a:pt x="31" y="89"/>
                    <a:pt x="34" y="86"/>
                    <a:pt x="40" y="80"/>
                  </a:cubicBezTo>
                  <a:lnTo>
                    <a:pt x="40" y="66"/>
                  </a:lnTo>
                  <a:lnTo>
                    <a:pt x="40" y="39"/>
                  </a:lnTo>
                  <a:cubicBezTo>
                    <a:pt x="40" y="39"/>
                    <a:pt x="40" y="27"/>
                    <a:pt x="27" y="27"/>
                  </a:cubicBezTo>
                  <a:lnTo>
                    <a:pt x="27" y="13"/>
                  </a:ln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0"/>
            <p:cNvSpPr/>
            <p:nvPr/>
          </p:nvSpPr>
          <p:spPr>
            <a:xfrm>
              <a:off x="3902576" y="1933857"/>
              <a:ext cx="1776" cy="1743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lnTo>
                    <a:pt x="1" y="27"/>
                  </a:lnTo>
                  <a:lnTo>
                    <a:pt x="1" y="40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40" y="27"/>
                    <a:pt x="54" y="14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0"/>
            <p:cNvSpPr/>
            <p:nvPr/>
          </p:nvSpPr>
          <p:spPr>
            <a:xfrm>
              <a:off x="3900406" y="1935173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4" y="13"/>
                  </a:lnTo>
                  <a:cubicBezTo>
                    <a:pt x="0" y="13"/>
                    <a:pt x="0" y="27"/>
                    <a:pt x="0" y="27"/>
                  </a:cubicBezTo>
                  <a:lnTo>
                    <a:pt x="14" y="39"/>
                  </a:lnTo>
                  <a:cubicBezTo>
                    <a:pt x="14" y="39"/>
                    <a:pt x="27" y="39"/>
                    <a:pt x="27" y="27"/>
                  </a:cubicBez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0"/>
            <p:cNvSpPr/>
            <p:nvPr/>
          </p:nvSpPr>
          <p:spPr>
            <a:xfrm>
              <a:off x="3908693" y="1922775"/>
              <a:ext cx="1315" cy="1513"/>
            </a:xfrm>
            <a:custGeom>
              <a:avLst/>
              <a:gdLst/>
              <a:ahLst/>
              <a:cxnLst/>
              <a:rect l="l" t="t" r="r" b="b"/>
              <a:pathLst>
                <a:path w="40" h="46" extrusionOk="0">
                  <a:moveTo>
                    <a:pt x="30" y="1"/>
                  </a:moveTo>
                  <a:cubicBezTo>
                    <a:pt x="27" y="1"/>
                    <a:pt x="27" y="7"/>
                    <a:pt x="27" y="7"/>
                  </a:cubicBezTo>
                  <a:cubicBezTo>
                    <a:pt x="13" y="19"/>
                    <a:pt x="13" y="19"/>
                    <a:pt x="13" y="33"/>
                  </a:cubicBezTo>
                  <a:cubicBezTo>
                    <a:pt x="0" y="33"/>
                    <a:pt x="0" y="46"/>
                    <a:pt x="0" y="46"/>
                  </a:cubicBezTo>
                  <a:lnTo>
                    <a:pt x="27" y="46"/>
                  </a:lnTo>
                  <a:cubicBezTo>
                    <a:pt x="27" y="33"/>
                    <a:pt x="39" y="33"/>
                    <a:pt x="39" y="19"/>
                  </a:cubicBezTo>
                  <a:lnTo>
                    <a:pt x="39" y="7"/>
                  </a:lnTo>
                  <a:cubicBezTo>
                    <a:pt x="35" y="2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0"/>
            <p:cNvSpPr/>
            <p:nvPr/>
          </p:nvSpPr>
          <p:spPr>
            <a:xfrm>
              <a:off x="3863837" y="1905576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4" y="0"/>
                  </a:moveTo>
                  <a:cubicBezTo>
                    <a:pt x="0" y="13"/>
                    <a:pt x="14" y="13"/>
                    <a:pt x="14" y="27"/>
                  </a:cubicBezTo>
                  <a:cubicBezTo>
                    <a:pt x="14" y="27"/>
                    <a:pt x="27" y="39"/>
                    <a:pt x="41" y="39"/>
                  </a:cubicBezTo>
                  <a:cubicBezTo>
                    <a:pt x="41" y="39"/>
                    <a:pt x="41" y="53"/>
                    <a:pt x="53" y="53"/>
                  </a:cubicBezTo>
                  <a:lnTo>
                    <a:pt x="53" y="39"/>
                  </a:lnTo>
                  <a:lnTo>
                    <a:pt x="53" y="13"/>
                  </a:lnTo>
                  <a:cubicBezTo>
                    <a:pt x="41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0"/>
            <p:cNvSpPr/>
            <p:nvPr/>
          </p:nvSpPr>
          <p:spPr>
            <a:xfrm>
              <a:off x="3865580" y="1907713"/>
              <a:ext cx="1348" cy="1118"/>
            </a:xfrm>
            <a:custGeom>
              <a:avLst/>
              <a:gdLst/>
              <a:ahLst/>
              <a:cxnLst/>
              <a:rect l="l" t="t" r="r" b="b"/>
              <a:pathLst>
                <a:path w="41" h="34" extrusionOk="0">
                  <a:moveTo>
                    <a:pt x="0" y="1"/>
                  </a:moveTo>
                  <a:lnTo>
                    <a:pt x="0" y="15"/>
                  </a:lnTo>
                  <a:lnTo>
                    <a:pt x="14" y="27"/>
                  </a:lnTo>
                  <a:cubicBezTo>
                    <a:pt x="14" y="27"/>
                    <a:pt x="20" y="33"/>
                    <a:pt x="24" y="33"/>
                  </a:cubicBezTo>
                  <a:cubicBezTo>
                    <a:pt x="25" y="33"/>
                    <a:pt x="27" y="32"/>
                    <a:pt x="27" y="27"/>
                  </a:cubicBezTo>
                  <a:lnTo>
                    <a:pt x="41" y="27"/>
                  </a:lnTo>
                  <a:cubicBezTo>
                    <a:pt x="41" y="15"/>
                    <a:pt x="27" y="15"/>
                    <a:pt x="27" y="15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0"/>
            <p:cNvSpPr/>
            <p:nvPr/>
          </p:nvSpPr>
          <p:spPr>
            <a:xfrm>
              <a:off x="3853840" y="1902090"/>
              <a:ext cx="1315" cy="888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13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40" y="27"/>
                  </a:lnTo>
                  <a:lnTo>
                    <a:pt x="40" y="13"/>
                  </a:lnTo>
                  <a:cubicBezTo>
                    <a:pt x="40" y="13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0"/>
            <p:cNvSpPr/>
            <p:nvPr/>
          </p:nvSpPr>
          <p:spPr>
            <a:xfrm>
              <a:off x="3887350" y="1872493"/>
              <a:ext cx="9175" cy="9142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ONE_COLUMN_TEXT_1"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0" name="Google Shape;1570;p13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72" name="Google Shape;1572;p13"/>
          <p:cNvSpPr txBox="1">
            <a:spLocks noGrp="1"/>
          </p:cNvSpPr>
          <p:nvPr>
            <p:ph type="title" idx="2" hasCustomPrompt="1"/>
          </p:nvPr>
        </p:nvSpPr>
        <p:spPr>
          <a:xfrm>
            <a:off x="1673538" y="1273375"/>
            <a:ext cx="7278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73" name="Google Shape;1573;p13"/>
          <p:cNvSpPr txBox="1">
            <a:spLocks noGrp="1"/>
          </p:cNvSpPr>
          <p:nvPr>
            <p:ph type="subTitle" idx="1"/>
          </p:nvPr>
        </p:nvSpPr>
        <p:spPr>
          <a:xfrm>
            <a:off x="697488" y="1924763"/>
            <a:ext cx="26799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1574" name="Google Shape;1574;p13"/>
          <p:cNvSpPr txBox="1">
            <a:spLocks noGrp="1"/>
          </p:cNvSpPr>
          <p:nvPr>
            <p:ph type="subTitle" idx="3"/>
          </p:nvPr>
        </p:nvSpPr>
        <p:spPr>
          <a:xfrm>
            <a:off x="697488" y="2266388"/>
            <a:ext cx="2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5" name="Google Shape;1575;p13"/>
          <p:cNvSpPr txBox="1">
            <a:spLocks noGrp="1"/>
          </p:cNvSpPr>
          <p:nvPr>
            <p:ph type="title" idx="4" hasCustomPrompt="1"/>
          </p:nvPr>
        </p:nvSpPr>
        <p:spPr>
          <a:xfrm>
            <a:off x="3355738" y="2985100"/>
            <a:ext cx="7278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76" name="Google Shape;1576;p13"/>
          <p:cNvSpPr txBox="1">
            <a:spLocks noGrp="1"/>
          </p:cNvSpPr>
          <p:nvPr>
            <p:ph type="subTitle" idx="5"/>
          </p:nvPr>
        </p:nvSpPr>
        <p:spPr>
          <a:xfrm>
            <a:off x="2379688" y="3636500"/>
            <a:ext cx="26799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1577" name="Google Shape;1577;p13"/>
          <p:cNvSpPr txBox="1">
            <a:spLocks noGrp="1"/>
          </p:cNvSpPr>
          <p:nvPr>
            <p:ph type="subTitle" idx="6"/>
          </p:nvPr>
        </p:nvSpPr>
        <p:spPr>
          <a:xfrm>
            <a:off x="2379688" y="3978125"/>
            <a:ext cx="2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8" name="Google Shape;1578;p13"/>
          <p:cNvSpPr txBox="1">
            <a:spLocks noGrp="1"/>
          </p:cNvSpPr>
          <p:nvPr>
            <p:ph type="title" idx="7" hasCustomPrompt="1"/>
          </p:nvPr>
        </p:nvSpPr>
        <p:spPr>
          <a:xfrm>
            <a:off x="5037938" y="1273375"/>
            <a:ext cx="7278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79" name="Google Shape;1579;p13"/>
          <p:cNvSpPr txBox="1">
            <a:spLocks noGrp="1"/>
          </p:cNvSpPr>
          <p:nvPr>
            <p:ph type="subTitle" idx="8"/>
          </p:nvPr>
        </p:nvSpPr>
        <p:spPr>
          <a:xfrm>
            <a:off x="4061888" y="1924763"/>
            <a:ext cx="26799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1580" name="Google Shape;1580;p13"/>
          <p:cNvSpPr txBox="1">
            <a:spLocks noGrp="1"/>
          </p:cNvSpPr>
          <p:nvPr>
            <p:ph type="subTitle" idx="9"/>
          </p:nvPr>
        </p:nvSpPr>
        <p:spPr>
          <a:xfrm>
            <a:off x="4061888" y="2266388"/>
            <a:ext cx="2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20138" y="2985100"/>
            <a:ext cx="7278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82" name="Google Shape;1582;p13"/>
          <p:cNvSpPr txBox="1">
            <a:spLocks noGrp="1"/>
          </p:cNvSpPr>
          <p:nvPr>
            <p:ph type="subTitle" idx="14"/>
          </p:nvPr>
        </p:nvSpPr>
        <p:spPr>
          <a:xfrm>
            <a:off x="5744088" y="3636500"/>
            <a:ext cx="26799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overed By Your Grace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Covered By Your Grace"/>
              <a:buNone/>
              <a:defRPr sz="22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Covered By Your Grace"/>
              <a:buNone/>
              <a:defRPr sz="22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Covered By Your Grace"/>
              <a:buNone/>
              <a:defRPr sz="22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Covered By Your Grace"/>
              <a:buNone/>
              <a:defRPr sz="22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Covered By Your Grace"/>
              <a:buNone/>
              <a:defRPr sz="22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Covered By Your Grace"/>
              <a:buNone/>
              <a:defRPr sz="22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Covered By Your Grace"/>
              <a:buNone/>
              <a:defRPr sz="22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Covered By Your Grace"/>
              <a:buNone/>
              <a:defRPr sz="22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1583" name="Google Shape;1583;p13"/>
          <p:cNvSpPr txBox="1">
            <a:spLocks noGrp="1"/>
          </p:cNvSpPr>
          <p:nvPr>
            <p:ph type="subTitle" idx="15"/>
          </p:nvPr>
        </p:nvSpPr>
        <p:spPr>
          <a:xfrm>
            <a:off x="5744088" y="3978125"/>
            <a:ext cx="2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13"/>
          <p:cNvSpPr/>
          <p:nvPr/>
        </p:nvSpPr>
        <p:spPr>
          <a:xfrm>
            <a:off x="-81128" y="455840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5" name="Google Shape;1585;p13"/>
          <p:cNvGrpSpPr/>
          <p:nvPr/>
        </p:nvGrpSpPr>
        <p:grpSpPr>
          <a:xfrm>
            <a:off x="249821" y="540001"/>
            <a:ext cx="496678" cy="474590"/>
            <a:chOff x="3705751" y="1648824"/>
            <a:chExt cx="84950" cy="81168"/>
          </a:xfrm>
        </p:grpSpPr>
        <p:sp>
          <p:nvSpPr>
            <p:cNvPr id="1586" name="Google Shape;1586;p13"/>
            <p:cNvSpPr/>
            <p:nvPr/>
          </p:nvSpPr>
          <p:spPr>
            <a:xfrm>
              <a:off x="3705751" y="1648824"/>
              <a:ext cx="84950" cy="81168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3749390" y="1684704"/>
              <a:ext cx="9019" cy="8986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13"/>
          <p:cNvGrpSpPr/>
          <p:nvPr/>
        </p:nvGrpSpPr>
        <p:grpSpPr>
          <a:xfrm>
            <a:off x="50322" y="3110469"/>
            <a:ext cx="1253384" cy="2247710"/>
            <a:chOff x="3775902" y="1696064"/>
            <a:chExt cx="153475" cy="275249"/>
          </a:xfrm>
        </p:grpSpPr>
        <p:sp>
          <p:nvSpPr>
            <p:cNvPr id="1589" name="Google Shape;1589;p13"/>
            <p:cNvSpPr/>
            <p:nvPr/>
          </p:nvSpPr>
          <p:spPr>
            <a:xfrm>
              <a:off x="3806387" y="1704088"/>
              <a:ext cx="26604" cy="16706"/>
            </a:xfrm>
            <a:custGeom>
              <a:avLst/>
              <a:gdLst/>
              <a:ahLst/>
              <a:cxnLst/>
              <a:rect l="l" t="t" r="r" b="b"/>
              <a:pathLst>
                <a:path w="809" h="508" extrusionOk="0">
                  <a:moveTo>
                    <a:pt x="227" y="0"/>
                  </a:moveTo>
                  <a:cubicBezTo>
                    <a:pt x="191" y="0"/>
                    <a:pt x="163" y="9"/>
                    <a:pt x="146" y="25"/>
                  </a:cubicBezTo>
                  <a:cubicBezTo>
                    <a:pt x="106" y="78"/>
                    <a:pt x="0" y="224"/>
                    <a:pt x="265" y="396"/>
                  </a:cubicBezTo>
                  <a:cubicBezTo>
                    <a:pt x="394" y="485"/>
                    <a:pt x="545" y="508"/>
                    <a:pt x="657" y="508"/>
                  </a:cubicBezTo>
                  <a:cubicBezTo>
                    <a:pt x="695" y="508"/>
                    <a:pt x="728" y="505"/>
                    <a:pt x="755" y="502"/>
                  </a:cubicBezTo>
                  <a:cubicBezTo>
                    <a:pt x="794" y="502"/>
                    <a:pt x="808" y="462"/>
                    <a:pt x="794" y="422"/>
                  </a:cubicBezTo>
                  <a:cubicBezTo>
                    <a:pt x="626" y="128"/>
                    <a:pt x="366" y="0"/>
                    <a:pt x="2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3830788" y="1696064"/>
              <a:ext cx="19599" cy="23776"/>
            </a:xfrm>
            <a:custGeom>
              <a:avLst/>
              <a:gdLst/>
              <a:ahLst/>
              <a:cxnLst/>
              <a:rect l="l" t="t" r="r" b="b"/>
              <a:pathLst>
                <a:path w="596" h="723" extrusionOk="0">
                  <a:moveTo>
                    <a:pt x="348" y="1"/>
                  </a:moveTo>
                  <a:cubicBezTo>
                    <a:pt x="232" y="1"/>
                    <a:pt x="0" y="269"/>
                    <a:pt x="13" y="666"/>
                  </a:cubicBezTo>
                  <a:cubicBezTo>
                    <a:pt x="13" y="699"/>
                    <a:pt x="31" y="723"/>
                    <a:pt x="59" y="723"/>
                  </a:cubicBezTo>
                  <a:cubicBezTo>
                    <a:pt x="65" y="723"/>
                    <a:pt x="72" y="722"/>
                    <a:pt x="79" y="719"/>
                  </a:cubicBezTo>
                  <a:cubicBezTo>
                    <a:pt x="172" y="680"/>
                    <a:pt x="357" y="574"/>
                    <a:pt x="450" y="375"/>
                  </a:cubicBezTo>
                  <a:cubicBezTo>
                    <a:pt x="596" y="98"/>
                    <a:pt x="423" y="18"/>
                    <a:pt x="370" y="4"/>
                  </a:cubicBezTo>
                  <a:cubicBezTo>
                    <a:pt x="363" y="2"/>
                    <a:pt x="356" y="1"/>
                    <a:pt x="34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3"/>
            <p:cNvSpPr/>
            <p:nvPr/>
          </p:nvSpPr>
          <p:spPr>
            <a:xfrm>
              <a:off x="3831610" y="1696195"/>
              <a:ext cx="15719" cy="23546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372" y="0"/>
                  </a:moveTo>
                  <a:cubicBezTo>
                    <a:pt x="319" y="80"/>
                    <a:pt x="279" y="147"/>
                    <a:pt x="239" y="212"/>
                  </a:cubicBezTo>
                  <a:cubicBezTo>
                    <a:pt x="227" y="173"/>
                    <a:pt x="213" y="120"/>
                    <a:pt x="186" y="80"/>
                  </a:cubicBezTo>
                  <a:lnTo>
                    <a:pt x="174" y="94"/>
                  </a:lnTo>
                  <a:cubicBezTo>
                    <a:pt x="200" y="133"/>
                    <a:pt x="227" y="186"/>
                    <a:pt x="227" y="226"/>
                  </a:cubicBezTo>
                  <a:cubicBezTo>
                    <a:pt x="186" y="318"/>
                    <a:pt x="133" y="397"/>
                    <a:pt x="94" y="491"/>
                  </a:cubicBezTo>
                  <a:cubicBezTo>
                    <a:pt x="80" y="438"/>
                    <a:pt x="54" y="397"/>
                    <a:pt x="27" y="371"/>
                  </a:cubicBezTo>
                  <a:lnTo>
                    <a:pt x="27" y="385"/>
                  </a:lnTo>
                  <a:cubicBezTo>
                    <a:pt x="54" y="424"/>
                    <a:pt x="68" y="464"/>
                    <a:pt x="94" y="503"/>
                  </a:cubicBezTo>
                  <a:cubicBezTo>
                    <a:pt x="54" y="570"/>
                    <a:pt x="27" y="636"/>
                    <a:pt x="1" y="702"/>
                  </a:cubicBezTo>
                  <a:cubicBezTo>
                    <a:pt x="1" y="702"/>
                    <a:pt x="1" y="715"/>
                    <a:pt x="15" y="715"/>
                  </a:cubicBezTo>
                  <a:lnTo>
                    <a:pt x="94" y="517"/>
                  </a:lnTo>
                  <a:cubicBezTo>
                    <a:pt x="186" y="477"/>
                    <a:pt x="279" y="464"/>
                    <a:pt x="385" y="450"/>
                  </a:cubicBezTo>
                  <a:lnTo>
                    <a:pt x="385" y="438"/>
                  </a:lnTo>
                  <a:cubicBezTo>
                    <a:pt x="292" y="438"/>
                    <a:pt x="200" y="464"/>
                    <a:pt x="107" y="491"/>
                  </a:cubicBezTo>
                  <a:cubicBezTo>
                    <a:pt x="147" y="411"/>
                    <a:pt x="186" y="332"/>
                    <a:pt x="239" y="252"/>
                  </a:cubicBezTo>
                  <a:cubicBezTo>
                    <a:pt x="319" y="226"/>
                    <a:pt x="398" y="212"/>
                    <a:pt x="477" y="212"/>
                  </a:cubicBezTo>
                  <a:lnTo>
                    <a:pt x="477" y="199"/>
                  </a:lnTo>
                  <a:cubicBezTo>
                    <a:pt x="398" y="199"/>
                    <a:pt x="319" y="212"/>
                    <a:pt x="239" y="239"/>
                  </a:cubicBezTo>
                  <a:cubicBezTo>
                    <a:pt x="279" y="159"/>
                    <a:pt x="332" y="80"/>
                    <a:pt x="372" y="14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3"/>
            <p:cNvSpPr/>
            <p:nvPr/>
          </p:nvSpPr>
          <p:spPr>
            <a:xfrm>
              <a:off x="3811616" y="1729672"/>
              <a:ext cx="24861" cy="18777"/>
            </a:xfrm>
            <a:custGeom>
              <a:avLst/>
              <a:gdLst/>
              <a:ahLst/>
              <a:cxnLst/>
              <a:rect l="l" t="t" r="r" b="b"/>
              <a:pathLst>
                <a:path w="756" h="571" extrusionOk="0">
                  <a:moveTo>
                    <a:pt x="213" y="0"/>
                  </a:moveTo>
                  <a:cubicBezTo>
                    <a:pt x="191" y="0"/>
                    <a:pt x="173" y="5"/>
                    <a:pt x="159" y="15"/>
                  </a:cubicBezTo>
                  <a:cubicBezTo>
                    <a:pt x="106" y="68"/>
                    <a:pt x="0" y="200"/>
                    <a:pt x="226" y="399"/>
                  </a:cubicBezTo>
                  <a:cubicBezTo>
                    <a:pt x="385" y="544"/>
                    <a:pt x="596" y="571"/>
                    <a:pt x="702" y="571"/>
                  </a:cubicBezTo>
                  <a:cubicBezTo>
                    <a:pt x="741" y="571"/>
                    <a:pt x="755" y="544"/>
                    <a:pt x="741" y="505"/>
                  </a:cubicBezTo>
                  <a:cubicBezTo>
                    <a:pt x="606" y="166"/>
                    <a:pt x="345" y="0"/>
                    <a:pt x="2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3815101" y="1731021"/>
              <a:ext cx="19632" cy="16147"/>
            </a:xfrm>
            <a:custGeom>
              <a:avLst/>
              <a:gdLst/>
              <a:ahLst/>
              <a:cxnLst/>
              <a:rect l="l" t="t" r="r" b="b"/>
              <a:pathLst>
                <a:path w="597" h="491" extrusionOk="0">
                  <a:moveTo>
                    <a:pt x="27" y="0"/>
                  </a:moveTo>
                  <a:cubicBezTo>
                    <a:pt x="106" y="53"/>
                    <a:pt x="173" y="106"/>
                    <a:pt x="238" y="159"/>
                  </a:cubicBezTo>
                  <a:cubicBezTo>
                    <a:pt x="159" y="173"/>
                    <a:pt x="79" y="199"/>
                    <a:pt x="0" y="226"/>
                  </a:cubicBezTo>
                  <a:cubicBezTo>
                    <a:pt x="0" y="226"/>
                    <a:pt x="14" y="226"/>
                    <a:pt x="14" y="238"/>
                  </a:cubicBezTo>
                  <a:cubicBezTo>
                    <a:pt x="93" y="199"/>
                    <a:pt x="173" y="186"/>
                    <a:pt x="252" y="173"/>
                  </a:cubicBezTo>
                  <a:cubicBezTo>
                    <a:pt x="318" y="226"/>
                    <a:pt x="397" y="291"/>
                    <a:pt x="464" y="358"/>
                  </a:cubicBezTo>
                  <a:cubicBezTo>
                    <a:pt x="371" y="358"/>
                    <a:pt x="265" y="371"/>
                    <a:pt x="173" y="411"/>
                  </a:cubicBezTo>
                  <a:lnTo>
                    <a:pt x="199" y="411"/>
                  </a:lnTo>
                  <a:cubicBezTo>
                    <a:pt x="279" y="385"/>
                    <a:pt x="384" y="371"/>
                    <a:pt x="477" y="371"/>
                  </a:cubicBezTo>
                  <a:lnTo>
                    <a:pt x="477" y="358"/>
                  </a:lnTo>
                  <a:cubicBezTo>
                    <a:pt x="517" y="411"/>
                    <a:pt x="556" y="450"/>
                    <a:pt x="596" y="490"/>
                  </a:cubicBezTo>
                  <a:lnTo>
                    <a:pt x="596" y="464"/>
                  </a:lnTo>
                  <a:lnTo>
                    <a:pt x="477" y="344"/>
                  </a:lnTo>
                  <a:cubicBezTo>
                    <a:pt x="477" y="305"/>
                    <a:pt x="490" y="265"/>
                    <a:pt x="503" y="212"/>
                  </a:cubicBezTo>
                  <a:cubicBezTo>
                    <a:pt x="490" y="212"/>
                    <a:pt x="490" y="212"/>
                    <a:pt x="490" y="199"/>
                  </a:cubicBezTo>
                  <a:cubicBezTo>
                    <a:pt x="477" y="252"/>
                    <a:pt x="464" y="291"/>
                    <a:pt x="464" y="344"/>
                  </a:cubicBezTo>
                  <a:cubicBezTo>
                    <a:pt x="397" y="279"/>
                    <a:pt x="318" y="212"/>
                    <a:pt x="252" y="159"/>
                  </a:cubicBezTo>
                  <a:cubicBezTo>
                    <a:pt x="238" y="106"/>
                    <a:pt x="238" y="53"/>
                    <a:pt x="252" y="0"/>
                  </a:cubicBezTo>
                  <a:lnTo>
                    <a:pt x="238" y="0"/>
                  </a:lnTo>
                  <a:cubicBezTo>
                    <a:pt x="226" y="40"/>
                    <a:pt x="226" y="93"/>
                    <a:pt x="238" y="146"/>
                  </a:cubicBezTo>
                  <a:cubicBezTo>
                    <a:pt x="173" y="93"/>
                    <a:pt x="106" y="40"/>
                    <a:pt x="4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3834701" y="1725660"/>
              <a:ext cx="21770" cy="22493"/>
            </a:xfrm>
            <a:custGeom>
              <a:avLst/>
              <a:gdLst/>
              <a:ahLst/>
              <a:cxnLst/>
              <a:rect l="l" t="t" r="r" b="b"/>
              <a:pathLst>
                <a:path w="662" h="684" extrusionOk="0">
                  <a:moveTo>
                    <a:pt x="426" y="0"/>
                  </a:moveTo>
                  <a:cubicBezTo>
                    <a:pt x="313" y="0"/>
                    <a:pt x="49" y="222"/>
                    <a:pt x="0" y="627"/>
                  </a:cubicBezTo>
                  <a:cubicBezTo>
                    <a:pt x="0" y="659"/>
                    <a:pt x="18" y="683"/>
                    <a:pt x="47" y="683"/>
                  </a:cubicBezTo>
                  <a:cubicBezTo>
                    <a:pt x="53" y="683"/>
                    <a:pt x="59" y="682"/>
                    <a:pt x="66" y="680"/>
                  </a:cubicBezTo>
                  <a:cubicBezTo>
                    <a:pt x="172" y="653"/>
                    <a:pt x="357" y="574"/>
                    <a:pt x="489" y="401"/>
                  </a:cubicBezTo>
                  <a:cubicBezTo>
                    <a:pt x="662" y="137"/>
                    <a:pt x="516" y="31"/>
                    <a:pt x="450" y="4"/>
                  </a:cubicBezTo>
                  <a:cubicBezTo>
                    <a:pt x="443" y="1"/>
                    <a:pt x="435" y="0"/>
                    <a:pt x="4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3835096" y="1726252"/>
              <a:ext cx="17922" cy="21342"/>
            </a:xfrm>
            <a:custGeom>
              <a:avLst/>
              <a:gdLst/>
              <a:ahLst/>
              <a:cxnLst/>
              <a:rect l="l" t="t" r="r" b="b"/>
              <a:pathLst>
                <a:path w="545" h="649" extrusionOk="0">
                  <a:moveTo>
                    <a:pt x="465" y="0"/>
                  </a:moveTo>
                  <a:lnTo>
                    <a:pt x="306" y="198"/>
                  </a:lnTo>
                  <a:cubicBezTo>
                    <a:pt x="306" y="145"/>
                    <a:pt x="292" y="92"/>
                    <a:pt x="266" y="53"/>
                  </a:cubicBezTo>
                  <a:cubicBezTo>
                    <a:pt x="266" y="53"/>
                    <a:pt x="266" y="66"/>
                    <a:pt x="253" y="66"/>
                  </a:cubicBezTo>
                  <a:cubicBezTo>
                    <a:pt x="279" y="106"/>
                    <a:pt x="292" y="159"/>
                    <a:pt x="292" y="212"/>
                  </a:cubicBezTo>
                  <a:cubicBezTo>
                    <a:pt x="239" y="291"/>
                    <a:pt x="173" y="357"/>
                    <a:pt x="133" y="436"/>
                  </a:cubicBezTo>
                  <a:cubicBezTo>
                    <a:pt x="121" y="397"/>
                    <a:pt x="94" y="357"/>
                    <a:pt x="80" y="318"/>
                  </a:cubicBezTo>
                  <a:cubicBezTo>
                    <a:pt x="68" y="318"/>
                    <a:pt x="68" y="331"/>
                    <a:pt x="68" y="331"/>
                  </a:cubicBezTo>
                  <a:cubicBezTo>
                    <a:pt x="94" y="371"/>
                    <a:pt x="107" y="410"/>
                    <a:pt x="121" y="450"/>
                  </a:cubicBezTo>
                  <a:lnTo>
                    <a:pt x="1" y="648"/>
                  </a:lnTo>
                  <a:lnTo>
                    <a:pt x="15" y="648"/>
                  </a:lnTo>
                  <a:cubicBezTo>
                    <a:pt x="54" y="595"/>
                    <a:pt x="80" y="530"/>
                    <a:pt x="121" y="463"/>
                  </a:cubicBezTo>
                  <a:cubicBezTo>
                    <a:pt x="186" y="450"/>
                    <a:pt x="266" y="450"/>
                    <a:pt x="332" y="450"/>
                  </a:cubicBezTo>
                  <a:lnTo>
                    <a:pt x="412" y="450"/>
                  </a:lnTo>
                  <a:lnTo>
                    <a:pt x="424" y="436"/>
                  </a:lnTo>
                  <a:lnTo>
                    <a:pt x="332" y="436"/>
                  </a:lnTo>
                  <a:cubicBezTo>
                    <a:pt x="266" y="436"/>
                    <a:pt x="200" y="436"/>
                    <a:pt x="133" y="450"/>
                  </a:cubicBezTo>
                  <a:cubicBezTo>
                    <a:pt x="186" y="383"/>
                    <a:pt x="239" y="304"/>
                    <a:pt x="292" y="225"/>
                  </a:cubicBezTo>
                  <a:lnTo>
                    <a:pt x="544" y="225"/>
                  </a:lnTo>
                  <a:lnTo>
                    <a:pt x="544" y="212"/>
                  </a:lnTo>
                  <a:lnTo>
                    <a:pt x="306" y="212"/>
                  </a:lnTo>
                  <a:cubicBezTo>
                    <a:pt x="359" y="145"/>
                    <a:pt x="412" y="80"/>
                    <a:pt x="477" y="13"/>
                  </a:cubicBezTo>
                  <a:cubicBezTo>
                    <a:pt x="465" y="13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3810300" y="1751344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236" y="1"/>
                  </a:moveTo>
                  <a:cubicBezTo>
                    <a:pt x="228" y="1"/>
                    <a:pt x="220" y="2"/>
                    <a:pt x="213" y="5"/>
                  </a:cubicBezTo>
                  <a:cubicBezTo>
                    <a:pt x="160" y="31"/>
                    <a:pt x="1" y="123"/>
                    <a:pt x="146" y="388"/>
                  </a:cubicBezTo>
                  <a:cubicBezTo>
                    <a:pt x="252" y="573"/>
                    <a:pt x="437" y="667"/>
                    <a:pt x="543" y="706"/>
                  </a:cubicBezTo>
                  <a:cubicBezTo>
                    <a:pt x="548" y="708"/>
                    <a:pt x="553" y="709"/>
                    <a:pt x="559" y="709"/>
                  </a:cubicBezTo>
                  <a:cubicBezTo>
                    <a:pt x="583" y="709"/>
                    <a:pt x="610" y="686"/>
                    <a:pt x="610" y="653"/>
                  </a:cubicBezTo>
                  <a:cubicBezTo>
                    <a:pt x="585" y="258"/>
                    <a:pt x="353" y="1"/>
                    <a:pt x="23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3813359" y="1751903"/>
              <a:ext cx="15686" cy="21375"/>
            </a:xfrm>
            <a:custGeom>
              <a:avLst/>
              <a:gdLst/>
              <a:ahLst/>
              <a:cxnLst/>
              <a:rect l="l" t="t" r="r" b="b"/>
              <a:pathLst>
                <a:path w="477" h="650" extrusionOk="0">
                  <a:moveTo>
                    <a:pt x="93" y="1"/>
                  </a:moveTo>
                  <a:cubicBezTo>
                    <a:pt x="146" y="80"/>
                    <a:pt x="185" y="147"/>
                    <a:pt x="238" y="212"/>
                  </a:cubicBezTo>
                  <a:cubicBezTo>
                    <a:pt x="159" y="200"/>
                    <a:pt x="93" y="200"/>
                    <a:pt x="14" y="200"/>
                  </a:cubicBezTo>
                  <a:lnTo>
                    <a:pt x="0" y="200"/>
                  </a:lnTo>
                  <a:lnTo>
                    <a:pt x="0" y="212"/>
                  </a:lnTo>
                  <a:lnTo>
                    <a:pt x="14" y="212"/>
                  </a:lnTo>
                  <a:cubicBezTo>
                    <a:pt x="93" y="212"/>
                    <a:pt x="173" y="212"/>
                    <a:pt x="238" y="239"/>
                  </a:cubicBezTo>
                  <a:cubicBezTo>
                    <a:pt x="291" y="318"/>
                    <a:pt x="344" y="398"/>
                    <a:pt x="384" y="477"/>
                  </a:cubicBezTo>
                  <a:cubicBezTo>
                    <a:pt x="291" y="451"/>
                    <a:pt x="199" y="438"/>
                    <a:pt x="106" y="438"/>
                  </a:cubicBezTo>
                  <a:lnTo>
                    <a:pt x="93" y="438"/>
                  </a:lnTo>
                  <a:cubicBezTo>
                    <a:pt x="106" y="438"/>
                    <a:pt x="106" y="438"/>
                    <a:pt x="106" y="451"/>
                  </a:cubicBezTo>
                  <a:cubicBezTo>
                    <a:pt x="199" y="451"/>
                    <a:pt x="305" y="464"/>
                    <a:pt x="397" y="491"/>
                  </a:cubicBezTo>
                  <a:lnTo>
                    <a:pt x="477" y="650"/>
                  </a:lnTo>
                  <a:lnTo>
                    <a:pt x="477" y="623"/>
                  </a:lnTo>
                  <a:cubicBezTo>
                    <a:pt x="450" y="583"/>
                    <a:pt x="424" y="530"/>
                    <a:pt x="397" y="477"/>
                  </a:cubicBezTo>
                  <a:cubicBezTo>
                    <a:pt x="411" y="438"/>
                    <a:pt x="437" y="398"/>
                    <a:pt x="464" y="358"/>
                  </a:cubicBezTo>
                  <a:cubicBezTo>
                    <a:pt x="464" y="358"/>
                    <a:pt x="464" y="345"/>
                    <a:pt x="450" y="345"/>
                  </a:cubicBezTo>
                  <a:cubicBezTo>
                    <a:pt x="424" y="385"/>
                    <a:pt x="411" y="424"/>
                    <a:pt x="397" y="464"/>
                  </a:cubicBezTo>
                  <a:cubicBezTo>
                    <a:pt x="344" y="385"/>
                    <a:pt x="305" y="292"/>
                    <a:pt x="252" y="212"/>
                  </a:cubicBezTo>
                  <a:cubicBezTo>
                    <a:pt x="252" y="159"/>
                    <a:pt x="265" y="120"/>
                    <a:pt x="305" y="80"/>
                  </a:cubicBezTo>
                  <a:lnTo>
                    <a:pt x="291" y="67"/>
                  </a:lnTo>
                  <a:cubicBezTo>
                    <a:pt x="265" y="106"/>
                    <a:pt x="238" y="147"/>
                    <a:pt x="238" y="200"/>
                  </a:cubicBezTo>
                  <a:cubicBezTo>
                    <a:pt x="199" y="133"/>
                    <a:pt x="146" y="67"/>
                    <a:pt x="106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3828584" y="1757428"/>
              <a:ext cx="26144" cy="17298"/>
            </a:xfrm>
            <a:custGeom>
              <a:avLst/>
              <a:gdLst/>
              <a:ahLst/>
              <a:cxnLst/>
              <a:rect l="l" t="t" r="r" b="b"/>
              <a:pathLst>
                <a:path w="795" h="526" extrusionOk="0">
                  <a:moveTo>
                    <a:pt x="574" y="1"/>
                  </a:moveTo>
                  <a:cubicBezTo>
                    <a:pt x="443" y="1"/>
                    <a:pt x="178" y="137"/>
                    <a:pt x="14" y="455"/>
                  </a:cubicBezTo>
                  <a:cubicBezTo>
                    <a:pt x="1" y="482"/>
                    <a:pt x="14" y="521"/>
                    <a:pt x="54" y="521"/>
                  </a:cubicBezTo>
                  <a:cubicBezTo>
                    <a:pt x="75" y="523"/>
                    <a:pt x="99" y="525"/>
                    <a:pt x="127" y="525"/>
                  </a:cubicBezTo>
                  <a:cubicBezTo>
                    <a:pt x="241" y="525"/>
                    <a:pt x="405" y="498"/>
                    <a:pt x="543" y="402"/>
                  </a:cubicBezTo>
                  <a:cubicBezTo>
                    <a:pt x="795" y="217"/>
                    <a:pt x="689" y="71"/>
                    <a:pt x="636" y="18"/>
                  </a:cubicBezTo>
                  <a:cubicBezTo>
                    <a:pt x="623" y="7"/>
                    <a:pt x="601" y="1"/>
                    <a:pt x="57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3"/>
            <p:cNvSpPr/>
            <p:nvPr/>
          </p:nvSpPr>
          <p:spPr>
            <a:xfrm>
              <a:off x="3829012" y="1758447"/>
              <a:ext cx="21375" cy="15719"/>
            </a:xfrm>
            <a:custGeom>
              <a:avLst/>
              <a:gdLst/>
              <a:ahLst/>
              <a:cxnLst/>
              <a:rect l="l" t="t" r="r" b="b"/>
              <a:pathLst>
                <a:path w="650" h="478" extrusionOk="0">
                  <a:moveTo>
                    <a:pt x="424" y="1"/>
                  </a:moveTo>
                  <a:cubicBezTo>
                    <a:pt x="438" y="54"/>
                    <a:pt x="438" y="106"/>
                    <a:pt x="424" y="146"/>
                  </a:cubicBezTo>
                  <a:cubicBezTo>
                    <a:pt x="332" y="199"/>
                    <a:pt x="265" y="252"/>
                    <a:pt x="186" y="318"/>
                  </a:cubicBezTo>
                  <a:cubicBezTo>
                    <a:pt x="186" y="265"/>
                    <a:pt x="186" y="225"/>
                    <a:pt x="173" y="172"/>
                  </a:cubicBezTo>
                  <a:cubicBezTo>
                    <a:pt x="173" y="186"/>
                    <a:pt x="173" y="186"/>
                    <a:pt x="159" y="186"/>
                  </a:cubicBezTo>
                  <a:cubicBezTo>
                    <a:pt x="173" y="239"/>
                    <a:pt x="173" y="278"/>
                    <a:pt x="173" y="318"/>
                  </a:cubicBezTo>
                  <a:cubicBezTo>
                    <a:pt x="106" y="371"/>
                    <a:pt x="54" y="410"/>
                    <a:pt x="1" y="463"/>
                  </a:cubicBezTo>
                  <a:lnTo>
                    <a:pt x="1" y="477"/>
                  </a:lnTo>
                  <a:cubicBezTo>
                    <a:pt x="54" y="424"/>
                    <a:pt x="120" y="384"/>
                    <a:pt x="173" y="331"/>
                  </a:cubicBezTo>
                  <a:lnTo>
                    <a:pt x="173" y="345"/>
                  </a:lnTo>
                  <a:cubicBezTo>
                    <a:pt x="265" y="345"/>
                    <a:pt x="358" y="371"/>
                    <a:pt x="451" y="410"/>
                  </a:cubicBezTo>
                  <a:lnTo>
                    <a:pt x="464" y="410"/>
                  </a:lnTo>
                  <a:cubicBezTo>
                    <a:pt x="371" y="371"/>
                    <a:pt x="279" y="345"/>
                    <a:pt x="186" y="331"/>
                  </a:cubicBezTo>
                  <a:cubicBezTo>
                    <a:pt x="265" y="265"/>
                    <a:pt x="332" y="212"/>
                    <a:pt x="411" y="172"/>
                  </a:cubicBezTo>
                  <a:cubicBezTo>
                    <a:pt x="491" y="186"/>
                    <a:pt x="570" y="212"/>
                    <a:pt x="650" y="252"/>
                  </a:cubicBezTo>
                  <a:lnTo>
                    <a:pt x="650" y="239"/>
                  </a:lnTo>
                  <a:cubicBezTo>
                    <a:pt x="583" y="199"/>
                    <a:pt x="504" y="172"/>
                    <a:pt x="424" y="159"/>
                  </a:cubicBezTo>
                  <a:cubicBezTo>
                    <a:pt x="504" y="106"/>
                    <a:pt x="570" y="66"/>
                    <a:pt x="650" y="27"/>
                  </a:cubicBezTo>
                  <a:lnTo>
                    <a:pt x="650" y="13"/>
                  </a:lnTo>
                  <a:cubicBezTo>
                    <a:pt x="570" y="54"/>
                    <a:pt x="504" y="93"/>
                    <a:pt x="438" y="133"/>
                  </a:cubicBezTo>
                  <a:cubicBezTo>
                    <a:pt x="451" y="93"/>
                    <a:pt x="451" y="40"/>
                    <a:pt x="438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3"/>
            <p:cNvSpPr/>
            <p:nvPr/>
          </p:nvSpPr>
          <p:spPr>
            <a:xfrm>
              <a:off x="3803361" y="1779527"/>
              <a:ext cx="20915" cy="22592"/>
            </a:xfrm>
            <a:custGeom>
              <a:avLst/>
              <a:gdLst/>
              <a:ahLst/>
              <a:cxnLst/>
              <a:rect l="l" t="t" r="r" b="b"/>
              <a:pathLst>
                <a:path w="636" h="687" extrusionOk="0">
                  <a:moveTo>
                    <a:pt x="241" y="1"/>
                  </a:moveTo>
                  <a:cubicBezTo>
                    <a:pt x="230" y="1"/>
                    <a:pt x="220" y="3"/>
                    <a:pt x="212" y="8"/>
                  </a:cubicBezTo>
                  <a:cubicBezTo>
                    <a:pt x="145" y="21"/>
                    <a:pt x="0" y="127"/>
                    <a:pt x="159" y="392"/>
                  </a:cubicBezTo>
                  <a:cubicBezTo>
                    <a:pt x="278" y="564"/>
                    <a:pt x="477" y="657"/>
                    <a:pt x="569" y="683"/>
                  </a:cubicBezTo>
                  <a:cubicBezTo>
                    <a:pt x="576" y="685"/>
                    <a:pt x="582" y="686"/>
                    <a:pt x="588" y="686"/>
                  </a:cubicBezTo>
                  <a:cubicBezTo>
                    <a:pt x="617" y="686"/>
                    <a:pt x="636" y="663"/>
                    <a:pt x="636" y="630"/>
                  </a:cubicBezTo>
                  <a:cubicBezTo>
                    <a:pt x="599" y="244"/>
                    <a:pt x="354" y="1"/>
                    <a:pt x="2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3806387" y="1779757"/>
              <a:ext cx="16574" cy="20915"/>
            </a:xfrm>
            <a:custGeom>
              <a:avLst/>
              <a:gdLst/>
              <a:ahLst/>
              <a:cxnLst/>
              <a:rect l="l" t="t" r="r" b="b"/>
              <a:pathLst>
                <a:path w="504" h="636" extrusionOk="0">
                  <a:moveTo>
                    <a:pt x="94" y="1"/>
                  </a:moveTo>
                  <a:cubicBezTo>
                    <a:pt x="94" y="14"/>
                    <a:pt x="94" y="14"/>
                    <a:pt x="80" y="14"/>
                  </a:cubicBezTo>
                  <a:cubicBezTo>
                    <a:pt x="133" y="80"/>
                    <a:pt x="186" y="147"/>
                    <a:pt x="239" y="226"/>
                  </a:cubicBezTo>
                  <a:cubicBezTo>
                    <a:pt x="186" y="212"/>
                    <a:pt x="133" y="212"/>
                    <a:pt x="80" y="212"/>
                  </a:cubicBezTo>
                  <a:lnTo>
                    <a:pt x="0" y="212"/>
                  </a:lnTo>
                  <a:lnTo>
                    <a:pt x="0" y="226"/>
                  </a:lnTo>
                  <a:lnTo>
                    <a:pt x="80" y="226"/>
                  </a:lnTo>
                  <a:cubicBezTo>
                    <a:pt x="133" y="226"/>
                    <a:pt x="199" y="226"/>
                    <a:pt x="252" y="239"/>
                  </a:cubicBezTo>
                  <a:cubicBezTo>
                    <a:pt x="305" y="318"/>
                    <a:pt x="358" y="385"/>
                    <a:pt x="397" y="464"/>
                  </a:cubicBezTo>
                  <a:cubicBezTo>
                    <a:pt x="332" y="451"/>
                    <a:pt x="252" y="438"/>
                    <a:pt x="173" y="438"/>
                  </a:cubicBezTo>
                  <a:lnTo>
                    <a:pt x="120" y="438"/>
                  </a:lnTo>
                  <a:cubicBezTo>
                    <a:pt x="120" y="451"/>
                    <a:pt x="120" y="451"/>
                    <a:pt x="133" y="451"/>
                  </a:cubicBezTo>
                  <a:lnTo>
                    <a:pt x="173" y="451"/>
                  </a:lnTo>
                  <a:cubicBezTo>
                    <a:pt x="252" y="451"/>
                    <a:pt x="332" y="464"/>
                    <a:pt x="411" y="477"/>
                  </a:cubicBezTo>
                  <a:cubicBezTo>
                    <a:pt x="438" y="530"/>
                    <a:pt x="477" y="583"/>
                    <a:pt x="503" y="636"/>
                  </a:cubicBezTo>
                  <a:lnTo>
                    <a:pt x="503" y="609"/>
                  </a:lnTo>
                  <a:cubicBezTo>
                    <a:pt x="477" y="570"/>
                    <a:pt x="450" y="517"/>
                    <a:pt x="424" y="477"/>
                  </a:cubicBezTo>
                  <a:cubicBezTo>
                    <a:pt x="438" y="424"/>
                    <a:pt x="450" y="385"/>
                    <a:pt x="477" y="345"/>
                  </a:cubicBezTo>
                  <a:cubicBezTo>
                    <a:pt x="477" y="345"/>
                    <a:pt x="477" y="332"/>
                    <a:pt x="464" y="332"/>
                  </a:cubicBezTo>
                  <a:cubicBezTo>
                    <a:pt x="450" y="371"/>
                    <a:pt x="424" y="411"/>
                    <a:pt x="411" y="451"/>
                  </a:cubicBezTo>
                  <a:lnTo>
                    <a:pt x="252" y="212"/>
                  </a:lnTo>
                  <a:cubicBezTo>
                    <a:pt x="252" y="173"/>
                    <a:pt x="279" y="120"/>
                    <a:pt x="305" y="80"/>
                  </a:cubicBezTo>
                  <a:lnTo>
                    <a:pt x="292" y="67"/>
                  </a:lnTo>
                  <a:cubicBezTo>
                    <a:pt x="265" y="107"/>
                    <a:pt x="252" y="147"/>
                    <a:pt x="239" y="200"/>
                  </a:cubicBezTo>
                  <a:cubicBezTo>
                    <a:pt x="199" y="133"/>
                    <a:pt x="146" y="67"/>
                    <a:pt x="94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3822501" y="1784032"/>
              <a:ext cx="25683" cy="18087"/>
            </a:xfrm>
            <a:custGeom>
              <a:avLst/>
              <a:gdLst/>
              <a:ahLst/>
              <a:cxnLst/>
              <a:rect l="l" t="t" r="r" b="b"/>
              <a:pathLst>
                <a:path w="781" h="550" extrusionOk="0">
                  <a:moveTo>
                    <a:pt x="559" y="0"/>
                  </a:moveTo>
                  <a:cubicBezTo>
                    <a:pt x="422" y="0"/>
                    <a:pt x="158" y="147"/>
                    <a:pt x="13" y="479"/>
                  </a:cubicBezTo>
                  <a:cubicBezTo>
                    <a:pt x="1" y="520"/>
                    <a:pt x="13" y="546"/>
                    <a:pt x="54" y="546"/>
                  </a:cubicBezTo>
                  <a:cubicBezTo>
                    <a:pt x="69" y="548"/>
                    <a:pt x="86" y="549"/>
                    <a:pt x="106" y="549"/>
                  </a:cubicBezTo>
                  <a:cubicBezTo>
                    <a:pt x="220" y="549"/>
                    <a:pt x="396" y="513"/>
                    <a:pt x="543" y="400"/>
                  </a:cubicBezTo>
                  <a:cubicBezTo>
                    <a:pt x="781" y="202"/>
                    <a:pt x="662" y="56"/>
                    <a:pt x="622" y="17"/>
                  </a:cubicBezTo>
                  <a:cubicBezTo>
                    <a:pt x="607" y="6"/>
                    <a:pt x="585" y="0"/>
                    <a:pt x="55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3822928" y="1784986"/>
              <a:ext cx="21375" cy="16574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424" y="0"/>
                  </a:moveTo>
                  <a:cubicBezTo>
                    <a:pt x="411" y="0"/>
                    <a:pt x="411" y="0"/>
                    <a:pt x="411" y="14"/>
                  </a:cubicBezTo>
                  <a:cubicBezTo>
                    <a:pt x="424" y="53"/>
                    <a:pt x="424" y="106"/>
                    <a:pt x="411" y="159"/>
                  </a:cubicBezTo>
                  <a:cubicBezTo>
                    <a:pt x="491" y="120"/>
                    <a:pt x="556" y="67"/>
                    <a:pt x="636" y="14"/>
                  </a:cubicBezTo>
                  <a:lnTo>
                    <a:pt x="623" y="14"/>
                  </a:lnTo>
                  <a:cubicBezTo>
                    <a:pt x="556" y="53"/>
                    <a:pt x="491" y="94"/>
                    <a:pt x="424" y="147"/>
                  </a:cubicBezTo>
                  <a:lnTo>
                    <a:pt x="424" y="0"/>
                  </a:lnTo>
                  <a:close/>
                  <a:moveTo>
                    <a:pt x="411" y="159"/>
                  </a:moveTo>
                  <a:cubicBezTo>
                    <a:pt x="332" y="212"/>
                    <a:pt x="252" y="265"/>
                    <a:pt x="173" y="332"/>
                  </a:cubicBezTo>
                  <a:cubicBezTo>
                    <a:pt x="186" y="292"/>
                    <a:pt x="173" y="239"/>
                    <a:pt x="159" y="200"/>
                  </a:cubicBezTo>
                  <a:lnTo>
                    <a:pt x="159" y="212"/>
                  </a:lnTo>
                  <a:cubicBezTo>
                    <a:pt x="159" y="252"/>
                    <a:pt x="173" y="305"/>
                    <a:pt x="159" y="345"/>
                  </a:cubicBezTo>
                  <a:cubicBezTo>
                    <a:pt x="106" y="398"/>
                    <a:pt x="53" y="438"/>
                    <a:pt x="0" y="491"/>
                  </a:cubicBezTo>
                  <a:lnTo>
                    <a:pt x="0" y="503"/>
                  </a:lnTo>
                  <a:cubicBezTo>
                    <a:pt x="53" y="450"/>
                    <a:pt x="120" y="411"/>
                    <a:pt x="173" y="358"/>
                  </a:cubicBezTo>
                  <a:cubicBezTo>
                    <a:pt x="265" y="358"/>
                    <a:pt x="358" y="385"/>
                    <a:pt x="450" y="424"/>
                  </a:cubicBezTo>
                  <a:lnTo>
                    <a:pt x="464" y="411"/>
                  </a:lnTo>
                  <a:cubicBezTo>
                    <a:pt x="371" y="371"/>
                    <a:pt x="279" y="358"/>
                    <a:pt x="186" y="345"/>
                  </a:cubicBezTo>
                  <a:cubicBezTo>
                    <a:pt x="252" y="292"/>
                    <a:pt x="332" y="226"/>
                    <a:pt x="397" y="173"/>
                  </a:cubicBezTo>
                  <a:cubicBezTo>
                    <a:pt x="477" y="186"/>
                    <a:pt x="556" y="212"/>
                    <a:pt x="636" y="239"/>
                  </a:cubicBezTo>
                  <a:lnTo>
                    <a:pt x="649" y="239"/>
                  </a:lnTo>
                  <a:cubicBezTo>
                    <a:pt x="570" y="200"/>
                    <a:pt x="491" y="173"/>
                    <a:pt x="411" y="159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3801618" y="1814023"/>
              <a:ext cx="25683" cy="17593"/>
            </a:xfrm>
            <a:custGeom>
              <a:avLst/>
              <a:gdLst/>
              <a:ahLst/>
              <a:cxnLst/>
              <a:rect l="l" t="t" r="r" b="b"/>
              <a:pathLst>
                <a:path w="781" h="535" extrusionOk="0">
                  <a:moveTo>
                    <a:pt x="209" y="0"/>
                  </a:moveTo>
                  <a:cubicBezTo>
                    <a:pt x="181" y="0"/>
                    <a:pt x="159" y="6"/>
                    <a:pt x="145" y="17"/>
                  </a:cubicBezTo>
                  <a:cubicBezTo>
                    <a:pt x="92" y="70"/>
                    <a:pt x="0" y="217"/>
                    <a:pt x="239" y="402"/>
                  </a:cubicBezTo>
                  <a:cubicBezTo>
                    <a:pt x="410" y="520"/>
                    <a:pt x="622" y="534"/>
                    <a:pt x="728" y="534"/>
                  </a:cubicBezTo>
                  <a:cubicBezTo>
                    <a:pt x="768" y="520"/>
                    <a:pt x="781" y="494"/>
                    <a:pt x="768" y="455"/>
                  </a:cubicBezTo>
                  <a:cubicBezTo>
                    <a:pt x="614" y="136"/>
                    <a:pt x="343" y="0"/>
                    <a:pt x="2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3805499" y="1815043"/>
              <a:ext cx="20060" cy="14831"/>
            </a:xfrm>
            <a:custGeom>
              <a:avLst/>
              <a:gdLst/>
              <a:ahLst/>
              <a:cxnLst/>
              <a:rect l="l" t="t" r="r" b="b"/>
              <a:pathLst>
                <a:path w="610" h="451" extrusionOk="0">
                  <a:moveTo>
                    <a:pt x="213" y="0"/>
                  </a:moveTo>
                  <a:cubicBezTo>
                    <a:pt x="200" y="39"/>
                    <a:pt x="200" y="92"/>
                    <a:pt x="213" y="133"/>
                  </a:cubicBezTo>
                  <a:lnTo>
                    <a:pt x="15" y="13"/>
                  </a:lnTo>
                  <a:cubicBezTo>
                    <a:pt x="15" y="13"/>
                    <a:pt x="1" y="13"/>
                    <a:pt x="1" y="27"/>
                  </a:cubicBezTo>
                  <a:cubicBezTo>
                    <a:pt x="80" y="66"/>
                    <a:pt x="147" y="106"/>
                    <a:pt x="226" y="159"/>
                  </a:cubicBezTo>
                  <a:cubicBezTo>
                    <a:pt x="147" y="172"/>
                    <a:pt x="68" y="198"/>
                    <a:pt x="1" y="238"/>
                  </a:cubicBezTo>
                  <a:lnTo>
                    <a:pt x="1" y="251"/>
                  </a:lnTo>
                  <a:cubicBezTo>
                    <a:pt x="80" y="212"/>
                    <a:pt x="160" y="186"/>
                    <a:pt x="239" y="172"/>
                  </a:cubicBezTo>
                  <a:cubicBezTo>
                    <a:pt x="319" y="225"/>
                    <a:pt x="398" y="278"/>
                    <a:pt x="465" y="331"/>
                  </a:cubicBezTo>
                  <a:cubicBezTo>
                    <a:pt x="371" y="344"/>
                    <a:pt x="279" y="371"/>
                    <a:pt x="186" y="410"/>
                  </a:cubicBezTo>
                  <a:lnTo>
                    <a:pt x="200" y="410"/>
                  </a:lnTo>
                  <a:cubicBezTo>
                    <a:pt x="292" y="371"/>
                    <a:pt x="385" y="344"/>
                    <a:pt x="477" y="344"/>
                  </a:cubicBezTo>
                  <a:cubicBezTo>
                    <a:pt x="530" y="371"/>
                    <a:pt x="571" y="410"/>
                    <a:pt x="610" y="450"/>
                  </a:cubicBezTo>
                  <a:lnTo>
                    <a:pt x="610" y="424"/>
                  </a:lnTo>
                  <a:cubicBezTo>
                    <a:pt x="571" y="397"/>
                    <a:pt x="530" y="357"/>
                    <a:pt x="477" y="331"/>
                  </a:cubicBezTo>
                  <a:cubicBezTo>
                    <a:pt x="477" y="278"/>
                    <a:pt x="477" y="238"/>
                    <a:pt x="491" y="186"/>
                  </a:cubicBezTo>
                  <a:cubicBezTo>
                    <a:pt x="491" y="186"/>
                    <a:pt x="477" y="186"/>
                    <a:pt x="477" y="172"/>
                  </a:cubicBezTo>
                  <a:cubicBezTo>
                    <a:pt x="465" y="225"/>
                    <a:pt x="465" y="265"/>
                    <a:pt x="465" y="318"/>
                  </a:cubicBezTo>
                  <a:cubicBezTo>
                    <a:pt x="398" y="251"/>
                    <a:pt x="319" y="198"/>
                    <a:pt x="239" y="145"/>
                  </a:cubicBezTo>
                  <a:cubicBezTo>
                    <a:pt x="213" y="106"/>
                    <a:pt x="213" y="53"/>
                    <a:pt x="226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3825526" y="1807479"/>
              <a:ext cx="20060" cy="23348"/>
            </a:xfrm>
            <a:custGeom>
              <a:avLst/>
              <a:gdLst/>
              <a:ahLst/>
              <a:cxnLst/>
              <a:rect l="l" t="t" r="r" b="b"/>
              <a:pathLst>
                <a:path w="610" h="710" extrusionOk="0">
                  <a:moveTo>
                    <a:pt x="375" y="1"/>
                  </a:moveTo>
                  <a:cubicBezTo>
                    <a:pt x="258" y="1"/>
                    <a:pt x="25" y="258"/>
                    <a:pt x="1" y="654"/>
                  </a:cubicBezTo>
                  <a:cubicBezTo>
                    <a:pt x="1" y="686"/>
                    <a:pt x="19" y="710"/>
                    <a:pt x="48" y="710"/>
                  </a:cubicBezTo>
                  <a:cubicBezTo>
                    <a:pt x="54" y="710"/>
                    <a:pt x="60" y="709"/>
                    <a:pt x="67" y="707"/>
                  </a:cubicBezTo>
                  <a:cubicBezTo>
                    <a:pt x="173" y="666"/>
                    <a:pt x="359" y="574"/>
                    <a:pt x="464" y="389"/>
                  </a:cubicBezTo>
                  <a:cubicBezTo>
                    <a:pt x="610" y="124"/>
                    <a:pt x="451" y="31"/>
                    <a:pt x="398" y="5"/>
                  </a:cubicBezTo>
                  <a:cubicBezTo>
                    <a:pt x="391" y="2"/>
                    <a:pt x="383" y="1"/>
                    <a:pt x="37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3825986" y="1808071"/>
              <a:ext cx="16574" cy="22658"/>
            </a:xfrm>
            <a:custGeom>
              <a:avLst/>
              <a:gdLst/>
              <a:ahLst/>
              <a:cxnLst/>
              <a:rect l="l" t="t" r="r" b="b"/>
              <a:pathLst>
                <a:path w="504" h="689" extrusionOk="0">
                  <a:moveTo>
                    <a:pt x="410" y="0"/>
                  </a:moveTo>
                  <a:lnTo>
                    <a:pt x="410" y="0"/>
                  </a:lnTo>
                  <a:cubicBezTo>
                    <a:pt x="357" y="66"/>
                    <a:pt x="304" y="133"/>
                    <a:pt x="265" y="198"/>
                  </a:cubicBezTo>
                  <a:cubicBezTo>
                    <a:pt x="265" y="146"/>
                    <a:pt x="239" y="106"/>
                    <a:pt x="212" y="66"/>
                  </a:cubicBezTo>
                  <a:lnTo>
                    <a:pt x="198" y="80"/>
                  </a:lnTo>
                  <a:cubicBezTo>
                    <a:pt x="239" y="119"/>
                    <a:pt x="251" y="159"/>
                    <a:pt x="251" y="212"/>
                  </a:cubicBezTo>
                  <a:cubicBezTo>
                    <a:pt x="198" y="292"/>
                    <a:pt x="159" y="384"/>
                    <a:pt x="106" y="463"/>
                  </a:cubicBezTo>
                  <a:cubicBezTo>
                    <a:pt x="93" y="424"/>
                    <a:pt x="66" y="371"/>
                    <a:pt x="53" y="345"/>
                  </a:cubicBezTo>
                  <a:cubicBezTo>
                    <a:pt x="40" y="345"/>
                    <a:pt x="40" y="345"/>
                    <a:pt x="40" y="357"/>
                  </a:cubicBezTo>
                  <a:cubicBezTo>
                    <a:pt x="66" y="398"/>
                    <a:pt x="93" y="437"/>
                    <a:pt x="106" y="477"/>
                  </a:cubicBezTo>
                  <a:cubicBezTo>
                    <a:pt x="66" y="543"/>
                    <a:pt x="40" y="609"/>
                    <a:pt x="0" y="675"/>
                  </a:cubicBezTo>
                  <a:cubicBezTo>
                    <a:pt x="0" y="675"/>
                    <a:pt x="13" y="675"/>
                    <a:pt x="13" y="689"/>
                  </a:cubicBezTo>
                  <a:cubicBezTo>
                    <a:pt x="40" y="622"/>
                    <a:pt x="80" y="556"/>
                    <a:pt x="106" y="490"/>
                  </a:cubicBezTo>
                  <a:cubicBezTo>
                    <a:pt x="198" y="463"/>
                    <a:pt x="292" y="450"/>
                    <a:pt x="398" y="450"/>
                  </a:cubicBezTo>
                  <a:cubicBezTo>
                    <a:pt x="398" y="437"/>
                    <a:pt x="398" y="437"/>
                    <a:pt x="410" y="437"/>
                  </a:cubicBezTo>
                  <a:lnTo>
                    <a:pt x="398" y="437"/>
                  </a:lnTo>
                  <a:cubicBezTo>
                    <a:pt x="304" y="437"/>
                    <a:pt x="212" y="450"/>
                    <a:pt x="119" y="477"/>
                  </a:cubicBezTo>
                  <a:cubicBezTo>
                    <a:pt x="159" y="398"/>
                    <a:pt x="212" y="318"/>
                    <a:pt x="265" y="239"/>
                  </a:cubicBezTo>
                  <a:cubicBezTo>
                    <a:pt x="331" y="212"/>
                    <a:pt x="410" y="212"/>
                    <a:pt x="477" y="212"/>
                  </a:cubicBezTo>
                  <a:lnTo>
                    <a:pt x="503" y="212"/>
                  </a:lnTo>
                  <a:lnTo>
                    <a:pt x="503" y="198"/>
                  </a:lnTo>
                  <a:lnTo>
                    <a:pt x="490" y="198"/>
                  </a:lnTo>
                  <a:cubicBezTo>
                    <a:pt x="410" y="198"/>
                    <a:pt x="345" y="198"/>
                    <a:pt x="265" y="212"/>
                  </a:cubicBezTo>
                  <a:cubicBezTo>
                    <a:pt x="318" y="146"/>
                    <a:pt x="371" y="80"/>
                    <a:pt x="410" y="0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3812471" y="1848060"/>
              <a:ext cx="27459" cy="14601"/>
            </a:xfrm>
            <a:custGeom>
              <a:avLst/>
              <a:gdLst/>
              <a:ahLst/>
              <a:cxnLst/>
              <a:rect l="l" t="t" r="r" b="b"/>
              <a:pathLst>
                <a:path w="835" h="444" extrusionOk="0">
                  <a:moveTo>
                    <a:pt x="226" y="1"/>
                  </a:moveTo>
                  <a:cubicBezTo>
                    <a:pt x="168" y="1"/>
                    <a:pt x="125" y="15"/>
                    <a:pt x="107" y="41"/>
                  </a:cubicBezTo>
                  <a:cubicBezTo>
                    <a:pt x="67" y="94"/>
                    <a:pt x="1" y="267"/>
                    <a:pt x="279" y="385"/>
                  </a:cubicBezTo>
                  <a:cubicBezTo>
                    <a:pt x="373" y="429"/>
                    <a:pt x="469" y="444"/>
                    <a:pt x="555" y="444"/>
                  </a:cubicBezTo>
                  <a:cubicBezTo>
                    <a:pt x="651" y="444"/>
                    <a:pt x="733" y="426"/>
                    <a:pt x="782" y="412"/>
                  </a:cubicBezTo>
                  <a:cubicBezTo>
                    <a:pt x="821" y="399"/>
                    <a:pt x="835" y="359"/>
                    <a:pt x="809" y="333"/>
                  </a:cubicBezTo>
                  <a:cubicBezTo>
                    <a:pt x="618" y="95"/>
                    <a:pt x="373" y="1"/>
                    <a:pt x="22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3815529" y="1848520"/>
              <a:ext cx="22691" cy="13549"/>
            </a:xfrm>
            <a:custGeom>
              <a:avLst/>
              <a:gdLst/>
              <a:ahLst/>
              <a:cxnLst/>
              <a:rect l="l" t="t" r="r" b="b"/>
              <a:pathLst>
                <a:path w="690" h="412" extrusionOk="0">
                  <a:moveTo>
                    <a:pt x="199" y="1"/>
                  </a:moveTo>
                  <a:cubicBezTo>
                    <a:pt x="199" y="41"/>
                    <a:pt x="213" y="94"/>
                    <a:pt x="225" y="133"/>
                  </a:cubicBezTo>
                  <a:cubicBezTo>
                    <a:pt x="160" y="107"/>
                    <a:pt x="80" y="80"/>
                    <a:pt x="1" y="54"/>
                  </a:cubicBezTo>
                  <a:lnTo>
                    <a:pt x="1" y="68"/>
                  </a:lnTo>
                  <a:lnTo>
                    <a:pt x="239" y="147"/>
                  </a:lnTo>
                  <a:cubicBezTo>
                    <a:pt x="172" y="186"/>
                    <a:pt x="93" y="226"/>
                    <a:pt x="40" y="279"/>
                  </a:cubicBezTo>
                  <a:cubicBezTo>
                    <a:pt x="107" y="239"/>
                    <a:pt x="186" y="186"/>
                    <a:pt x="252" y="160"/>
                  </a:cubicBezTo>
                  <a:cubicBezTo>
                    <a:pt x="345" y="186"/>
                    <a:pt x="424" y="226"/>
                    <a:pt x="516" y="266"/>
                  </a:cubicBezTo>
                  <a:cubicBezTo>
                    <a:pt x="424" y="292"/>
                    <a:pt x="331" y="345"/>
                    <a:pt x="252" y="398"/>
                  </a:cubicBezTo>
                  <a:cubicBezTo>
                    <a:pt x="266" y="412"/>
                    <a:pt x="266" y="412"/>
                    <a:pt x="278" y="412"/>
                  </a:cubicBezTo>
                  <a:cubicBezTo>
                    <a:pt x="345" y="345"/>
                    <a:pt x="437" y="306"/>
                    <a:pt x="530" y="279"/>
                  </a:cubicBezTo>
                  <a:lnTo>
                    <a:pt x="689" y="359"/>
                  </a:lnTo>
                  <a:cubicBezTo>
                    <a:pt x="675" y="345"/>
                    <a:pt x="675" y="345"/>
                    <a:pt x="675" y="332"/>
                  </a:cubicBezTo>
                  <a:cubicBezTo>
                    <a:pt x="622" y="306"/>
                    <a:pt x="583" y="279"/>
                    <a:pt x="530" y="266"/>
                  </a:cubicBezTo>
                  <a:cubicBezTo>
                    <a:pt x="516" y="213"/>
                    <a:pt x="504" y="173"/>
                    <a:pt x="504" y="121"/>
                  </a:cubicBezTo>
                  <a:lnTo>
                    <a:pt x="490" y="121"/>
                  </a:lnTo>
                  <a:cubicBezTo>
                    <a:pt x="490" y="160"/>
                    <a:pt x="504" y="213"/>
                    <a:pt x="516" y="253"/>
                  </a:cubicBezTo>
                  <a:cubicBezTo>
                    <a:pt x="424" y="213"/>
                    <a:pt x="345" y="173"/>
                    <a:pt x="252" y="133"/>
                  </a:cubicBezTo>
                  <a:cubicBezTo>
                    <a:pt x="225" y="94"/>
                    <a:pt x="213" y="41"/>
                    <a:pt x="213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3835194" y="1835892"/>
              <a:ext cx="18218" cy="25025"/>
            </a:xfrm>
            <a:custGeom>
              <a:avLst/>
              <a:gdLst/>
              <a:ahLst/>
              <a:cxnLst/>
              <a:rect l="l" t="t" r="r" b="b"/>
              <a:pathLst>
                <a:path w="554" h="761" extrusionOk="0">
                  <a:moveTo>
                    <a:pt x="315" y="0"/>
                  </a:moveTo>
                  <a:cubicBezTo>
                    <a:pt x="194" y="0"/>
                    <a:pt x="1" y="309"/>
                    <a:pt x="77" y="716"/>
                  </a:cubicBezTo>
                  <a:cubicBezTo>
                    <a:pt x="77" y="746"/>
                    <a:pt x="100" y="761"/>
                    <a:pt x="122" y="761"/>
                  </a:cubicBezTo>
                  <a:cubicBezTo>
                    <a:pt x="130" y="761"/>
                    <a:pt x="137" y="759"/>
                    <a:pt x="144" y="755"/>
                  </a:cubicBezTo>
                  <a:cubicBezTo>
                    <a:pt x="236" y="690"/>
                    <a:pt x="409" y="557"/>
                    <a:pt x="474" y="358"/>
                  </a:cubicBezTo>
                  <a:cubicBezTo>
                    <a:pt x="554" y="54"/>
                    <a:pt x="382" y="2"/>
                    <a:pt x="329" y="2"/>
                  </a:cubicBezTo>
                  <a:cubicBezTo>
                    <a:pt x="325" y="1"/>
                    <a:pt x="320" y="0"/>
                    <a:pt x="31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3837299" y="1835925"/>
              <a:ext cx="13976" cy="24828"/>
            </a:xfrm>
            <a:custGeom>
              <a:avLst/>
              <a:gdLst/>
              <a:ahLst/>
              <a:cxnLst/>
              <a:rect l="l" t="t" r="r" b="b"/>
              <a:pathLst>
                <a:path w="425" h="755" extrusionOk="0">
                  <a:moveTo>
                    <a:pt x="278" y="1"/>
                  </a:moveTo>
                  <a:cubicBezTo>
                    <a:pt x="252" y="80"/>
                    <a:pt x="225" y="146"/>
                    <a:pt x="186" y="225"/>
                  </a:cubicBezTo>
                  <a:cubicBezTo>
                    <a:pt x="172" y="186"/>
                    <a:pt x="146" y="146"/>
                    <a:pt x="119" y="106"/>
                  </a:cubicBezTo>
                  <a:cubicBezTo>
                    <a:pt x="106" y="106"/>
                    <a:pt x="106" y="119"/>
                    <a:pt x="106" y="119"/>
                  </a:cubicBezTo>
                  <a:cubicBezTo>
                    <a:pt x="146" y="159"/>
                    <a:pt x="172" y="199"/>
                    <a:pt x="186" y="239"/>
                  </a:cubicBezTo>
                  <a:cubicBezTo>
                    <a:pt x="146" y="331"/>
                    <a:pt x="119" y="424"/>
                    <a:pt x="93" y="516"/>
                  </a:cubicBezTo>
                  <a:cubicBezTo>
                    <a:pt x="66" y="477"/>
                    <a:pt x="40" y="437"/>
                    <a:pt x="13" y="410"/>
                  </a:cubicBezTo>
                  <a:cubicBezTo>
                    <a:pt x="1" y="410"/>
                    <a:pt x="1" y="424"/>
                    <a:pt x="1" y="424"/>
                  </a:cubicBezTo>
                  <a:cubicBezTo>
                    <a:pt x="40" y="463"/>
                    <a:pt x="66" y="490"/>
                    <a:pt x="93" y="530"/>
                  </a:cubicBezTo>
                  <a:cubicBezTo>
                    <a:pt x="66" y="609"/>
                    <a:pt x="54" y="675"/>
                    <a:pt x="40" y="742"/>
                  </a:cubicBezTo>
                  <a:cubicBezTo>
                    <a:pt x="40" y="754"/>
                    <a:pt x="40" y="754"/>
                    <a:pt x="54" y="754"/>
                  </a:cubicBezTo>
                  <a:cubicBezTo>
                    <a:pt x="66" y="689"/>
                    <a:pt x="80" y="609"/>
                    <a:pt x="106" y="543"/>
                  </a:cubicBezTo>
                  <a:cubicBezTo>
                    <a:pt x="186" y="490"/>
                    <a:pt x="278" y="463"/>
                    <a:pt x="371" y="437"/>
                  </a:cubicBezTo>
                  <a:lnTo>
                    <a:pt x="371" y="424"/>
                  </a:lnTo>
                  <a:cubicBezTo>
                    <a:pt x="278" y="437"/>
                    <a:pt x="186" y="477"/>
                    <a:pt x="106" y="530"/>
                  </a:cubicBezTo>
                  <a:cubicBezTo>
                    <a:pt x="133" y="437"/>
                    <a:pt x="159" y="345"/>
                    <a:pt x="199" y="265"/>
                  </a:cubicBezTo>
                  <a:cubicBezTo>
                    <a:pt x="265" y="225"/>
                    <a:pt x="345" y="199"/>
                    <a:pt x="424" y="186"/>
                  </a:cubicBezTo>
                  <a:lnTo>
                    <a:pt x="424" y="172"/>
                  </a:lnTo>
                  <a:cubicBezTo>
                    <a:pt x="345" y="186"/>
                    <a:pt x="278" y="212"/>
                    <a:pt x="199" y="239"/>
                  </a:cubicBezTo>
                  <a:cubicBezTo>
                    <a:pt x="225" y="159"/>
                    <a:pt x="265" y="80"/>
                    <a:pt x="292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3812471" y="1877755"/>
              <a:ext cx="23118" cy="20882"/>
            </a:xfrm>
            <a:custGeom>
              <a:avLst/>
              <a:gdLst/>
              <a:ahLst/>
              <a:cxnLst/>
              <a:rect l="l" t="t" r="r" b="b"/>
              <a:pathLst>
                <a:path w="703" h="635" extrusionOk="0">
                  <a:moveTo>
                    <a:pt x="241" y="0"/>
                  </a:moveTo>
                  <a:cubicBezTo>
                    <a:pt x="225" y="0"/>
                    <a:pt x="211" y="4"/>
                    <a:pt x="200" y="12"/>
                  </a:cubicBezTo>
                  <a:cubicBezTo>
                    <a:pt x="133" y="38"/>
                    <a:pt x="1" y="158"/>
                    <a:pt x="200" y="396"/>
                  </a:cubicBezTo>
                  <a:cubicBezTo>
                    <a:pt x="345" y="555"/>
                    <a:pt x="544" y="621"/>
                    <a:pt x="650" y="634"/>
                  </a:cubicBezTo>
                  <a:cubicBezTo>
                    <a:pt x="676" y="634"/>
                    <a:pt x="703" y="608"/>
                    <a:pt x="703" y="568"/>
                  </a:cubicBezTo>
                  <a:cubicBezTo>
                    <a:pt x="610" y="207"/>
                    <a:pt x="362" y="0"/>
                    <a:pt x="24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3815956" y="1878577"/>
              <a:ext cx="18317" cy="18744"/>
            </a:xfrm>
            <a:custGeom>
              <a:avLst/>
              <a:gdLst/>
              <a:ahLst/>
              <a:cxnLst/>
              <a:rect l="l" t="t" r="r" b="b"/>
              <a:pathLst>
                <a:path w="557" h="570" extrusionOk="0">
                  <a:moveTo>
                    <a:pt x="332" y="410"/>
                  </a:moveTo>
                  <a:cubicBezTo>
                    <a:pt x="265" y="410"/>
                    <a:pt x="212" y="410"/>
                    <a:pt x="147" y="424"/>
                  </a:cubicBezTo>
                  <a:cubicBezTo>
                    <a:pt x="147" y="424"/>
                    <a:pt x="159" y="424"/>
                    <a:pt x="159" y="437"/>
                  </a:cubicBezTo>
                  <a:cubicBezTo>
                    <a:pt x="212" y="424"/>
                    <a:pt x="279" y="410"/>
                    <a:pt x="332" y="410"/>
                  </a:cubicBezTo>
                  <a:close/>
                  <a:moveTo>
                    <a:pt x="53" y="1"/>
                  </a:moveTo>
                  <a:cubicBezTo>
                    <a:pt x="120" y="66"/>
                    <a:pt x="186" y="119"/>
                    <a:pt x="239" y="186"/>
                  </a:cubicBezTo>
                  <a:lnTo>
                    <a:pt x="226" y="186"/>
                  </a:lnTo>
                  <a:cubicBezTo>
                    <a:pt x="159" y="186"/>
                    <a:pt x="80" y="199"/>
                    <a:pt x="1" y="212"/>
                  </a:cubicBezTo>
                  <a:lnTo>
                    <a:pt x="1" y="225"/>
                  </a:lnTo>
                  <a:cubicBezTo>
                    <a:pt x="80" y="212"/>
                    <a:pt x="159" y="199"/>
                    <a:pt x="226" y="199"/>
                  </a:cubicBezTo>
                  <a:lnTo>
                    <a:pt x="253" y="199"/>
                  </a:lnTo>
                  <a:cubicBezTo>
                    <a:pt x="318" y="265"/>
                    <a:pt x="371" y="345"/>
                    <a:pt x="438" y="410"/>
                  </a:cubicBezTo>
                  <a:lnTo>
                    <a:pt x="332" y="410"/>
                  </a:lnTo>
                  <a:cubicBezTo>
                    <a:pt x="371" y="410"/>
                    <a:pt x="411" y="424"/>
                    <a:pt x="451" y="424"/>
                  </a:cubicBezTo>
                  <a:cubicBezTo>
                    <a:pt x="477" y="463"/>
                    <a:pt x="517" y="516"/>
                    <a:pt x="556" y="569"/>
                  </a:cubicBezTo>
                  <a:lnTo>
                    <a:pt x="556" y="543"/>
                  </a:lnTo>
                  <a:cubicBezTo>
                    <a:pt x="517" y="504"/>
                    <a:pt x="491" y="451"/>
                    <a:pt x="451" y="410"/>
                  </a:cubicBezTo>
                  <a:cubicBezTo>
                    <a:pt x="464" y="371"/>
                    <a:pt x="477" y="318"/>
                    <a:pt x="491" y="278"/>
                  </a:cubicBezTo>
                  <a:lnTo>
                    <a:pt x="477" y="265"/>
                  </a:lnTo>
                  <a:cubicBezTo>
                    <a:pt x="464" y="305"/>
                    <a:pt x="451" y="357"/>
                    <a:pt x="438" y="398"/>
                  </a:cubicBezTo>
                  <a:cubicBezTo>
                    <a:pt x="385" y="318"/>
                    <a:pt x="318" y="252"/>
                    <a:pt x="253" y="186"/>
                  </a:cubicBezTo>
                  <a:cubicBezTo>
                    <a:pt x="253" y="133"/>
                    <a:pt x="253" y="80"/>
                    <a:pt x="279" y="40"/>
                  </a:cubicBezTo>
                  <a:cubicBezTo>
                    <a:pt x="279" y="27"/>
                    <a:pt x="265" y="27"/>
                    <a:pt x="265" y="27"/>
                  </a:cubicBezTo>
                  <a:cubicBezTo>
                    <a:pt x="253" y="66"/>
                    <a:pt x="239" y="119"/>
                    <a:pt x="239" y="172"/>
                  </a:cubicBezTo>
                  <a:cubicBezTo>
                    <a:pt x="186" y="107"/>
                    <a:pt x="133" y="54"/>
                    <a:pt x="67" y="1"/>
                  </a:cubicBez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3833879" y="1878150"/>
              <a:ext cx="23907" cy="20126"/>
            </a:xfrm>
            <a:custGeom>
              <a:avLst/>
              <a:gdLst/>
              <a:ahLst/>
              <a:cxnLst/>
              <a:rect l="l" t="t" r="r" b="b"/>
              <a:pathLst>
                <a:path w="727" h="612" extrusionOk="0">
                  <a:moveTo>
                    <a:pt x="493" y="0"/>
                  </a:moveTo>
                  <a:cubicBezTo>
                    <a:pt x="368" y="0"/>
                    <a:pt x="115" y="189"/>
                    <a:pt x="11" y="556"/>
                  </a:cubicBezTo>
                  <a:cubicBezTo>
                    <a:pt x="0" y="579"/>
                    <a:pt x="19" y="612"/>
                    <a:pt x="49" y="612"/>
                  </a:cubicBezTo>
                  <a:cubicBezTo>
                    <a:pt x="54" y="612"/>
                    <a:pt x="59" y="611"/>
                    <a:pt x="64" y="609"/>
                  </a:cubicBezTo>
                  <a:cubicBezTo>
                    <a:pt x="170" y="596"/>
                    <a:pt x="369" y="556"/>
                    <a:pt x="514" y="397"/>
                  </a:cubicBezTo>
                  <a:cubicBezTo>
                    <a:pt x="726" y="172"/>
                    <a:pt x="594" y="53"/>
                    <a:pt x="541" y="14"/>
                  </a:cubicBezTo>
                  <a:cubicBezTo>
                    <a:pt x="529" y="5"/>
                    <a:pt x="512" y="0"/>
                    <a:pt x="49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3"/>
            <p:cNvSpPr/>
            <p:nvPr/>
          </p:nvSpPr>
          <p:spPr>
            <a:xfrm>
              <a:off x="3834241" y="1879005"/>
              <a:ext cx="20060" cy="19172"/>
            </a:xfrm>
            <a:custGeom>
              <a:avLst/>
              <a:gdLst/>
              <a:ahLst/>
              <a:cxnLst/>
              <a:rect l="l" t="t" r="r" b="b"/>
              <a:pathLst>
                <a:path w="610" h="583" extrusionOk="0">
                  <a:moveTo>
                    <a:pt x="556" y="0"/>
                  </a:moveTo>
                  <a:cubicBezTo>
                    <a:pt x="491" y="53"/>
                    <a:pt x="424" y="106"/>
                    <a:pt x="371" y="159"/>
                  </a:cubicBezTo>
                  <a:cubicBezTo>
                    <a:pt x="371" y="120"/>
                    <a:pt x="371" y="67"/>
                    <a:pt x="358" y="27"/>
                  </a:cubicBezTo>
                  <a:lnTo>
                    <a:pt x="345" y="27"/>
                  </a:lnTo>
                  <a:cubicBezTo>
                    <a:pt x="358" y="80"/>
                    <a:pt x="358" y="133"/>
                    <a:pt x="358" y="173"/>
                  </a:cubicBezTo>
                  <a:cubicBezTo>
                    <a:pt x="292" y="239"/>
                    <a:pt x="226" y="318"/>
                    <a:pt x="159" y="385"/>
                  </a:cubicBezTo>
                  <a:cubicBezTo>
                    <a:pt x="147" y="332"/>
                    <a:pt x="147" y="292"/>
                    <a:pt x="120" y="252"/>
                  </a:cubicBezTo>
                  <a:lnTo>
                    <a:pt x="120" y="265"/>
                  </a:lnTo>
                  <a:cubicBezTo>
                    <a:pt x="133" y="305"/>
                    <a:pt x="147" y="344"/>
                    <a:pt x="147" y="397"/>
                  </a:cubicBezTo>
                  <a:cubicBezTo>
                    <a:pt x="94" y="450"/>
                    <a:pt x="53" y="503"/>
                    <a:pt x="0" y="570"/>
                  </a:cubicBezTo>
                  <a:cubicBezTo>
                    <a:pt x="0" y="570"/>
                    <a:pt x="14" y="570"/>
                    <a:pt x="14" y="583"/>
                  </a:cubicBezTo>
                  <a:cubicBezTo>
                    <a:pt x="53" y="517"/>
                    <a:pt x="106" y="464"/>
                    <a:pt x="147" y="411"/>
                  </a:cubicBezTo>
                  <a:lnTo>
                    <a:pt x="226" y="411"/>
                  </a:lnTo>
                  <a:cubicBezTo>
                    <a:pt x="292" y="411"/>
                    <a:pt x="371" y="411"/>
                    <a:pt x="438" y="438"/>
                  </a:cubicBezTo>
                  <a:cubicBezTo>
                    <a:pt x="438" y="424"/>
                    <a:pt x="450" y="424"/>
                    <a:pt x="450" y="424"/>
                  </a:cubicBezTo>
                  <a:cubicBezTo>
                    <a:pt x="371" y="397"/>
                    <a:pt x="305" y="397"/>
                    <a:pt x="226" y="397"/>
                  </a:cubicBezTo>
                  <a:lnTo>
                    <a:pt x="159" y="397"/>
                  </a:lnTo>
                  <a:lnTo>
                    <a:pt x="358" y="199"/>
                  </a:lnTo>
                  <a:cubicBezTo>
                    <a:pt x="438" y="199"/>
                    <a:pt x="517" y="212"/>
                    <a:pt x="597" y="226"/>
                  </a:cubicBezTo>
                  <a:lnTo>
                    <a:pt x="609" y="226"/>
                  </a:lnTo>
                  <a:cubicBezTo>
                    <a:pt x="530" y="199"/>
                    <a:pt x="450" y="186"/>
                    <a:pt x="371" y="186"/>
                  </a:cubicBezTo>
                  <a:cubicBezTo>
                    <a:pt x="438" y="120"/>
                    <a:pt x="491" y="67"/>
                    <a:pt x="556" y="14"/>
                  </a:cubicBezTo>
                  <a:lnTo>
                    <a:pt x="556" y="0"/>
                  </a:lnTo>
                  <a:close/>
                </a:path>
              </a:pathLst>
            </a:custGeom>
            <a:solidFill>
              <a:srgbClr val="A09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3"/>
            <p:cNvSpPr/>
            <p:nvPr/>
          </p:nvSpPr>
          <p:spPr>
            <a:xfrm>
              <a:off x="3819015" y="1719281"/>
              <a:ext cx="23546" cy="237232"/>
            </a:xfrm>
            <a:custGeom>
              <a:avLst/>
              <a:gdLst/>
              <a:ahLst/>
              <a:cxnLst/>
              <a:rect l="l" t="t" r="r" b="b"/>
              <a:pathLst>
                <a:path w="716" h="7214" extrusionOk="0">
                  <a:moveTo>
                    <a:pt x="424" y="0"/>
                  </a:moveTo>
                  <a:lnTo>
                    <a:pt x="371" y="27"/>
                  </a:lnTo>
                  <a:cubicBezTo>
                    <a:pt x="596" y="503"/>
                    <a:pt x="477" y="1059"/>
                    <a:pt x="331" y="1548"/>
                  </a:cubicBezTo>
                  <a:lnTo>
                    <a:pt x="292" y="1668"/>
                  </a:lnTo>
                  <a:cubicBezTo>
                    <a:pt x="146" y="2145"/>
                    <a:pt x="1" y="2634"/>
                    <a:pt x="107" y="3110"/>
                  </a:cubicBezTo>
                  <a:cubicBezTo>
                    <a:pt x="146" y="3322"/>
                    <a:pt x="239" y="3507"/>
                    <a:pt x="331" y="3706"/>
                  </a:cubicBezTo>
                  <a:cubicBezTo>
                    <a:pt x="410" y="3865"/>
                    <a:pt x="490" y="4037"/>
                    <a:pt x="530" y="4222"/>
                  </a:cubicBezTo>
                  <a:cubicBezTo>
                    <a:pt x="662" y="4725"/>
                    <a:pt x="530" y="5254"/>
                    <a:pt x="384" y="5718"/>
                  </a:cubicBezTo>
                  <a:cubicBezTo>
                    <a:pt x="358" y="5798"/>
                    <a:pt x="331" y="5890"/>
                    <a:pt x="305" y="5969"/>
                  </a:cubicBezTo>
                  <a:cubicBezTo>
                    <a:pt x="172" y="6366"/>
                    <a:pt x="40" y="6790"/>
                    <a:pt x="27" y="7213"/>
                  </a:cubicBezTo>
                  <a:lnTo>
                    <a:pt x="80" y="7213"/>
                  </a:lnTo>
                  <a:cubicBezTo>
                    <a:pt x="93" y="6790"/>
                    <a:pt x="225" y="6380"/>
                    <a:pt x="358" y="5996"/>
                  </a:cubicBezTo>
                  <a:cubicBezTo>
                    <a:pt x="384" y="5904"/>
                    <a:pt x="410" y="5824"/>
                    <a:pt x="437" y="5731"/>
                  </a:cubicBezTo>
                  <a:cubicBezTo>
                    <a:pt x="596" y="5268"/>
                    <a:pt x="715" y="4725"/>
                    <a:pt x="583" y="4209"/>
                  </a:cubicBezTo>
                  <a:cubicBezTo>
                    <a:pt x="543" y="4024"/>
                    <a:pt x="451" y="3851"/>
                    <a:pt x="384" y="3680"/>
                  </a:cubicBezTo>
                  <a:cubicBezTo>
                    <a:pt x="292" y="3495"/>
                    <a:pt x="199" y="3296"/>
                    <a:pt x="160" y="3098"/>
                  </a:cubicBezTo>
                  <a:cubicBezTo>
                    <a:pt x="54" y="2634"/>
                    <a:pt x="199" y="2145"/>
                    <a:pt x="345" y="1681"/>
                  </a:cubicBezTo>
                  <a:lnTo>
                    <a:pt x="384" y="1562"/>
                  </a:lnTo>
                  <a:cubicBezTo>
                    <a:pt x="530" y="1072"/>
                    <a:pt x="649" y="490"/>
                    <a:pt x="42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3825986" y="1838260"/>
              <a:ext cx="51399" cy="55576"/>
            </a:xfrm>
            <a:custGeom>
              <a:avLst/>
              <a:gdLst/>
              <a:ahLst/>
              <a:cxnLst/>
              <a:rect l="l" t="t" r="r" b="b"/>
              <a:pathLst>
                <a:path w="1563" h="1690" extrusionOk="0">
                  <a:moveTo>
                    <a:pt x="1294" y="0"/>
                  </a:moveTo>
                  <a:cubicBezTo>
                    <a:pt x="1260" y="0"/>
                    <a:pt x="1225" y="8"/>
                    <a:pt x="1192" y="22"/>
                  </a:cubicBezTo>
                  <a:cubicBezTo>
                    <a:pt x="993" y="128"/>
                    <a:pt x="689" y="512"/>
                    <a:pt x="0" y="1636"/>
                  </a:cubicBezTo>
                  <a:lnTo>
                    <a:pt x="27" y="1689"/>
                  </a:lnTo>
                  <a:cubicBezTo>
                    <a:pt x="689" y="1465"/>
                    <a:pt x="1165" y="988"/>
                    <a:pt x="1430" y="485"/>
                  </a:cubicBezTo>
                  <a:cubicBezTo>
                    <a:pt x="1496" y="366"/>
                    <a:pt x="1562" y="194"/>
                    <a:pt x="1456" y="75"/>
                  </a:cubicBezTo>
                  <a:cubicBezTo>
                    <a:pt x="1414" y="24"/>
                    <a:pt x="1355" y="0"/>
                    <a:pt x="129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3829012" y="1854735"/>
              <a:ext cx="33115" cy="35187"/>
            </a:xfrm>
            <a:custGeom>
              <a:avLst/>
              <a:gdLst/>
              <a:ahLst/>
              <a:cxnLst/>
              <a:rect l="l" t="t" r="r" b="b"/>
              <a:pathLst>
                <a:path w="1007" h="1070" extrusionOk="0">
                  <a:moveTo>
                    <a:pt x="1000" y="1"/>
                  </a:moveTo>
                  <a:cubicBezTo>
                    <a:pt x="997" y="1"/>
                    <a:pt x="994" y="4"/>
                    <a:pt x="994" y="11"/>
                  </a:cubicBezTo>
                  <a:cubicBezTo>
                    <a:pt x="715" y="408"/>
                    <a:pt x="371" y="752"/>
                    <a:pt x="1" y="1056"/>
                  </a:cubicBezTo>
                  <a:lnTo>
                    <a:pt x="1" y="1070"/>
                  </a:lnTo>
                  <a:lnTo>
                    <a:pt x="14" y="1070"/>
                  </a:lnTo>
                  <a:cubicBezTo>
                    <a:pt x="385" y="765"/>
                    <a:pt x="729" y="421"/>
                    <a:pt x="1006" y="24"/>
                  </a:cubicBezTo>
                  <a:lnTo>
                    <a:pt x="1006" y="11"/>
                  </a:lnTo>
                  <a:cubicBezTo>
                    <a:pt x="1006" y="4"/>
                    <a:pt x="1003" y="1"/>
                    <a:pt x="100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3804216" y="1890909"/>
              <a:ext cx="62251" cy="46434"/>
            </a:xfrm>
            <a:custGeom>
              <a:avLst/>
              <a:gdLst/>
              <a:ahLst/>
              <a:cxnLst/>
              <a:rect l="l" t="t" r="r" b="b"/>
              <a:pathLst>
                <a:path w="1893" h="1412" extrusionOk="0">
                  <a:moveTo>
                    <a:pt x="1621" y="1"/>
                  </a:moveTo>
                  <a:cubicBezTo>
                    <a:pt x="1601" y="1"/>
                    <a:pt x="1581" y="4"/>
                    <a:pt x="1562" y="9"/>
                  </a:cubicBezTo>
                  <a:cubicBezTo>
                    <a:pt x="1337" y="76"/>
                    <a:pt x="1019" y="327"/>
                    <a:pt x="66" y="1306"/>
                  </a:cubicBezTo>
                  <a:lnTo>
                    <a:pt x="1" y="1412"/>
                  </a:lnTo>
                  <a:cubicBezTo>
                    <a:pt x="728" y="1306"/>
                    <a:pt x="1310" y="949"/>
                    <a:pt x="1695" y="512"/>
                  </a:cubicBezTo>
                  <a:cubicBezTo>
                    <a:pt x="1801" y="406"/>
                    <a:pt x="1893" y="247"/>
                    <a:pt x="1813" y="115"/>
                  </a:cubicBezTo>
                  <a:cubicBezTo>
                    <a:pt x="1782" y="41"/>
                    <a:pt x="1700" y="1"/>
                    <a:pt x="162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3810300" y="1906234"/>
              <a:ext cx="38771" cy="26966"/>
            </a:xfrm>
            <a:custGeom>
              <a:avLst/>
              <a:gdLst/>
              <a:ahLst/>
              <a:cxnLst/>
              <a:rect l="l" t="t" r="r" b="b"/>
              <a:pathLst>
                <a:path w="1179" h="820" extrusionOk="0">
                  <a:moveTo>
                    <a:pt x="1166" y="1"/>
                  </a:moveTo>
                  <a:cubicBezTo>
                    <a:pt x="1166" y="1"/>
                    <a:pt x="1166" y="2"/>
                    <a:pt x="1166" y="7"/>
                  </a:cubicBezTo>
                  <a:cubicBezTo>
                    <a:pt x="808" y="324"/>
                    <a:pt x="425" y="589"/>
                    <a:pt x="14" y="801"/>
                  </a:cubicBezTo>
                  <a:cubicBezTo>
                    <a:pt x="14" y="801"/>
                    <a:pt x="1" y="814"/>
                    <a:pt x="14" y="814"/>
                  </a:cubicBezTo>
                  <a:cubicBezTo>
                    <a:pt x="14" y="814"/>
                    <a:pt x="14" y="820"/>
                    <a:pt x="18" y="820"/>
                  </a:cubicBezTo>
                  <a:cubicBezTo>
                    <a:pt x="20" y="820"/>
                    <a:pt x="23" y="818"/>
                    <a:pt x="27" y="814"/>
                  </a:cubicBezTo>
                  <a:cubicBezTo>
                    <a:pt x="186" y="734"/>
                    <a:pt x="345" y="642"/>
                    <a:pt x="504" y="536"/>
                  </a:cubicBezTo>
                  <a:cubicBezTo>
                    <a:pt x="742" y="377"/>
                    <a:pt x="967" y="205"/>
                    <a:pt x="1166" y="19"/>
                  </a:cubicBezTo>
                  <a:lnTo>
                    <a:pt x="1178" y="7"/>
                  </a:lnTo>
                  <a:cubicBezTo>
                    <a:pt x="1170" y="7"/>
                    <a:pt x="1167" y="1"/>
                    <a:pt x="11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3796817" y="1832373"/>
              <a:ext cx="29629" cy="63665"/>
            </a:xfrm>
            <a:custGeom>
              <a:avLst/>
              <a:gdLst/>
              <a:ahLst/>
              <a:cxnLst/>
              <a:rect l="l" t="t" r="r" b="b"/>
              <a:pathLst>
                <a:path w="901" h="1936" extrusionOk="0">
                  <a:moveTo>
                    <a:pt x="258" y="1"/>
                  </a:moveTo>
                  <a:cubicBezTo>
                    <a:pt x="223" y="1"/>
                    <a:pt x="188" y="10"/>
                    <a:pt x="159" y="29"/>
                  </a:cubicBezTo>
                  <a:cubicBezTo>
                    <a:pt x="14" y="95"/>
                    <a:pt x="0" y="267"/>
                    <a:pt x="27" y="400"/>
                  </a:cubicBezTo>
                  <a:cubicBezTo>
                    <a:pt x="80" y="942"/>
                    <a:pt x="332" y="1498"/>
                    <a:pt x="861" y="1935"/>
                  </a:cubicBezTo>
                  <a:lnTo>
                    <a:pt x="900" y="1842"/>
                  </a:lnTo>
                  <a:cubicBezTo>
                    <a:pt x="688" y="598"/>
                    <a:pt x="556" y="227"/>
                    <a:pt x="411" y="68"/>
                  </a:cubicBezTo>
                  <a:cubicBezTo>
                    <a:pt x="377" y="27"/>
                    <a:pt x="317" y="1"/>
                    <a:pt x="25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3806847" y="1852006"/>
              <a:ext cx="16969" cy="41402"/>
            </a:xfrm>
            <a:custGeom>
              <a:avLst/>
              <a:gdLst/>
              <a:ahLst/>
              <a:cxnLst/>
              <a:rect l="l" t="t" r="r" b="b"/>
              <a:pathLst>
                <a:path w="516" h="1259" extrusionOk="0">
                  <a:moveTo>
                    <a:pt x="0" y="1"/>
                  </a:moveTo>
                  <a:lnTo>
                    <a:pt x="0" y="15"/>
                  </a:lnTo>
                  <a:cubicBezTo>
                    <a:pt x="106" y="451"/>
                    <a:pt x="278" y="874"/>
                    <a:pt x="489" y="1259"/>
                  </a:cubicBezTo>
                  <a:lnTo>
                    <a:pt x="503" y="1259"/>
                  </a:lnTo>
                  <a:cubicBezTo>
                    <a:pt x="516" y="1259"/>
                    <a:pt x="516" y="1259"/>
                    <a:pt x="516" y="1245"/>
                  </a:cubicBezTo>
                  <a:cubicBezTo>
                    <a:pt x="291" y="862"/>
                    <a:pt x="119" y="451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3781591" y="1881537"/>
              <a:ext cx="22197" cy="67579"/>
            </a:xfrm>
            <a:custGeom>
              <a:avLst/>
              <a:gdLst/>
              <a:ahLst/>
              <a:cxnLst/>
              <a:rect l="l" t="t" r="r" b="b"/>
              <a:pathLst>
                <a:path w="675" h="2055" extrusionOk="0">
                  <a:moveTo>
                    <a:pt x="349" y="1"/>
                  </a:moveTo>
                  <a:cubicBezTo>
                    <a:pt x="339" y="1"/>
                    <a:pt x="329" y="2"/>
                    <a:pt x="318" y="3"/>
                  </a:cubicBezTo>
                  <a:cubicBezTo>
                    <a:pt x="172" y="29"/>
                    <a:pt x="106" y="202"/>
                    <a:pt x="93" y="334"/>
                  </a:cubicBezTo>
                  <a:cubicBezTo>
                    <a:pt x="0" y="864"/>
                    <a:pt x="53" y="1538"/>
                    <a:pt x="450" y="2055"/>
                  </a:cubicBezTo>
                  <a:lnTo>
                    <a:pt x="530" y="1949"/>
                  </a:lnTo>
                  <a:cubicBezTo>
                    <a:pt x="675" y="691"/>
                    <a:pt x="662" y="308"/>
                    <a:pt x="556" y="122"/>
                  </a:cubicBezTo>
                  <a:cubicBezTo>
                    <a:pt x="520" y="51"/>
                    <a:pt x="442" y="1"/>
                    <a:pt x="34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3791588" y="1899032"/>
              <a:ext cx="5689" cy="44855"/>
            </a:xfrm>
            <a:custGeom>
              <a:avLst/>
              <a:gdLst/>
              <a:ahLst/>
              <a:cxnLst/>
              <a:rect l="l" t="t" r="r" b="b"/>
              <a:pathLst>
                <a:path w="173" h="1364" extrusionOk="0">
                  <a:moveTo>
                    <a:pt x="41" y="0"/>
                  </a:moveTo>
                  <a:cubicBezTo>
                    <a:pt x="27" y="0"/>
                    <a:pt x="27" y="14"/>
                    <a:pt x="27" y="14"/>
                  </a:cubicBezTo>
                  <a:cubicBezTo>
                    <a:pt x="0" y="477"/>
                    <a:pt x="53" y="927"/>
                    <a:pt x="159" y="1364"/>
                  </a:cubicBezTo>
                  <a:lnTo>
                    <a:pt x="173" y="1364"/>
                  </a:lnTo>
                  <a:lnTo>
                    <a:pt x="173" y="1350"/>
                  </a:lnTo>
                  <a:cubicBezTo>
                    <a:pt x="67" y="927"/>
                    <a:pt x="27" y="477"/>
                    <a:pt x="41" y="14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3775902" y="1859832"/>
              <a:ext cx="60114" cy="111480"/>
            </a:xfrm>
            <a:custGeom>
              <a:avLst/>
              <a:gdLst/>
              <a:ahLst/>
              <a:cxnLst/>
              <a:rect l="l" t="t" r="r" b="b"/>
              <a:pathLst>
                <a:path w="1828" h="3390" extrusionOk="0">
                  <a:moveTo>
                    <a:pt x="1801" y="1"/>
                  </a:moveTo>
                  <a:cubicBezTo>
                    <a:pt x="1748" y="160"/>
                    <a:pt x="1721" y="319"/>
                    <a:pt x="1669" y="477"/>
                  </a:cubicBezTo>
                  <a:cubicBezTo>
                    <a:pt x="1629" y="624"/>
                    <a:pt x="1589" y="782"/>
                    <a:pt x="1536" y="927"/>
                  </a:cubicBezTo>
                  <a:cubicBezTo>
                    <a:pt x="1430" y="1232"/>
                    <a:pt x="1298" y="1536"/>
                    <a:pt x="1153" y="1815"/>
                  </a:cubicBezTo>
                  <a:cubicBezTo>
                    <a:pt x="1007" y="2106"/>
                    <a:pt x="835" y="2383"/>
                    <a:pt x="636" y="2648"/>
                  </a:cubicBezTo>
                  <a:cubicBezTo>
                    <a:pt x="544" y="2768"/>
                    <a:pt x="451" y="2900"/>
                    <a:pt x="345" y="3019"/>
                  </a:cubicBezTo>
                  <a:cubicBezTo>
                    <a:pt x="292" y="3085"/>
                    <a:pt x="239" y="3138"/>
                    <a:pt x="173" y="3204"/>
                  </a:cubicBezTo>
                  <a:cubicBezTo>
                    <a:pt x="120" y="3257"/>
                    <a:pt x="54" y="3324"/>
                    <a:pt x="1" y="3350"/>
                  </a:cubicBezTo>
                  <a:lnTo>
                    <a:pt x="1" y="3389"/>
                  </a:lnTo>
                  <a:cubicBezTo>
                    <a:pt x="15" y="3377"/>
                    <a:pt x="27" y="3377"/>
                    <a:pt x="41" y="3363"/>
                  </a:cubicBezTo>
                  <a:lnTo>
                    <a:pt x="68" y="3350"/>
                  </a:lnTo>
                  <a:lnTo>
                    <a:pt x="107" y="3310"/>
                  </a:lnTo>
                  <a:cubicBezTo>
                    <a:pt x="147" y="3283"/>
                    <a:pt x="173" y="3257"/>
                    <a:pt x="200" y="3218"/>
                  </a:cubicBezTo>
                  <a:cubicBezTo>
                    <a:pt x="253" y="3165"/>
                    <a:pt x="318" y="3112"/>
                    <a:pt x="371" y="3045"/>
                  </a:cubicBezTo>
                  <a:cubicBezTo>
                    <a:pt x="477" y="2927"/>
                    <a:pt x="583" y="2794"/>
                    <a:pt x="676" y="2675"/>
                  </a:cubicBezTo>
                  <a:cubicBezTo>
                    <a:pt x="874" y="2410"/>
                    <a:pt x="1047" y="2132"/>
                    <a:pt x="1192" y="1841"/>
                  </a:cubicBezTo>
                  <a:cubicBezTo>
                    <a:pt x="1351" y="1563"/>
                    <a:pt x="1483" y="1259"/>
                    <a:pt x="1589" y="954"/>
                  </a:cubicBezTo>
                  <a:cubicBezTo>
                    <a:pt x="1695" y="650"/>
                    <a:pt x="1788" y="332"/>
                    <a:pt x="1827" y="15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3823389" y="1786728"/>
              <a:ext cx="23940" cy="79713"/>
            </a:xfrm>
            <a:custGeom>
              <a:avLst/>
              <a:gdLst/>
              <a:ahLst/>
              <a:cxnLst/>
              <a:rect l="l" t="t" r="r" b="b"/>
              <a:pathLst>
                <a:path w="728" h="2424" extrusionOk="0">
                  <a:moveTo>
                    <a:pt x="304" y="0"/>
                  </a:moveTo>
                  <a:cubicBezTo>
                    <a:pt x="212" y="0"/>
                    <a:pt x="106" y="80"/>
                    <a:pt x="79" y="173"/>
                  </a:cubicBezTo>
                  <a:cubicBezTo>
                    <a:pt x="0" y="424"/>
                    <a:pt x="39" y="953"/>
                    <a:pt x="318" y="2356"/>
                  </a:cubicBezTo>
                  <a:lnTo>
                    <a:pt x="357" y="2423"/>
                  </a:lnTo>
                  <a:cubicBezTo>
                    <a:pt x="675" y="1708"/>
                    <a:pt x="727" y="914"/>
                    <a:pt x="582" y="332"/>
                  </a:cubicBezTo>
                  <a:cubicBezTo>
                    <a:pt x="542" y="186"/>
                    <a:pt x="463" y="0"/>
                    <a:pt x="30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3834241" y="1807216"/>
              <a:ext cx="3091" cy="53997"/>
            </a:xfrm>
            <a:custGeom>
              <a:avLst/>
              <a:gdLst/>
              <a:ahLst/>
              <a:cxnLst/>
              <a:rect l="l" t="t" r="r" b="b"/>
              <a:pathLst>
                <a:path w="94" h="1642" extrusionOk="0">
                  <a:moveTo>
                    <a:pt x="0" y="0"/>
                  </a:moveTo>
                  <a:cubicBezTo>
                    <a:pt x="80" y="542"/>
                    <a:pt x="80" y="1098"/>
                    <a:pt x="0" y="1627"/>
                  </a:cubicBezTo>
                  <a:cubicBezTo>
                    <a:pt x="0" y="1641"/>
                    <a:pt x="14" y="1641"/>
                    <a:pt x="14" y="1641"/>
                  </a:cubicBezTo>
                  <a:lnTo>
                    <a:pt x="27" y="1641"/>
                  </a:lnTo>
                  <a:cubicBezTo>
                    <a:pt x="94" y="1098"/>
                    <a:pt x="94" y="542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3876465" y="1918631"/>
              <a:ext cx="35746" cy="27689"/>
            </a:xfrm>
            <a:custGeom>
              <a:avLst/>
              <a:gdLst/>
              <a:ahLst/>
              <a:cxnLst/>
              <a:rect l="l" t="t" r="r" b="b"/>
              <a:pathLst>
                <a:path w="1087" h="842" extrusionOk="0">
                  <a:moveTo>
                    <a:pt x="1086" y="0"/>
                  </a:moveTo>
                  <a:lnTo>
                    <a:pt x="1086" y="0"/>
                  </a:lnTo>
                  <a:cubicBezTo>
                    <a:pt x="160" y="27"/>
                    <a:pt x="1" y="834"/>
                    <a:pt x="1" y="834"/>
                  </a:cubicBezTo>
                  <a:cubicBezTo>
                    <a:pt x="50" y="839"/>
                    <a:pt x="97" y="842"/>
                    <a:pt x="143" y="842"/>
                  </a:cubicBezTo>
                  <a:cubicBezTo>
                    <a:pt x="944" y="842"/>
                    <a:pt x="1086" y="0"/>
                    <a:pt x="108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3912179" y="191863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3878636" y="1918631"/>
              <a:ext cx="33576" cy="25683"/>
            </a:xfrm>
            <a:custGeom>
              <a:avLst/>
              <a:gdLst/>
              <a:ahLst/>
              <a:cxnLst/>
              <a:rect l="l" t="t" r="r" b="b"/>
              <a:pathLst>
                <a:path w="1021" h="781" extrusionOk="0">
                  <a:moveTo>
                    <a:pt x="609" y="66"/>
                  </a:moveTo>
                  <a:lnTo>
                    <a:pt x="608" y="73"/>
                  </a:lnTo>
                  <a:lnTo>
                    <a:pt x="608" y="73"/>
                  </a:lnTo>
                  <a:cubicBezTo>
                    <a:pt x="609" y="71"/>
                    <a:pt x="609" y="69"/>
                    <a:pt x="609" y="66"/>
                  </a:cubicBezTo>
                  <a:close/>
                  <a:moveTo>
                    <a:pt x="1006" y="0"/>
                  </a:moveTo>
                  <a:lnTo>
                    <a:pt x="556" y="344"/>
                  </a:lnTo>
                  <a:lnTo>
                    <a:pt x="556" y="344"/>
                  </a:lnTo>
                  <a:lnTo>
                    <a:pt x="608" y="73"/>
                  </a:lnTo>
                  <a:lnTo>
                    <a:pt x="608" y="73"/>
                  </a:lnTo>
                  <a:cubicBezTo>
                    <a:pt x="605" y="80"/>
                    <a:pt x="597" y="80"/>
                    <a:pt x="597" y="80"/>
                  </a:cubicBezTo>
                  <a:lnTo>
                    <a:pt x="530" y="357"/>
                  </a:lnTo>
                  <a:lnTo>
                    <a:pt x="226" y="583"/>
                  </a:lnTo>
                  <a:lnTo>
                    <a:pt x="305" y="239"/>
                  </a:lnTo>
                  <a:lnTo>
                    <a:pt x="292" y="251"/>
                  </a:lnTo>
                  <a:lnTo>
                    <a:pt x="212" y="595"/>
                  </a:lnTo>
                  <a:lnTo>
                    <a:pt x="212" y="609"/>
                  </a:lnTo>
                  <a:lnTo>
                    <a:pt x="0" y="768"/>
                  </a:lnTo>
                  <a:lnTo>
                    <a:pt x="0" y="781"/>
                  </a:lnTo>
                  <a:lnTo>
                    <a:pt x="226" y="609"/>
                  </a:lnTo>
                  <a:lnTo>
                    <a:pt x="623" y="662"/>
                  </a:lnTo>
                  <a:cubicBezTo>
                    <a:pt x="636" y="662"/>
                    <a:pt x="636" y="662"/>
                    <a:pt x="650" y="648"/>
                  </a:cubicBezTo>
                  <a:lnTo>
                    <a:pt x="239" y="595"/>
                  </a:lnTo>
                  <a:lnTo>
                    <a:pt x="544" y="371"/>
                  </a:lnTo>
                  <a:lnTo>
                    <a:pt x="861" y="410"/>
                  </a:lnTo>
                  <a:cubicBezTo>
                    <a:pt x="861" y="410"/>
                    <a:pt x="861" y="397"/>
                    <a:pt x="874" y="397"/>
                  </a:cubicBezTo>
                  <a:lnTo>
                    <a:pt x="556" y="357"/>
                  </a:lnTo>
                  <a:lnTo>
                    <a:pt x="1020" y="1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3871664" y="1880748"/>
              <a:ext cx="14831" cy="87540"/>
            </a:xfrm>
            <a:custGeom>
              <a:avLst/>
              <a:gdLst/>
              <a:ahLst/>
              <a:cxnLst/>
              <a:rect l="l" t="t" r="r" b="b"/>
              <a:pathLst>
                <a:path w="451" h="2662" extrusionOk="0">
                  <a:moveTo>
                    <a:pt x="411" y="0"/>
                  </a:moveTo>
                  <a:cubicBezTo>
                    <a:pt x="385" y="0"/>
                    <a:pt x="359" y="14"/>
                    <a:pt x="345" y="41"/>
                  </a:cubicBezTo>
                  <a:cubicBezTo>
                    <a:pt x="41" y="847"/>
                    <a:pt x="1" y="1774"/>
                    <a:pt x="239" y="2621"/>
                  </a:cubicBezTo>
                  <a:cubicBezTo>
                    <a:pt x="253" y="2647"/>
                    <a:pt x="265" y="2661"/>
                    <a:pt x="292" y="2661"/>
                  </a:cubicBezTo>
                  <a:lnTo>
                    <a:pt x="306" y="2661"/>
                  </a:lnTo>
                  <a:cubicBezTo>
                    <a:pt x="332" y="2647"/>
                    <a:pt x="345" y="2621"/>
                    <a:pt x="332" y="2594"/>
                  </a:cubicBezTo>
                  <a:cubicBezTo>
                    <a:pt x="107" y="1761"/>
                    <a:pt x="147" y="874"/>
                    <a:pt x="438" y="67"/>
                  </a:cubicBezTo>
                  <a:cubicBezTo>
                    <a:pt x="451" y="41"/>
                    <a:pt x="438" y="14"/>
                    <a:pt x="41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47" y="874"/>
                    <a:pt x="862" y="887"/>
                    <a:pt x="862" y="887"/>
                  </a:cubicBezTo>
                  <a:cubicBezTo>
                    <a:pt x="836" y="12"/>
                    <a:pt x="46" y="0"/>
                    <a:pt x="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3849894" y="1900775"/>
              <a:ext cx="28347" cy="29202"/>
            </a:xfrm>
            <a:custGeom>
              <a:avLst/>
              <a:gdLst/>
              <a:ahLst/>
              <a:cxnLst/>
              <a:rect l="l" t="t" r="r" b="b"/>
              <a:pathLst>
                <a:path w="862" h="888" extrusionOk="0">
                  <a:moveTo>
                    <a:pt x="1" y="0"/>
                  </a:moveTo>
                  <a:lnTo>
                    <a:pt x="1" y="14"/>
                  </a:lnTo>
                  <a:lnTo>
                    <a:pt x="359" y="385"/>
                  </a:lnTo>
                  <a:lnTo>
                    <a:pt x="121" y="371"/>
                  </a:lnTo>
                  <a:lnTo>
                    <a:pt x="121" y="385"/>
                  </a:lnTo>
                  <a:lnTo>
                    <a:pt x="371" y="397"/>
                  </a:lnTo>
                  <a:lnTo>
                    <a:pt x="610" y="649"/>
                  </a:lnTo>
                  <a:lnTo>
                    <a:pt x="610" y="649"/>
                  </a:lnTo>
                  <a:lnTo>
                    <a:pt x="292" y="623"/>
                  </a:lnTo>
                  <a:lnTo>
                    <a:pt x="319" y="649"/>
                  </a:lnTo>
                  <a:lnTo>
                    <a:pt x="623" y="662"/>
                  </a:lnTo>
                  <a:lnTo>
                    <a:pt x="848" y="874"/>
                  </a:lnTo>
                  <a:cubicBezTo>
                    <a:pt x="848" y="887"/>
                    <a:pt x="862" y="887"/>
                    <a:pt x="862" y="887"/>
                  </a:cubicBezTo>
                  <a:lnTo>
                    <a:pt x="862" y="874"/>
                  </a:lnTo>
                  <a:lnTo>
                    <a:pt x="636" y="649"/>
                  </a:lnTo>
                  <a:lnTo>
                    <a:pt x="623" y="252"/>
                  </a:lnTo>
                  <a:lnTo>
                    <a:pt x="610" y="238"/>
                  </a:lnTo>
                  <a:lnTo>
                    <a:pt x="610" y="238"/>
                  </a:lnTo>
                  <a:lnTo>
                    <a:pt x="623" y="623"/>
                  </a:lnTo>
                  <a:lnTo>
                    <a:pt x="385" y="385"/>
                  </a:lnTo>
                  <a:lnTo>
                    <a:pt x="371" y="80"/>
                  </a:lnTo>
                  <a:lnTo>
                    <a:pt x="359" y="80"/>
                  </a:lnTo>
                  <a:lnTo>
                    <a:pt x="371" y="37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38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3842955" y="1835991"/>
              <a:ext cx="86422" cy="82574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3813786" y="171359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27" y="1"/>
                  </a:moveTo>
                  <a:cubicBezTo>
                    <a:pt x="14" y="1"/>
                    <a:pt x="1" y="1"/>
                    <a:pt x="1" y="15"/>
                  </a:cubicBezTo>
                  <a:lnTo>
                    <a:pt x="1" y="27"/>
                  </a:lnTo>
                  <a:lnTo>
                    <a:pt x="14" y="27"/>
                  </a:lnTo>
                  <a:lnTo>
                    <a:pt x="40" y="54"/>
                  </a:lnTo>
                  <a:lnTo>
                    <a:pt x="54" y="54"/>
                  </a:lnTo>
                  <a:cubicBezTo>
                    <a:pt x="67" y="54"/>
                    <a:pt x="67" y="41"/>
                    <a:pt x="67" y="41"/>
                  </a:cubicBezTo>
                  <a:cubicBezTo>
                    <a:pt x="67" y="27"/>
                    <a:pt x="67" y="27"/>
                    <a:pt x="54" y="15"/>
                  </a:cubicBezTo>
                  <a:cubicBezTo>
                    <a:pt x="40" y="15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3815956" y="1715795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cubicBezTo>
                    <a:pt x="1" y="13"/>
                    <a:pt x="14" y="13"/>
                    <a:pt x="14" y="27"/>
                  </a:cubicBezTo>
                  <a:lnTo>
                    <a:pt x="27" y="27"/>
                  </a:lnTo>
                  <a:lnTo>
                    <a:pt x="41" y="40"/>
                  </a:lnTo>
                  <a:lnTo>
                    <a:pt x="53" y="27"/>
                  </a:lnTo>
                  <a:cubicBezTo>
                    <a:pt x="53" y="13"/>
                    <a:pt x="53" y="13"/>
                    <a:pt x="41" y="13"/>
                  </a:cubicBez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3815101" y="1704910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4" y="14"/>
                    <a:pt x="14" y="27"/>
                    <a:pt x="27" y="27"/>
                  </a:cubicBezTo>
                  <a:lnTo>
                    <a:pt x="40" y="27"/>
                  </a:lnTo>
                  <a:lnTo>
                    <a:pt x="40" y="1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3843383" y="1705140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44" y="1"/>
                  </a:moveTo>
                  <a:cubicBezTo>
                    <a:pt x="39" y="1"/>
                    <a:pt x="36" y="7"/>
                    <a:pt x="27" y="7"/>
                  </a:cubicBezTo>
                  <a:cubicBezTo>
                    <a:pt x="27" y="20"/>
                    <a:pt x="14" y="20"/>
                    <a:pt x="14" y="33"/>
                  </a:cubicBezTo>
                  <a:cubicBezTo>
                    <a:pt x="1" y="46"/>
                    <a:pt x="1" y="46"/>
                    <a:pt x="1" y="60"/>
                  </a:cubicBezTo>
                  <a:cubicBezTo>
                    <a:pt x="14" y="60"/>
                    <a:pt x="14" y="73"/>
                    <a:pt x="27" y="73"/>
                  </a:cubicBezTo>
                  <a:cubicBezTo>
                    <a:pt x="27" y="73"/>
                    <a:pt x="27" y="60"/>
                    <a:pt x="40" y="60"/>
                  </a:cubicBezTo>
                  <a:cubicBezTo>
                    <a:pt x="40" y="46"/>
                    <a:pt x="54" y="33"/>
                    <a:pt x="54" y="33"/>
                  </a:cubicBezTo>
                  <a:lnTo>
                    <a:pt x="54" y="20"/>
                  </a:lnTo>
                  <a:lnTo>
                    <a:pt x="54" y="7"/>
                  </a:lnTo>
                  <a:cubicBezTo>
                    <a:pt x="49" y="2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3842955" y="1708198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30" y="0"/>
                  </a:moveTo>
                  <a:cubicBezTo>
                    <a:pt x="25" y="0"/>
                    <a:pt x="22" y="6"/>
                    <a:pt x="14" y="6"/>
                  </a:cubicBezTo>
                  <a:cubicBezTo>
                    <a:pt x="14" y="6"/>
                    <a:pt x="14" y="20"/>
                    <a:pt x="0" y="20"/>
                  </a:cubicBezTo>
                  <a:lnTo>
                    <a:pt x="0" y="32"/>
                  </a:lnTo>
                  <a:cubicBezTo>
                    <a:pt x="0" y="46"/>
                    <a:pt x="14" y="46"/>
                    <a:pt x="14" y="46"/>
                  </a:cubicBezTo>
                  <a:cubicBezTo>
                    <a:pt x="14" y="46"/>
                    <a:pt x="27" y="46"/>
                    <a:pt x="27" y="32"/>
                  </a:cubicBezTo>
                  <a:cubicBezTo>
                    <a:pt x="27" y="32"/>
                    <a:pt x="27" y="20"/>
                    <a:pt x="40" y="20"/>
                  </a:cubicBezTo>
                  <a:lnTo>
                    <a:pt x="40" y="6"/>
                  </a:lnTo>
                  <a:cubicBezTo>
                    <a:pt x="36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3838187" y="1697938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0"/>
                  </a:moveTo>
                  <a:cubicBezTo>
                    <a:pt x="13" y="14"/>
                    <a:pt x="13" y="14"/>
                    <a:pt x="13" y="27"/>
                  </a:cubicBezTo>
                  <a:cubicBezTo>
                    <a:pt x="13" y="27"/>
                    <a:pt x="0" y="27"/>
                    <a:pt x="13" y="41"/>
                  </a:cubicBezTo>
                  <a:lnTo>
                    <a:pt x="27" y="41"/>
                  </a:lnTo>
                  <a:cubicBezTo>
                    <a:pt x="39" y="27"/>
                    <a:pt x="39" y="27"/>
                    <a:pt x="39" y="14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3818160" y="1739308"/>
              <a:ext cx="2170" cy="2170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27" y="0"/>
                  </a:moveTo>
                  <a:cubicBezTo>
                    <a:pt x="13" y="0"/>
                    <a:pt x="13" y="0"/>
                    <a:pt x="0" y="13"/>
                  </a:cubicBezTo>
                  <a:lnTo>
                    <a:pt x="0" y="27"/>
                  </a:lnTo>
                  <a:lnTo>
                    <a:pt x="13" y="39"/>
                  </a:lnTo>
                  <a:cubicBezTo>
                    <a:pt x="27" y="39"/>
                    <a:pt x="27" y="53"/>
                    <a:pt x="39" y="53"/>
                  </a:cubicBezTo>
                  <a:lnTo>
                    <a:pt x="53" y="66"/>
                  </a:lnTo>
                  <a:cubicBezTo>
                    <a:pt x="66" y="53"/>
                    <a:pt x="66" y="53"/>
                    <a:pt x="66" y="39"/>
                  </a:cubicBezTo>
                  <a:cubicBezTo>
                    <a:pt x="66" y="39"/>
                    <a:pt x="66" y="27"/>
                    <a:pt x="53" y="27"/>
                  </a:cubicBezTo>
                  <a:cubicBezTo>
                    <a:pt x="53" y="13"/>
                    <a:pt x="39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3820297" y="1741906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27" y="27"/>
                  </a:lnTo>
                  <a:cubicBezTo>
                    <a:pt x="27" y="40"/>
                    <a:pt x="27" y="40"/>
                    <a:pt x="41" y="40"/>
                  </a:cubicBezTo>
                  <a:lnTo>
                    <a:pt x="41" y="27"/>
                  </a:lnTo>
                  <a:lnTo>
                    <a:pt x="41" y="13"/>
                  </a:lnTo>
                  <a:cubicBezTo>
                    <a:pt x="27" y="13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3820758" y="1730593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lnTo>
                    <a:pt x="1" y="27"/>
                  </a:lnTo>
                  <a:cubicBezTo>
                    <a:pt x="13" y="27"/>
                    <a:pt x="13" y="27"/>
                    <a:pt x="27" y="40"/>
                  </a:cubicBezTo>
                  <a:lnTo>
                    <a:pt x="40" y="40"/>
                  </a:lnTo>
                  <a:lnTo>
                    <a:pt x="40" y="27"/>
                  </a:ln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3848612" y="17353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40" y="1"/>
                  </a:moveTo>
                  <a:cubicBezTo>
                    <a:pt x="27" y="1"/>
                    <a:pt x="13" y="14"/>
                    <a:pt x="13" y="27"/>
                  </a:cubicBezTo>
                  <a:cubicBezTo>
                    <a:pt x="1" y="27"/>
                    <a:pt x="1" y="41"/>
                    <a:pt x="1" y="41"/>
                  </a:cubicBezTo>
                  <a:cubicBezTo>
                    <a:pt x="1" y="54"/>
                    <a:pt x="13" y="54"/>
                    <a:pt x="13" y="54"/>
                  </a:cubicBezTo>
                  <a:lnTo>
                    <a:pt x="40" y="54"/>
                  </a:lnTo>
                  <a:cubicBezTo>
                    <a:pt x="40" y="41"/>
                    <a:pt x="54" y="27"/>
                    <a:pt x="54" y="27"/>
                  </a:cubicBezTo>
                  <a:lnTo>
                    <a:pt x="54" y="14"/>
                  </a:lnTo>
                  <a:cubicBezTo>
                    <a:pt x="66" y="14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3847757" y="1738091"/>
              <a:ext cx="1315" cy="1250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3" y="0"/>
                  </a:moveTo>
                  <a:cubicBezTo>
                    <a:pt x="30" y="0"/>
                    <a:pt x="27" y="4"/>
                    <a:pt x="27" y="11"/>
                  </a:cubicBezTo>
                  <a:cubicBezTo>
                    <a:pt x="13" y="11"/>
                    <a:pt x="13" y="11"/>
                    <a:pt x="13" y="23"/>
                  </a:cubicBezTo>
                  <a:cubicBezTo>
                    <a:pt x="0" y="23"/>
                    <a:pt x="0" y="23"/>
                    <a:pt x="0" y="37"/>
                  </a:cubicBezTo>
                  <a:lnTo>
                    <a:pt x="27" y="37"/>
                  </a:lnTo>
                  <a:lnTo>
                    <a:pt x="39" y="23"/>
                  </a:lnTo>
                  <a:lnTo>
                    <a:pt x="39" y="11"/>
                  </a:lnTo>
                  <a:cubicBezTo>
                    <a:pt x="39" y="4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3844698" y="1727535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0"/>
                  </a:moveTo>
                  <a:cubicBezTo>
                    <a:pt x="14" y="0"/>
                    <a:pt x="14" y="0"/>
                    <a:pt x="0" y="14"/>
                  </a:cubicBezTo>
                  <a:lnTo>
                    <a:pt x="0" y="27"/>
                  </a:lnTo>
                  <a:cubicBezTo>
                    <a:pt x="0" y="27"/>
                    <a:pt x="0" y="41"/>
                    <a:pt x="14" y="41"/>
                  </a:cubicBezTo>
                  <a:cubicBezTo>
                    <a:pt x="14" y="41"/>
                    <a:pt x="14" y="27"/>
                    <a:pt x="27" y="27"/>
                  </a:cubicBezTo>
                  <a:cubicBezTo>
                    <a:pt x="27" y="27"/>
                    <a:pt x="27" y="14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3815529" y="1760618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" y="0"/>
                  </a:moveTo>
                  <a:lnTo>
                    <a:pt x="1" y="27"/>
                  </a:lnTo>
                  <a:lnTo>
                    <a:pt x="27" y="53"/>
                  </a:lnTo>
                  <a:cubicBezTo>
                    <a:pt x="27" y="67"/>
                    <a:pt x="27" y="67"/>
                    <a:pt x="40" y="67"/>
                  </a:cubicBezTo>
                  <a:cubicBezTo>
                    <a:pt x="40" y="67"/>
                    <a:pt x="54" y="67"/>
                    <a:pt x="54" y="53"/>
                  </a:cubicBezTo>
                  <a:lnTo>
                    <a:pt x="54" y="40"/>
                  </a:lnTo>
                  <a:cubicBezTo>
                    <a:pt x="40" y="27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3816811" y="1763676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27"/>
                    <a:pt x="1" y="27"/>
                    <a:pt x="15" y="40"/>
                  </a:cubicBezTo>
                  <a:cubicBezTo>
                    <a:pt x="27" y="40"/>
                    <a:pt x="27" y="40"/>
                    <a:pt x="27" y="27"/>
                  </a:cubicBezTo>
                  <a:lnTo>
                    <a:pt x="27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3820758" y="1753218"/>
              <a:ext cx="1315" cy="131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" y="1"/>
                  </a:moveTo>
                  <a:lnTo>
                    <a:pt x="1" y="13"/>
                  </a:lnTo>
                  <a:cubicBezTo>
                    <a:pt x="1" y="27"/>
                    <a:pt x="13" y="27"/>
                    <a:pt x="13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3845126" y="1767162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54" y="0"/>
                  </a:moveTo>
                  <a:cubicBezTo>
                    <a:pt x="40" y="0"/>
                    <a:pt x="27" y="0"/>
                    <a:pt x="14" y="13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54" y="40"/>
                    <a:pt x="66" y="2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3843810" y="1769299"/>
              <a:ext cx="1348" cy="1381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27" y="1"/>
                  </a:moveTo>
                  <a:cubicBezTo>
                    <a:pt x="14" y="1"/>
                    <a:pt x="14" y="1"/>
                    <a:pt x="1" y="15"/>
                  </a:cubicBezTo>
                  <a:lnTo>
                    <a:pt x="1" y="27"/>
                  </a:lnTo>
                  <a:lnTo>
                    <a:pt x="1" y="41"/>
                  </a:lnTo>
                  <a:cubicBezTo>
                    <a:pt x="14" y="41"/>
                    <a:pt x="14" y="41"/>
                    <a:pt x="14" y="27"/>
                  </a:cubicBezTo>
                  <a:lnTo>
                    <a:pt x="41" y="27"/>
                  </a:lnTo>
                  <a:lnTo>
                    <a:pt x="41" y="15"/>
                  </a:lnTo>
                  <a:cubicBezTo>
                    <a:pt x="41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3844271" y="1757987"/>
              <a:ext cx="1315" cy="1381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27" y="1"/>
                  </a:moveTo>
                  <a:lnTo>
                    <a:pt x="13" y="15"/>
                  </a:lnTo>
                  <a:cubicBezTo>
                    <a:pt x="0" y="15"/>
                    <a:pt x="0" y="27"/>
                    <a:pt x="0" y="27"/>
                  </a:cubicBezTo>
                  <a:cubicBezTo>
                    <a:pt x="0" y="27"/>
                    <a:pt x="0" y="41"/>
                    <a:pt x="13" y="41"/>
                  </a:cubicBezTo>
                  <a:cubicBezTo>
                    <a:pt x="27" y="27"/>
                    <a:pt x="27" y="27"/>
                    <a:pt x="40" y="27"/>
                  </a:cubicBezTo>
                  <a:lnTo>
                    <a:pt x="40" y="15"/>
                  </a:lnTo>
                  <a:cubicBezTo>
                    <a:pt x="40" y="1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3808985" y="1788932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" y="27"/>
                    <a:pt x="15" y="39"/>
                    <a:pt x="15" y="53"/>
                  </a:cubicBezTo>
                  <a:cubicBezTo>
                    <a:pt x="27" y="53"/>
                    <a:pt x="27" y="66"/>
                    <a:pt x="41" y="66"/>
                  </a:cubicBezTo>
                  <a:lnTo>
                    <a:pt x="54" y="53"/>
                  </a:lnTo>
                  <a:cubicBezTo>
                    <a:pt x="54" y="39"/>
                    <a:pt x="54" y="39"/>
                    <a:pt x="41" y="27"/>
                  </a:cubicBezTo>
                  <a:cubicBezTo>
                    <a:pt x="41" y="13"/>
                    <a:pt x="27" y="13"/>
                    <a:pt x="1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3810300" y="1791760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4" y="1"/>
                  </a:moveTo>
                  <a:cubicBezTo>
                    <a:pt x="2" y="1"/>
                    <a:pt x="1" y="2"/>
                    <a:pt x="1" y="6"/>
                  </a:cubicBezTo>
                  <a:lnTo>
                    <a:pt x="1" y="20"/>
                  </a:lnTo>
                  <a:lnTo>
                    <a:pt x="14" y="33"/>
                  </a:lnTo>
                  <a:cubicBezTo>
                    <a:pt x="14" y="33"/>
                    <a:pt x="14" y="46"/>
                    <a:pt x="27" y="46"/>
                  </a:cubicBezTo>
                  <a:lnTo>
                    <a:pt x="27" y="33"/>
                  </a:lnTo>
                  <a:cubicBezTo>
                    <a:pt x="40" y="33"/>
                    <a:pt x="27" y="20"/>
                    <a:pt x="27" y="20"/>
                  </a:cubicBezTo>
                  <a:cubicBezTo>
                    <a:pt x="27" y="6"/>
                    <a:pt x="27" y="6"/>
                    <a:pt x="14" y="6"/>
                  </a:cubicBezTo>
                  <a:cubicBezTo>
                    <a:pt x="14" y="6"/>
                    <a:pt x="8" y="1"/>
                    <a:pt x="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3813786" y="178107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" y="1"/>
                  </a:moveTo>
                  <a:lnTo>
                    <a:pt x="1" y="14"/>
                  </a:lnTo>
                  <a:cubicBezTo>
                    <a:pt x="1" y="27"/>
                    <a:pt x="14" y="27"/>
                    <a:pt x="14" y="40"/>
                  </a:cubicBezTo>
                  <a:lnTo>
                    <a:pt x="27" y="40"/>
                  </a:lnTo>
                  <a:cubicBezTo>
                    <a:pt x="27" y="40"/>
                    <a:pt x="40" y="40"/>
                    <a:pt x="40" y="27"/>
                  </a:cubicBezTo>
                  <a:lnTo>
                    <a:pt x="40" y="14"/>
                  </a:lnTo>
                  <a:cubicBezTo>
                    <a:pt x="27" y="14"/>
                    <a:pt x="27" y="1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3837299" y="1793273"/>
              <a:ext cx="3946" cy="4999"/>
            </a:xfrm>
            <a:custGeom>
              <a:avLst/>
              <a:gdLst/>
              <a:ahLst/>
              <a:cxnLst/>
              <a:rect l="l" t="t" r="r" b="b"/>
              <a:pathLst>
                <a:path w="120" h="152" extrusionOk="0">
                  <a:moveTo>
                    <a:pt x="13" y="0"/>
                  </a:moveTo>
                  <a:cubicBezTo>
                    <a:pt x="1" y="13"/>
                    <a:pt x="1" y="27"/>
                    <a:pt x="1" y="40"/>
                  </a:cubicBezTo>
                  <a:cubicBezTo>
                    <a:pt x="1" y="66"/>
                    <a:pt x="1" y="93"/>
                    <a:pt x="13" y="119"/>
                  </a:cubicBezTo>
                  <a:lnTo>
                    <a:pt x="13" y="146"/>
                  </a:lnTo>
                  <a:cubicBezTo>
                    <a:pt x="22" y="146"/>
                    <a:pt x="31" y="152"/>
                    <a:pt x="40" y="152"/>
                  </a:cubicBezTo>
                  <a:cubicBezTo>
                    <a:pt x="44" y="152"/>
                    <a:pt x="49" y="150"/>
                    <a:pt x="54" y="146"/>
                  </a:cubicBezTo>
                  <a:cubicBezTo>
                    <a:pt x="66" y="133"/>
                    <a:pt x="66" y="119"/>
                    <a:pt x="66" y="106"/>
                  </a:cubicBezTo>
                  <a:cubicBezTo>
                    <a:pt x="66" y="93"/>
                    <a:pt x="66" y="80"/>
                    <a:pt x="54" y="66"/>
                  </a:cubicBezTo>
                  <a:lnTo>
                    <a:pt x="80" y="66"/>
                  </a:lnTo>
                  <a:lnTo>
                    <a:pt x="106" y="40"/>
                  </a:lnTo>
                  <a:cubicBezTo>
                    <a:pt x="119" y="27"/>
                    <a:pt x="119" y="27"/>
                    <a:pt x="119" y="13"/>
                  </a:cubicBezTo>
                  <a:lnTo>
                    <a:pt x="93" y="13"/>
                  </a:lnTo>
                  <a:cubicBezTo>
                    <a:pt x="80" y="13"/>
                    <a:pt x="66" y="27"/>
                    <a:pt x="66" y="27"/>
                  </a:cubicBezTo>
                  <a:lnTo>
                    <a:pt x="54" y="40"/>
                  </a:lnTo>
                  <a:cubicBezTo>
                    <a:pt x="40" y="27"/>
                    <a:pt x="40" y="13"/>
                    <a:pt x="40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3837299" y="1784986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cubicBezTo>
                    <a:pt x="13" y="14"/>
                    <a:pt x="1" y="14"/>
                    <a:pt x="1" y="14"/>
                  </a:cubicBezTo>
                  <a:cubicBezTo>
                    <a:pt x="1" y="27"/>
                    <a:pt x="13" y="27"/>
                    <a:pt x="13" y="27"/>
                  </a:cubicBezTo>
                  <a:lnTo>
                    <a:pt x="27" y="27"/>
                  </a:lnTo>
                  <a:lnTo>
                    <a:pt x="40" y="14"/>
                  </a:lnTo>
                  <a:lnTo>
                    <a:pt x="54" y="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3808590" y="1823724"/>
              <a:ext cx="2170" cy="177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0" y="1"/>
                  </a:moveTo>
                  <a:lnTo>
                    <a:pt x="0" y="27"/>
                  </a:lnTo>
                  <a:lnTo>
                    <a:pt x="13" y="27"/>
                  </a:lnTo>
                  <a:cubicBezTo>
                    <a:pt x="13" y="40"/>
                    <a:pt x="27" y="40"/>
                    <a:pt x="39" y="40"/>
                  </a:cubicBezTo>
                  <a:cubicBezTo>
                    <a:pt x="39" y="54"/>
                    <a:pt x="53" y="54"/>
                    <a:pt x="53" y="54"/>
                  </a:cubicBezTo>
                  <a:cubicBezTo>
                    <a:pt x="66" y="54"/>
                    <a:pt x="66" y="40"/>
                    <a:pt x="66" y="27"/>
                  </a:cubicBezTo>
                  <a:lnTo>
                    <a:pt x="53" y="14"/>
                  </a:lnTo>
                  <a:cubicBezTo>
                    <a:pt x="39" y="14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3810728" y="1825895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4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4" y="27"/>
                  </a:lnTo>
                  <a:cubicBezTo>
                    <a:pt x="14" y="27"/>
                    <a:pt x="27" y="27"/>
                    <a:pt x="27" y="41"/>
                  </a:cubicBezTo>
                  <a:lnTo>
                    <a:pt x="41" y="41"/>
                  </a:lnTo>
                  <a:lnTo>
                    <a:pt x="54" y="27"/>
                  </a:lnTo>
                  <a:lnTo>
                    <a:pt x="41" y="14"/>
                  </a:lnTo>
                  <a:cubicBezTo>
                    <a:pt x="27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3810300" y="1814582"/>
              <a:ext cx="1348" cy="1348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4" y="27"/>
                    <a:pt x="14" y="27"/>
                    <a:pt x="27" y="41"/>
                  </a:cubicBezTo>
                  <a:lnTo>
                    <a:pt x="40" y="41"/>
                  </a:lnTo>
                  <a:lnTo>
                    <a:pt x="40" y="27"/>
                  </a:lnTo>
                  <a:lnTo>
                    <a:pt x="40" y="14"/>
                  </a:ln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3838582" y="1816786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27" y="0"/>
                  </a:moveTo>
                  <a:cubicBezTo>
                    <a:pt x="27" y="13"/>
                    <a:pt x="15" y="27"/>
                    <a:pt x="1" y="27"/>
                  </a:cubicBezTo>
                  <a:lnTo>
                    <a:pt x="1" y="53"/>
                  </a:lnTo>
                  <a:cubicBezTo>
                    <a:pt x="1" y="66"/>
                    <a:pt x="15" y="66"/>
                    <a:pt x="15" y="66"/>
                  </a:cubicBezTo>
                  <a:cubicBezTo>
                    <a:pt x="27" y="66"/>
                    <a:pt x="27" y="53"/>
                    <a:pt x="27" y="53"/>
                  </a:cubicBezTo>
                  <a:lnTo>
                    <a:pt x="54" y="2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3838187" y="1819811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13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0" y="27"/>
                  </a:lnTo>
                  <a:cubicBezTo>
                    <a:pt x="0" y="41"/>
                    <a:pt x="0" y="41"/>
                    <a:pt x="13" y="41"/>
                  </a:cubicBezTo>
                  <a:cubicBezTo>
                    <a:pt x="27" y="27"/>
                    <a:pt x="27" y="27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3833813" y="1809354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7" y="1"/>
                  </a:moveTo>
                  <a:cubicBezTo>
                    <a:pt x="13" y="1"/>
                    <a:pt x="13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3" y="41"/>
                    <a:pt x="13" y="41"/>
                  </a:cubicBezTo>
                  <a:lnTo>
                    <a:pt x="27" y="41"/>
                  </a:lnTo>
                  <a:cubicBezTo>
                    <a:pt x="27" y="27"/>
                    <a:pt x="40" y="27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3819903" y="1857695"/>
              <a:ext cx="2631" cy="1315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27" y="0"/>
                  </a:moveTo>
                  <a:cubicBezTo>
                    <a:pt x="13" y="0"/>
                    <a:pt x="0" y="0"/>
                    <a:pt x="0" y="13"/>
                  </a:cubicBezTo>
                  <a:cubicBezTo>
                    <a:pt x="0" y="13"/>
                    <a:pt x="0" y="27"/>
                    <a:pt x="13" y="27"/>
                  </a:cubicBezTo>
                  <a:cubicBezTo>
                    <a:pt x="27" y="40"/>
                    <a:pt x="39" y="40"/>
                    <a:pt x="53" y="40"/>
                  </a:cubicBezTo>
                  <a:lnTo>
                    <a:pt x="66" y="40"/>
                  </a:lnTo>
                  <a:cubicBezTo>
                    <a:pt x="80" y="40"/>
                    <a:pt x="80" y="27"/>
                    <a:pt x="80" y="27"/>
                  </a:cubicBezTo>
                  <a:cubicBezTo>
                    <a:pt x="66" y="13"/>
                    <a:pt x="66" y="13"/>
                    <a:pt x="53" y="13"/>
                  </a:cubicBezTo>
                  <a:cubicBezTo>
                    <a:pt x="53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3822501" y="1859438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3" y="0"/>
                  </a:moveTo>
                  <a:lnTo>
                    <a:pt x="13" y="13"/>
                  </a:lnTo>
                  <a:cubicBezTo>
                    <a:pt x="1" y="13"/>
                    <a:pt x="13" y="13"/>
                    <a:pt x="13" y="27"/>
                  </a:cubicBezTo>
                  <a:lnTo>
                    <a:pt x="54" y="27"/>
                  </a:lnTo>
                  <a:lnTo>
                    <a:pt x="54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3819903" y="1848520"/>
              <a:ext cx="1315" cy="921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3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39" y="27"/>
                  </a:lnTo>
                  <a:lnTo>
                    <a:pt x="39" y="15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3848151" y="1844179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41" y="1"/>
                  </a:moveTo>
                  <a:cubicBezTo>
                    <a:pt x="27" y="1"/>
                    <a:pt x="27" y="14"/>
                    <a:pt x="27" y="14"/>
                  </a:cubicBezTo>
                  <a:cubicBezTo>
                    <a:pt x="15" y="27"/>
                    <a:pt x="1" y="27"/>
                    <a:pt x="1" y="41"/>
                  </a:cubicBezTo>
                  <a:lnTo>
                    <a:pt x="1" y="67"/>
                  </a:lnTo>
                  <a:cubicBezTo>
                    <a:pt x="1" y="67"/>
                    <a:pt x="15" y="80"/>
                    <a:pt x="27" y="80"/>
                  </a:cubicBezTo>
                  <a:lnTo>
                    <a:pt x="27" y="67"/>
                  </a:lnTo>
                  <a:cubicBezTo>
                    <a:pt x="41" y="53"/>
                    <a:pt x="41" y="41"/>
                    <a:pt x="41" y="27"/>
                  </a:cubicBezTo>
                  <a:lnTo>
                    <a:pt x="54" y="27"/>
                  </a:lnTo>
                  <a:cubicBezTo>
                    <a:pt x="54" y="14"/>
                    <a:pt x="41" y="14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3848151" y="1847665"/>
              <a:ext cx="921" cy="1348"/>
            </a:xfrm>
            <a:custGeom>
              <a:avLst/>
              <a:gdLst/>
              <a:ahLst/>
              <a:cxnLst/>
              <a:rect l="l" t="t" r="r" b="b"/>
              <a:pathLst>
                <a:path w="28" h="41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lnTo>
                    <a:pt x="1" y="41"/>
                  </a:lnTo>
                  <a:lnTo>
                    <a:pt x="15" y="41"/>
                  </a:lnTo>
                  <a:lnTo>
                    <a:pt x="27" y="27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3841640" y="1838095"/>
              <a:ext cx="1348" cy="1776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40" y="0"/>
                  </a:moveTo>
                  <a:cubicBezTo>
                    <a:pt x="27" y="0"/>
                    <a:pt x="27" y="0"/>
                    <a:pt x="27" y="14"/>
                  </a:cubicBezTo>
                  <a:cubicBezTo>
                    <a:pt x="14" y="14"/>
                    <a:pt x="14" y="14"/>
                    <a:pt x="14" y="27"/>
                  </a:cubicBezTo>
                  <a:cubicBezTo>
                    <a:pt x="14" y="27"/>
                    <a:pt x="1" y="40"/>
                    <a:pt x="14" y="40"/>
                  </a:cubicBezTo>
                  <a:cubicBezTo>
                    <a:pt x="14" y="40"/>
                    <a:pt x="14" y="53"/>
                    <a:pt x="27" y="53"/>
                  </a:cubicBezTo>
                  <a:lnTo>
                    <a:pt x="27" y="40"/>
                  </a:lnTo>
                  <a:cubicBezTo>
                    <a:pt x="40" y="27"/>
                    <a:pt x="40" y="27"/>
                    <a:pt x="40" y="14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3818554" y="1887292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15" y="0"/>
                  </a:moveTo>
                  <a:cubicBezTo>
                    <a:pt x="1" y="0"/>
                    <a:pt x="1" y="13"/>
                    <a:pt x="1" y="27"/>
                  </a:cubicBezTo>
                  <a:lnTo>
                    <a:pt x="15" y="27"/>
                  </a:lnTo>
                  <a:cubicBezTo>
                    <a:pt x="15" y="40"/>
                    <a:pt x="27" y="40"/>
                    <a:pt x="41" y="53"/>
                  </a:cubicBezTo>
                  <a:lnTo>
                    <a:pt x="54" y="53"/>
                  </a:lnTo>
                  <a:cubicBezTo>
                    <a:pt x="54" y="53"/>
                    <a:pt x="68" y="53"/>
                    <a:pt x="68" y="40"/>
                  </a:cubicBezTo>
                  <a:cubicBezTo>
                    <a:pt x="68" y="40"/>
                    <a:pt x="68" y="27"/>
                    <a:pt x="54" y="27"/>
                  </a:cubicBezTo>
                  <a:cubicBezTo>
                    <a:pt x="54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3820297" y="1889890"/>
              <a:ext cx="1381" cy="1315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" y="1"/>
                  </a:moveTo>
                  <a:lnTo>
                    <a:pt x="1" y="13"/>
                  </a:lnTo>
                  <a:lnTo>
                    <a:pt x="15" y="27"/>
                  </a:lnTo>
                  <a:lnTo>
                    <a:pt x="27" y="40"/>
                  </a:lnTo>
                  <a:lnTo>
                    <a:pt x="41" y="40"/>
                  </a:lnTo>
                  <a:lnTo>
                    <a:pt x="41" y="27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3822501" y="1879005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1" y="0"/>
                  </a:moveTo>
                  <a:lnTo>
                    <a:pt x="1" y="14"/>
                  </a:lnTo>
                  <a:cubicBezTo>
                    <a:pt x="13" y="27"/>
                    <a:pt x="13" y="27"/>
                    <a:pt x="27" y="27"/>
                  </a:cubicBezTo>
                  <a:lnTo>
                    <a:pt x="27" y="41"/>
                  </a:lnTo>
                  <a:cubicBezTo>
                    <a:pt x="40" y="41"/>
                    <a:pt x="40" y="27"/>
                    <a:pt x="40" y="27"/>
                  </a:cubicBezTo>
                  <a:lnTo>
                    <a:pt x="40" y="14"/>
                  </a:ln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3848151" y="1890317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15" y="0"/>
                    <a:pt x="15" y="14"/>
                    <a:pt x="1" y="14"/>
                  </a:cubicBezTo>
                  <a:lnTo>
                    <a:pt x="1" y="27"/>
                  </a:lnTo>
                  <a:cubicBezTo>
                    <a:pt x="1" y="41"/>
                    <a:pt x="1" y="41"/>
                    <a:pt x="15" y="41"/>
                  </a:cubicBezTo>
                  <a:lnTo>
                    <a:pt x="27" y="41"/>
                  </a:lnTo>
                  <a:cubicBezTo>
                    <a:pt x="27" y="27"/>
                    <a:pt x="27" y="27"/>
                    <a:pt x="41" y="27"/>
                  </a:cubicBezTo>
                  <a:lnTo>
                    <a:pt x="41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3846441" y="1879465"/>
              <a:ext cx="1743" cy="1085"/>
            </a:xfrm>
            <a:custGeom>
              <a:avLst/>
              <a:gdLst/>
              <a:ahLst/>
              <a:cxnLst/>
              <a:rect l="l" t="t" r="r" b="b"/>
              <a:pathLst>
                <a:path w="53" h="33" extrusionOk="0">
                  <a:moveTo>
                    <a:pt x="26" y="0"/>
                  </a:moveTo>
                  <a:cubicBezTo>
                    <a:pt x="26" y="0"/>
                    <a:pt x="14" y="0"/>
                    <a:pt x="14" y="13"/>
                  </a:cubicBezTo>
                  <a:cubicBezTo>
                    <a:pt x="14" y="13"/>
                    <a:pt x="0" y="13"/>
                    <a:pt x="0" y="27"/>
                  </a:cubicBezTo>
                  <a:lnTo>
                    <a:pt x="14" y="27"/>
                  </a:lnTo>
                  <a:cubicBezTo>
                    <a:pt x="14" y="31"/>
                    <a:pt x="15" y="32"/>
                    <a:pt x="17" y="32"/>
                  </a:cubicBezTo>
                  <a:cubicBezTo>
                    <a:pt x="21" y="32"/>
                    <a:pt x="26" y="27"/>
                    <a:pt x="26" y="27"/>
                  </a:cubicBezTo>
                  <a:lnTo>
                    <a:pt x="40" y="13"/>
                  </a:lnTo>
                  <a:lnTo>
                    <a:pt x="53" y="13"/>
                  </a:lnTo>
                  <a:cubicBezTo>
                    <a:pt x="53" y="13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3815101" y="1857925"/>
              <a:ext cx="2631" cy="3683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27" y="0"/>
                  </a:moveTo>
                  <a:cubicBezTo>
                    <a:pt x="19" y="0"/>
                    <a:pt x="14" y="6"/>
                    <a:pt x="14" y="6"/>
                  </a:cubicBezTo>
                  <a:cubicBezTo>
                    <a:pt x="0" y="20"/>
                    <a:pt x="0" y="33"/>
                    <a:pt x="0" y="46"/>
                  </a:cubicBezTo>
                  <a:cubicBezTo>
                    <a:pt x="14" y="46"/>
                    <a:pt x="14" y="59"/>
                    <a:pt x="27" y="73"/>
                  </a:cubicBezTo>
                  <a:cubicBezTo>
                    <a:pt x="27" y="73"/>
                    <a:pt x="40" y="85"/>
                    <a:pt x="40" y="99"/>
                  </a:cubicBezTo>
                  <a:lnTo>
                    <a:pt x="53" y="112"/>
                  </a:lnTo>
                  <a:lnTo>
                    <a:pt x="79" y="112"/>
                  </a:lnTo>
                  <a:lnTo>
                    <a:pt x="79" y="85"/>
                  </a:lnTo>
                  <a:cubicBezTo>
                    <a:pt x="79" y="59"/>
                    <a:pt x="67" y="46"/>
                    <a:pt x="53" y="20"/>
                  </a:cubicBezTo>
                  <a:lnTo>
                    <a:pt x="40" y="6"/>
                  </a:lnTo>
                  <a:cubicBezTo>
                    <a:pt x="36" y="2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3869921" y="1850723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27" y="1"/>
                  </a:moveTo>
                  <a:cubicBezTo>
                    <a:pt x="27" y="1"/>
                    <a:pt x="14" y="1"/>
                    <a:pt x="14" y="13"/>
                  </a:cubicBezTo>
                  <a:lnTo>
                    <a:pt x="14" y="27"/>
                  </a:lnTo>
                  <a:cubicBezTo>
                    <a:pt x="14" y="40"/>
                    <a:pt x="1" y="54"/>
                    <a:pt x="1" y="54"/>
                  </a:cubicBezTo>
                  <a:lnTo>
                    <a:pt x="1" y="66"/>
                  </a:lnTo>
                  <a:cubicBezTo>
                    <a:pt x="1" y="80"/>
                    <a:pt x="14" y="80"/>
                    <a:pt x="14" y="80"/>
                  </a:cubicBezTo>
                  <a:cubicBezTo>
                    <a:pt x="27" y="80"/>
                    <a:pt x="27" y="80"/>
                    <a:pt x="27" y="66"/>
                  </a:cubicBezTo>
                  <a:cubicBezTo>
                    <a:pt x="41" y="54"/>
                    <a:pt x="54" y="40"/>
                    <a:pt x="54" y="27"/>
                  </a:cubicBezTo>
                  <a:lnTo>
                    <a:pt x="54" y="13"/>
                  </a:lnTo>
                  <a:cubicBezTo>
                    <a:pt x="54" y="1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3841212" y="1917546"/>
              <a:ext cx="3519" cy="3486"/>
            </a:xfrm>
            <a:custGeom>
              <a:avLst/>
              <a:gdLst/>
              <a:ahLst/>
              <a:cxnLst/>
              <a:rect l="l" t="t" r="r" b="b"/>
              <a:pathLst>
                <a:path w="107" h="106" extrusionOk="0">
                  <a:moveTo>
                    <a:pt x="76" y="1"/>
                  </a:moveTo>
                  <a:cubicBezTo>
                    <a:pt x="71" y="1"/>
                    <a:pt x="62" y="7"/>
                    <a:pt x="53" y="7"/>
                  </a:cubicBezTo>
                  <a:lnTo>
                    <a:pt x="27" y="33"/>
                  </a:lnTo>
                  <a:cubicBezTo>
                    <a:pt x="27" y="46"/>
                    <a:pt x="14" y="46"/>
                    <a:pt x="14" y="60"/>
                  </a:cubicBezTo>
                  <a:cubicBezTo>
                    <a:pt x="14" y="73"/>
                    <a:pt x="0" y="73"/>
                    <a:pt x="0" y="86"/>
                  </a:cubicBezTo>
                  <a:cubicBezTo>
                    <a:pt x="0" y="86"/>
                    <a:pt x="0" y="99"/>
                    <a:pt x="14" y="99"/>
                  </a:cubicBezTo>
                  <a:cubicBezTo>
                    <a:pt x="14" y="104"/>
                    <a:pt x="15" y="105"/>
                    <a:pt x="18" y="105"/>
                  </a:cubicBezTo>
                  <a:cubicBezTo>
                    <a:pt x="23" y="105"/>
                    <a:pt x="31" y="99"/>
                    <a:pt x="40" y="99"/>
                  </a:cubicBezTo>
                  <a:cubicBezTo>
                    <a:pt x="67" y="86"/>
                    <a:pt x="80" y="73"/>
                    <a:pt x="93" y="46"/>
                  </a:cubicBezTo>
                  <a:lnTo>
                    <a:pt x="93" y="33"/>
                  </a:lnTo>
                  <a:cubicBezTo>
                    <a:pt x="106" y="20"/>
                    <a:pt x="93" y="7"/>
                    <a:pt x="80" y="7"/>
                  </a:cubicBezTo>
                  <a:cubicBezTo>
                    <a:pt x="80" y="2"/>
                    <a:pt x="78" y="1"/>
                    <a:pt x="7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3837727" y="1921229"/>
              <a:ext cx="2631" cy="2203"/>
            </a:xfrm>
            <a:custGeom>
              <a:avLst/>
              <a:gdLst/>
              <a:ahLst/>
              <a:cxnLst/>
              <a:rect l="l" t="t" r="r" b="b"/>
              <a:pathLst>
                <a:path w="80" h="67" extrusionOk="0">
                  <a:moveTo>
                    <a:pt x="41" y="1"/>
                  </a:moveTo>
                  <a:cubicBezTo>
                    <a:pt x="41" y="13"/>
                    <a:pt x="27" y="13"/>
                    <a:pt x="27" y="27"/>
                  </a:cubicBezTo>
                  <a:lnTo>
                    <a:pt x="14" y="40"/>
                  </a:lnTo>
                  <a:lnTo>
                    <a:pt x="0" y="54"/>
                  </a:lnTo>
                  <a:cubicBezTo>
                    <a:pt x="0" y="66"/>
                    <a:pt x="0" y="66"/>
                    <a:pt x="14" y="66"/>
                  </a:cubicBezTo>
                  <a:lnTo>
                    <a:pt x="27" y="66"/>
                  </a:lnTo>
                  <a:lnTo>
                    <a:pt x="67" y="27"/>
                  </a:lnTo>
                  <a:lnTo>
                    <a:pt x="67" y="13"/>
                  </a:lnTo>
                  <a:cubicBezTo>
                    <a:pt x="80" y="13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3786360" y="1919914"/>
              <a:ext cx="2236" cy="4144"/>
            </a:xfrm>
            <a:custGeom>
              <a:avLst/>
              <a:gdLst/>
              <a:ahLst/>
              <a:cxnLst/>
              <a:rect l="l" t="t" r="r" b="b"/>
              <a:pathLst>
                <a:path w="68" h="126" extrusionOk="0">
                  <a:moveTo>
                    <a:pt x="14" y="1"/>
                  </a:moveTo>
                  <a:cubicBezTo>
                    <a:pt x="14" y="1"/>
                    <a:pt x="0" y="14"/>
                    <a:pt x="0" y="27"/>
                  </a:cubicBezTo>
                  <a:cubicBezTo>
                    <a:pt x="0" y="53"/>
                    <a:pt x="14" y="80"/>
                    <a:pt x="14" y="94"/>
                  </a:cubicBezTo>
                  <a:lnTo>
                    <a:pt x="27" y="120"/>
                  </a:lnTo>
                  <a:cubicBezTo>
                    <a:pt x="36" y="120"/>
                    <a:pt x="45" y="126"/>
                    <a:pt x="50" y="126"/>
                  </a:cubicBezTo>
                  <a:cubicBezTo>
                    <a:pt x="52" y="126"/>
                    <a:pt x="53" y="124"/>
                    <a:pt x="53" y="120"/>
                  </a:cubicBezTo>
                  <a:cubicBezTo>
                    <a:pt x="67" y="120"/>
                    <a:pt x="67" y="106"/>
                    <a:pt x="67" y="94"/>
                  </a:cubicBezTo>
                  <a:lnTo>
                    <a:pt x="67" y="53"/>
                  </a:lnTo>
                  <a:cubicBezTo>
                    <a:pt x="53" y="53"/>
                    <a:pt x="53" y="41"/>
                    <a:pt x="53" y="27"/>
                  </a:cubicBezTo>
                  <a:lnTo>
                    <a:pt x="41" y="14"/>
                  </a:lnTo>
                  <a:cubicBezTo>
                    <a:pt x="41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3786360" y="1915573"/>
              <a:ext cx="1776" cy="2960"/>
            </a:xfrm>
            <a:custGeom>
              <a:avLst/>
              <a:gdLst/>
              <a:ahLst/>
              <a:cxnLst/>
              <a:rect l="l" t="t" r="r" b="b"/>
              <a:pathLst>
                <a:path w="54" h="90" extrusionOk="0">
                  <a:moveTo>
                    <a:pt x="14" y="0"/>
                  </a:moveTo>
                  <a:cubicBezTo>
                    <a:pt x="14" y="0"/>
                    <a:pt x="0" y="14"/>
                    <a:pt x="0" y="27"/>
                  </a:cubicBezTo>
                  <a:cubicBezTo>
                    <a:pt x="0" y="40"/>
                    <a:pt x="14" y="53"/>
                    <a:pt x="14" y="67"/>
                  </a:cubicBezTo>
                  <a:lnTo>
                    <a:pt x="27" y="80"/>
                  </a:lnTo>
                  <a:cubicBezTo>
                    <a:pt x="27" y="86"/>
                    <a:pt x="30" y="90"/>
                    <a:pt x="34" y="90"/>
                  </a:cubicBezTo>
                  <a:cubicBezTo>
                    <a:pt x="37" y="90"/>
                    <a:pt x="41" y="86"/>
                    <a:pt x="41" y="80"/>
                  </a:cubicBezTo>
                  <a:lnTo>
                    <a:pt x="53" y="67"/>
                  </a:lnTo>
                  <a:cubicBezTo>
                    <a:pt x="53" y="53"/>
                    <a:pt x="53" y="53"/>
                    <a:pt x="41" y="40"/>
                  </a:cubicBez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3841640" y="1816786"/>
              <a:ext cx="1348" cy="2960"/>
            </a:xfrm>
            <a:custGeom>
              <a:avLst/>
              <a:gdLst/>
              <a:ahLst/>
              <a:cxnLst/>
              <a:rect l="l" t="t" r="r" b="b"/>
              <a:pathLst>
                <a:path w="41" h="90" extrusionOk="0">
                  <a:moveTo>
                    <a:pt x="14" y="0"/>
                  </a:moveTo>
                  <a:cubicBezTo>
                    <a:pt x="1" y="0"/>
                    <a:pt x="1" y="13"/>
                    <a:pt x="1" y="27"/>
                  </a:cubicBezTo>
                  <a:cubicBezTo>
                    <a:pt x="1" y="39"/>
                    <a:pt x="1" y="53"/>
                    <a:pt x="14" y="66"/>
                  </a:cubicBezTo>
                  <a:lnTo>
                    <a:pt x="14" y="80"/>
                  </a:lnTo>
                  <a:cubicBezTo>
                    <a:pt x="21" y="86"/>
                    <a:pt x="24" y="89"/>
                    <a:pt x="27" y="89"/>
                  </a:cubicBezTo>
                  <a:cubicBezTo>
                    <a:pt x="31" y="89"/>
                    <a:pt x="34" y="86"/>
                    <a:pt x="40" y="80"/>
                  </a:cubicBezTo>
                  <a:lnTo>
                    <a:pt x="40" y="66"/>
                  </a:lnTo>
                  <a:lnTo>
                    <a:pt x="40" y="39"/>
                  </a:lnTo>
                  <a:cubicBezTo>
                    <a:pt x="40" y="39"/>
                    <a:pt x="40" y="27"/>
                    <a:pt x="27" y="27"/>
                  </a:cubicBezTo>
                  <a:lnTo>
                    <a:pt x="27" y="13"/>
                  </a:ln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3902576" y="1933857"/>
              <a:ext cx="1776" cy="1743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lnTo>
                    <a:pt x="1" y="27"/>
                  </a:lnTo>
                  <a:lnTo>
                    <a:pt x="1" y="40"/>
                  </a:lnTo>
                  <a:cubicBezTo>
                    <a:pt x="1" y="40"/>
                    <a:pt x="1" y="53"/>
                    <a:pt x="14" y="53"/>
                  </a:cubicBezTo>
                  <a:cubicBezTo>
                    <a:pt x="14" y="53"/>
                    <a:pt x="27" y="53"/>
                    <a:pt x="27" y="40"/>
                  </a:cubicBezTo>
                  <a:cubicBezTo>
                    <a:pt x="40" y="40"/>
                    <a:pt x="40" y="27"/>
                    <a:pt x="54" y="14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3900406" y="1935173"/>
              <a:ext cx="1348" cy="1315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7" y="0"/>
                  </a:moveTo>
                  <a:lnTo>
                    <a:pt x="14" y="13"/>
                  </a:lnTo>
                  <a:cubicBezTo>
                    <a:pt x="0" y="13"/>
                    <a:pt x="0" y="27"/>
                    <a:pt x="0" y="27"/>
                  </a:cubicBezTo>
                  <a:lnTo>
                    <a:pt x="14" y="39"/>
                  </a:lnTo>
                  <a:cubicBezTo>
                    <a:pt x="14" y="39"/>
                    <a:pt x="27" y="39"/>
                    <a:pt x="27" y="27"/>
                  </a:cubicBezTo>
                  <a:cubicBezTo>
                    <a:pt x="27" y="27"/>
                    <a:pt x="40" y="27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3908693" y="1922775"/>
              <a:ext cx="1315" cy="1513"/>
            </a:xfrm>
            <a:custGeom>
              <a:avLst/>
              <a:gdLst/>
              <a:ahLst/>
              <a:cxnLst/>
              <a:rect l="l" t="t" r="r" b="b"/>
              <a:pathLst>
                <a:path w="40" h="46" extrusionOk="0">
                  <a:moveTo>
                    <a:pt x="30" y="1"/>
                  </a:moveTo>
                  <a:cubicBezTo>
                    <a:pt x="27" y="1"/>
                    <a:pt x="27" y="7"/>
                    <a:pt x="27" y="7"/>
                  </a:cubicBezTo>
                  <a:cubicBezTo>
                    <a:pt x="13" y="19"/>
                    <a:pt x="13" y="19"/>
                    <a:pt x="13" y="33"/>
                  </a:cubicBezTo>
                  <a:cubicBezTo>
                    <a:pt x="0" y="33"/>
                    <a:pt x="0" y="46"/>
                    <a:pt x="0" y="46"/>
                  </a:cubicBezTo>
                  <a:lnTo>
                    <a:pt x="27" y="46"/>
                  </a:lnTo>
                  <a:cubicBezTo>
                    <a:pt x="27" y="33"/>
                    <a:pt x="39" y="33"/>
                    <a:pt x="39" y="19"/>
                  </a:cubicBezTo>
                  <a:lnTo>
                    <a:pt x="39" y="7"/>
                  </a:lnTo>
                  <a:cubicBezTo>
                    <a:pt x="35" y="2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3863837" y="1905576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4" y="0"/>
                  </a:moveTo>
                  <a:cubicBezTo>
                    <a:pt x="0" y="13"/>
                    <a:pt x="14" y="13"/>
                    <a:pt x="14" y="27"/>
                  </a:cubicBezTo>
                  <a:cubicBezTo>
                    <a:pt x="14" y="27"/>
                    <a:pt x="27" y="39"/>
                    <a:pt x="41" y="39"/>
                  </a:cubicBezTo>
                  <a:cubicBezTo>
                    <a:pt x="41" y="39"/>
                    <a:pt x="41" y="53"/>
                    <a:pt x="53" y="53"/>
                  </a:cubicBezTo>
                  <a:lnTo>
                    <a:pt x="53" y="39"/>
                  </a:lnTo>
                  <a:lnTo>
                    <a:pt x="53" y="13"/>
                  </a:lnTo>
                  <a:cubicBezTo>
                    <a:pt x="41" y="13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3865580" y="1907713"/>
              <a:ext cx="1348" cy="1118"/>
            </a:xfrm>
            <a:custGeom>
              <a:avLst/>
              <a:gdLst/>
              <a:ahLst/>
              <a:cxnLst/>
              <a:rect l="l" t="t" r="r" b="b"/>
              <a:pathLst>
                <a:path w="41" h="34" extrusionOk="0">
                  <a:moveTo>
                    <a:pt x="0" y="1"/>
                  </a:moveTo>
                  <a:lnTo>
                    <a:pt x="0" y="15"/>
                  </a:lnTo>
                  <a:lnTo>
                    <a:pt x="14" y="27"/>
                  </a:lnTo>
                  <a:cubicBezTo>
                    <a:pt x="14" y="27"/>
                    <a:pt x="20" y="33"/>
                    <a:pt x="24" y="33"/>
                  </a:cubicBezTo>
                  <a:cubicBezTo>
                    <a:pt x="25" y="33"/>
                    <a:pt x="27" y="32"/>
                    <a:pt x="27" y="27"/>
                  </a:cubicBezTo>
                  <a:lnTo>
                    <a:pt x="41" y="27"/>
                  </a:lnTo>
                  <a:cubicBezTo>
                    <a:pt x="41" y="15"/>
                    <a:pt x="27" y="15"/>
                    <a:pt x="27" y="15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3853840" y="1902090"/>
              <a:ext cx="1315" cy="888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13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13" y="27"/>
                    <a:pt x="27" y="27"/>
                    <a:pt x="27" y="27"/>
                  </a:cubicBezTo>
                  <a:lnTo>
                    <a:pt x="40" y="27"/>
                  </a:lnTo>
                  <a:lnTo>
                    <a:pt x="40" y="13"/>
                  </a:lnTo>
                  <a:cubicBezTo>
                    <a:pt x="40" y="13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3887350" y="1872493"/>
              <a:ext cx="9175" cy="9142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TWO_COLUMNS_1_2"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" name="Google Shape;1690;p14"/>
          <p:cNvPicPr preferRelativeResize="0"/>
          <p:nvPr/>
        </p:nvPicPr>
        <p:blipFill rotWithShape="1">
          <a:blip r:embed="rId2">
            <a:alphaModFix amt="18000"/>
          </a:blip>
          <a:srcRect b="21023"/>
          <a:stretch/>
        </p:blipFill>
        <p:spPr>
          <a:xfrm>
            <a:off x="0" y="0"/>
            <a:ext cx="9211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1" name="Google Shape;1691;p14"/>
          <p:cNvSpPr txBox="1">
            <a:spLocks noGrp="1"/>
          </p:cNvSpPr>
          <p:nvPr>
            <p:ph type="subTitle" idx="1"/>
          </p:nvPr>
        </p:nvSpPr>
        <p:spPr>
          <a:xfrm>
            <a:off x="720000" y="3201603"/>
            <a:ext cx="41460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3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hadows Into Light Two"/>
              <a:buNone/>
              <a:defRPr sz="2200" b="1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1692" name="Google Shape;1692;p14"/>
          <p:cNvSpPr txBox="1">
            <a:spLocks noGrp="1"/>
          </p:cNvSpPr>
          <p:nvPr>
            <p:ph type="subTitle" idx="2"/>
          </p:nvPr>
        </p:nvSpPr>
        <p:spPr>
          <a:xfrm>
            <a:off x="720000" y="1054488"/>
            <a:ext cx="4146000" cy="21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14"/>
          <p:cNvSpPr/>
          <p:nvPr/>
        </p:nvSpPr>
        <p:spPr>
          <a:xfrm>
            <a:off x="-81128" y="4558400"/>
            <a:ext cx="9251609" cy="1475031"/>
          </a:xfrm>
          <a:custGeom>
            <a:avLst/>
            <a:gdLst/>
            <a:ahLst/>
            <a:cxnLst/>
            <a:rect l="l" t="t" r="r" b="b"/>
            <a:pathLst>
              <a:path w="31223" h="4978" extrusionOk="0">
                <a:moveTo>
                  <a:pt x="24350" y="1"/>
                </a:moveTo>
                <a:cubicBezTo>
                  <a:pt x="22062" y="1"/>
                  <a:pt x="19787" y="379"/>
                  <a:pt x="17510" y="755"/>
                </a:cubicBezTo>
                <a:cubicBezTo>
                  <a:pt x="16412" y="941"/>
                  <a:pt x="15301" y="1126"/>
                  <a:pt x="14189" y="1311"/>
                </a:cubicBezTo>
                <a:cubicBezTo>
                  <a:pt x="13083" y="1499"/>
                  <a:pt x="11966" y="1678"/>
                  <a:pt x="10838" y="1678"/>
                </a:cubicBezTo>
                <a:cubicBezTo>
                  <a:pt x="10698" y="1678"/>
                  <a:pt x="10557" y="1675"/>
                  <a:pt x="10416" y="1669"/>
                </a:cubicBezTo>
                <a:cubicBezTo>
                  <a:pt x="8630" y="1602"/>
                  <a:pt x="6909" y="1020"/>
                  <a:pt x="5148" y="743"/>
                </a:cubicBezTo>
                <a:cubicBezTo>
                  <a:pt x="4589" y="650"/>
                  <a:pt x="4011" y="593"/>
                  <a:pt x="3436" y="593"/>
                </a:cubicBezTo>
                <a:cubicBezTo>
                  <a:pt x="2202" y="593"/>
                  <a:pt x="984" y="854"/>
                  <a:pt x="0" y="1576"/>
                </a:cubicBezTo>
                <a:lnTo>
                  <a:pt x="0" y="4978"/>
                </a:lnTo>
                <a:lnTo>
                  <a:pt x="31222" y="4978"/>
                </a:lnTo>
                <a:lnTo>
                  <a:pt x="31222" y="1602"/>
                </a:lnTo>
                <a:cubicBezTo>
                  <a:pt x="29198" y="451"/>
                  <a:pt x="26816" y="28"/>
                  <a:pt x="24472" y="1"/>
                </a:cubicBezTo>
                <a:cubicBezTo>
                  <a:pt x="24432" y="1"/>
                  <a:pt x="24391" y="1"/>
                  <a:pt x="24350" y="1"/>
                </a:cubicBezTo>
                <a:close/>
              </a:path>
            </a:pathLst>
          </a:custGeom>
          <a:solidFill>
            <a:srgbClr val="5B7C41">
              <a:alpha val="283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4" name="Google Shape;1694;p14"/>
          <p:cNvGrpSpPr/>
          <p:nvPr/>
        </p:nvGrpSpPr>
        <p:grpSpPr>
          <a:xfrm rot="721927" flipH="1">
            <a:off x="8042134" y="3680541"/>
            <a:ext cx="1063232" cy="1608187"/>
            <a:chOff x="3587009" y="1983415"/>
            <a:chExt cx="119735" cy="181132"/>
          </a:xfrm>
        </p:grpSpPr>
        <p:sp>
          <p:nvSpPr>
            <p:cNvPr id="1695" name="Google Shape;1695;p14"/>
            <p:cNvSpPr/>
            <p:nvPr/>
          </p:nvSpPr>
          <p:spPr>
            <a:xfrm>
              <a:off x="3633147" y="2031494"/>
              <a:ext cx="48374" cy="52123"/>
            </a:xfrm>
            <a:custGeom>
              <a:avLst/>
              <a:gdLst/>
              <a:ahLst/>
              <a:cxnLst/>
              <a:rect l="l" t="t" r="r" b="b"/>
              <a:pathLst>
                <a:path w="1471" h="1585" extrusionOk="0">
                  <a:moveTo>
                    <a:pt x="1219" y="1"/>
                  </a:moveTo>
                  <a:cubicBezTo>
                    <a:pt x="1187" y="1"/>
                    <a:pt x="1155" y="8"/>
                    <a:pt x="1126" y="22"/>
                  </a:cubicBezTo>
                  <a:cubicBezTo>
                    <a:pt x="941" y="115"/>
                    <a:pt x="650" y="472"/>
                    <a:pt x="1" y="1518"/>
                  </a:cubicBezTo>
                  <a:lnTo>
                    <a:pt x="41" y="1584"/>
                  </a:lnTo>
                  <a:cubicBezTo>
                    <a:pt x="662" y="1372"/>
                    <a:pt x="1100" y="922"/>
                    <a:pt x="1351" y="460"/>
                  </a:cubicBezTo>
                  <a:cubicBezTo>
                    <a:pt x="1417" y="340"/>
                    <a:pt x="1470" y="181"/>
                    <a:pt x="1377" y="75"/>
                  </a:cubicBezTo>
                  <a:cubicBezTo>
                    <a:pt x="1335" y="24"/>
                    <a:pt x="1276" y="1"/>
                    <a:pt x="121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3636205" y="2047016"/>
              <a:ext cx="31372" cy="32688"/>
            </a:xfrm>
            <a:custGeom>
              <a:avLst/>
              <a:gdLst/>
              <a:ahLst/>
              <a:cxnLst/>
              <a:rect l="l" t="t" r="r" b="b"/>
              <a:pathLst>
                <a:path w="954" h="994" extrusionOk="0">
                  <a:moveTo>
                    <a:pt x="940" y="0"/>
                  </a:moveTo>
                  <a:cubicBezTo>
                    <a:pt x="675" y="371"/>
                    <a:pt x="358" y="702"/>
                    <a:pt x="13" y="980"/>
                  </a:cubicBezTo>
                  <a:cubicBezTo>
                    <a:pt x="1" y="980"/>
                    <a:pt x="1" y="994"/>
                    <a:pt x="1" y="994"/>
                  </a:cubicBezTo>
                  <a:lnTo>
                    <a:pt x="13" y="994"/>
                  </a:lnTo>
                  <a:cubicBezTo>
                    <a:pt x="371" y="715"/>
                    <a:pt x="689" y="385"/>
                    <a:pt x="954" y="14"/>
                  </a:cubicBezTo>
                  <a:lnTo>
                    <a:pt x="9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3613120" y="2080690"/>
              <a:ext cx="58371" cy="43408"/>
            </a:xfrm>
            <a:custGeom>
              <a:avLst/>
              <a:gdLst/>
              <a:ahLst/>
              <a:cxnLst/>
              <a:rect l="l" t="t" r="r" b="b"/>
              <a:pathLst>
                <a:path w="1775" h="1320" extrusionOk="0">
                  <a:moveTo>
                    <a:pt x="1522" y="1"/>
                  </a:moveTo>
                  <a:cubicBezTo>
                    <a:pt x="1504" y="1"/>
                    <a:pt x="1487" y="3"/>
                    <a:pt x="1470" y="9"/>
                  </a:cubicBezTo>
                  <a:cubicBezTo>
                    <a:pt x="1245" y="62"/>
                    <a:pt x="954" y="314"/>
                    <a:pt x="67" y="1226"/>
                  </a:cubicBezTo>
                  <a:lnTo>
                    <a:pt x="1" y="1320"/>
                  </a:lnTo>
                  <a:cubicBezTo>
                    <a:pt x="689" y="1226"/>
                    <a:pt x="1232" y="896"/>
                    <a:pt x="1589" y="485"/>
                  </a:cubicBezTo>
                  <a:cubicBezTo>
                    <a:pt x="1682" y="379"/>
                    <a:pt x="1774" y="234"/>
                    <a:pt x="1709" y="102"/>
                  </a:cubicBezTo>
                  <a:cubicBezTo>
                    <a:pt x="1667" y="39"/>
                    <a:pt x="1591" y="1"/>
                    <a:pt x="152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3619237" y="2094897"/>
              <a:ext cx="35713" cy="25256"/>
            </a:xfrm>
            <a:custGeom>
              <a:avLst/>
              <a:gdLst/>
              <a:ahLst/>
              <a:cxnLst/>
              <a:rect l="l" t="t" r="r" b="b"/>
              <a:pathLst>
                <a:path w="1086" h="768" extrusionOk="0">
                  <a:moveTo>
                    <a:pt x="1073" y="0"/>
                  </a:moveTo>
                  <a:cubicBezTo>
                    <a:pt x="741" y="305"/>
                    <a:pt x="384" y="556"/>
                    <a:pt x="0" y="755"/>
                  </a:cubicBezTo>
                  <a:lnTo>
                    <a:pt x="0" y="768"/>
                  </a:lnTo>
                  <a:lnTo>
                    <a:pt x="14" y="768"/>
                  </a:lnTo>
                  <a:cubicBezTo>
                    <a:pt x="159" y="688"/>
                    <a:pt x="318" y="596"/>
                    <a:pt x="464" y="503"/>
                  </a:cubicBezTo>
                  <a:cubicBezTo>
                    <a:pt x="676" y="358"/>
                    <a:pt x="887" y="199"/>
                    <a:pt x="1085" y="14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3606609" y="2025936"/>
              <a:ext cx="27459" cy="59423"/>
            </a:xfrm>
            <a:custGeom>
              <a:avLst/>
              <a:gdLst/>
              <a:ahLst/>
              <a:cxnLst/>
              <a:rect l="l" t="t" r="r" b="b"/>
              <a:pathLst>
                <a:path w="835" h="1807" extrusionOk="0">
                  <a:moveTo>
                    <a:pt x="225" y="0"/>
                  </a:moveTo>
                  <a:cubicBezTo>
                    <a:pt x="195" y="0"/>
                    <a:pt x="164" y="6"/>
                    <a:pt x="133" y="20"/>
                  </a:cubicBezTo>
                  <a:cubicBezTo>
                    <a:pt x="13" y="85"/>
                    <a:pt x="1" y="258"/>
                    <a:pt x="13" y="377"/>
                  </a:cubicBezTo>
                  <a:cubicBezTo>
                    <a:pt x="66" y="880"/>
                    <a:pt x="305" y="1409"/>
                    <a:pt x="795" y="1806"/>
                  </a:cubicBezTo>
                  <a:lnTo>
                    <a:pt x="834" y="1727"/>
                  </a:lnTo>
                  <a:cubicBezTo>
                    <a:pt x="636" y="562"/>
                    <a:pt x="516" y="205"/>
                    <a:pt x="371" y="59"/>
                  </a:cubicBezTo>
                  <a:cubicBezTo>
                    <a:pt x="336" y="24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3615323" y="2044385"/>
              <a:ext cx="16114" cy="38804"/>
            </a:xfrm>
            <a:custGeom>
              <a:avLst/>
              <a:gdLst/>
              <a:ahLst/>
              <a:cxnLst/>
              <a:rect l="l" t="t" r="r" b="b"/>
              <a:pathLst>
                <a:path w="490" h="1180" extrusionOk="0">
                  <a:moveTo>
                    <a:pt x="13" y="1"/>
                  </a:moveTo>
                  <a:cubicBezTo>
                    <a:pt x="13" y="1"/>
                    <a:pt x="0" y="1"/>
                    <a:pt x="13" y="15"/>
                  </a:cubicBezTo>
                  <a:cubicBezTo>
                    <a:pt x="106" y="424"/>
                    <a:pt x="265" y="809"/>
                    <a:pt x="477" y="1179"/>
                  </a:cubicBezTo>
                  <a:lnTo>
                    <a:pt x="490" y="1179"/>
                  </a:lnTo>
                  <a:lnTo>
                    <a:pt x="490" y="1166"/>
                  </a:lnTo>
                  <a:cubicBezTo>
                    <a:pt x="278" y="809"/>
                    <a:pt x="119" y="412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3591810" y="2072041"/>
              <a:ext cx="20948" cy="62909"/>
            </a:xfrm>
            <a:custGeom>
              <a:avLst/>
              <a:gdLst/>
              <a:ahLst/>
              <a:cxnLst/>
              <a:rect l="l" t="t" r="r" b="b"/>
              <a:pathLst>
                <a:path w="637" h="1913" extrusionOk="0">
                  <a:moveTo>
                    <a:pt x="354" y="0"/>
                  </a:moveTo>
                  <a:cubicBezTo>
                    <a:pt x="338" y="0"/>
                    <a:pt x="321" y="2"/>
                    <a:pt x="305" y="7"/>
                  </a:cubicBezTo>
                  <a:cubicBezTo>
                    <a:pt x="172" y="33"/>
                    <a:pt x="107" y="180"/>
                    <a:pt x="93" y="312"/>
                  </a:cubicBezTo>
                  <a:cubicBezTo>
                    <a:pt x="1" y="801"/>
                    <a:pt x="66" y="1436"/>
                    <a:pt x="424" y="1913"/>
                  </a:cubicBezTo>
                  <a:lnTo>
                    <a:pt x="504" y="1807"/>
                  </a:lnTo>
                  <a:cubicBezTo>
                    <a:pt x="636" y="642"/>
                    <a:pt x="622" y="285"/>
                    <a:pt x="530" y="113"/>
                  </a:cubicBezTo>
                  <a:cubicBezTo>
                    <a:pt x="497" y="48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3601380" y="2088385"/>
              <a:ext cx="5262" cy="41797"/>
            </a:xfrm>
            <a:custGeom>
              <a:avLst/>
              <a:gdLst/>
              <a:ahLst/>
              <a:cxnLst/>
              <a:rect l="l" t="t" r="r" b="b"/>
              <a:pathLst>
                <a:path w="160" h="1271" extrusionOk="0">
                  <a:moveTo>
                    <a:pt x="40" y="0"/>
                  </a:moveTo>
                  <a:cubicBezTo>
                    <a:pt x="27" y="0"/>
                    <a:pt x="27" y="0"/>
                    <a:pt x="27" y="13"/>
                  </a:cubicBezTo>
                  <a:cubicBezTo>
                    <a:pt x="1" y="436"/>
                    <a:pt x="40" y="860"/>
                    <a:pt x="146" y="1271"/>
                  </a:cubicBezTo>
                  <a:lnTo>
                    <a:pt x="160" y="1271"/>
                  </a:lnTo>
                  <a:cubicBezTo>
                    <a:pt x="67" y="860"/>
                    <a:pt x="27" y="436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3587009" y="2051817"/>
              <a:ext cx="55740" cy="104048"/>
            </a:xfrm>
            <a:custGeom>
              <a:avLst/>
              <a:gdLst/>
              <a:ahLst/>
              <a:cxnLst/>
              <a:rect l="l" t="t" r="r" b="b"/>
              <a:pathLst>
                <a:path w="1695" h="3164" extrusionOk="0">
                  <a:moveTo>
                    <a:pt x="1668" y="0"/>
                  </a:moveTo>
                  <a:cubicBezTo>
                    <a:pt x="1629" y="146"/>
                    <a:pt x="1603" y="292"/>
                    <a:pt x="1550" y="437"/>
                  </a:cubicBezTo>
                  <a:cubicBezTo>
                    <a:pt x="1509" y="583"/>
                    <a:pt x="1470" y="728"/>
                    <a:pt x="1417" y="860"/>
                  </a:cubicBezTo>
                  <a:cubicBezTo>
                    <a:pt x="1324" y="1151"/>
                    <a:pt x="1206" y="1430"/>
                    <a:pt x="1059" y="1695"/>
                  </a:cubicBezTo>
                  <a:cubicBezTo>
                    <a:pt x="927" y="1959"/>
                    <a:pt x="768" y="2224"/>
                    <a:pt x="597" y="2462"/>
                  </a:cubicBezTo>
                  <a:cubicBezTo>
                    <a:pt x="504" y="2581"/>
                    <a:pt x="411" y="2701"/>
                    <a:pt x="306" y="2819"/>
                  </a:cubicBezTo>
                  <a:cubicBezTo>
                    <a:pt x="265" y="2872"/>
                    <a:pt x="212" y="2925"/>
                    <a:pt x="159" y="2978"/>
                  </a:cubicBezTo>
                  <a:cubicBezTo>
                    <a:pt x="106" y="3031"/>
                    <a:pt x="41" y="3098"/>
                    <a:pt x="1" y="3124"/>
                  </a:cubicBezTo>
                  <a:lnTo>
                    <a:pt x="1" y="3163"/>
                  </a:lnTo>
                  <a:lnTo>
                    <a:pt x="27" y="3137"/>
                  </a:lnTo>
                  <a:lnTo>
                    <a:pt x="54" y="3124"/>
                  </a:lnTo>
                  <a:lnTo>
                    <a:pt x="94" y="3084"/>
                  </a:lnTo>
                  <a:cubicBezTo>
                    <a:pt x="120" y="3057"/>
                    <a:pt x="159" y="3031"/>
                    <a:pt x="173" y="3004"/>
                  </a:cubicBezTo>
                  <a:cubicBezTo>
                    <a:pt x="239" y="2951"/>
                    <a:pt x="279" y="2899"/>
                    <a:pt x="332" y="2846"/>
                  </a:cubicBezTo>
                  <a:cubicBezTo>
                    <a:pt x="438" y="2727"/>
                    <a:pt x="530" y="2607"/>
                    <a:pt x="623" y="2489"/>
                  </a:cubicBezTo>
                  <a:cubicBezTo>
                    <a:pt x="808" y="2250"/>
                    <a:pt x="967" y="1986"/>
                    <a:pt x="1112" y="1721"/>
                  </a:cubicBezTo>
                  <a:cubicBezTo>
                    <a:pt x="1245" y="1443"/>
                    <a:pt x="1377" y="1178"/>
                    <a:pt x="1470" y="887"/>
                  </a:cubicBezTo>
                  <a:cubicBezTo>
                    <a:pt x="1576" y="596"/>
                    <a:pt x="1656" y="304"/>
                    <a:pt x="169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3630977" y="1983415"/>
              <a:ext cx="22691" cy="74517"/>
            </a:xfrm>
            <a:custGeom>
              <a:avLst/>
              <a:gdLst/>
              <a:ahLst/>
              <a:cxnLst/>
              <a:rect l="l" t="t" r="r" b="b"/>
              <a:pathLst>
                <a:path w="690" h="2266" extrusionOk="0">
                  <a:moveTo>
                    <a:pt x="272" y="1"/>
                  </a:moveTo>
                  <a:cubicBezTo>
                    <a:pt x="186" y="1"/>
                    <a:pt x="105" y="75"/>
                    <a:pt x="80" y="161"/>
                  </a:cubicBezTo>
                  <a:cubicBezTo>
                    <a:pt x="1" y="386"/>
                    <a:pt x="40" y="889"/>
                    <a:pt x="305" y="2199"/>
                  </a:cubicBezTo>
                  <a:lnTo>
                    <a:pt x="331" y="2266"/>
                  </a:lnTo>
                  <a:cubicBezTo>
                    <a:pt x="636" y="1590"/>
                    <a:pt x="689" y="863"/>
                    <a:pt x="543" y="307"/>
                  </a:cubicBezTo>
                  <a:cubicBezTo>
                    <a:pt x="504" y="161"/>
                    <a:pt x="437" y="2"/>
                    <a:pt x="292" y="2"/>
                  </a:cubicBezTo>
                  <a:cubicBezTo>
                    <a:pt x="285" y="1"/>
                    <a:pt x="279" y="1"/>
                    <a:pt x="27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3641434" y="2002193"/>
              <a:ext cx="2631" cy="50939"/>
            </a:xfrm>
            <a:custGeom>
              <a:avLst/>
              <a:gdLst/>
              <a:ahLst/>
              <a:cxnLst/>
              <a:rect l="l" t="t" r="r" b="b"/>
              <a:pathLst>
                <a:path w="80" h="1549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66" y="516"/>
                    <a:pt x="66" y="1033"/>
                    <a:pt x="1" y="1536"/>
                  </a:cubicBezTo>
                  <a:cubicBezTo>
                    <a:pt x="1" y="1536"/>
                    <a:pt x="1" y="1549"/>
                    <a:pt x="13" y="1549"/>
                  </a:cubicBezTo>
                  <a:lnTo>
                    <a:pt x="13" y="1536"/>
                  </a:lnTo>
                  <a:cubicBezTo>
                    <a:pt x="80" y="1033"/>
                    <a:pt x="80" y="516"/>
                    <a:pt x="13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3676260" y="2038301"/>
              <a:ext cx="2203" cy="3519"/>
            </a:xfrm>
            <a:custGeom>
              <a:avLst/>
              <a:gdLst/>
              <a:ahLst/>
              <a:cxnLst/>
              <a:rect l="l" t="t" r="r" b="b"/>
              <a:pathLst>
                <a:path w="67" h="107" extrusionOk="0">
                  <a:moveTo>
                    <a:pt x="40" y="1"/>
                  </a:moveTo>
                  <a:cubicBezTo>
                    <a:pt x="27" y="1"/>
                    <a:pt x="27" y="1"/>
                    <a:pt x="13" y="14"/>
                  </a:cubicBezTo>
                  <a:lnTo>
                    <a:pt x="13" y="41"/>
                  </a:lnTo>
                  <a:cubicBezTo>
                    <a:pt x="13" y="54"/>
                    <a:pt x="13" y="67"/>
                    <a:pt x="0" y="80"/>
                  </a:cubicBezTo>
                  <a:lnTo>
                    <a:pt x="0" y="94"/>
                  </a:lnTo>
                  <a:cubicBezTo>
                    <a:pt x="13" y="106"/>
                    <a:pt x="13" y="106"/>
                    <a:pt x="27" y="106"/>
                  </a:cubicBezTo>
                  <a:cubicBezTo>
                    <a:pt x="27" y="106"/>
                    <a:pt x="40" y="106"/>
                    <a:pt x="40" y="94"/>
                  </a:cubicBezTo>
                  <a:cubicBezTo>
                    <a:pt x="53" y="80"/>
                    <a:pt x="66" y="54"/>
                    <a:pt x="66" y="27"/>
                  </a:cubicBezTo>
                  <a:lnTo>
                    <a:pt x="66" y="14"/>
                  </a:lnTo>
                  <a:cubicBezTo>
                    <a:pt x="66" y="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3623577" y="2049877"/>
              <a:ext cx="2631" cy="3584"/>
            </a:xfrm>
            <a:custGeom>
              <a:avLst/>
              <a:gdLst/>
              <a:ahLst/>
              <a:cxnLst/>
              <a:rect l="l" t="t" r="r" b="b"/>
              <a:pathLst>
                <a:path w="80" h="109" extrusionOk="0">
                  <a:moveTo>
                    <a:pt x="23" y="0"/>
                  </a:moveTo>
                  <a:cubicBezTo>
                    <a:pt x="18" y="0"/>
                    <a:pt x="10" y="6"/>
                    <a:pt x="0" y="6"/>
                  </a:cubicBezTo>
                  <a:lnTo>
                    <a:pt x="0" y="33"/>
                  </a:lnTo>
                  <a:cubicBezTo>
                    <a:pt x="0" y="46"/>
                    <a:pt x="14" y="59"/>
                    <a:pt x="14" y="59"/>
                  </a:cubicBezTo>
                  <a:cubicBezTo>
                    <a:pt x="14" y="72"/>
                    <a:pt x="27" y="86"/>
                    <a:pt x="27" y="86"/>
                  </a:cubicBezTo>
                  <a:lnTo>
                    <a:pt x="41" y="99"/>
                  </a:lnTo>
                  <a:cubicBezTo>
                    <a:pt x="47" y="105"/>
                    <a:pt x="54" y="109"/>
                    <a:pt x="59" y="109"/>
                  </a:cubicBezTo>
                  <a:cubicBezTo>
                    <a:pt x="64" y="109"/>
                    <a:pt x="67" y="105"/>
                    <a:pt x="67" y="99"/>
                  </a:cubicBezTo>
                  <a:cubicBezTo>
                    <a:pt x="80" y="99"/>
                    <a:pt x="80" y="86"/>
                    <a:pt x="67" y="72"/>
                  </a:cubicBezTo>
                  <a:cubicBezTo>
                    <a:pt x="67" y="59"/>
                    <a:pt x="53" y="33"/>
                    <a:pt x="41" y="19"/>
                  </a:cubicBezTo>
                  <a:lnTo>
                    <a:pt x="27" y="6"/>
                  </a:lnTo>
                  <a:cubicBezTo>
                    <a:pt x="27" y="2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3674944" y="2043102"/>
              <a:ext cx="1348" cy="2664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27" y="1"/>
                  </a:moveTo>
                  <a:cubicBezTo>
                    <a:pt x="14" y="1"/>
                    <a:pt x="14" y="1"/>
                    <a:pt x="0" y="13"/>
                  </a:cubicBezTo>
                  <a:lnTo>
                    <a:pt x="0" y="27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80"/>
                  </a:lnTo>
                  <a:cubicBezTo>
                    <a:pt x="14" y="80"/>
                    <a:pt x="14" y="66"/>
                    <a:pt x="27" y="66"/>
                  </a:cubicBezTo>
                  <a:cubicBezTo>
                    <a:pt x="27" y="54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3647945" y="2105584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67" y="1"/>
                  </a:moveTo>
                  <a:cubicBezTo>
                    <a:pt x="58" y="1"/>
                    <a:pt x="49" y="7"/>
                    <a:pt x="41" y="7"/>
                  </a:cubicBezTo>
                  <a:cubicBezTo>
                    <a:pt x="41" y="19"/>
                    <a:pt x="27" y="19"/>
                    <a:pt x="27" y="33"/>
                  </a:cubicBezTo>
                  <a:cubicBezTo>
                    <a:pt x="14" y="46"/>
                    <a:pt x="14" y="46"/>
                    <a:pt x="14" y="60"/>
                  </a:cubicBezTo>
                  <a:cubicBezTo>
                    <a:pt x="1" y="60"/>
                    <a:pt x="1" y="72"/>
                    <a:pt x="1" y="72"/>
                  </a:cubicBezTo>
                  <a:lnTo>
                    <a:pt x="1" y="99"/>
                  </a:lnTo>
                  <a:cubicBezTo>
                    <a:pt x="14" y="99"/>
                    <a:pt x="27" y="99"/>
                    <a:pt x="27" y="86"/>
                  </a:cubicBezTo>
                  <a:cubicBezTo>
                    <a:pt x="54" y="72"/>
                    <a:pt x="67" y="60"/>
                    <a:pt x="80" y="46"/>
                  </a:cubicBezTo>
                  <a:lnTo>
                    <a:pt x="80" y="33"/>
                  </a:lnTo>
                  <a:cubicBezTo>
                    <a:pt x="94" y="19"/>
                    <a:pt x="80" y="7"/>
                    <a:pt x="80" y="7"/>
                  </a:cubicBezTo>
                  <a:cubicBezTo>
                    <a:pt x="76" y="2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3644460" y="2109070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54" y="0"/>
                  </a:moveTo>
                  <a:cubicBezTo>
                    <a:pt x="47" y="0"/>
                    <a:pt x="41" y="7"/>
                    <a:pt x="41" y="7"/>
                  </a:cubicBezTo>
                  <a:lnTo>
                    <a:pt x="27" y="19"/>
                  </a:lnTo>
                  <a:lnTo>
                    <a:pt x="14" y="33"/>
                  </a:lnTo>
                  <a:cubicBezTo>
                    <a:pt x="14" y="46"/>
                    <a:pt x="14" y="46"/>
                    <a:pt x="1" y="46"/>
                  </a:cubicBezTo>
                  <a:cubicBezTo>
                    <a:pt x="1" y="59"/>
                    <a:pt x="1" y="59"/>
                    <a:pt x="14" y="59"/>
                  </a:cubicBezTo>
                  <a:cubicBezTo>
                    <a:pt x="14" y="64"/>
                    <a:pt x="16" y="65"/>
                    <a:pt x="18" y="65"/>
                  </a:cubicBezTo>
                  <a:cubicBezTo>
                    <a:pt x="22" y="65"/>
                    <a:pt x="27" y="59"/>
                    <a:pt x="27" y="59"/>
                  </a:cubicBezTo>
                  <a:cubicBezTo>
                    <a:pt x="41" y="46"/>
                    <a:pt x="54" y="46"/>
                    <a:pt x="67" y="33"/>
                  </a:cubicBezTo>
                  <a:lnTo>
                    <a:pt x="67" y="19"/>
                  </a:lnTo>
                  <a:lnTo>
                    <a:pt x="67" y="7"/>
                  </a:lnTo>
                  <a:cubicBezTo>
                    <a:pt x="63" y="2"/>
                    <a:pt x="58" y="0"/>
                    <a:pt x="5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3596579" y="2107952"/>
              <a:ext cx="2236" cy="3716"/>
            </a:xfrm>
            <a:custGeom>
              <a:avLst/>
              <a:gdLst/>
              <a:ahLst/>
              <a:cxnLst/>
              <a:rect l="l" t="t" r="r" b="b"/>
              <a:pathLst>
                <a:path w="68" h="113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41"/>
                    <a:pt x="15" y="67"/>
                    <a:pt x="15" y="93"/>
                  </a:cubicBezTo>
                  <a:lnTo>
                    <a:pt x="27" y="106"/>
                  </a:lnTo>
                  <a:cubicBezTo>
                    <a:pt x="27" y="106"/>
                    <a:pt x="33" y="112"/>
                    <a:pt x="41" y="112"/>
                  </a:cubicBezTo>
                  <a:cubicBezTo>
                    <a:pt x="45" y="112"/>
                    <a:pt x="49" y="111"/>
                    <a:pt x="54" y="106"/>
                  </a:cubicBezTo>
                  <a:cubicBezTo>
                    <a:pt x="67" y="106"/>
                    <a:pt x="67" y="93"/>
                    <a:pt x="67" y="80"/>
                  </a:cubicBezTo>
                  <a:cubicBezTo>
                    <a:pt x="67" y="67"/>
                    <a:pt x="67" y="53"/>
                    <a:pt x="54" y="53"/>
                  </a:cubicBezTo>
                  <a:cubicBezTo>
                    <a:pt x="54" y="41"/>
                    <a:pt x="54" y="27"/>
                    <a:pt x="41" y="27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3596579" y="2103578"/>
              <a:ext cx="1348" cy="2861"/>
            </a:xfrm>
            <a:custGeom>
              <a:avLst/>
              <a:gdLst/>
              <a:ahLst/>
              <a:cxnLst/>
              <a:rect l="l" t="t" r="r" b="b"/>
              <a:pathLst>
                <a:path w="41" h="87" extrusionOk="0">
                  <a:moveTo>
                    <a:pt x="15" y="1"/>
                  </a:moveTo>
                  <a:cubicBezTo>
                    <a:pt x="1" y="15"/>
                    <a:pt x="1" y="15"/>
                    <a:pt x="1" y="27"/>
                  </a:cubicBezTo>
                  <a:cubicBezTo>
                    <a:pt x="1" y="41"/>
                    <a:pt x="1" y="54"/>
                    <a:pt x="15" y="68"/>
                  </a:cubicBezTo>
                  <a:lnTo>
                    <a:pt x="15" y="80"/>
                  </a:lnTo>
                  <a:cubicBezTo>
                    <a:pt x="23" y="80"/>
                    <a:pt x="26" y="86"/>
                    <a:pt x="31" y="86"/>
                  </a:cubicBezTo>
                  <a:cubicBezTo>
                    <a:pt x="33" y="86"/>
                    <a:pt x="36" y="85"/>
                    <a:pt x="41" y="80"/>
                  </a:cubicBezTo>
                  <a:lnTo>
                    <a:pt x="41" y="68"/>
                  </a:lnTo>
                  <a:lnTo>
                    <a:pt x="41" y="41"/>
                  </a:lnTo>
                  <a:cubicBezTo>
                    <a:pt x="41" y="41"/>
                    <a:pt x="41" y="27"/>
                    <a:pt x="27" y="27"/>
                  </a:cubicBezTo>
                  <a:lnTo>
                    <a:pt x="27" y="15"/>
                  </a:lnTo>
                  <a:cubicBezTo>
                    <a:pt x="27" y="1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3648406" y="2011302"/>
              <a:ext cx="1315" cy="2664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1"/>
                  </a:moveTo>
                  <a:lnTo>
                    <a:pt x="0" y="27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27" y="80"/>
                  </a:lnTo>
                  <a:cubicBezTo>
                    <a:pt x="40" y="80"/>
                    <a:pt x="40" y="68"/>
                    <a:pt x="40" y="68"/>
                  </a:cubicBezTo>
                  <a:cubicBezTo>
                    <a:pt x="40" y="54"/>
                    <a:pt x="40" y="54"/>
                    <a:pt x="27" y="41"/>
                  </a:cubicBezTo>
                  <a:lnTo>
                    <a:pt x="27" y="27"/>
                  </a:lnTo>
                  <a:cubicBezTo>
                    <a:pt x="27" y="15"/>
                    <a:pt x="27" y="15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3644032" y="1989565"/>
              <a:ext cx="2203" cy="4374"/>
            </a:xfrm>
            <a:custGeom>
              <a:avLst/>
              <a:gdLst/>
              <a:ahLst/>
              <a:cxnLst/>
              <a:rect l="l" t="t" r="r" b="b"/>
              <a:pathLst>
                <a:path w="67" h="133" extrusionOk="0">
                  <a:moveTo>
                    <a:pt x="14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53"/>
                    <a:pt x="1" y="80"/>
                    <a:pt x="14" y="106"/>
                  </a:cubicBezTo>
                  <a:lnTo>
                    <a:pt x="27" y="133"/>
                  </a:lnTo>
                  <a:lnTo>
                    <a:pt x="54" y="133"/>
                  </a:lnTo>
                  <a:cubicBezTo>
                    <a:pt x="67" y="120"/>
                    <a:pt x="67" y="106"/>
                    <a:pt x="67" y="93"/>
                  </a:cubicBezTo>
                  <a:cubicBezTo>
                    <a:pt x="67" y="80"/>
                    <a:pt x="67" y="80"/>
                    <a:pt x="54" y="67"/>
                  </a:cubicBezTo>
                  <a:lnTo>
                    <a:pt x="54" y="27"/>
                  </a:lnTo>
                  <a:cubicBezTo>
                    <a:pt x="40" y="27"/>
                    <a:pt x="40" y="14"/>
                    <a:pt x="40" y="14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3641434" y="2094042"/>
              <a:ext cx="17857" cy="39166"/>
            </a:xfrm>
            <a:custGeom>
              <a:avLst/>
              <a:gdLst/>
              <a:ahLst/>
              <a:cxnLst/>
              <a:rect l="l" t="t" r="r" b="b"/>
              <a:pathLst>
                <a:path w="543" h="1191" extrusionOk="0">
                  <a:moveTo>
                    <a:pt x="149" y="0"/>
                  </a:moveTo>
                  <a:cubicBezTo>
                    <a:pt x="130" y="0"/>
                    <a:pt x="110" y="5"/>
                    <a:pt x="93" y="14"/>
                  </a:cubicBezTo>
                  <a:cubicBezTo>
                    <a:pt x="1" y="53"/>
                    <a:pt x="1" y="172"/>
                    <a:pt x="13" y="264"/>
                  </a:cubicBezTo>
                  <a:cubicBezTo>
                    <a:pt x="54" y="622"/>
                    <a:pt x="172" y="887"/>
                    <a:pt x="504" y="1191"/>
                  </a:cubicBezTo>
                  <a:lnTo>
                    <a:pt x="543" y="1152"/>
                  </a:lnTo>
                  <a:cubicBezTo>
                    <a:pt x="410" y="317"/>
                    <a:pt x="345" y="159"/>
                    <a:pt x="252" y="53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3647945" y="2105782"/>
              <a:ext cx="10063" cy="27031"/>
            </a:xfrm>
            <a:custGeom>
              <a:avLst/>
              <a:gdLst/>
              <a:ahLst/>
              <a:cxnLst/>
              <a:rect l="l" t="t" r="r" b="b"/>
              <a:pathLst>
                <a:path w="306" h="822" extrusionOk="0">
                  <a:moveTo>
                    <a:pt x="1" y="1"/>
                  </a:moveTo>
                  <a:cubicBezTo>
                    <a:pt x="41" y="172"/>
                    <a:pt x="94" y="345"/>
                    <a:pt x="159" y="504"/>
                  </a:cubicBezTo>
                  <a:cubicBezTo>
                    <a:pt x="200" y="609"/>
                    <a:pt x="253" y="715"/>
                    <a:pt x="306" y="821"/>
                  </a:cubicBezTo>
                  <a:cubicBezTo>
                    <a:pt x="173" y="557"/>
                    <a:pt x="80" y="292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3653635" y="2128209"/>
              <a:ext cx="40942" cy="14798"/>
            </a:xfrm>
            <a:custGeom>
              <a:avLst/>
              <a:gdLst/>
              <a:ahLst/>
              <a:cxnLst/>
              <a:rect l="l" t="t" r="r" b="b"/>
              <a:pathLst>
                <a:path w="1245" h="450" extrusionOk="0">
                  <a:moveTo>
                    <a:pt x="1036" y="0"/>
                  </a:moveTo>
                  <a:cubicBezTo>
                    <a:pt x="897" y="0"/>
                    <a:pt x="677" y="67"/>
                    <a:pt x="13" y="311"/>
                  </a:cubicBezTo>
                  <a:lnTo>
                    <a:pt x="0" y="364"/>
                  </a:lnTo>
                  <a:cubicBezTo>
                    <a:pt x="193" y="422"/>
                    <a:pt x="357" y="450"/>
                    <a:pt x="509" y="450"/>
                  </a:cubicBezTo>
                  <a:cubicBezTo>
                    <a:pt x="701" y="450"/>
                    <a:pt x="874" y="406"/>
                    <a:pt x="1059" y="325"/>
                  </a:cubicBezTo>
                  <a:cubicBezTo>
                    <a:pt x="1138" y="284"/>
                    <a:pt x="1244" y="231"/>
                    <a:pt x="1231" y="126"/>
                  </a:cubicBezTo>
                  <a:cubicBezTo>
                    <a:pt x="1231" y="73"/>
                    <a:pt x="1178" y="20"/>
                    <a:pt x="1112" y="7"/>
                  </a:cubicBezTo>
                  <a:cubicBezTo>
                    <a:pt x="1088" y="3"/>
                    <a:pt x="1064" y="0"/>
                    <a:pt x="103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3654029" y="2134918"/>
              <a:ext cx="28774" cy="5262"/>
            </a:xfrm>
            <a:custGeom>
              <a:avLst/>
              <a:gdLst/>
              <a:ahLst/>
              <a:cxnLst/>
              <a:rect l="l" t="t" r="r" b="b"/>
              <a:pathLst>
                <a:path w="875" h="160" extrusionOk="0">
                  <a:moveTo>
                    <a:pt x="862" y="1"/>
                  </a:moveTo>
                  <a:cubicBezTo>
                    <a:pt x="583" y="94"/>
                    <a:pt x="292" y="133"/>
                    <a:pt x="1" y="147"/>
                  </a:cubicBezTo>
                  <a:lnTo>
                    <a:pt x="1" y="160"/>
                  </a:lnTo>
                  <a:cubicBezTo>
                    <a:pt x="121" y="160"/>
                    <a:pt x="239" y="147"/>
                    <a:pt x="359" y="133"/>
                  </a:cubicBezTo>
                  <a:cubicBezTo>
                    <a:pt x="530" y="107"/>
                    <a:pt x="689" y="68"/>
                    <a:pt x="862" y="15"/>
                  </a:cubicBezTo>
                  <a:cubicBezTo>
                    <a:pt x="862" y="15"/>
                    <a:pt x="874" y="15"/>
                    <a:pt x="86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3645775" y="2113181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7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67"/>
                  </a:cubicBezTo>
                  <a:cubicBezTo>
                    <a:pt x="14" y="67"/>
                    <a:pt x="14" y="80"/>
                    <a:pt x="27" y="80"/>
                  </a:cubicBezTo>
                  <a:cubicBezTo>
                    <a:pt x="27" y="80"/>
                    <a:pt x="27" y="67"/>
                    <a:pt x="40" y="67"/>
                  </a:cubicBezTo>
                  <a:lnTo>
                    <a:pt x="40" y="53"/>
                  </a:lnTo>
                  <a:lnTo>
                    <a:pt x="40" y="40"/>
                  </a:lnTo>
                  <a:lnTo>
                    <a:pt x="40" y="14"/>
                  </a:lnTo>
                  <a:cubicBezTo>
                    <a:pt x="27" y="14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3647090" y="2116667"/>
              <a:ext cx="460" cy="1743"/>
            </a:xfrm>
            <a:custGeom>
              <a:avLst/>
              <a:gdLst/>
              <a:ahLst/>
              <a:cxnLst/>
              <a:rect l="l" t="t" r="r" b="b"/>
              <a:pathLst>
                <a:path w="14" h="53" extrusionOk="0">
                  <a:moveTo>
                    <a:pt x="0" y="0"/>
                  </a:moveTo>
                  <a:lnTo>
                    <a:pt x="0" y="14"/>
                  </a:lnTo>
                  <a:lnTo>
                    <a:pt x="0" y="40"/>
                  </a:lnTo>
                  <a:cubicBezTo>
                    <a:pt x="0" y="40"/>
                    <a:pt x="0" y="53"/>
                    <a:pt x="14" y="53"/>
                  </a:cubicBezTo>
                  <a:lnTo>
                    <a:pt x="14" y="40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3674517" y="2140147"/>
              <a:ext cx="2631" cy="1348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40" y="1"/>
                  </a:moveTo>
                  <a:cubicBezTo>
                    <a:pt x="27" y="15"/>
                    <a:pt x="27" y="15"/>
                    <a:pt x="13" y="15"/>
                  </a:cubicBezTo>
                  <a:cubicBezTo>
                    <a:pt x="13" y="15"/>
                    <a:pt x="13" y="27"/>
                    <a:pt x="0" y="27"/>
                  </a:cubicBezTo>
                  <a:lnTo>
                    <a:pt x="0" y="41"/>
                  </a:lnTo>
                  <a:lnTo>
                    <a:pt x="27" y="41"/>
                  </a:lnTo>
                  <a:cubicBezTo>
                    <a:pt x="40" y="41"/>
                    <a:pt x="53" y="41"/>
                    <a:pt x="66" y="27"/>
                  </a:cubicBezTo>
                  <a:lnTo>
                    <a:pt x="66" y="15"/>
                  </a:ln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3671919" y="2141035"/>
              <a:ext cx="1743" cy="888"/>
            </a:xfrm>
            <a:custGeom>
              <a:avLst/>
              <a:gdLst/>
              <a:ahLst/>
              <a:cxnLst/>
              <a:rect l="l" t="t" r="r" b="b"/>
              <a:pathLst>
                <a:path w="53" h="27" extrusionOk="0">
                  <a:moveTo>
                    <a:pt x="27" y="0"/>
                  </a:moveTo>
                  <a:lnTo>
                    <a:pt x="13" y="14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39" y="27"/>
                  </a:lnTo>
                  <a:lnTo>
                    <a:pt x="53" y="1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3638836" y="2104039"/>
              <a:ext cx="30484" cy="60508"/>
            </a:xfrm>
            <a:custGeom>
              <a:avLst/>
              <a:gdLst/>
              <a:ahLst/>
              <a:cxnLst/>
              <a:rect l="l" t="t" r="r" b="b"/>
              <a:pathLst>
                <a:path w="927" h="1840" extrusionOk="0">
                  <a:moveTo>
                    <a:pt x="886" y="1"/>
                  </a:moveTo>
                  <a:cubicBezTo>
                    <a:pt x="860" y="1"/>
                    <a:pt x="833" y="13"/>
                    <a:pt x="833" y="40"/>
                  </a:cubicBezTo>
                  <a:cubicBezTo>
                    <a:pt x="833" y="54"/>
                    <a:pt x="807" y="569"/>
                    <a:pt x="397" y="1060"/>
                  </a:cubicBezTo>
                  <a:cubicBezTo>
                    <a:pt x="225" y="1271"/>
                    <a:pt x="106" y="1483"/>
                    <a:pt x="27" y="1695"/>
                  </a:cubicBezTo>
                  <a:cubicBezTo>
                    <a:pt x="13" y="1721"/>
                    <a:pt x="13" y="1748"/>
                    <a:pt x="0" y="1774"/>
                  </a:cubicBezTo>
                  <a:cubicBezTo>
                    <a:pt x="13" y="1774"/>
                    <a:pt x="13" y="1787"/>
                    <a:pt x="27" y="1787"/>
                  </a:cubicBezTo>
                  <a:cubicBezTo>
                    <a:pt x="39" y="1813"/>
                    <a:pt x="53" y="1827"/>
                    <a:pt x="66" y="1840"/>
                  </a:cubicBezTo>
                  <a:lnTo>
                    <a:pt x="80" y="1840"/>
                  </a:lnTo>
                  <a:cubicBezTo>
                    <a:pt x="145" y="1615"/>
                    <a:pt x="265" y="1363"/>
                    <a:pt x="463" y="1125"/>
                  </a:cubicBezTo>
                  <a:cubicBezTo>
                    <a:pt x="900" y="610"/>
                    <a:pt x="927" y="80"/>
                    <a:pt x="927" y="54"/>
                  </a:cubicBezTo>
                  <a:cubicBezTo>
                    <a:pt x="927" y="27"/>
                    <a:pt x="913" y="1"/>
                    <a:pt x="88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3681883" y="2045733"/>
              <a:ext cx="9208" cy="24828"/>
            </a:xfrm>
            <a:custGeom>
              <a:avLst/>
              <a:gdLst/>
              <a:ahLst/>
              <a:cxnLst/>
              <a:rect l="l" t="t" r="r" b="b"/>
              <a:pathLst>
                <a:path w="280" h="755" extrusionOk="0">
                  <a:moveTo>
                    <a:pt x="213" y="0"/>
                  </a:moveTo>
                  <a:cubicBezTo>
                    <a:pt x="226" y="251"/>
                    <a:pt x="147" y="516"/>
                    <a:pt x="1" y="728"/>
                  </a:cubicBezTo>
                  <a:lnTo>
                    <a:pt x="41" y="754"/>
                  </a:lnTo>
                  <a:cubicBezTo>
                    <a:pt x="200" y="542"/>
                    <a:pt x="279" y="265"/>
                    <a:pt x="26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3671919" y="2042642"/>
              <a:ext cx="4801" cy="26604"/>
            </a:xfrm>
            <a:custGeom>
              <a:avLst/>
              <a:gdLst/>
              <a:ahLst/>
              <a:cxnLst/>
              <a:rect l="l" t="t" r="r" b="b"/>
              <a:pathLst>
                <a:path w="146" h="809" extrusionOk="0">
                  <a:moveTo>
                    <a:pt x="92" y="1"/>
                  </a:moveTo>
                  <a:cubicBezTo>
                    <a:pt x="0" y="677"/>
                    <a:pt x="27" y="809"/>
                    <a:pt x="27" y="809"/>
                  </a:cubicBezTo>
                  <a:lnTo>
                    <a:pt x="79" y="795"/>
                  </a:lnTo>
                  <a:cubicBezTo>
                    <a:pt x="79" y="795"/>
                    <a:pt x="53" y="663"/>
                    <a:pt x="14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3654029" y="2048759"/>
              <a:ext cx="52715" cy="55378"/>
            </a:xfrm>
            <a:custGeom>
              <a:avLst/>
              <a:gdLst/>
              <a:ahLst/>
              <a:cxnLst/>
              <a:rect l="l" t="t" r="r" b="b"/>
              <a:pathLst>
                <a:path w="1603" h="1684" extrusionOk="0">
                  <a:moveTo>
                    <a:pt x="465" y="0"/>
                  </a:moveTo>
                  <a:cubicBezTo>
                    <a:pt x="465" y="0"/>
                    <a:pt x="319" y="252"/>
                    <a:pt x="292" y="450"/>
                  </a:cubicBezTo>
                  <a:cubicBezTo>
                    <a:pt x="292" y="450"/>
                    <a:pt x="200" y="226"/>
                    <a:pt x="121" y="146"/>
                  </a:cubicBezTo>
                  <a:lnTo>
                    <a:pt x="121" y="146"/>
                  </a:lnTo>
                  <a:cubicBezTo>
                    <a:pt x="120" y="146"/>
                    <a:pt x="1" y="794"/>
                    <a:pt x="160" y="1244"/>
                  </a:cubicBezTo>
                  <a:cubicBezTo>
                    <a:pt x="254" y="1544"/>
                    <a:pt x="442" y="1683"/>
                    <a:pt x="639" y="1683"/>
                  </a:cubicBezTo>
                  <a:cubicBezTo>
                    <a:pt x="746" y="1683"/>
                    <a:pt x="856" y="1642"/>
                    <a:pt x="954" y="1562"/>
                  </a:cubicBezTo>
                  <a:cubicBezTo>
                    <a:pt x="954" y="1562"/>
                    <a:pt x="1377" y="1324"/>
                    <a:pt x="1603" y="636"/>
                  </a:cubicBezTo>
                  <a:cubicBezTo>
                    <a:pt x="1603" y="636"/>
                    <a:pt x="1568" y="624"/>
                    <a:pt x="1512" y="624"/>
                  </a:cubicBezTo>
                  <a:cubicBezTo>
                    <a:pt x="1448" y="624"/>
                    <a:pt x="1357" y="639"/>
                    <a:pt x="1259" y="702"/>
                  </a:cubicBezTo>
                  <a:cubicBezTo>
                    <a:pt x="1259" y="702"/>
                    <a:pt x="1259" y="305"/>
                    <a:pt x="1206" y="226"/>
                  </a:cubicBezTo>
                  <a:cubicBezTo>
                    <a:pt x="1206" y="226"/>
                    <a:pt x="994" y="397"/>
                    <a:pt x="941" y="503"/>
                  </a:cubicBezTo>
                  <a:cubicBezTo>
                    <a:pt x="941" y="503"/>
                    <a:pt x="888" y="159"/>
                    <a:pt x="835" y="93"/>
                  </a:cubicBezTo>
                  <a:cubicBezTo>
                    <a:pt x="835" y="93"/>
                    <a:pt x="650" y="252"/>
                    <a:pt x="610" y="397"/>
                  </a:cubicBezTo>
                  <a:cubicBezTo>
                    <a:pt x="610" y="397"/>
                    <a:pt x="557" y="53"/>
                    <a:pt x="46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3653174" y="2079671"/>
              <a:ext cx="39659" cy="29070"/>
            </a:xfrm>
            <a:custGeom>
              <a:avLst/>
              <a:gdLst/>
              <a:ahLst/>
              <a:cxnLst/>
              <a:rect l="l" t="t" r="r" b="b"/>
              <a:pathLst>
                <a:path w="1206" h="884" extrusionOk="0">
                  <a:moveTo>
                    <a:pt x="768" y="1"/>
                  </a:moveTo>
                  <a:cubicBezTo>
                    <a:pt x="768" y="1"/>
                    <a:pt x="491" y="252"/>
                    <a:pt x="450" y="556"/>
                  </a:cubicBezTo>
                  <a:cubicBezTo>
                    <a:pt x="450" y="556"/>
                    <a:pt x="318" y="119"/>
                    <a:pt x="147" y="40"/>
                  </a:cubicBezTo>
                  <a:lnTo>
                    <a:pt x="147" y="40"/>
                  </a:lnTo>
                  <a:cubicBezTo>
                    <a:pt x="146" y="40"/>
                    <a:pt x="0" y="649"/>
                    <a:pt x="438" y="874"/>
                  </a:cubicBezTo>
                  <a:cubicBezTo>
                    <a:pt x="438" y="874"/>
                    <a:pt x="479" y="884"/>
                    <a:pt x="545" y="884"/>
                  </a:cubicBezTo>
                  <a:cubicBezTo>
                    <a:pt x="697" y="884"/>
                    <a:pt x="984" y="832"/>
                    <a:pt x="1205" y="490"/>
                  </a:cubicBezTo>
                  <a:cubicBezTo>
                    <a:pt x="1205" y="490"/>
                    <a:pt x="1174" y="484"/>
                    <a:pt x="1125" y="484"/>
                  </a:cubicBezTo>
                  <a:cubicBezTo>
                    <a:pt x="1019" y="484"/>
                    <a:pt x="829" y="509"/>
                    <a:pt x="676" y="662"/>
                  </a:cubicBezTo>
                  <a:cubicBezTo>
                    <a:pt x="676" y="662"/>
                    <a:pt x="847" y="239"/>
                    <a:pt x="7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3687572" y="2041622"/>
              <a:ext cx="5262" cy="4604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83" y="1"/>
                  </a:moveTo>
                  <a:cubicBezTo>
                    <a:pt x="59" y="1"/>
                    <a:pt x="33" y="13"/>
                    <a:pt x="13" y="32"/>
                  </a:cubicBezTo>
                  <a:cubicBezTo>
                    <a:pt x="1" y="72"/>
                    <a:pt x="13" y="111"/>
                    <a:pt x="40" y="125"/>
                  </a:cubicBezTo>
                  <a:cubicBezTo>
                    <a:pt x="50" y="135"/>
                    <a:pt x="63" y="139"/>
                    <a:pt x="78" y="139"/>
                  </a:cubicBezTo>
                  <a:cubicBezTo>
                    <a:pt x="101" y="139"/>
                    <a:pt x="124" y="128"/>
                    <a:pt x="133" y="111"/>
                  </a:cubicBezTo>
                  <a:cubicBezTo>
                    <a:pt x="159" y="85"/>
                    <a:pt x="146" y="46"/>
                    <a:pt x="119" y="19"/>
                  </a:cubicBezTo>
                  <a:lnTo>
                    <a:pt x="106" y="5"/>
                  </a:lnTo>
                  <a:cubicBezTo>
                    <a:pt x="99" y="2"/>
                    <a:pt x="91" y="1"/>
                    <a:pt x="8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3673629" y="2039879"/>
              <a:ext cx="4834" cy="4407"/>
            </a:xfrm>
            <a:custGeom>
              <a:avLst/>
              <a:gdLst/>
              <a:ahLst/>
              <a:cxnLst/>
              <a:rect l="l" t="t" r="r" b="b"/>
              <a:pathLst>
                <a:path w="147" h="134" extrusionOk="0">
                  <a:moveTo>
                    <a:pt x="75" y="1"/>
                  </a:moveTo>
                  <a:cubicBezTo>
                    <a:pt x="48" y="1"/>
                    <a:pt x="24" y="13"/>
                    <a:pt x="14" y="32"/>
                  </a:cubicBezTo>
                  <a:cubicBezTo>
                    <a:pt x="1" y="58"/>
                    <a:pt x="14" y="111"/>
                    <a:pt x="40" y="125"/>
                  </a:cubicBezTo>
                  <a:cubicBezTo>
                    <a:pt x="51" y="130"/>
                    <a:pt x="64" y="133"/>
                    <a:pt x="78" y="133"/>
                  </a:cubicBezTo>
                  <a:cubicBezTo>
                    <a:pt x="97" y="133"/>
                    <a:pt x="118" y="127"/>
                    <a:pt x="133" y="111"/>
                  </a:cubicBezTo>
                  <a:cubicBezTo>
                    <a:pt x="146" y="85"/>
                    <a:pt x="146" y="32"/>
                    <a:pt x="120" y="19"/>
                  </a:cubicBezTo>
                  <a:lnTo>
                    <a:pt x="107" y="6"/>
                  </a:lnTo>
                  <a:cubicBezTo>
                    <a:pt x="96" y="2"/>
                    <a:pt x="86" y="1"/>
                    <a:pt x="7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0" name="Google Shape;1730;p14"/>
          <p:cNvGrpSpPr/>
          <p:nvPr/>
        </p:nvGrpSpPr>
        <p:grpSpPr>
          <a:xfrm rot="-721927">
            <a:off x="-8316" y="3680541"/>
            <a:ext cx="1063232" cy="1608187"/>
            <a:chOff x="3587009" y="1983415"/>
            <a:chExt cx="119735" cy="181132"/>
          </a:xfrm>
        </p:grpSpPr>
        <p:sp>
          <p:nvSpPr>
            <p:cNvPr id="1731" name="Google Shape;1731;p14"/>
            <p:cNvSpPr/>
            <p:nvPr/>
          </p:nvSpPr>
          <p:spPr>
            <a:xfrm>
              <a:off x="3633147" y="2031494"/>
              <a:ext cx="48374" cy="52123"/>
            </a:xfrm>
            <a:custGeom>
              <a:avLst/>
              <a:gdLst/>
              <a:ahLst/>
              <a:cxnLst/>
              <a:rect l="l" t="t" r="r" b="b"/>
              <a:pathLst>
                <a:path w="1471" h="1585" extrusionOk="0">
                  <a:moveTo>
                    <a:pt x="1219" y="1"/>
                  </a:moveTo>
                  <a:cubicBezTo>
                    <a:pt x="1187" y="1"/>
                    <a:pt x="1155" y="8"/>
                    <a:pt x="1126" y="22"/>
                  </a:cubicBezTo>
                  <a:cubicBezTo>
                    <a:pt x="941" y="115"/>
                    <a:pt x="650" y="472"/>
                    <a:pt x="1" y="1518"/>
                  </a:cubicBezTo>
                  <a:lnTo>
                    <a:pt x="41" y="1584"/>
                  </a:lnTo>
                  <a:cubicBezTo>
                    <a:pt x="662" y="1372"/>
                    <a:pt x="1100" y="922"/>
                    <a:pt x="1351" y="460"/>
                  </a:cubicBezTo>
                  <a:cubicBezTo>
                    <a:pt x="1417" y="340"/>
                    <a:pt x="1470" y="181"/>
                    <a:pt x="1377" y="75"/>
                  </a:cubicBezTo>
                  <a:cubicBezTo>
                    <a:pt x="1335" y="24"/>
                    <a:pt x="1276" y="1"/>
                    <a:pt x="121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3636205" y="2047016"/>
              <a:ext cx="31372" cy="32688"/>
            </a:xfrm>
            <a:custGeom>
              <a:avLst/>
              <a:gdLst/>
              <a:ahLst/>
              <a:cxnLst/>
              <a:rect l="l" t="t" r="r" b="b"/>
              <a:pathLst>
                <a:path w="954" h="994" extrusionOk="0">
                  <a:moveTo>
                    <a:pt x="940" y="0"/>
                  </a:moveTo>
                  <a:cubicBezTo>
                    <a:pt x="675" y="371"/>
                    <a:pt x="358" y="702"/>
                    <a:pt x="13" y="980"/>
                  </a:cubicBezTo>
                  <a:cubicBezTo>
                    <a:pt x="1" y="980"/>
                    <a:pt x="1" y="994"/>
                    <a:pt x="1" y="994"/>
                  </a:cubicBezTo>
                  <a:lnTo>
                    <a:pt x="13" y="994"/>
                  </a:lnTo>
                  <a:cubicBezTo>
                    <a:pt x="371" y="715"/>
                    <a:pt x="689" y="385"/>
                    <a:pt x="954" y="14"/>
                  </a:cubicBezTo>
                  <a:lnTo>
                    <a:pt x="9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3613120" y="2080690"/>
              <a:ext cx="58371" cy="43408"/>
            </a:xfrm>
            <a:custGeom>
              <a:avLst/>
              <a:gdLst/>
              <a:ahLst/>
              <a:cxnLst/>
              <a:rect l="l" t="t" r="r" b="b"/>
              <a:pathLst>
                <a:path w="1775" h="1320" extrusionOk="0">
                  <a:moveTo>
                    <a:pt x="1522" y="1"/>
                  </a:moveTo>
                  <a:cubicBezTo>
                    <a:pt x="1504" y="1"/>
                    <a:pt x="1487" y="3"/>
                    <a:pt x="1470" y="9"/>
                  </a:cubicBezTo>
                  <a:cubicBezTo>
                    <a:pt x="1245" y="62"/>
                    <a:pt x="954" y="314"/>
                    <a:pt x="67" y="1226"/>
                  </a:cubicBezTo>
                  <a:lnTo>
                    <a:pt x="1" y="1320"/>
                  </a:lnTo>
                  <a:cubicBezTo>
                    <a:pt x="689" y="1226"/>
                    <a:pt x="1232" y="896"/>
                    <a:pt x="1589" y="485"/>
                  </a:cubicBezTo>
                  <a:cubicBezTo>
                    <a:pt x="1682" y="379"/>
                    <a:pt x="1774" y="234"/>
                    <a:pt x="1709" y="102"/>
                  </a:cubicBezTo>
                  <a:cubicBezTo>
                    <a:pt x="1667" y="39"/>
                    <a:pt x="1591" y="1"/>
                    <a:pt x="152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3619237" y="2094897"/>
              <a:ext cx="35713" cy="25256"/>
            </a:xfrm>
            <a:custGeom>
              <a:avLst/>
              <a:gdLst/>
              <a:ahLst/>
              <a:cxnLst/>
              <a:rect l="l" t="t" r="r" b="b"/>
              <a:pathLst>
                <a:path w="1086" h="768" extrusionOk="0">
                  <a:moveTo>
                    <a:pt x="1073" y="0"/>
                  </a:moveTo>
                  <a:cubicBezTo>
                    <a:pt x="741" y="305"/>
                    <a:pt x="384" y="556"/>
                    <a:pt x="0" y="755"/>
                  </a:cubicBezTo>
                  <a:lnTo>
                    <a:pt x="0" y="768"/>
                  </a:lnTo>
                  <a:lnTo>
                    <a:pt x="14" y="768"/>
                  </a:lnTo>
                  <a:cubicBezTo>
                    <a:pt x="159" y="688"/>
                    <a:pt x="318" y="596"/>
                    <a:pt x="464" y="503"/>
                  </a:cubicBezTo>
                  <a:cubicBezTo>
                    <a:pt x="676" y="358"/>
                    <a:pt x="887" y="199"/>
                    <a:pt x="1085" y="14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3606609" y="2025936"/>
              <a:ext cx="27459" cy="59423"/>
            </a:xfrm>
            <a:custGeom>
              <a:avLst/>
              <a:gdLst/>
              <a:ahLst/>
              <a:cxnLst/>
              <a:rect l="l" t="t" r="r" b="b"/>
              <a:pathLst>
                <a:path w="835" h="1807" extrusionOk="0">
                  <a:moveTo>
                    <a:pt x="225" y="0"/>
                  </a:moveTo>
                  <a:cubicBezTo>
                    <a:pt x="195" y="0"/>
                    <a:pt x="164" y="6"/>
                    <a:pt x="133" y="20"/>
                  </a:cubicBezTo>
                  <a:cubicBezTo>
                    <a:pt x="13" y="85"/>
                    <a:pt x="1" y="258"/>
                    <a:pt x="13" y="377"/>
                  </a:cubicBezTo>
                  <a:cubicBezTo>
                    <a:pt x="66" y="880"/>
                    <a:pt x="305" y="1409"/>
                    <a:pt x="795" y="1806"/>
                  </a:cubicBezTo>
                  <a:lnTo>
                    <a:pt x="834" y="1727"/>
                  </a:lnTo>
                  <a:cubicBezTo>
                    <a:pt x="636" y="562"/>
                    <a:pt x="516" y="205"/>
                    <a:pt x="371" y="59"/>
                  </a:cubicBezTo>
                  <a:cubicBezTo>
                    <a:pt x="336" y="24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615323" y="2044385"/>
              <a:ext cx="16114" cy="38804"/>
            </a:xfrm>
            <a:custGeom>
              <a:avLst/>
              <a:gdLst/>
              <a:ahLst/>
              <a:cxnLst/>
              <a:rect l="l" t="t" r="r" b="b"/>
              <a:pathLst>
                <a:path w="490" h="1180" extrusionOk="0">
                  <a:moveTo>
                    <a:pt x="13" y="1"/>
                  </a:moveTo>
                  <a:cubicBezTo>
                    <a:pt x="13" y="1"/>
                    <a:pt x="0" y="1"/>
                    <a:pt x="13" y="15"/>
                  </a:cubicBezTo>
                  <a:cubicBezTo>
                    <a:pt x="106" y="424"/>
                    <a:pt x="265" y="809"/>
                    <a:pt x="477" y="1179"/>
                  </a:cubicBezTo>
                  <a:lnTo>
                    <a:pt x="490" y="1179"/>
                  </a:lnTo>
                  <a:lnTo>
                    <a:pt x="490" y="1166"/>
                  </a:lnTo>
                  <a:cubicBezTo>
                    <a:pt x="278" y="809"/>
                    <a:pt x="119" y="412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591810" y="2072041"/>
              <a:ext cx="20948" cy="62909"/>
            </a:xfrm>
            <a:custGeom>
              <a:avLst/>
              <a:gdLst/>
              <a:ahLst/>
              <a:cxnLst/>
              <a:rect l="l" t="t" r="r" b="b"/>
              <a:pathLst>
                <a:path w="637" h="1913" extrusionOk="0">
                  <a:moveTo>
                    <a:pt x="354" y="0"/>
                  </a:moveTo>
                  <a:cubicBezTo>
                    <a:pt x="338" y="0"/>
                    <a:pt x="321" y="2"/>
                    <a:pt x="305" y="7"/>
                  </a:cubicBezTo>
                  <a:cubicBezTo>
                    <a:pt x="172" y="33"/>
                    <a:pt x="107" y="180"/>
                    <a:pt x="93" y="312"/>
                  </a:cubicBezTo>
                  <a:cubicBezTo>
                    <a:pt x="1" y="801"/>
                    <a:pt x="66" y="1436"/>
                    <a:pt x="424" y="1913"/>
                  </a:cubicBezTo>
                  <a:lnTo>
                    <a:pt x="504" y="1807"/>
                  </a:lnTo>
                  <a:cubicBezTo>
                    <a:pt x="636" y="642"/>
                    <a:pt x="622" y="285"/>
                    <a:pt x="530" y="113"/>
                  </a:cubicBezTo>
                  <a:cubicBezTo>
                    <a:pt x="497" y="48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601380" y="2088385"/>
              <a:ext cx="5262" cy="41797"/>
            </a:xfrm>
            <a:custGeom>
              <a:avLst/>
              <a:gdLst/>
              <a:ahLst/>
              <a:cxnLst/>
              <a:rect l="l" t="t" r="r" b="b"/>
              <a:pathLst>
                <a:path w="160" h="1271" extrusionOk="0">
                  <a:moveTo>
                    <a:pt x="40" y="0"/>
                  </a:moveTo>
                  <a:cubicBezTo>
                    <a:pt x="27" y="0"/>
                    <a:pt x="27" y="0"/>
                    <a:pt x="27" y="13"/>
                  </a:cubicBezTo>
                  <a:cubicBezTo>
                    <a:pt x="1" y="436"/>
                    <a:pt x="40" y="860"/>
                    <a:pt x="146" y="1271"/>
                  </a:cubicBezTo>
                  <a:lnTo>
                    <a:pt x="160" y="1271"/>
                  </a:lnTo>
                  <a:cubicBezTo>
                    <a:pt x="67" y="860"/>
                    <a:pt x="27" y="436"/>
                    <a:pt x="40" y="1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587009" y="2051817"/>
              <a:ext cx="55740" cy="104048"/>
            </a:xfrm>
            <a:custGeom>
              <a:avLst/>
              <a:gdLst/>
              <a:ahLst/>
              <a:cxnLst/>
              <a:rect l="l" t="t" r="r" b="b"/>
              <a:pathLst>
                <a:path w="1695" h="3164" extrusionOk="0">
                  <a:moveTo>
                    <a:pt x="1668" y="0"/>
                  </a:moveTo>
                  <a:cubicBezTo>
                    <a:pt x="1629" y="146"/>
                    <a:pt x="1603" y="292"/>
                    <a:pt x="1550" y="437"/>
                  </a:cubicBezTo>
                  <a:cubicBezTo>
                    <a:pt x="1509" y="583"/>
                    <a:pt x="1470" y="728"/>
                    <a:pt x="1417" y="860"/>
                  </a:cubicBezTo>
                  <a:cubicBezTo>
                    <a:pt x="1324" y="1151"/>
                    <a:pt x="1206" y="1430"/>
                    <a:pt x="1059" y="1695"/>
                  </a:cubicBezTo>
                  <a:cubicBezTo>
                    <a:pt x="927" y="1959"/>
                    <a:pt x="768" y="2224"/>
                    <a:pt x="597" y="2462"/>
                  </a:cubicBezTo>
                  <a:cubicBezTo>
                    <a:pt x="504" y="2581"/>
                    <a:pt x="411" y="2701"/>
                    <a:pt x="306" y="2819"/>
                  </a:cubicBezTo>
                  <a:cubicBezTo>
                    <a:pt x="265" y="2872"/>
                    <a:pt x="212" y="2925"/>
                    <a:pt x="159" y="2978"/>
                  </a:cubicBezTo>
                  <a:cubicBezTo>
                    <a:pt x="106" y="3031"/>
                    <a:pt x="41" y="3098"/>
                    <a:pt x="1" y="3124"/>
                  </a:cubicBezTo>
                  <a:lnTo>
                    <a:pt x="1" y="3163"/>
                  </a:lnTo>
                  <a:lnTo>
                    <a:pt x="27" y="3137"/>
                  </a:lnTo>
                  <a:lnTo>
                    <a:pt x="54" y="3124"/>
                  </a:lnTo>
                  <a:lnTo>
                    <a:pt x="94" y="3084"/>
                  </a:lnTo>
                  <a:cubicBezTo>
                    <a:pt x="120" y="3057"/>
                    <a:pt x="159" y="3031"/>
                    <a:pt x="173" y="3004"/>
                  </a:cubicBezTo>
                  <a:cubicBezTo>
                    <a:pt x="239" y="2951"/>
                    <a:pt x="279" y="2899"/>
                    <a:pt x="332" y="2846"/>
                  </a:cubicBezTo>
                  <a:cubicBezTo>
                    <a:pt x="438" y="2727"/>
                    <a:pt x="530" y="2607"/>
                    <a:pt x="623" y="2489"/>
                  </a:cubicBezTo>
                  <a:cubicBezTo>
                    <a:pt x="808" y="2250"/>
                    <a:pt x="967" y="1986"/>
                    <a:pt x="1112" y="1721"/>
                  </a:cubicBezTo>
                  <a:cubicBezTo>
                    <a:pt x="1245" y="1443"/>
                    <a:pt x="1377" y="1178"/>
                    <a:pt x="1470" y="887"/>
                  </a:cubicBezTo>
                  <a:cubicBezTo>
                    <a:pt x="1576" y="596"/>
                    <a:pt x="1656" y="304"/>
                    <a:pt x="169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630977" y="1983415"/>
              <a:ext cx="22691" cy="74517"/>
            </a:xfrm>
            <a:custGeom>
              <a:avLst/>
              <a:gdLst/>
              <a:ahLst/>
              <a:cxnLst/>
              <a:rect l="l" t="t" r="r" b="b"/>
              <a:pathLst>
                <a:path w="690" h="2266" extrusionOk="0">
                  <a:moveTo>
                    <a:pt x="272" y="1"/>
                  </a:moveTo>
                  <a:cubicBezTo>
                    <a:pt x="186" y="1"/>
                    <a:pt x="105" y="75"/>
                    <a:pt x="80" y="161"/>
                  </a:cubicBezTo>
                  <a:cubicBezTo>
                    <a:pt x="1" y="386"/>
                    <a:pt x="40" y="889"/>
                    <a:pt x="305" y="2199"/>
                  </a:cubicBezTo>
                  <a:lnTo>
                    <a:pt x="331" y="2266"/>
                  </a:lnTo>
                  <a:cubicBezTo>
                    <a:pt x="636" y="1590"/>
                    <a:pt x="689" y="863"/>
                    <a:pt x="543" y="307"/>
                  </a:cubicBezTo>
                  <a:cubicBezTo>
                    <a:pt x="504" y="161"/>
                    <a:pt x="437" y="2"/>
                    <a:pt x="292" y="2"/>
                  </a:cubicBezTo>
                  <a:cubicBezTo>
                    <a:pt x="285" y="1"/>
                    <a:pt x="279" y="1"/>
                    <a:pt x="27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641434" y="2002193"/>
              <a:ext cx="2631" cy="50939"/>
            </a:xfrm>
            <a:custGeom>
              <a:avLst/>
              <a:gdLst/>
              <a:ahLst/>
              <a:cxnLst/>
              <a:rect l="l" t="t" r="r" b="b"/>
              <a:pathLst>
                <a:path w="80" h="1549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66" y="516"/>
                    <a:pt x="66" y="1033"/>
                    <a:pt x="1" y="1536"/>
                  </a:cubicBezTo>
                  <a:cubicBezTo>
                    <a:pt x="1" y="1536"/>
                    <a:pt x="1" y="1549"/>
                    <a:pt x="13" y="1549"/>
                  </a:cubicBezTo>
                  <a:lnTo>
                    <a:pt x="13" y="1536"/>
                  </a:lnTo>
                  <a:cubicBezTo>
                    <a:pt x="80" y="1033"/>
                    <a:pt x="80" y="516"/>
                    <a:pt x="13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676260" y="2038301"/>
              <a:ext cx="2203" cy="3519"/>
            </a:xfrm>
            <a:custGeom>
              <a:avLst/>
              <a:gdLst/>
              <a:ahLst/>
              <a:cxnLst/>
              <a:rect l="l" t="t" r="r" b="b"/>
              <a:pathLst>
                <a:path w="67" h="107" extrusionOk="0">
                  <a:moveTo>
                    <a:pt x="40" y="1"/>
                  </a:moveTo>
                  <a:cubicBezTo>
                    <a:pt x="27" y="1"/>
                    <a:pt x="27" y="1"/>
                    <a:pt x="13" y="14"/>
                  </a:cubicBezTo>
                  <a:lnTo>
                    <a:pt x="13" y="41"/>
                  </a:lnTo>
                  <a:cubicBezTo>
                    <a:pt x="13" y="54"/>
                    <a:pt x="13" y="67"/>
                    <a:pt x="0" y="80"/>
                  </a:cubicBezTo>
                  <a:lnTo>
                    <a:pt x="0" y="94"/>
                  </a:lnTo>
                  <a:cubicBezTo>
                    <a:pt x="13" y="106"/>
                    <a:pt x="13" y="106"/>
                    <a:pt x="27" y="106"/>
                  </a:cubicBezTo>
                  <a:cubicBezTo>
                    <a:pt x="27" y="106"/>
                    <a:pt x="40" y="106"/>
                    <a:pt x="40" y="94"/>
                  </a:cubicBezTo>
                  <a:cubicBezTo>
                    <a:pt x="53" y="80"/>
                    <a:pt x="66" y="54"/>
                    <a:pt x="66" y="27"/>
                  </a:cubicBezTo>
                  <a:lnTo>
                    <a:pt x="66" y="14"/>
                  </a:lnTo>
                  <a:cubicBezTo>
                    <a:pt x="66" y="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623577" y="2049877"/>
              <a:ext cx="2631" cy="3584"/>
            </a:xfrm>
            <a:custGeom>
              <a:avLst/>
              <a:gdLst/>
              <a:ahLst/>
              <a:cxnLst/>
              <a:rect l="l" t="t" r="r" b="b"/>
              <a:pathLst>
                <a:path w="80" h="109" extrusionOk="0">
                  <a:moveTo>
                    <a:pt x="23" y="0"/>
                  </a:moveTo>
                  <a:cubicBezTo>
                    <a:pt x="18" y="0"/>
                    <a:pt x="10" y="6"/>
                    <a:pt x="0" y="6"/>
                  </a:cubicBezTo>
                  <a:lnTo>
                    <a:pt x="0" y="33"/>
                  </a:lnTo>
                  <a:cubicBezTo>
                    <a:pt x="0" y="46"/>
                    <a:pt x="14" y="59"/>
                    <a:pt x="14" y="59"/>
                  </a:cubicBezTo>
                  <a:cubicBezTo>
                    <a:pt x="14" y="72"/>
                    <a:pt x="27" y="86"/>
                    <a:pt x="27" y="86"/>
                  </a:cubicBezTo>
                  <a:lnTo>
                    <a:pt x="41" y="99"/>
                  </a:lnTo>
                  <a:cubicBezTo>
                    <a:pt x="47" y="105"/>
                    <a:pt x="54" y="109"/>
                    <a:pt x="59" y="109"/>
                  </a:cubicBezTo>
                  <a:cubicBezTo>
                    <a:pt x="64" y="109"/>
                    <a:pt x="67" y="105"/>
                    <a:pt x="67" y="99"/>
                  </a:cubicBezTo>
                  <a:cubicBezTo>
                    <a:pt x="80" y="99"/>
                    <a:pt x="80" y="86"/>
                    <a:pt x="67" y="72"/>
                  </a:cubicBezTo>
                  <a:cubicBezTo>
                    <a:pt x="67" y="59"/>
                    <a:pt x="53" y="33"/>
                    <a:pt x="41" y="19"/>
                  </a:cubicBezTo>
                  <a:lnTo>
                    <a:pt x="27" y="6"/>
                  </a:lnTo>
                  <a:cubicBezTo>
                    <a:pt x="27" y="2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74944" y="2043102"/>
              <a:ext cx="1348" cy="2664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27" y="1"/>
                  </a:moveTo>
                  <a:cubicBezTo>
                    <a:pt x="14" y="1"/>
                    <a:pt x="14" y="1"/>
                    <a:pt x="0" y="13"/>
                  </a:cubicBezTo>
                  <a:lnTo>
                    <a:pt x="0" y="27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80"/>
                  </a:lnTo>
                  <a:cubicBezTo>
                    <a:pt x="14" y="80"/>
                    <a:pt x="14" y="66"/>
                    <a:pt x="27" y="66"/>
                  </a:cubicBezTo>
                  <a:cubicBezTo>
                    <a:pt x="27" y="54"/>
                    <a:pt x="40" y="40"/>
                    <a:pt x="40" y="27"/>
                  </a:cubicBezTo>
                  <a:lnTo>
                    <a:pt x="40" y="13"/>
                  </a:ln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7945" y="2105584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67" y="1"/>
                  </a:moveTo>
                  <a:cubicBezTo>
                    <a:pt x="58" y="1"/>
                    <a:pt x="49" y="7"/>
                    <a:pt x="41" y="7"/>
                  </a:cubicBezTo>
                  <a:cubicBezTo>
                    <a:pt x="41" y="19"/>
                    <a:pt x="27" y="19"/>
                    <a:pt x="27" y="33"/>
                  </a:cubicBezTo>
                  <a:cubicBezTo>
                    <a:pt x="14" y="46"/>
                    <a:pt x="14" y="46"/>
                    <a:pt x="14" y="60"/>
                  </a:cubicBezTo>
                  <a:cubicBezTo>
                    <a:pt x="1" y="60"/>
                    <a:pt x="1" y="72"/>
                    <a:pt x="1" y="72"/>
                  </a:cubicBezTo>
                  <a:lnTo>
                    <a:pt x="1" y="99"/>
                  </a:lnTo>
                  <a:cubicBezTo>
                    <a:pt x="14" y="99"/>
                    <a:pt x="27" y="99"/>
                    <a:pt x="27" y="86"/>
                  </a:cubicBezTo>
                  <a:cubicBezTo>
                    <a:pt x="54" y="72"/>
                    <a:pt x="67" y="60"/>
                    <a:pt x="80" y="46"/>
                  </a:cubicBezTo>
                  <a:lnTo>
                    <a:pt x="80" y="33"/>
                  </a:lnTo>
                  <a:cubicBezTo>
                    <a:pt x="94" y="19"/>
                    <a:pt x="80" y="7"/>
                    <a:pt x="80" y="7"/>
                  </a:cubicBezTo>
                  <a:cubicBezTo>
                    <a:pt x="76" y="2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644460" y="2109070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54" y="0"/>
                  </a:moveTo>
                  <a:cubicBezTo>
                    <a:pt x="47" y="0"/>
                    <a:pt x="41" y="7"/>
                    <a:pt x="41" y="7"/>
                  </a:cubicBezTo>
                  <a:lnTo>
                    <a:pt x="27" y="19"/>
                  </a:lnTo>
                  <a:lnTo>
                    <a:pt x="14" y="33"/>
                  </a:lnTo>
                  <a:cubicBezTo>
                    <a:pt x="14" y="46"/>
                    <a:pt x="14" y="46"/>
                    <a:pt x="1" y="46"/>
                  </a:cubicBezTo>
                  <a:cubicBezTo>
                    <a:pt x="1" y="59"/>
                    <a:pt x="1" y="59"/>
                    <a:pt x="14" y="59"/>
                  </a:cubicBezTo>
                  <a:cubicBezTo>
                    <a:pt x="14" y="64"/>
                    <a:pt x="16" y="65"/>
                    <a:pt x="18" y="65"/>
                  </a:cubicBezTo>
                  <a:cubicBezTo>
                    <a:pt x="22" y="65"/>
                    <a:pt x="27" y="59"/>
                    <a:pt x="27" y="59"/>
                  </a:cubicBezTo>
                  <a:cubicBezTo>
                    <a:pt x="41" y="46"/>
                    <a:pt x="54" y="46"/>
                    <a:pt x="67" y="33"/>
                  </a:cubicBezTo>
                  <a:lnTo>
                    <a:pt x="67" y="19"/>
                  </a:lnTo>
                  <a:lnTo>
                    <a:pt x="67" y="7"/>
                  </a:lnTo>
                  <a:cubicBezTo>
                    <a:pt x="63" y="2"/>
                    <a:pt x="58" y="0"/>
                    <a:pt x="5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96579" y="2107952"/>
              <a:ext cx="2236" cy="3716"/>
            </a:xfrm>
            <a:custGeom>
              <a:avLst/>
              <a:gdLst/>
              <a:ahLst/>
              <a:cxnLst/>
              <a:rect l="l" t="t" r="r" b="b"/>
              <a:pathLst>
                <a:path w="68" h="113" extrusionOk="0">
                  <a:moveTo>
                    <a:pt x="15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41"/>
                    <a:pt x="15" y="67"/>
                    <a:pt x="15" y="93"/>
                  </a:cubicBezTo>
                  <a:lnTo>
                    <a:pt x="27" y="106"/>
                  </a:lnTo>
                  <a:cubicBezTo>
                    <a:pt x="27" y="106"/>
                    <a:pt x="33" y="112"/>
                    <a:pt x="41" y="112"/>
                  </a:cubicBezTo>
                  <a:cubicBezTo>
                    <a:pt x="45" y="112"/>
                    <a:pt x="49" y="111"/>
                    <a:pt x="54" y="106"/>
                  </a:cubicBezTo>
                  <a:cubicBezTo>
                    <a:pt x="67" y="106"/>
                    <a:pt x="67" y="93"/>
                    <a:pt x="67" y="80"/>
                  </a:cubicBezTo>
                  <a:cubicBezTo>
                    <a:pt x="67" y="67"/>
                    <a:pt x="67" y="53"/>
                    <a:pt x="54" y="53"/>
                  </a:cubicBezTo>
                  <a:cubicBezTo>
                    <a:pt x="54" y="41"/>
                    <a:pt x="54" y="27"/>
                    <a:pt x="41" y="27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596579" y="2103578"/>
              <a:ext cx="1348" cy="2861"/>
            </a:xfrm>
            <a:custGeom>
              <a:avLst/>
              <a:gdLst/>
              <a:ahLst/>
              <a:cxnLst/>
              <a:rect l="l" t="t" r="r" b="b"/>
              <a:pathLst>
                <a:path w="41" h="87" extrusionOk="0">
                  <a:moveTo>
                    <a:pt x="15" y="1"/>
                  </a:moveTo>
                  <a:cubicBezTo>
                    <a:pt x="1" y="15"/>
                    <a:pt x="1" y="15"/>
                    <a:pt x="1" y="27"/>
                  </a:cubicBezTo>
                  <a:cubicBezTo>
                    <a:pt x="1" y="41"/>
                    <a:pt x="1" y="54"/>
                    <a:pt x="15" y="68"/>
                  </a:cubicBezTo>
                  <a:lnTo>
                    <a:pt x="15" y="80"/>
                  </a:lnTo>
                  <a:cubicBezTo>
                    <a:pt x="23" y="80"/>
                    <a:pt x="26" y="86"/>
                    <a:pt x="31" y="86"/>
                  </a:cubicBezTo>
                  <a:cubicBezTo>
                    <a:pt x="33" y="86"/>
                    <a:pt x="36" y="85"/>
                    <a:pt x="41" y="80"/>
                  </a:cubicBezTo>
                  <a:lnTo>
                    <a:pt x="41" y="68"/>
                  </a:lnTo>
                  <a:lnTo>
                    <a:pt x="41" y="41"/>
                  </a:lnTo>
                  <a:cubicBezTo>
                    <a:pt x="41" y="41"/>
                    <a:pt x="41" y="27"/>
                    <a:pt x="27" y="27"/>
                  </a:cubicBezTo>
                  <a:lnTo>
                    <a:pt x="27" y="15"/>
                  </a:lnTo>
                  <a:cubicBezTo>
                    <a:pt x="27" y="1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648406" y="2011302"/>
              <a:ext cx="1315" cy="2664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1"/>
                  </a:moveTo>
                  <a:lnTo>
                    <a:pt x="0" y="27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27" y="80"/>
                  </a:lnTo>
                  <a:cubicBezTo>
                    <a:pt x="40" y="80"/>
                    <a:pt x="40" y="68"/>
                    <a:pt x="40" y="68"/>
                  </a:cubicBezTo>
                  <a:cubicBezTo>
                    <a:pt x="40" y="54"/>
                    <a:pt x="40" y="54"/>
                    <a:pt x="27" y="41"/>
                  </a:cubicBezTo>
                  <a:lnTo>
                    <a:pt x="27" y="27"/>
                  </a:lnTo>
                  <a:cubicBezTo>
                    <a:pt x="27" y="15"/>
                    <a:pt x="27" y="15"/>
                    <a:pt x="13" y="15"/>
                  </a:cubicBezTo>
                  <a:cubicBezTo>
                    <a:pt x="13" y="1"/>
                    <a:pt x="13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644032" y="1989565"/>
              <a:ext cx="2203" cy="4374"/>
            </a:xfrm>
            <a:custGeom>
              <a:avLst/>
              <a:gdLst/>
              <a:ahLst/>
              <a:cxnLst/>
              <a:rect l="l" t="t" r="r" b="b"/>
              <a:pathLst>
                <a:path w="67" h="133" extrusionOk="0">
                  <a:moveTo>
                    <a:pt x="14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1" y="53"/>
                    <a:pt x="1" y="80"/>
                    <a:pt x="14" y="106"/>
                  </a:cubicBezTo>
                  <a:lnTo>
                    <a:pt x="27" y="133"/>
                  </a:lnTo>
                  <a:lnTo>
                    <a:pt x="54" y="133"/>
                  </a:lnTo>
                  <a:cubicBezTo>
                    <a:pt x="67" y="120"/>
                    <a:pt x="67" y="106"/>
                    <a:pt x="67" y="93"/>
                  </a:cubicBezTo>
                  <a:cubicBezTo>
                    <a:pt x="67" y="80"/>
                    <a:pt x="67" y="80"/>
                    <a:pt x="54" y="67"/>
                  </a:cubicBezTo>
                  <a:lnTo>
                    <a:pt x="54" y="27"/>
                  </a:lnTo>
                  <a:cubicBezTo>
                    <a:pt x="40" y="27"/>
                    <a:pt x="40" y="14"/>
                    <a:pt x="40" y="14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641434" y="2094042"/>
              <a:ext cx="17857" cy="39166"/>
            </a:xfrm>
            <a:custGeom>
              <a:avLst/>
              <a:gdLst/>
              <a:ahLst/>
              <a:cxnLst/>
              <a:rect l="l" t="t" r="r" b="b"/>
              <a:pathLst>
                <a:path w="543" h="1191" extrusionOk="0">
                  <a:moveTo>
                    <a:pt x="149" y="0"/>
                  </a:moveTo>
                  <a:cubicBezTo>
                    <a:pt x="130" y="0"/>
                    <a:pt x="110" y="5"/>
                    <a:pt x="93" y="14"/>
                  </a:cubicBezTo>
                  <a:cubicBezTo>
                    <a:pt x="1" y="53"/>
                    <a:pt x="1" y="172"/>
                    <a:pt x="13" y="264"/>
                  </a:cubicBezTo>
                  <a:cubicBezTo>
                    <a:pt x="54" y="622"/>
                    <a:pt x="172" y="887"/>
                    <a:pt x="504" y="1191"/>
                  </a:cubicBezTo>
                  <a:lnTo>
                    <a:pt x="543" y="1152"/>
                  </a:lnTo>
                  <a:cubicBezTo>
                    <a:pt x="410" y="317"/>
                    <a:pt x="345" y="159"/>
                    <a:pt x="252" y="53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647945" y="2105782"/>
              <a:ext cx="10063" cy="27031"/>
            </a:xfrm>
            <a:custGeom>
              <a:avLst/>
              <a:gdLst/>
              <a:ahLst/>
              <a:cxnLst/>
              <a:rect l="l" t="t" r="r" b="b"/>
              <a:pathLst>
                <a:path w="306" h="822" extrusionOk="0">
                  <a:moveTo>
                    <a:pt x="1" y="1"/>
                  </a:moveTo>
                  <a:cubicBezTo>
                    <a:pt x="41" y="172"/>
                    <a:pt x="94" y="345"/>
                    <a:pt x="159" y="504"/>
                  </a:cubicBezTo>
                  <a:cubicBezTo>
                    <a:pt x="200" y="609"/>
                    <a:pt x="253" y="715"/>
                    <a:pt x="306" y="821"/>
                  </a:cubicBezTo>
                  <a:cubicBezTo>
                    <a:pt x="173" y="557"/>
                    <a:pt x="80" y="292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653635" y="2128209"/>
              <a:ext cx="40942" cy="14798"/>
            </a:xfrm>
            <a:custGeom>
              <a:avLst/>
              <a:gdLst/>
              <a:ahLst/>
              <a:cxnLst/>
              <a:rect l="l" t="t" r="r" b="b"/>
              <a:pathLst>
                <a:path w="1245" h="450" extrusionOk="0">
                  <a:moveTo>
                    <a:pt x="1036" y="0"/>
                  </a:moveTo>
                  <a:cubicBezTo>
                    <a:pt x="897" y="0"/>
                    <a:pt x="677" y="67"/>
                    <a:pt x="13" y="311"/>
                  </a:cubicBezTo>
                  <a:lnTo>
                    <a:pt x="0" y="364"/>
                  </a:lnTo>
                  <a:cubicBezTo>
                    <a:pt x="193" y="422"/>
                    <a:pt x="357" y="450"/>
                    <a:pt x="509" y="450"/>
                  </a:cubicBezTo>
                  <a:cubicBezTo>
                    <a:pt x="701" y="450"/>
                    <a:pt x="874" y="406"/>
                    <a:pt x="1059" y="325"/>
                  </a:cubicBezTo>
                  <a:cubicBezTo>
                    <a:pt x="1138" y="284"/>
                    <a:pt x="1244" y="231"/>
                    <a:pt x="1231" y="126"/>
                  </a:cubicBezTo>
                  <a:cubicBezTo>
                    <a:pt x="1231" y="73"/>
                    <a:pt x="1178" y="20"/>
                    <a:pt x="1112" y="7"/>
                  </a:cubicBezTo>
                  <a:cubicBezTo>
                    <a:pt x="1088" y="3"/>
                    <a:pt x="1064" y="0"/>
                    <a:pt x="103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654029" y="2134918"/>
              <a:ext cx="28774" cy="5262"/>
            </a:xfrm>
            <a:custGeom>
              <a:avLst/>
              <a:gdLst/>
              <a:ahLst/>
              <a:cxnLst/>
              <a:rect l="l" t="t" r="r" b="b"/>
              <a:pathLst>
                <a:path w="875" h="160" extrusionOk="0">
                  <a:moveTo>
                    <a:pt x="862" y="1"/>
                  </a:moveTo>
                  <a:cubicBezTo>
                    <a:pt x="583" y="94"/>
                    <a:pt x="292" y="133"/>
                    <a:pt x="1" y="147"/>
                  </a:cubicBezTo>
                  <a:lnTo>
                    <a:pt x="1" y="160"/>
                  </a:lnTo>
                  <a:cubicBezTo>
                    <a:pt x="121" y="160"/>
                    <a:pt x="239" y="147"/>
                    <a:pt x="359" y="133"/>
                  </a:cubicBezTo>
                  <a:cubicBezTo>
                    <a:pt x="530" y="107"/>
                    <a:pt x="689" y="68"/>
                    <a:pt x="862" y="15"/>
                  </a:cubicBezTo>
                  <a:cubicBezTo>
                    <a:pt x="862" y="15"/>
                    <a:pt x="874" y="15"/>
                    <a:pt x="86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3645775" y="2113181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7" y="0"/>
                  </a:moveTo>
                  <a:cubicBezTo>
                    <a:pt x="14" y="0"/>
                    <a:pt x="1" y="0"/>
                    <a:pt x="1" y="14"/>
                  </a:cubicBezTo>
                  <a:lnTo>
                    <a:pt x="1" y="27"/>
                  </a:lnTo>
                  <a:cubicBezTo>
                    <a:pt x="1" y="40"/>
                    <a:pt x="1" y="53"/>
                    <a:pt x="14" y="67"/>
                  </a:cubicBezTo>
                  <a:cubicBezTo>
                    <a:pt x="14" y="67"/>
                    <a:pt x="14" y="80"/>
                    <a:pt x="27" y="80"/>
                  </a:cubicBezTo>
                  <a:cubicBezTo>
                    <a:pt x="27" y="80"/>
                    <a:pt x="27" y="67"/>
                    <a:pt x="40" y="67"/>
                  </a:cubicBezTo>
                  <a:lnTo>
                    <a:pt x="40" y="53"/>
                  </a:lnTo>
                  <a:lnTo>
                    <a:pt x="40" y="40"/>
                  </a:lnTo>
                  <a:lnTo>
                    <a:pt x="40" y="14"/>
                  </a:lnTo>
                  <a:cubicBezTo>
                    <a:pt x="27" y="14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3647090" y="2116667"/>
              <a:ext cx="460" cy="1743"/>
            </a:xfrm>
            <a:custGeom>
              <a:avLst/>
              <a:gdLst/>
              <a:ahLst/>
              <a:cxnLst/>
              <a:rect l="l" t="t" r="r" b="b"/>
              <a:pathLst>
                <a:path w="14" h="53" extrusionOk="0">
                  <a:moveTo>
                    <a:pt x="0" y="0"/>
                  </a:moveTo>
                  <a:lnTo>
                    <a:pt x="0" y="14"/>
                  </a:lnTo>
                  <a:lnTo>
                    <a:pt x="0" y="40"/>
                  </a:lnTo>
                  <a:cubicBezTo>
                    <a:pt x="0" y="40"/>
                    <a:pt x="0" y="53"/>
                    <a:pt x="14" y="53"/>
                  </a:cubicBezTo>
                  <a:lnTo>
                    <a:pt x="14" y="40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3674517" y="2140147"/>
              <a:ext cx="2631" cy="1348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40" y="1"/>
                  </a:moveTo>
                  <a:cubicBezTo>
                    <a:pt x="27" y="15"/>
                    <a:pt x="27" y="15"/>
                    <a:pt x="13" y="15"/>
                  </a:cubicBezTo>
                  <a:cubicBezTo>
                    <a:pt x="13" y="15"/>
                    <a:pt x="13" y="27"/>
                    <a:pt x="0" y="27"/>
                  </a:cubicBezTo>
                  <a:lnTo>
                    <a:pt x="0" y="41"/>
                  </a:lnTo>
                  <a:lnTo>
                    <a:pt x="27" y="41"/>
                  </a:lnTo>
                  <a:cubicBezTo>
                    <a:pt x="40" y="41"/>
                    <a:pt x="53" y="41"/>
                    <a:pt x="66" y="27"/>
                  </a:cubicBezTo>
                  <a:lnTo>
                    <a:pt x="66" y="15"/>
                  </a:ln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3671919" y="2141035"/>
              <a:ext cx="1743" cy="888"/>
            </a:xfrm>
            <a:custGeom>
              <a:avLst/>
              <a:gdLst/>
              <a:ahLst/>
              <a:cxnLst/>
              <a:rect l="l" t="t" r="r" b="b"/>
              <a:pathLst>
                <a:path w="53" h="27" extrusionOk="0">
                  <a:moveTo>
                    <a:pt x="27" y="0"/>
                  </a:moveTo>
                  <a:lnTo>
                    <a:pt x="13" y="14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39" y="27"/>
                  </a:lnTo>
                  <a:lnTo>
                    <a:pt x="53" y="1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3638836" y="2104039"/>
              <a:ext cx="30484" cy="60508"/>
            </a:xfrm>
            <a:custGeom>
              <a:avLst/>
              <a:gdLst/>
              <a:ahLst/>
              <a:cxnLst/>
              <a:rect l="l" t="t" r="r" b="b"/>
              <a:pathLst>
                <a:path w="927" h="1840" extrusionOk="0">
                  <a:moveTo>
                    <a:pt x="886" y="1"/>
                  </a:moveTo>
                  <a:cubicBezTo>
                    <a:pt x="860" y="1"/>
                    <a:pt x="833" y="13"/>
                    <a:pt x="833" y="40"/>
                  </a:cubicBezTo>
                  <a:cubicBezTo>
                    <a:pt x="833" y="54"/>
                    <a:pt x="807" y="569"/>
                    <a:pt x="397" y="1060"/>
                  </a:cubicBezTo>
                  <a:cubicBezTo>
                    <a:pt x="225" y="1271"/>
                    <a:pt x="106" y="1483"/>
                    <a:pt x="27" y="1695"/>
                  </a:cubicBezTo>
                  <a:cubicBezTo>
                    <a:pt x="13" y="1721"/>
                    <a:pt x="13" y="1748"/>
                    <a:pt x="0" y="1774"/>
                  </a:cubicBezTo>
                  <a:cubicBezTo>
                    <a:pt x="13" y="1774"/>
                    <a:pt x="13" y="1787"/>
                    <a:pt x="27" y="1787"/>
                  </a:cubicBezTo>
                  <a:cubicBezTo>
                    <a:pt x="39" y="1813"/>
                    <a:pt x="53" y="1827"/>
                    <a:pt x="66" y="1840"/>
                  </a:cubicBezTo>
                  <a:lnTo>
                    <a:pt x="80" y="1840"/>
                  </a:lnTo>
                  <a:cubicBezTo>
                    <a:pt x="145" y="1615"/>
                    <a:pt x="265" y="1363"/>
                    <a:pt x="463" y="1125"/>
                  </a:cubicBezTo>
                  <a:cubicBezTo>
                    <a:pt x="900" y="610"/>
                    <a:pt x="927" y="80"/>
                    <a:pt x="927" y="54"/>
                  </a:cubicBezTo>
                  <a:cubicBezTo>
                    <a:pt x="927" y="27"/>
                    <a:pt x="913" y="1"/>
                    <a:pt x="88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3681883" y="2045733"/>
              <a:ext cx="9208" cy="24828"/>
            </a:xfrm>
            <a:custGeom>
              <a:avLst/>
              <a:gdLst/>
              <a:ahLst/>
              <a:cxnLst/>
              <a:rect l="l" t="t" r="r" b="b"/>
              <a:pathLst>
                <a:path w="280" h="755" extrusionOk="0">
                  <a:moveTo>
                    <a:pt x="213" y="0"/>
                  </a:moveTo>
                  <a:cubicBezTo>
                    <a:pt x="226" y="251"/>
                    <a:pt x="147" y="516"/>
                    <a:pt x="1" y="728"/>
                  </a:cubicBezTo>
                  <a:lnTo>
                    <a:pt x="41" y="754"/>
                  </a:lnTo>
                  <a:cubicBezTo>
                    <a:pt x="200" y="542"/>
                    <a:pt x="279" y="265"/>
                    <a:pt x="26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3671919" y="2042642"/>
              <a:ext cx="4801" cy="26604"/>
            </a:xfrm>
            <a:custGeom>
              <a:avLst/>
              <a:gdLst/>
              <a:ahLst/>
              <a:cxnLst/>
              <a:rect l="l" t="t" r="r" b="b"/>
              <a:pathLst>
                <a:path w="146" h="809" extrusionOk="0">
                  <a:moveTo>
                    <a:pt x="92" y="1"/>
                  </a:moveTo>
                  <a:cubicBezTo>
                    <a:pt x="0" y="677"/>
                    <a:pt x="27" y="809"/>
                    <a:pt x="27" y="809"/>
                  </a:cubicBezTo>
                  <a:lnTo>
                    <a:pt x="79" y="795"/>
                  </a:lnTo>
                  <a:cubicBezTo>
                    <a:pt x="79" y="795"/>
                    <a:pt x="53" y="663"/>
                    <a:pt x="14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3654029" y="2048759"/>
              <a:ext cx="52715" cy="55378"/>
            </a:xfrm>
            <a:custGeom>
              <a:avLst/>
              <a:gdLst/>
              <a:ahLst/>
              <a:cxnLst/>
              <a:rect l="l" t="t" r="r" b="b"/>
              <a:pathLst>
                <a:path w="1603" h="1684" extrusionOk="0">
                  <a:moveTo>
                    <a:pt x="465" y="0"/>
                  </a:moveTo>
                  <a:cubicBezTo>
                    <a:pt x="465" y="0"/>
                    <a:pt x="319" y="252"/>
                    <a:pt x="292" y="450"/>
                  </a:cubicBezTo>
                  <a:cubicBezTo>
                    <a:pt x="292" y="450"/>
                    <a:pt x="200" y="226"/>
                    <a:pt x="121" y="146"/>
                  </a:cubicBezTo>
                  <a:lnTo>
                    <a:pt x="121" y="146"/>
                  </a:lnTo>
                  <a:cubicBezTo>
                    <a:pt x="120" y="146"/>
                    <a:pt x="1" y="794"/>
                    <a:pt x="160" y="1244"/>
                  </a:cubicBezTo>
                  <a:cubicBezTo>
                    <a:pt x="254" y="1544"/>
                    <a:pt x="442" y="1683"/>
                    <a:pt x="639" y="1683"/>
                  </a:cubicBezTo>
                  <a:cubicBezTo>
                    <a:pt x="746" y="1683"/>
                    <a:pt x="856" y="1642"/>
                    <a:pt x="954" y="1562"/>
                  </a:cubicBezTo>
                  <a:cubicBezTo>
                    <a:pt x="954" y="1562"/>
                    <a:pt x="1377" y="1324"/>
                    <a:pt x="1603" y="636"/>
                  </a:cubicBezTo>
                  <a:cubicBezTo>
                    <a:pt x="1603" y="636"/>
                    <a:pt x="1568" y="624"/>
                    <a:pt x="1512" y="624"/>
                  </a:cubicBezTo>
                  <a:cubicBezTo>
                    <a:pt x="1448" y="624"/>
                    <a:pt x="1357" y="639"/>
                    <a:pt x="1259" y="702"/>
                  </a:cubicBezTo>
                  <a:cubicBezTo>
                    <a:pt x="1259" y="702"/>
                    <a:pt x="1259" y="305"/>
                    <a:pt x="1206" y="226"/>
                  </a:cubicBezTo>
                  <a:cubicBezTo>
                    <a:pt x="1206" y="226"/>
                    <a:pt x="994" y="397"/>
                    <a:pt x="941" y="503"/>
                  </a:cubicBezTo>
                  <a:cubicBezTo>
                    <a:pt x="941" y="503"/>
                    <a:pt x="888" y="159"/>
                    <a:pt x="835" y="93"/>
                  </a:cubicBezTo>
                  <a:cubicBezTo>
                    <a:pt x="835" y="93"/>
                    <a:pt x="650" y="252"/>
                    <a:pt x="610" y="397"/>
                  </a:cubicBezTo>
                  <a:cubicBezTo>
                    <a:pt x="610" y="397"/>
                    <a:pt x="557" y="53"/>
                    <a:pt x="46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3653174" y="2079671"/>
              <a:ext cx="39659" cy="29070"/>
            </a:xfrm>
            <a:custGeom>
              <a:avLst/>
              <a:gdLst/>
              <a:ahLst/>
              <a:cxnLst/>
              <a:rect l="l" t="t" r="r" b="b"/>
              <a:pathLst>
                <a:path w="1206" h="884" extrusionOk="0">
                  <a:moveTo>
                    <a:pt x="768" y="1"/>
                  </a:moveTo>
                  <a:cubicBezTo>
                    <a:pt x="768" y="1"/>
                    <a:pt x="491" y="252"/>
                    <a:pt x="450" y="556"/>
                  </a:cubicBezTo>
                  <a:cubicBezTo>
                    <a:pt x="450" y="556"/>
                    <a:pt x="318" y="119"/>
                    <a:pt x="147" y="40"/>
                  </a:cubicBezTo>
                  <a:lnTo>
                    <a:pt x="147" y="40"/>
                  </a:lnTo>
                  <a:cubicBezTo>
                    <a:pt x="146" y="40"/>
                    <a:pt x="0" y="649"/>
                    <a:pt x="438" y="874"/>
                  </a:cubicBezTo>
                  <a:cubicBezTo>
                    <a:pt x="438" y="874"/>
                    <a:pt x="479" y="884"/>
                    <a:pt x="545" y="884"/>
                  </a:cubicBezTo>
                  <a:cubicBezTo>
                    <a:pt x="697" y="884"/>
                    <a:pt x="984" y="832"/>
                    <a:pt x="1205" y="490"/>
                  </a:cubicBezTo>
                  <a:cubicBezTo>
                    <a:pt x="1205" y="490"/>
                    <a:pt x="1174" y="484"/>
                    <a:pt x="1125" y="484"/>
                  </a:cubicBezTo>
                  <a:cubicBezTo>
                    <a:pt x="1019" y="484"/>
                    <a:pt x="829" y="509"/>
                    <a:pt x="676" y="662"/>
                  </a:cubicBezTo>
                  <a:cubicBezTo>
                    <a:pt x="676" y="662"/>
                    <a:pt x="847" y="239"/>
                    <a:pt x="7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3687572" y="2041622"/>
              <a:ext cx="5262" cy="4604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83" y="1"/>
                  </a:moveTo>
                  <a:cubicBezTo>
                    <a:pt x="59" y="1"/>
                    <a:pt x="33" y="13"/>
                    <a:pt x="13" y="32"/>
                  </a:cubicBezTo>
                  <a:cubicBezTo>
                    <a:pt x="1" y="72"/>
                    <a:pt x="13" y="111"/>
                    <a:pt x="40" y="125"/>
                  </a:cubicBezTo>
                  <a:cubicBezTo>
                    <a:pt x="50" y="135"/>
                    <a:pt x="63" y="139"/>
                    <a:pt x="78" y="139"/>
                  </a:cubicBezTo>
                  <a:cubicBezTo>
                    <a:pt x="101" y="139"/>
                    <a:pt x="124" y="128"/>
                    <a:pt x="133" y="111"/>
                  </a:cubicBezTo>
                  <a:cubicBezTo>
                    <a:pt x="159" y="85"/>
                    <a:pt x="146" y="46"/>
                    <a:pt x="119" y="19"/>
                  </a:cubicBezTo>
                  <a:lnTo>
                    <a:pt x="106" y="5"/>
                  </a:lnTo>
                  <a:cubicBezTo>
                    <a:pt x="99" y="2"/>
                    <a:pt x="91" y="1"/>
                    <a:pt x="8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3673629" y="2039879"/>
              <a:ext cx="4834" cy="4407"/>
            </a:xfrm>
            <a:custGeom>
              <a:avLst/>
              <a:gdLst/>
              <a:ahLst/>
              <a:cxnLst/>
              <a:rect l="l" t="t" r="r" b="b"/>
              <a:pathLst>
                <a:path w="147" h="134" extrusionOk="0">
                  <a:moveTo>
                    <a:pt x="75" y="1"/>
                  </a:moveTo>
                  <a:cubicBezTo>
                    <a:pt x="48" y="1"/>
                    <a:pt x="24" y="13"/>
                    <a:pt x="14" y="32"/>
                  </a:cubicBezTo>
                  <a:cubicBezTo>
                    <a:pt x="1" y="58"/>
                    <a:pt x="14" y="111"/>
                    <a:pt x="40" y="125"/>
                  </a:cubicBezTo>
                  <a:cubicBezTo>
                    <a:pt x="51" y="130"/>
                    <a:pt x="64" y="133"/>
                    <a:pt x="78" y="133"/>
                  </a:cubicBezTo>
                  <a:cubicBezTo>
                    <a:pt x="97" y="133"/>
                    <a:pt x="118" y="127"/>
                    <a:pt x="133" y="111"/>
                  </a:cubicBezTo>
                  <a:cubicBezTo>
                    <a:pt x="146" y="85"/>
                    <a:pt x="146" y="32"/>
                    <a:pt x="120" y="19"/>
                  </a:cubicBezTo>
                  <a:lnTo>
                    <a:pt x="107" y="6"/>
                  </a:lnTo>
                  <a:cubicBezTo>
                    <a:pt x="96" y="2"/>
                    <a:pt x="86" y="1"/>
                    <a:pt x="7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Shadows Into Light Two"/>
              <a:buNone/>
              <a:defRPr sz="3200" b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Shadows Into Light Two"/>
              <a:buNone/>
              <a:defRPr sz="3200" b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Shadows Into Light Two"/>
              <a:buNone/>
              <a:defRPr sz="3200" b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Shadows Into Light Two"/>
              <a:buNone/>
              <a:defRPr sz="3200" b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Shadows Into Light Two"/>
              <a:buNone/>
              <a:defRPr sz="3200" b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Shadows Into Light Two"/>
              <a:buNone/>
              <a:defRPr sz="3200" b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Shadows Into Light Two"/>
              <a:buNone/>
              <a:defRPr sz="3200" b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Shadows Into Light Two"/>
              <a:buNone/>
              <a:defRPr sz="3200" b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Shadows Into Light Two"/>
              <a:buNone/>
              <a:defRPr sz="3200" b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Char char="●"/>
              <a:defRPr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Char char="○"/>
              <a:defRPr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Char char="■"/>
              <a:defRPr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Char char="●"/>
              <a:defRPr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Char char="○"/>
              <a:defRPr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Char char="■"/>
              <a:defRPr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Char char="●"/>
              <a:defRPr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Char char="○"/>
              <a:defRPr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Char char="■"/>
              <a:defRPr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3" r:id="rId10"/>
    <p:sldLayoutId id="2147483664" r:id="rId11"/>
    <p:sldLayoutId id="2147483675" r:id="rId12"/>
    <p:sldLayoutId id="21474836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2" name="Google Shape;4742;p35"/>
          <p:cNvSpPr/>
          <p:nvPr/>
        </p:nvSpPr>
        <p:spPr>
          <a:xfrm>
            <a:off x="7886688" y="1048217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3" name="Google Shape;4743;p35"/>
          <p:cNvSpPr/>
          <p:nvPr/>
        </p:nvSpPr>
        <p:spPr>
          <a:xfrm>
            <a:off x="6409215" y="480124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44" name="Google Shape;4744;p35"/>
          <p:cNvGrpSpPr/>
          <p:nvPr/>
        </p:nvGrpSpPr>
        <p:grpSpPr>
          <a:xfrm rot="644887">
            <a:off x="7876503" y="380401"/>
            <a:ext cx="494953" cy="494904"/>
            <a:chOff x="5341401" y="1215225"/>
            <a:chExt cx="494931" cy="494882"/>
          </a:xfrm>
        </p:grpSpPr>
        <p:sp>
          <p:nvSpPr>
            <p:cNvPr id="4745" name="Google Shape;4745;p35"/>
            <p:cNvSpPr/>
            <p:nvPr/>
          </p:nvSpPr>
          <p:spPr>
            <a:xfrm>
              <a:off x="5341401" y="1215225"/>
              <a:ext cx="494931" cy="494882"/>
            </a:xfrm>
            <a:custGeom>
              <a:avLst/>
              <a:gdLst/>
              <a:ahLst/>
              <a:cxnLst/>
              <a:rect l="l" t="t" r="r" b="b"/>
              <a:pathLst>
                <a:path w="10272" h="10271" extrusionOk="0">
                  <a:moveTo>
                    <a:pt x="4408" y="6380"/>
                  </a:moveTo>
                  <a:cubicBezTo>
                    <a:pt x="4157" y="6724"/>
                    <a:pt x="4024" y="7041"/>
                    <a:pt x="3998" y="7320"/>
                  </a:cubicBezTo>
                  <a:cubicBezTo>
                    <a:pt x="3984" y="7041"/>
                    <a:pt x="3852" y="6724"/>
                    <a:pt x="3601" y="6380"/>
                  </a:cubicBezTo>
                  <a:close/>
                  <a:moveTo>
                    <a:pt x="6684" y="6380"/>
                  </a:moveTo>
                  <a:cubicBezTo>
                    <a:pt x="6433" y="6724"/>
                    <a:pt x="6301" y="7041"/>
                    <a:pt x="6274" y="7320"/>
                  </a:cubicBezTo>
                  <a:cubicBezTo>
                    <a:pt x="6260" y="7041"/>
                    <a:pt x="6128" y="6724"/>
                    <a:pt x="5877" y="6380"/>
                  </a:cubicBezTo>
                  <a:close/>
                  <a:moveTo>
                    <a:pt x="3998" y="7465"/>
                  </a:moveTo>
                  <a:cubicBezTo>
                    <a:pt x="4010" y="7532"/>
                    <a:pt x="4010" y="7585"/>
                    <a:pt x="4024" y="7650"/>
                  </a:cubicBezTo>
                  <a:lnTo>
                    <a:pt x="3971" y="7650"/>
                  </a:lnTo>
                  <a:cubicBezTo>
                    <a:pt x="3984" y="7585"/>
                    <a:pt x="3998" y="7532"/>
                    <a:pt x="3998" y="7465"/>
                  </a:cubicBezTo>
                  <a:close/>
                  <a:moveTo>
                    <a:pt x="6274" y="7465"/>
                  </a:moveTo>
                  <a:cubicBezTo>
                    <a:pt x="6287" y="7532"/>
                    <a:pt x="6287" y="7585"/>
                    <a:pt x="6301" y="7650"/>
                  </a:cubicBezTo>
                  <a:lnTo>
                    <a:pt x="6248" y="7650"/>
                  </a:lnTo>
                  <a:cubicBezTo>
                    <a:pt x="6260" y="7585"/>
                    <a:pt x="6274" y="7532"/>
                    <a:pt x="6274" y="7465"/>
                  </a:cubicBezTo>
                  <a:close/>
                  <a:moveTo>
                    <a:pt x="5308" y="8524"/>
                  </a:moveTo>
                  <a:cubicBezTo>
                    <a:pt x="5202" y="8709"/>
                    <a:pt x="5149" y="8894"/>
                    <a:pt x="5136" y="9067"/>
                  </a:cubicBezTo>
                  <a:cubicBezTo>
                    <a:pt x="5122" y="8894"/>
                    <a:pt x="5069" y="8709"/>
                    <a:pt x="4977" y="8524"/>
                  </a:cubicBezTo>
                  <a:cubicBezTo>
                    <a:pt x="5030" y="8524"/>
                    <a:pt x="5083" y="8538"/>
                    <a:pt x="5136" y="8538"/>
                  </a:cubicBezTo>
                  <a:cubicBezTo>
                    <a:pt x="5202" y="8538"/>
                    <a:pt x="5255" y="8524"/>
                    <a:pt x="5308" y="8524"/>
                  </a:cubicBezTo>
                  <a:close/>
                  <a:moveTo>
                    <a:pt x="5096" y="0"/>
                  </a:moveTo>
                  <a:cubicBezTo>
                    <a:pt x="3971" y="0"/>
                    <a:pt x="2939" y="596"/>
                    <a:pt x="2369" y="1535"/>
                  </a:cubicBezTo>
                  <a:cubicBezTo>
                    <a:pt x="1748" y="1549"/>
                    <a:pt x="1165" y="1800"/>
                    <a:pt x="715" y="2250"/>
                  </a:cubicBezTo>
                  <a:cubicBezTo>
                    <a:pt x="252" y="2700"/>
                    <a:pt x="1" y="3309"/>
                    <a:pt x="1" y="3958"/>
                  </a:cubicBezTo>
                  <a:cubicBezTo>
                    <a:pt x="1" y="5202"/>
                    <a:pt x="940" y="6221"/>
                    <a:pt x="2145" y="6367"/>
                  </a:cubicBezTo>
                  <a:cubicBezTo>
                    <a:pt x="1866" y="6737"/>
                    <a:pt x="1721" y="7094"/>
                    <a:pt x="1721" y="7385"/>
                  </a:cubicBezTo>
                  <a:cubicBezTo>
                    <a:pt x="1721" y="8021"/>
                    <a:pt x="2237" y="8538"/>
                    <a:pt x="2859" y="8538"/>
                  </a:cubicBezTo>
                  <a:cubicBezTo>
                    <a:pt x="2912" y="8538"/>
                    <a:pt x="2978" y="8524"/>
                    <a:pt x="3031" y="8524"/>
                  </a:cubicBezTo>
                  <a:cubicBezTo>
                    <a:pt x="2912" y="8736"/>
                    <a:pt x="2859" y="8947"/>
                    <a:pt x="2859" y="9133"/>
                  </a:cubicBezTo>
                  <a:cubicBezTo>
                    <a:pt x="2859" y="9768"/>
                    <a:pt x="3375" y="10271"/>
                    <a:pt x="3998" y="10271"/>
                  </a:cubicBezTo>
                  <a:cubicBezTo>
                    <a:pt x="4607" y="10271"/>
                    <a:pt x="5096" y="9808"/>
                    <a:pt x="5136" y="9212"/>
                  </a:cubicBezTo>
                  <a:cubicBezTo>
                    <a:pt x="5175" y="9808"/>
                    <a:pt x="5678" y="10271"/>
                    <a:pt x="6274" y="10271"/>
                  </a:cubicBezTo>
                  <a:cubicBezTo>
                    <a:pt x="6910" y="10271"/>
                    <a:pt x="7425" y="9768"/>
                    <a:pt x="7425" y="9133"/>
                  </a:cubicBezTo>
                  <a:cubicBezTo>
                    <a:pt x="7425" y="8947"/>
                    <a:pt x="7360" y="8736"/>
                    <a:pt x="7254" y="8524"/>
                  </a:cubicBezTo>
                  <a:cubicBezTo>
                    <a:pt x="7307" y="8524"/>
                    <a:pt x="7360" y="8538"/>
                    <a:pt x="7413" y="8538"/>
                  </a:cubicBezTo>
                  <a:cubicBezTo>
                    <a:pt x="8048" y="8538"/>
                    <a:pt x="8563" y="8021"/>
                    <a:pt x="8563" y="7385"/>
                  </a:cubicBezTo>
                  <a:cubicBezTo>
                    <a:pt x="8563" y="7094"/>
                    <a:pt x="8418" y="6750"/>
                    <a:pt x="8154" y="6380"/>
                  </a:cubicBezTo>
                  <a:lnTo>
                    <a:pt x="8286" y="6380"/>
                  </a:lnTo>
                  <a:cubicBezTo>
                    <a:pt x="9384" y="6380"/>
                    <a:pt x="10271" y="5480"/>
                    <a:pt x="10271" y="4382"/>
                  </a:cubicBezTo>
                  <a:cubicBezTo>
                    <a:pt x="10271" y="3282"/>
                    <a:pt x="9384" y="2396"/>
                    <a:pt x="8286" y="2396"/>
                  </a:cubicBezTo>
                  <a:lnTo>
                    <a:pt x="8180" y="2396"/>
                  </a:lnTo>
                  <a:cubicBezTo>
                    <a:pt x="8034" y="1814"/>
                    <a:pt x="7716" y="1284"/>
                    <a:pt x="7280" y="861"/>
                  </a:cubicBezTo>
                  <a:cubicBezTo>
                    <a:pt x="6684" y="305"/>
                    <a:pt x="5904" y="0"/>
                    <a:pt x="50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5"/>
            <p:cNvSpPr/>
            <p:nvPr/>
          </p:nvSpPr>
          <p:spPr>
            <a:xfrm>
              <a:off x="5454245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4" y="0"/>
                  </a:moveTo>
                  <a:cubicBezTo>
                    <a:pt x="487" y="0"/>
                    <a:pt x="451" y="13"/>
                    <a:pt x="424" y="40"/>
                  </a:cubicBezTo>
                  <a:cubicBezTo>
                    <a:pt x="265" y="225"/>
                    <a:pt x="1" y="596"/>
                    <a:pt x="1" y="860"/>
                  </a:cubicBezTo>
                  <a:cubicBezTo>
                    <a:pt x="1" y="1152"/>
                    <a:pt x="239" y="1390"/>
                    <a:pt x="517" y="1390"/>
                  </a:cubicBezTo>
                  <a:cubicBezTo>
                    <a:pt x="809" y="1390"/>
                    <a:pt x="1047" y="1152"/>
                    <a:pt x="1047" y="860"/>
                  </a:cubicBezTo>
                  <a:cubicBezTo>
                    <a:pt x="1047" y="596"/>
                    <a:pt x="768" y="225"/>
                    <a:pt x="623" y="40"/>
                  </a:cubicBezTo>
                  <a:cubicBezTo>
                    <a:pt x="597" y="13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5"/>
            <p:cNvSpPr/>
            <p:nvPr/>
          </p:nvSpPr>
          <p:spPr>
            <a:xfrm>
              <a:off x="5563956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3" y="0"/>
                  </a:moveTo>
                  <a:cubicBezTo>
                    <a:pt x="487" y="0"/>
                    <a:pt x="450" y="13"/>
                    <a:pt x="424" y="40"/>
                  </a:cubicBezTo>
                  <a:cubicBezTo>
                    <a:pt x="265" y="225"/>
                    <a:pt x="0" y="596"/>
                    <a:pt x="0" y="860"/>
                  </a:cubicBezTo>
                  <a:cubicBezTo>
                    <a:pt x="0" y="1152"/>
                    <a:pt x="239" y="1390"/>
                    <a:pt x="517" y="1390"/>
                  </a:cubicBezTo>
                  <a:cubicBezTo>
                    <a:pt x="808" y="1390"/>
                    <a:pt x="1046" y="1152"/>
                    <a:pt x="1046" y="860"/>
                  </a:cubicBezTo>
                  <a:cubicBezTo>
                    <a:pt x="1046" y="596"/>
                    <a:pt x="768" y="225"/>
                    <a:pt x="623" y="40"/>
                  </a:cubicBezTo>
                  <a:cubicBezTo>
                    <a:pt x="596" y="13"/>
                    <a:pt x="560" y="0"/>
                    <a:pt x="523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5"/>
            <p:cNvSpPr/>
            <p:nvPr/>
          </p:nvSpPr>
          <p:spPr>
            <a:xfrm>
              <a:off x="5673619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4" y="0"/>
                  </a:moveTo>
                  <a:cubicBezTo>
                    <a:pt x="487" y="0"/>
                    <a:pt x="451" y="13"/>
                    <a:pt x="424" y="40"/>
                  </a:cubicBezTo>
                  <a:cubicBezTo>
                    <a:pt x="279" y="225"/>
                    <a:pt x="1" y="596"/>
                    <a:pt x="1" y="860"/>
                  </a:cubicBezTo>
                  <a:cubicBezTo>
                    <a:pt x="1" y="1152"/>
                    <a:pt x="239" y="1390"/>
                    <a:pt x="518" y="1390"/>
                  </a:cubicBezTo>
                  <a:cubicBezTo>
                    <a:pt x="809" y="1390"/>
                    <a:pt x="1047" y="1152"/>
                    <a:pt x="1047" y="860"/>
                  </a:cubicBezTo>
                  <a:cubicBezTo>
                    <a:pt x="1047" y="596"/>
                    <a:pt x="768" y="225"/>
                    <a:pt x="623" y="40"/>
                  </a:cubicBezTo>
                  <a:cubicBezTo>
                    <a:pt x="597" y="13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5"/>
            <p:cNvSpPr/>
            <p:nvPr/>
          </p:nvSpPr>
          <p:spPr>
            <a:xfrm>
              <a:off x="5509125" y="1613307"/>
              <a:ext cx="50447" cy="67504"/>
            </a:xfrm>
            <a:custGeom>
              <a:avLst/>
              <a:gdLst/>
              <a:ahLst/>
              <a:cxnLst/>
              <a:rect l="l" t="t" r="r" b="b"/>
              <a:pathLst>
                <a:path w="1047" h="1401" extrusionOk="0">
                  <a:moveTo>
                    <a:pt x="523" y="1"/>
                  </a:moveTo>
                  <a:cubicBezTo>
                    <a:pt x="487" y="1"/>
                    <a:pt x="450" y="17"/>
                    <a:pt x="424" y="50"/>
                  </a:cubicBezTo>
                  <a:cubicBezTo>
                    <a:pt x="265" y="235"/>
                    <a:pt x="0" y="606"/>
                    <a:pt x="0" y="871"/>
                  </a:cubicBezTo>
                  <a:cubicBezTo>
                    <a:pt x="0" y="1162"/>
                    <a:pt x="238" y="1400"/>
                    <a:pt x="517" y="1400"/>
                  </a:cubicBezTo>
                  <a:cubicBezTo>
                    <a:pt x="808" y="1400"/>
                    <a:pt x="1046" y="1162"/>
                    <a:pt x="1046" y="871"/>
                  </a:cubicBezTo>
                  <a:cubicBezTo>
                    <a:pt x="1046" y="606"/>
                    <a:pt x="768" y="235"/>
                    <a:pt x="623" y="50"/>
                  </a:cubicBezTo>
                  <a:cubicBezTo>
                    <a:pt x="596" y="17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5"/>
            <p:cNvSpPr/>
            <p:nvPr/>
          </p:nvSpPr>
          <p:spPr>
            <a:xfrm>
              <a:off x="5618788" y="1613307"/>
              <a:ext cx="50447" cy="67504"/>
            </a:xfrm>
            <a:custGeom>
              <a:avLst/>
              <a:gdLst/>
              <a:ahLst/>
              <a:cxnLst/>
              <a:rect l="l" t="t" r="r" b="b"/>
              <a:pathLst>
                <a:path w="1047" h="1401" extrusionOk="0">
                  <a:moveTo>
                    <a:pt x="524" y="1"/>
                  </a:moveTo>
                  <a:cubicBezTo>
                    <a:pt x="487" y="1"/>
                    <a:pt x="451" y="17"/>
                    <a:pt x="424" y="50"/>
                  </a:cubicBezTo>
                  <a:cubicBezTo>
                    <a:pt x="279" y="235"/>
                    <a:pt x="1" y="606"/>
                    <a:pt x="1" y="871"/>
                  </a:cubicBezTo>
                  <a:cubicBezTo>
                    <a:pt x="1" y="1162"/>
                    <a:pt x="239" y="1400"/>
                    <a:pt x="517" y="1400"/>
                  </a:cubicBezTo>
                  <a:cubicBezTo>
                    <a:pt x="808" y="1400"/>
                    <a:pt x="1047" y="1162"/>
                    <a:pt x="1047" y="871"/>
                  </a:cubicBezTo>
                  <a:cubicBezTo>
                    <a:pt x="1047" y="606"/>
                    <a:pt x="768" y="235"/>
                    <a:pt x="623" y="50"/>
                  </a:cubicBezTo>
                  <a:cubicBezTo>
                    <a:pt x="597" y="17"/>
                    <a:pt x="560" y="1"/>
                    <a:pt x="52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5"/>
            <p:cNvSpPr/>
            <p:nvPr/>
          </p:nvSpPr>
          <p:spPr>
            <a:xfrm>
              <a:off x="5371371" y="1245194"/>
              <a:ext cx="435618" cy="247514"/>
            </a:xfrm>
            <a:custGeom>
              <a:avLst/>
              <a:gdLst/>
              <a:ahLst/>
              <a:cxnLst/>
              <a:rect l="l" t="t" r="r" b="b"/>
              <a:pathLst>
                <a:path w="9041" h="5137" extrusionOk="0">
                  <a:moveTo>
                    <a:pt x="4474" y="1"/>
                  </a:moveTo>
                  <a:cubicBezTo>
                    <a:pt x="3415" y="1"/>
                    <a:pt x="2502" y="649"/>
                    <a:pt x="2118" y="1562"/>
                  </a:cubicBezTo>
                  <a:cubicBezTo>
                    <a:pt x="2012" y="1549"/>
                    <a:pt x="1906" y="1536"/>
                    <a:pt x="1800" y="1536"/>
                  </a:cubicBezTo>
                  <a:cubicBezTo>
                    <a:pt x="808" y="1536"/>
                    <a:pt x="0" y="2343"/>
                    <a:pt x="0" y="3336"/>
                  </a:cubicBezTo>
                  <a:cubicBezTo>
                    <a:pt x="0" y="4328"/>
                    <a:pt x="808" y="5136"/>
                    <a:pt x="1800" y="5136"/>
                  </a:cubicBezTo>
                  <a:lnTo>
                    <a:pt x="7664" y="5136"/>
                  </a:lnTo>
                  <a:cubicBezTo>
                    <a:pt x="8418" y="5136"/>
                    <a:pt x="9041" y="4527"/>
                    <a:pt x="9041" y="3760"/>
                  </a:cubicBezTo>
                  <a:cubicBezTo>
                    <a:pt x="9041" y="3005"/>
                    <a:pt x="8418" y="2383"/>
                    <a:pt x="7664" y="2383"/>
                  </a:cubicBezTo>
                  <a:lnTo>
                    <a:pt x="7041" y="2383"/>
                  </a:lnTo>
                  <a:cubicBezTo>
                    <a:pt x="6949" y="1059"/>
                    <a:pt x="5838" y="1"/>
                    <a:pt x="447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2" name="Google Shape;4752;p35"/>
          <p:cNvGrpSpPr/>
          <p:nvPr/>
        </p:nvGrpSpPr>
        <p:grpSpPr>
          <a:xfrm rot="-612387">
            <a:off x="6939310" y="1066013"/>
            <a:ext cx="494943" cy="491715"/>
            <a:chOff x="6699086" y="1217152"/>
            <a:chExt cx="494931" cy="491702"/>
          </a:xfrm>
        </p:grpSpPr>
        <p:sp>
          <p:nvSpPr>
            <p:cNvPr id="4753" name="Google Shape;4753;p35"/>
            <p:cNvSpPr/>
            <p:nvPr/>
          </p:nvSpPr>
          <p:spPr>
            <a:xfrm>
              <a:off x="6699086" y="1217152"/>
              <a:ext cx="494931" cy="491702"/>
            </a:xfrm>
            <a:custGeom>
              <a:avLst/>
              <a:gdLst/>
              <a:ahLst/>
              <a:cxnLst/>
              <a:rect l="l" t="t" r="r" b="b"/>
              <a:pathLst>
                <a:path w="10272" h="10205" extrusionOk="0">
                  <a:moveTo>
                    <a:pt x="5136" y="0"/>
                  </a:moveTo>
                  <a:cubicBezTo>
                    <a:pt x="4448" y="0"/>
                    <a:pt x="3839" y="331"/>
                    <a:pt x="3482" y="847"/>
                  </a:cubicBezTo>
                  <a:cubicBezTo>
                    <a:pt x="3363" y="807"/>
                    <a:pt x="3244" y="781"/>
                    <a:pt x="3112" y="768"/>
                  </a:cubicBezTo>
                  <a:cubicBezTo>
                    <a:pt x="3072" y="765"/>
                    <a:pt x="3032" y="764"/>
                    <a:pt x="2992" y="764"/>
                  </a:cubicBezTo>
                  <a:cubicBezTo>
                    <a:pt x="2633" y="764"/>
                    <a:pt x="2271" y="871"/>
                    <a:pt x="1973" y="1086"/>
                  </a:cubicBezTo>
                  <a:cubicBezTo>
                    <a:pt x="1656" y="1310"/>
                    <a:pt x="1430" y="1641"/>
                    <a:pt x="1351" y="2012"/>
                  </a:cubicBezTo>
                  <a:cubicBezTo>
                    <a:pt x="1298" y="2237"/>
                    <a:pt x="1298" y="2462"/>
                    <a:pt x="1351" y="2687"/>
                  </a:cubicBezTo>
                  <a:cubicBezTo>
                    <a:pt x="809" y="3097"/>
                    <a:pt x="477" y="3733"/>
                    <a:pt x="477" y="4421"/>
                  </a:cubicBezTo>
                  <a:lnTo>
                    <a:pt x="477" y="4592"/>
                  </a:lnTo>
                  <a:cubicBezTo>
                    <a:pt x="173" y="4924"/>
                    <a:pt x="1" y="5347"/>
                    <a:pt x="1" y="5797"/>
                  </a:cubicBezTo>
                  <a:cubicBezTo>
                    <a:pt x="1" y="6287"/>
                    <a:pt x="212" y="6750"/>
                    <a:pt x="583" y="7081"/>
                  </a:cubicBezTo>
                  <a:lnTo>
                    <a:pt x="583" y="7095"/>
                  </a:lnTo>
                  <a:cubicBezTo>
                    <a:pt x="862" y="7345"/>
                    <a:pt x="1206" y="7504"/>
                    <a:pt x="1576" y="7571"/>
                  </a:cubicBezTo>
                  <a:cubicBezTo>
                    <a:pt x="1762" y="7954"/>
                    <a:pt x="2053" y="8286"/>
                    <a:pt x="2423" y="8498"/>
                  </a:cubicBezTo>
                  <a:lnTo>
                    <a:pt x="2423" y="9583"/>
                  </a:lnTo>
                  <a:cubicBezTo>
                    <a:pt x="2423" y="9927"/>
                    <a:pt x="2701" y="10204"/>
                    <a:pt x="3045" y="10204"/>
                  </a:cubicBezTo>
                  <a:lnTo>
                    <a:pt x="3747" y="10204"/>
                  </a:lnTo>
                  <a:cubicBezTo>
                    <a:pt x="3971" y="10204"/>
                    <a:pt x="4157" y="10086"/>
                    <a:pt x="4263" y="9913"/>
                  </a:cubicBezTo>
                  <a:cubicBezTo>
                    <a:pt x="4382" y="10086"/>
                    <a:pt x="4567" y="10204"/>
                    <a:pt x="4792" y="10204"/>
                  </a:cubicBezTo>
                  <a:lnTo>
                    <a:pt x="5494" y="10204"/>
                  </a:lnTo>
                  <a:cubicBezTo>
                    <a:pt x="5745" y="10204"/>
                    <a:pt x="5957" y="10046"/>
                    <a:pt x="6050" y="9834"/>
                  </a:cubicBezTo>
                  <a:cubicBezTo>
                    <a:pt x="6156" y="10046"/>
                    <a:pt x="6368" y="10204"/>
                    <a:pt x="6618" y="10204"/>
                  </a:cubicBezTo>
                  <a:lnTo>
                    <a:pt x="7320" y="10204"/>
                  </a:lnTo>
                  <a:cubicBezTo>
                    <a:pt x="7665" y="10204"/>
                    <a:pt x="7942" y="9927"/>
                    <a:pt x="7942" y="9583"/>
                  </a:cubicBezTo>
                  <a:lnTo>
                    <a:pt x="7942" y="8445"/>
                  </a:lnTo>
                  <a:cubicBezTo>
                    <a:pt x="8273" y="8233"/>
                    <a:pt x="8538" y="7928"/>
                    <a:pt x="8710" y="7571"/>
                  </a:cubicBezTo>
                  <a:cubicBezTo>
                    <a:pt x="9080" y="7504"/>
                    <a:pt x="9424" y="7345"/>
                    <a:pt x="9703" y="7095"/>
                  </a:cubicBezTo>
                  <a:cubicBezTo>
                    <a:pt x="10073" y="6750"/>
                    <a:pt x="10271" y="6287"/>
                    <a:pt x="10271" y="5797"/>
                  </a:cubicBezTo>
                  <a:cubicBezTo>
                    <a:pt x="10271" y="5347"/>
                    <a:pt x="10100" y="4924"/>
                    <a:pt x="9795" y="4592"/>
                  </a:cubicBezTo>
                  <a:cubicBezTo>
                    <a:pt x="9809" y="4540"/>
                    <a:pt x="9809" y="4474"/>
                    <a:pt x="9809" y="4421"/>
                  </a:cubicBezTo>
                  <a:cubicBezTo>
                    <a:pt x="9809" y="3733"/>
                    <a:pt x="9477" y="3097"/>
                    <a:pt x="8921" y="2687"/>
                  </a:cubicBezTo>
                  <a:cubicBezTo>
                    <a:pt x="8974" y="2462"/>
                    <a:pt x="8974" y="2237"/>
                    <a:pt x="8935" y="2012"/>
                  </a:cubicBezTo>
                  <a:cubicBezTo>
                    <a:pt x="8856" y="1641"/>
                    <a:pt x="8630" y="1310"/>
                    <a:pt x="8313" y="1086"/>
                  </a:cubicBezTo>
                  <a:cubicBezTo>
                    <a:pt x="8015" y="871"/>
                    <a:pt x="7653" y="764"/>
                    <a:pt x="7285" y="764"/>
                  </a:cubicBezTo>
                  <a:cubicBezTo>
                    <a:pt x="7244" y="764"/>
                    <a:pt x="7203" y="765"/>
                    <a:pt x="7162" y="768"/>
                  </a:cubicBezTo>
                  <a:cubicBezTo>
                    <a:pt x="7042" y="781"/>
                    <a:pt x="6910" y="807"/>
                    <a:pt x="6791" y="847"/>
                  </a:cubicBezTo>
                  <a:cubicBezTo>
                    <a:pt x="6447" y="331"/>
                    <a:pt x="5824" y="0"/>
                    <a:pt x="5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5"/>
            <p:cNvSpPr/>
            <p:nvPr/>
          </p:nvSpPr>
          <p:spPr>
            <a:xfrm>
              <a:off x="7017958" y="1597214"/>
              <a:ext cx="33872" cy="81669"/>
            </a:xfrm>
            <a:custGeom>
              <a:avLst/>
              <a:gdLst/>
              <a:ahLst/>
              <a:cxnLst/>
              <a:rect l="l" t="t" r="r" b="b"/>
              <a:pathLst>
                <a:path w="703" h="1695" extrusionOk="0">
                  <a:moveTo>
                    <a:pt x="702" y="1"/>
                  </a:moveTo>
                  <a:cubicBezTo>
                    <a:pt x="556" y="54"/>
                    <a:pt x="398" y="80"/>
                    <a:pt x="239" y="80"/>
                  </a:cubicBezTo>
                  <a:cubicBezTo>
                    <a:pt x="159" y="80"/>
                    <a:pt x="80" y="66"/>
                    <a:pt x="0" y="54"/>
                  </a:cubicBezTo>
                  <a:lnTo>
                    <a:pt x="0" y="1695"/>
                  </a:lnTo>
                  <a:lnTo>
                    <a:pt x="702" y="169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5"/>
            <p:cNvSpPr/>
            <p:nvPr/>
          </p:nvSpPr>
          <p:spPr>
            <a:xfrm>
              <a:off x="6845754" y="1598515"/>
              <a:ext cx="33872" cy="80368"/>
            </a:xfrm>
            <a:custGeom>
              <a:avLst/>
              <a:gdLst/>
              <a:ahLst/>
              <a:cxnLst/>
              <a:rect l="l" t="t" r="r" b="b"/>
              <a:pathLst>
                <a:path w="703" h="1668" extrusionOk="0">
                  <a:moveTo>
                    <a:pt x="1" y="0"/>
                  </a:moveTo>
                  <a:lnTo>
                    <a:pt x="1" y="1668"/>
                  </a:lnTo>
                  <a:lnTo>
                    <a:pt x="703" y="1668"/>
                  </a:lnTo>
                  <a:lnTo>
                    <a:pt x="703" y="13"/>
                  </a:lnTo>
                  <a:cubicBezTo>
                    <a:pt x="597" y="39"/>
                    <a:pt x="491" y="53"/>
                    <a:pt x="371" y="53"/>
                  </a:cubicBezTo>
                  <a:cubicBezTo>
                    <a:pt x="253" y="53"/>
                    <a:pt x="120" y="27"/>
                    <a:pt x="1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5"/>
            <p:cNvSpPr/>
            <p:nvPr/>
          </p:nvSpPr>
          <p:spPr>
            <a:xfrm>
              <a:off x="6965680" y="1283933"/>
              <a:ext cx="198994" cy="325425"/>
            </a:xfrm>
            <a:custGeom>
              <a:avLst/>
              <a:gdLst/>
              <a:ahLst/>
              <a:cxnLst/>
              <a:rect l="l" t="t" r="r" b="b"/>
              <a:pathLst>
                <a:path w="4130" h="6754" extrusionOk="0">
                  <a:moveTo>
                    <a:pt x="1784" y="1"/>
                  </a:moveTo>
                  <a:cubicBezTo>
                    <a:pt x="1490" y="1"/>
                    <a:pt x="1186" y="121"/>
                    <a:pt x="953" y="401"/>
                  </a:cubicBezTo>
                  <a:cubicBezTo>
                    <a:pt x="967" y="427"/>
                    <a:pt x="967" y="453"/>
                    <a:pt x="967" y="480"/>
                  </a:cubicBezTo>
                  <a:lnTo>
                    <a:pt x="967" y="494"/>
                  </a:lnTo>
                  <a:cubicBezTo>
                    <a:pt x="1271" y="626"/>
                    <a:pt x="1549" y="838"/>
                    <a:pt x="1735" y="1103"/>
                  </a:cubicBezTo>
                  <a:cubicBezTo>
                    <a:pt x="1920" y="1367"/>
                    <a:pt x="2026" y="1685"/>
                    <a:pt x="2026" y="2015"/>
                  </a:cubicBezTo>
                  <a:cubicBezTo>
                    <a:pt x="2026" y="2174"/>
                    <a:pt x="2012" y="2320"/>
                    <a:pt x="1973" y="2453"/>
                  </a:cubicBezTo>
                  <a:cubicBezTo>
                    <a:pt x="2132" y="2558"/>
                    <a:pt x="2277" y="2717"/>
                    <a:pt x="2370" y="2876"/>
                  </a:cubicBezTo>
                  <a:cubicBezTo>
                    <a:pt x="2462" y="3048"/>
                    <a:pt x="2515" y="3247"/>
                    <a:pt x="2515" y="3445"/>
                  </a:cubicBezTo>
                  <a:cubicBezTo>
                    <a:pt x="2515" y="4133"/>
                    <a:pt x="1920" y="4689"/>
                    <a:pt x="1165" y="4689"/>
                  </a:cubicBezTo>
                  <a:lnTo>
                    <a:pt x="1046" y="4689"/>
                  </a:lnTo>
                  <a:cubicBezTo>
                    <a:pt x="993" y="5033"/>
                    <a:pt x="808" y="5324"/>
                    <a:pt x="556" y="5550"/>
                  </a:cubicBezTo>
                  <a:cubicBezTo>
                    <a:pt x="397" y="5682"/>
                    <a:pt x="212" y="5774"/>
                    <a:pt x="0" y="5841"/>
                  </a:cubicBezTo>
                  <a:cubicBezTo>
                    <a:pt x="93" y="6065"/>
                    <a:pt x="238" y="6264"/>
                    <a:pt x="424" y="6423"/>
                  </a:cubicBezTo>
                  <a:cubicBezTo>
                    <a:pt x="662" y="6635"/>
                    <a:pt x="980" y="6754"/>
                    <a:pt x="1324" y="6754"/>
                  </a:cubicBezTo>
                  <a:cubicBezTo>
                    <a:pt x="2026" y="6754"/>
                    <a:pt x="2594" y="6251"/>
                    <a:pt x="2714" y="5589"/>
                  </a:cubicBezTo>
                  <a:lnTo>
                    <a:pt x="2833" y="5589"/>
                  </a:lnTo>
                  <a:cubicBezTo>
                    <a:pt x="3190" y="5589"/>
                    <a:pt x="3508" y="5457"/>
                    <a:pt x="3746" y="5245"/>
                  </a:cubicBezTo>
                  <a:cubicBezTo>
                    <a:pt x="3985" y="5033"/>
                    <a:pt x="4130" y="4729"/>
                    <a:pt x="4130" y="4411"/>
                  </a:cubicBezTo>
                  <a:cubicBezTo>
                    <a:pt x="4130" y="4014"/>
                    <a:pt x="3918" y="3656"/>
                    <a:pt x="3600" y="3445"/>
                  </a:cubicBezTo>
                  <a:lnTo>
                    <a:pt x="3640" y="3247"/>
                  </a:lnTo>
                  <a:cubicBezTo>
                    <a:pt x="3653" y="3167"/>
                    <a:pt x="3653" y="3101"/>
                    <a:pt x="3653" y="3035"/>
                  </a:cubicBezTo>
                  <a:cubicBezTo>
                    <a:pt x="3653" y="2373"/>
                    <a:pt x="3230" y="1817"/>
                    <a:pt x="2635" y="1565"/>
                  </a:cubicBezTo>
                  <a:lnTo>
                    <a:pt x="2635" y="1539"/>
                  </a:lnTo>
                  <a:cubicBezTo>
                    <a:pt x="3149" y="697"/>
                    <a:pt x="2493" y="1"/>
                    <a:pt x="178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5"/>
            <p:cNvSpPr/>
            <p:nvPr/>
          </p:nvSpPr>
          <p:spPr>
            <a:xfrm>
              <a:off x="6729104" y="1283933"/>
              <a:ext cx="198319" cy="325425"/>
            </a:xfrm>
            <a:custGeom>
              <a:avLst/>
              <a:gdLst/>
              <a:ahLst/>
              <a:cxnLst/>
              <a:rect l="l" t="t" r="r" b="b"/>
              <a:pathLst>
                <a:path w="4116" h="6754" extrusionOk="0">
                  <a:moveTo>
                    <a:pt x="2341" y="1"/>
                  </a:moveTo>
                  <a:cubicBezTo>
                    <a:pt x="1637" y="1"/>
                    <a:pt x="981" y="697"/>
                    <a:pt x="1495" y="1539"/>
                  </a:cubicBezTo>
                  <a:lnTo>
                    <a:pt x="1495" y="1565"/>
                  </a:lnTo>
                  <a:cubicBezTo>
                    <a:pt x="887" y="1817"/>
                    <a:pt x="477" y="2373"/>
                    <a:pt x="477" y="3035"/>
                  </a:cubicBezTo>
                  <a:cubicBezTo>
                    <a:pt x="477" y="3101"/>
                    <a:pt x="477" y="3167"/>
                    <a:pt x="489" y="3247"/>
                  </a:cubicBezTo>
                  <a:cubicBezTo>
                    <a:pt x="489" y="3312"/>
                    <a:pt x="516" y="3379"/>
                    <a:pt x="530" y="3445"/>
                  </a:cubicBezTo>
                  <a:cubicBezTo>
                    <a:pt x="212" y="3656"/>
                    <a:pt x="0" y="4014"/>
                    <a:pt x="0" y="4411"/>
                  </a:cubicBezTo>
                  <a:cubicBezTo>
                    <a:pt x="0" y="4729"/>
                    <a:pt x="145" y="5033"/>
                    <a:pt x="384" y="5245"/>
                  </a:cubicBezTo>
                  <a:cubicBezTo>
                    <a:pt x="609" y="5457"/>
                    <a:pt x="939" y="5589"/>
                    <a:pt x="1297" y="5589"/>
                  </a:cubicBezTo>
                  <a:lnTo>
                    <a:pt x="1416" y="5589"/>
                  </a:lnTo>
                  <a:cubicBezTo>
                    <a:pt x="1536" y="6251"/>
                    <a:pt x="2104" y="6754"/>
                    <a:pt x="2792" y="6754"/>
                  </a:cubicBezTo>
                  <a:cubicBezTo>
                    <a:pt x="3150" y="6754"/>
                    <a:pt x="3468" y="6635"/>
                    <a:pt x="3706" y="6423"/>
                  </a:cubicBezTo>
                  <a:cubicBezTo>
                    <a:pt x="3892" y="6264"/>
                    <a:pt x="4037" y="6065"/>
                    <a:pt x="4116" y="5841"/>
                  </a:cubicBezTo>
                  <a:cubicBezTo>
                    <a:pt x="3587" y="5682"/>
                    <a:pt x="3177" y="5245"/>
                    <a:pt x="3071" y="4689"/>
                  </a:cubicBezTo>
                  <a:lnTo>
                    <a:pt x="2951" y="4689"/>
                  </a:lnTo>
                  <a:cubicBezTo>
                    <a:pt x="2581" y="4689"/>
                    <a:pt x="2250" y="4544"/>
                    <a:pt x="1998" y="4318"/>
                  </a:cubicBezTo>
                  <a:cubicBezTo>
                    <a:pt x="1760" y="4094"/>
                    <a:pt x="1615" y="3789"/>
                    <a:pt x="1615" y="3445"/>
                  </a:cubicBezTo>
                  <a:cubicBezTo>
                    <a:pt x="1615" y="3035"/>
                    <a:pt x="1827" y="2677"/>
                    <a:pt x="2157" y="2453"/>
                  </a:cubicBezTo>
                  <a:cubicBezTo>
                    <a:pt x="2144" y="2386"/>
                    <a:pt x="2118" y="2306"/>
                    <a:pt x="2118" y="2241"/>
                  </a:cubicBezTo>
                  <a:cubicBezTo>
                    <a:pt x="2104" y="2161"/>
                    <a:pt x="2091" y="2095"/>
                    <a:pt x="2091" y="2015"/>
                  </a:cubicBezTo>
                  <a:cubicBezTo>
                    <a:pt x="2091" y="1341"/>
                    <a:pt x="2541" y="758"/>
                    <a:pt x="3163" y="494"/>
                  </a:cubicBezTo>
                  <a:lnTo>
                    <a:pt x="3163" y="480"/>
                  </a:lnTo>
                  <a:lnTo>
                    <a:pt x="3163" y="401"/>
                  </a:lnTo>
                  <a:cubicBezTo>
                    <a:pt x="2934" y="121"/>
                    <a:pt x="2633" y="1"/>
                    <a:pt x="23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5"/>
            <p:cNvSpPr/>
            <p:nvPr/>
          </p:nvSpPr>
          <p:spPr>
            <a:xfrm>
              <a:off x="6806919" y="1247073"/>
              <a:ext cx="279940" cy="318920"/>
            </a:xfrm>
            <a:custGeom>
              <a:avLst/>
              <a:gdLst/>
              <a:ahLst/>
              <a:cxnLst/>
              <a:rect l="l" t="t" r="r" b="b"/>
              <a:pathLst>
                <a:path w="5810" h="6619" extrusionOk="0">
                  <a:moveTo>
                    <a:pt x="2898" y="1"/>
                  </a:moveTo>
                  <a:cubicBezTo>
                    <a:pt x="2157" y="1"/>
                    <a:pt x="1548" y="557"/>
                    <a:pt x="1548" y="1245"/>
                  </a:cubicBezTo>
                  <a:lnTo>
                    <a:pt x="1548" y="1259"/>
                  </a:lnTo>
                  <a:cubicBezTo>
                    <a:pt x="926" y="1523"/>
                    <a:pt x="476" y="2106"/>
                    <a:pt x="476" y="2780"/>
                  </a:cubicBezTo>
                  <a:cubicBezTo>
                    <a:pt x="476" y="2860"/>
                    <a:pt x="489" y="2926"/>
                    <a:pt x="503" y="3006"/>
                  </a:cubicBezTo>
                  <a:cubicBezTo>
                    <a:pt x="503" y="3071"/>
                    <a:pt x="529" y="3151"/>
                    <a:pt x="542" y="3218"/>
                  </a:cubicBezTo>
                  <a:cubicBezTo>
                    <a:pt x="212" y="3442"/>
                    <a:pt x="0" y="3800"/>
                    <a:pt x="0" y="4210"/>
                  </a:cubicBezTo>
                  <a:cubicBezTo>
                    <a:pt x="0" y="4554"/>
                    <a:pt x="145" y="4859"/>
                    <a:pt x="383" y="5083"/>
                  </a:cubicBezTo>
                  <a:cubicBezTo>
                    <a:pt x="635" y="5309"/>
                    <a:pt x="966" y="5454"/>
                    <a:pt x="1336" y="5454"/>
                  </a:cubicBezTo>
                  <a:lnTo>
                    <a:pt x="1456" y="5454"/>
                  </a:lnTo>
                  <a:cubicBezTo>
                    <a:pt x="1562" y="6024"/>
                    <a:pt x="1998" y="6474"/>
                    <a:pt x="2554" y="6619"/>
                  </a:cubicBezTo>
                  <a:lnTo>
                    <a:pt x="3256" y="6619"/>
                  </a:lnTo>
                  <a:cubicBezTo>
                    <a:pt x="3480" y="6553"/>
                    <a:pt x="3680" y="6447"/>
                    <a:pt x="3851" y="6315"/>
                  </a:cubicBezTo>
                  <a:cubicBezTo>
                    <a:pt x="4103" y="6089"/>
                    <a:pt x="4288" y="5798"/>
                    <a:pt x="4341" y="5454"/>
                  </a:cubicBezTo>
                  <a:lnTo>
                    <a:pt x="4460" y="5454"/>
                  </a:lnTo>
                  <a:cubicBezTo>
                    <a:pt x="5215" y="5454"/>
                    <a:pt x="5810" y="4898"/>
                    <a:pt x="5810" y="4210"/>
                  </a:cubicBezTo>
                  <a:cubicBezTo>
                    <a:pt x="5810" y="4012"/>
                    <a:pt x="5757" y="3813"/>
                    <a:pt x="5665" y="3641"/>
                  </a:cubicBezTo>
                  <a:cubicBezTo>
                    <a:pt x="5572" y="3482"/>
                    <a:pt x="5427" y="3323"/>
                    <a:pt x="5268" y="3218"/>
                  </a:cubicBezTo>
                  <a:cubicBezTo>
                    <a:pt x="5307" y="3085"/>
                    <a:pt x="5321" y="2939"/>
                    <a:pt x="5321" y="2780"/>
                  </a:cubicBezTo>
                  <a:cubicBezTo>
                    <a:pt x="5321" y="2450"/>
                    <a:pt x="5215" y="2132"/>
                    <a:pt x="5030" y="1868"/>
                  </a:cubicBezTo>
                  <a:cubicBezTo>
                    <a:pt x="4844" y="1603"/>
                    <a:pt x="4566" y="1391"/>
                    <a:pt x="4262" y="1259"/>
                  </a:cubicBezTo>
                  <a:lnTo>
                    <a:pt x="4262" y="1245"/>
                  </a:lnTo>
                  <a:cubicBezTo>
                    <a:pt x="4262" y="557"/>
                    <a:pt x="3653" y="1"/>
                    <a:pt x="289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5"/>
            <p:cNvSpPr/>
            <p:nvPr/>
          </p:nvSpPr>
          <p:spPr>
            <a:xfrm>
              <a:off x="6929929" y="1319154"/>
              <a:ext cx="33872" cy="359731"/>
            </a:xfrm>
            <a:custGeom>
              <a:avLst/>
              <a:gdLst/>
              <a:ahLst/>
              <a:cxnLst/>
              <a:rect l="l" t="t" r="r" b="b"/>
              <a:pathLst>
                <a:path w="703" h="7466" extrusionOk="0">
                  <a:moveTo>
                    <a:pt x="345" y="1"/>
                  </a:moveTo>
                  <a:cubicBezTo>
                    <a:pt x="147" y="1"/>
                    <a:pt x="1" y="160"/>
                    <a:pt x="1" y="345"/>
                  </a:cubicBezTo>
                  <a:lnTo>
                    <a:pt x="1" y="7466"/>
                  </a:lnTo>
                  <a:lnTo>
                    <a:pt x="703" y="7466"/>
                  </a:lnTo>
                  <a:lnTo>
                    <a:pt x="703" y="345"/>
                  </a:lnTo>
                  <a:cubicBezTo>
                    <a:pt x="703" y="160"/>
                    <a:pt x="544" y="1"/>
                    <a:pt x="359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5"/>
            <p:cNvSpPr/>
            <p:nvPr/>
          </p:nvSpPr>
          <p:spPr>
            <a:xfrm>
              <a:off x="6956140" y="1447849"/>
              <a:ext cx="62541" cy="34643"/>
            </a:xfrm>
            <a:custGeom>
              <a:avLst/>
              <a:gdLst/>
              <a:ahLst/>
              <a:cxnLst/>
              <a:rect l="l" t="t" r="r" b="b"/>
              <a:pathLst>
                <a:path w="1298" h="719" extrusionOk="0">
                  <a:moveTo>
                    <a:pt x="1142" y="1"/>
                  </a:moveTo>
                  <a:cubicBezTo>
                    <a:pt x="1123" y="1"/>
                    <a:pt x="1103" y="5"/>
                    <a:pt x="1085" y="16"/>
                  </a:cubicBezTo>
                  <a:lnTo>
                    <a:pt x="106" y="454"/>
                  </a:lnTo>
                  <a:cubicBezTo>
                    <a:pt x="27" y="493"/>
                    <a:pt x="0" y="572"/>
                    <a:pt x="27" y="639"/>
                  </a:cubicBezTo>
                  <a:cubicBezTo>
                    <a:pt x="53" y="692"/>
                    <a:pt x="106" y="718"/>
                    <a:pt x="159" y="718"/>
                  </a:cubicBezTo>
                  <a:cubicBezTo>
                    <a:pt x="172" y="718"/>
                    <a:pt x="198" y="718"/>
                    <a:pt x="212" y="705"/>
                  </a:cubicBezTo>
                  <a:lnTo>
                    <a:pt x="1191" y="268"/>
                  </a:lnTo>
                  <a:cubicBezTo>
                    <a:pt x="1271" y="228"/>
                    <a:pt x="1297" y="149"/>
                    <a:pt x="1271" y="83"/>
                  </a:cubicBezTo>
                  <a:cubicBezTo>
                    <a:pt x="1242" y="35"/>
                    <a:pt x="1192" y="1"/>
                    <a:pt x="1142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5"/>
            <p:cNvSpPr/>
            <p:nvPr/>
          </p:nvSpPr>
          <p:spPr>
            <a:xfrm>
              <a:off x="6880204" y="1376443"/>
              <a:ext cx="56181" cy="32041"/>
            </a:xfrm>
            <a:custGeom>
              <a:avLst/>
              <a:gdLst/>
              <a:ahLst/>
              <a:cxnLst/>
              <a:rect l="l" t="t" r="r" b="b"/>
              <a:pathLst>
                <a:path w="1166" h="665" extrusionOk="0">
                  <a:moveTo>
                    <a:pt x="156" y="0"/>
                  </a:moveTo>
                  <a:cubicBezTo>
                    <a:pt x="106" y="0"/>
                    <a:pt x="56" y="34"/>
                    <a:pt x="27" y="83"/>
                  </a:cubicBezTo>
                  <a:cubicBezTo>
                    <a:pt x="1" y="148"/>
                    <a:pt x="27" y="228"/>
                    <a:pt x="106" y="268"/>
                  </a:cubicBezTo>
                  <a:lnTo>
                    <a:pt x="954" y="651"/>
                  </a:lnTo>
                  <a:cubicBezTo>
                    <a:pt x="980" y="651"/>
                    <a:pt x="994" y="665"/>
                    <a:pt x="1006" y="665"/>
                  </a:cubicBezTo>
                  <a:cubicBezTo>
                    <a:pt x="1059" y="665"/>
                    <a:pt x="1112" y="625"/>
                    <a:pt x="1139" y="572"/>
                  </a:cubicBezTo>
                  <a:cubicBezTo>
                    <a:pt x="1165" y="506"/>
                    <a:pt x="1139" y="427"/>
                    <a:pt x="1073" y="400"/>
                  </a:cubicBezTo>
                  <a:lnTo>
                    <a:pt x="212" y="16"/>
                  </a:lnTo>
                  <a:cubicBezTo>
                    <a:pt x="194" y="5"/>
                    <a:pt x="175" y="0"/>
                    <a:pt x="15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7" name="Google Shape;4737;p35"/>
          <p:cNvSpPr txBox="1">
            <a:spLocks noGrp="1"/>
          </p:cNvSpPr>
          <p:nvPr>
            <p:ph type="title"/>
          </p:nvPr>
        </p:nvSpPr>
        <p:spPr>
          <a:xfrm>
            <a:off x="88735" y="1523436"/>
            <a:ext cx="8966530" cy="1920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2"/>
                </a:solidFill>
                <a:latin typeface="+mj-lt"/>
              </a:rPr>
              <a:t>CHÀO MỪNG CÁC EM ĐẾN VỚI </a:t>
            </a:r>
            <a:br>
              <a:rPr lang="en-US" sz="4000">
                <a:solidFill>
                  <a:schemeClr val="dk2"/>
                </a:solidFill>
                <a:latin typeface="+mj-lt"/>
              </a:rPr>
            </a:br>
            <a:r>
              <a:rPr lang="en-US" sz="4000">
                <a:solidFill>
                  <a:schemeClr val="dk2"/>
                </a:solidFill>
                <a:latin typeface="+mj-lt"/>
              </a:rPr>
              <a:t>BÀI HỌC NGÀY HÔM NAY!</a:t>
            </a:r>
            <a:endParaRPr lang="en-US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422326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4" name="Google Shape;4804;p37"/>
          <p:cNvSpPr txBox="1">
            <a:spLocks noGrp="1"/>
          </p:cNvSpPr>
          <p:nvPr>
            <p:ph type="title"/>
          </p:nvPr>
        </p:nvSpPr>
        <p:spPr>
          <a:xfrm>
            <a:off x="995697" y="2610912"/>
            <a:ext cx="3303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+mj-lt"/>
              </a:rPr>
              <a:t>Đ</a:t>
            </a:r>
            <a:r>
              <a:rPr lang="en">
                <a:solidFill>
                  <a:schemeClr val="dk2"/>
                </a:solidFill>
                <a:latin typeface="+mj-lt"/>
              </a:rPr>
              <a:t>ọc văn bản</a:t>
            </a:r>
            <a:endParaRPr>
              <a:latin typeface="+mj-lt"/>
            </a:endParaRPr>
          </a:p>
        </p:txBody>
      </p:sp>
      <p:sp>
        <p:nvSpPr>
          <p:cNvPr id="4805" name="Google Shape;4805;p37"/>
          <p:cNvSpPr txBox="1">
            <a:spLocks noGrp="1"/>
          </p:cNvSpPr>
          <p:nvPr>
            <p:ph type="title" idx="2"/>
          </p:nvPr>
        </p:nvSpPr>
        <p:spPr>
          <a:xfrm>
            <a:off x="1650747" y="1090600"/>
            <a:ext cx="1993200" cy="1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>
                <a:latin typeface="+mj-lt"/>
              </a:rPr>
              <a:t>01</a:t>
            </a:r>
            <a:endParaRPr sz="9000">
              <a:latin typeface="+mj-lt"/>
            </a:endParaRPr>
          </a:p>
        </p:txBody>
      </p:sp>
      <p:grpSp>
        <p:nvGrpSpPr>
          <p:cNvPr id="4807" name="Google Shape;4807;p37"/>
          <p:cNvGrpSpPr/>
          <p:nvPr/>
        </p:nvGrpSpPr>
        <p:grpSpPr>
          <a:xfrm rot="266193">
            <a:off x="4688687" y="1310036"/>
            <a:ext cx="3461986" cy="2692400"/>
            <a:chOff x="6252527" y="1815569"/>
            <a:chExt cx="895360" cy="696307"/>
          </a:xfrm>
        </p:grpSpPr>
        <p:sp>
          <p:nvSpPr>
            <p:cNvPr id="4808" name="Google Shape;4808;p37"/>
            <p:cNvSpPr/>
            <p:nvPr/>
          </p:nvSpPr>
          <p:spPr>
            <a:xfrm>
              <a:off x="6252527" y="1815569"/>
              <a:ext cx="895360" cy="696307"/>
            </a:xfrm>
            <a:custGeom>
              <a:avLst/>
              <a:gdLst/>
              <a:ahLst/>
              <a:cxnLst/>
              <a:rect l="l" t="t" r="r" b="b"/>
              <a:pathLst>
                <a:path w="27227" h="21174" extrusionOk="0">
                  <a:moveTo>
                    <a:pt x="15816" y="1"/>
                  </a:moveTo>
                  <a:cubicBezTo>
                    <a:pt x="15340" y="1"/>
                    <a:pt x="14870" y="86"/>
                    <a:pt x="14401" y="249"/>
                  </a:cubicBezTo>
                  <a:cubicBezTo>
                    <a:pt x="14176" y="196"/>
                    <a:pt x="13792" y="103"/>
                    <a:pt x="13356" y="76"/>
                  </a:cubicBezTo>
                  <a:cubicBezTo>
                    <a:pt x="13259" y="71"/>
                    <a:pt x="13164" y="68"/>
                    <a:pt x="13070" y="68"/>
                  </a:cubicBezTo>
                  <a:cubicBezTo>
                    <a:pt x="12224" y="68"/>
                    <a:pt x="11493" y="283"/>
                    <a:pt x="10933" y="712"/>
                  </a:cubicBezTo>
                  <a:cubicBezTo>
                    <a:pt x="10721" y="818"/>
                    <a:pt x="10509" y="964"/>
                    <a:pt x="10338" y="1123"/>
                  </a:cubicBezTo>
                  <a:cubicBezTo>
                    <a:pt x="10165" y="1029"/>
                    <a:pt x="9967" y="976"/>
                    <a:pt x="9768" y="976"/>
                  </a:cubicBezTo>
                  <a:cubicBezTo>
                    <a:pt x="9650" y="976"/>
                    <a:pt x="9530" y="990"/>
                    <a:pt x="9411" y="1029"/>
                  </a:cubicBezTo>
                  <a:cubicBezTo>
                    <a:pt x="9173" y="699"/>
                    <a:pt x="8829" y="514"/>
                    <a:pt x="8432" y="514"/>
                  </a:cubicBezTo>
                  <a:cubicBezTo>
                    <a:pt x="8101" y="514"/>
                    <a:pt x="7823" y="632"/>
                    <a:pt x="7598" y="871"/>
                  </a:cubicBezTo>
                  <a:cubicBezTo>
                    <a:pt x="7386" y="1096"/>
                    <a:pt x="7267" y="1387"/>
                    <a:pt x="7201" y="1691"/>
                  </a:cubicBezTo>
                  <a:cubicBezTo>
                    <a:pt x="6962" y="1731"/>
                    <a:pt x="6486" y="1917"/>
                    <a:pt x="6354" y="2697"/>
                  </a:cubicBezTo>
                  <a:cubicBezTo>
                    <a:pt x="6314" y="2988"/>
                    <a:pt x="6327" y="3267"/>
                    <a:pt x="6327" y="3293"/>
                  </a:cubicBezTo>
                  <a:cubicBezTo>
                    <a:pt x="6354" y="3624"/>
                    <a:pt x="6618" y="3876"/>
                    <a:pt x="6950" y="3876"/>
                  </a:cubicBezTo>
                  <a:lnTo>
                    <a:pt x="9318" y="3876"/>
                  </a:lnTo>
                  <a:cubicBezTo>
                    <a:pt x="9306" y="4047"/>
                    <a:pt x="9279" y="4193"/>
                    <a:pt x="9212" y="4259"/>
                  </a:cubicBezTo>
                  <a:cubicBezTo>
                    <a:pt x="9120" y="4352"/>
                    <a:pt x="8895" y="4405"/>
                    <a:pt x="8670" y="4458"/>
                  </a:cubicBezTo>
                  <a:cubicBezTo>
                    <a:pt x="8524" y="4484"/>
                    <a:pt x="8379" y="4524"/>
                    <a:pt x="8220" y="4564"/>
                  </a:cubicBezTo>
                  <a:cubicBezTo>
                    <a:pt x="7744" y="4723"/>
                    <a:pt x="7306" y="5014"/>
                    <a:pt x="6962" y="5424"/>
                  </a:cubicBezTo>
                  <a:cubicBezTo>
                    <a:pt x="6632" y="5834"/>
                    <a:pt x="6420" y="6311"/>
                    <a:pt x="6354" y="6814"/>
                  </a:cubicBezTo>
                  <a:cubicBezTo>
                    <a:pt x="6314" y="7091"/>
                    <a:pt x="6327" y="7356"/>
                    <a:pt x="6341" y="7594"/>
                  </a:cubicBezTo>
                  <a:lnTo>
                    <a:pt x="6341" y="7700"/>
                  </a:lnTo>
                  <a:cubicBezTo>
                    <a:pt x="6221" y="7820"/>
                    <a:pt x="6023" y="7938"/>
                    <a:pt x="5665" y="8032"/>
                  </a:cubicBezTo>
                  <a:cubicBezTo>
                    <a:pt x="4765" y="8270"/>
                    <a:pt x="4130" y="8482"/>
                    <a:pt x="3667" y="8826"/>
                  </a:cubicBezTo>
                  <a:cubicBezTo>
                    <a:pt x="3415" y="8918"/>
                    <a:pt x="3191" y="9050"/>
                    <a:pt x="2992" y="9209"/>
                  </a:cubicBezTo>
                  <a:cubicBezTo>
                    <a:pt x="2727" y="9434"/>
                    <a:pt x="2515" y="9712"/>
                    <a:pt x="2383" y="10030"/>
                  </a:cubicBezTo>
                  <a:cubicBezTo>
                    <a:pt x="2238" y="10361"/>
                    <a:pt x="2198" y="10705"/>
                    <a:pt x="2250" y="11035"/>
                  </a:cubicBezTo>
                  <a:cubicBezTo>
                    <a:pt x="2277" y="11221"/>
                    <a:pt x="2344" y="11406"/>
                    <a:pt x="2436" y="11591"/>
                  </a:cubicBezTo>
                  <a:cubicBezTo>
                    <a:pt x="2344" y="11632"/>
                    <a:pt x="2238" y="11671"/>
                    <a:pt x="2092" y="11697"/>
                  </a:cubicBezTo>
                  <a:cubicBezTo>
                    <a:pt x="1086" y="11909"/>
                    <a:pt x="530" y="12135"/>
                    <a:pt x="120" y="12796"/>
                  </a:cubicBezTo>
                  <a:cubicBezTo>
                    <a:pt x="14" y="12968"/>
                    <a:pt x="0" y="13180"/>
                    <a:pt x="80" y="13365"/>
                  </a:cubicBezTo>
                  <a:cubicBezTo>
                    <a:pt x="94" y="13405"/>
                    <a:pt x="106" y="13444"/>
                    <a:pt x="133" y="13485"/>
                  </a:cubicBezTo>
                  <a:cubicBezTo>
                    <a:pt x="318" y="13908"/>
                    <a:pt x="570" y="14305"/>
                    <a:pt x="861" y="14662"/>
                  </a:cubicBezTo>
                  <a:cubicBezTo>
                    <a:pt x="1165" y="15033"/>
                    <a:pt x="1444" y="15297"/>
                    <a:pt x="1761" y="15496"/>
                  </a:cubicBezTo>
                  <a:cubicBezTo>
                    <a:pt x="2238" y="15788"/>
                    <a:pt x="2741" y="15946"/>
                    <a:pt x="3124" y="16052"/>
                  </a:cubicBezTo>
                  <a:cubicBezTo>
                    <a:pt x="3323" y="16105"/>
                    <a:pt x="3521" y="16158"/>
                    <a:pt x="3706" y="16197"/>
                  </a:cubicBezTo>
                  <a:cubicBezTo>
                    <a:pt x="4144" y="16303"/>
                    <a:pt x="4567" y="16396"/>
                    <a:pt x="4938" y="16555"/>
                  </a:cubicBezTo>
                  <a:cubicBezTo>
                    <a:pt x="5242" y="17058"/>
                    <a:pt x="5692" y="17442"/>
                    <a:pt x="6208" y="17641"/>
                  </a:cubicBezTo>
                  <a:cubicBezTo>
                    <a:pt x="6301" y="17773"/>
                    <a:pt x="6406" y="17892"/>
                    <a:pt x="6500" y="18024"/>
                  </a:cubicBezTo>
                  <a:cubicBezTo>
                    <a:pt x="6645" y="18209"/>
                    <a:pt x="6791" y="18408"/>
                    <a:pt x="6950" y="18606"/>
                  </a:cubicBezTo>
                  <a:cubicBezTo>
                    <a:pt x="7386" y="19136"/>
                    <a:pt x="7995" y="19797"/>
                    <a:pt x="8868" y="20142"/>
                  </a:cubicBezTo>
                  <a:cubicBezTo>
                    <a:pt x="9371" y="20341"/>
                    <a:pt x="9901" y="20447"/>
                    <a:pt x="10509" y="20459"/>
                  </a:cubicBezTo>
                  <a:cubicBezTo>
                    <a:pt x="10752" y="20469"/>
                    <a:pt x="11048" y="20477"/>
                    <a:pt x="11384" y="20477"/>
                  </a:cubicBezTo>
                  <a:cubicBezTo>
                    <a:pt x="12405" y="20477"/>
                    <a:pt x="13788" y="20401"/>
                    <a:pt x="15103" y="20062"/>
                  </a:cubicBezTo>
                  <a:cubicBezTo>
                    <a:pt x="15209" y="20076"/>
                    <a:pt x="15327" y="20089"/>
                    <a:pt x="15420" y="20115"/>
                  </a:cubicBezTo>
                  <a:cubicBezTo>
                    <a:pt x="15883" y="20208"/>
                    <a:pt x="16333" y="20380"/>
                    <a:pt x="16797" y="20565"/>
                  </a:cubicBezTo>
                  <a:cubicBezTo>
                    <a:pt x="17300" y="20750"/>
                    <a:pt x="17803" y="20950"/>
                    <a:pt x="18359" y="21068"/>
                  </a:cubicBezTo>
                  <a:cubicBezTo>
                    <a:pt x="18689" y="21135"/>
                    <a:pt x="19007" y="21174"/>
                    <a:pt x="19324" y="21174"/>
                  </a:cubicBezTo>
                  <a:cubicBezTo>
                    <a:pt x="19576" y="21174"/>
                    <a:pt x="19827" y="21148"/>
                    <a:pt x="20079" y="21095"/>
                  </a:cubicBezTo>
                  <a:cubicBezTo>
                    <a:pt x="20171" y="21082"/>
                    <a:pt x="20265" y="21068"/>
                    <a:pt x="20383" y="21029"/>
                  </a:cubicBezTo>
                  <a:cubicBezTo>
                    <a:pt x="20595" y="20976"/>
                    <a:pt x="20768" y="20817"/>
                    <a:pt x="20833" y="20605"/>
                  </a:cubicBezTo>
                  <a:cubicBezTo>
                    <a:pt x="20860" y="20500"/>
                    <a:pt x="20886" y="20420"/>
                    <a:pt x="20926" y="20327"/>
                  </a:cubicBezTo>
                  <a:lnTo>
                    <a:pt x="21006" y="20089"/>
                  </a:lnTo>
                  <a:cubicBezTo>
                    <a:pt x="21191" y="20062"/>
                    <a:pt x="21376" y="19970"/>
                    <a:pt x="21535" y="19838"/>
                  </a:cubicBezTo>
                  <a:cubicBezTo>
                    <a:pt x="21786" y="19626"/>
                    <a:pt x="21932" y="19308"/>
                    <a:pt x="21945" y="18977"/>
                  </a:cubicBezTo>
                  <a:cubicBezTo>
                    <a:pt x="21945" y="18858"/>
                    <a:pt x="21932" y="18739"/>
                    <a:pt x="21919" y="18633"/>
                  </a:cubicBezTo>
                  <a:cubicBezTo>
                    <a:pt x="22660" y="18474"/>
                    <a:pt x="23388" y="18170"/>
                    <a:pt x="24050" y="17759"/>
                  </a:cubicBezTo>
                  <a:cubicBezTo>
                    <a:pt x="24659" y="17376"/>
                    <a:pt x="25201" y="16899"/>
                    <a:pt x="25665" y="16330"/>
                  </a:cubicBezTo>
                  <a:cubicBezTo>
                    <a:pt x="26141" y="15761"/>
                    <a:pt x="26512" y="15112"/>
                    <a:pt x="26777" y="14397"/>
                  </a:cubicBezTo>
                  <a:cubicBezTo>
                    <a:pt x="26882" y="14106"/>
                    <a:pt x="26975" y="13802"/>
                    <a:pt x="27041" y="13497"/>
                  </a:cubicBezTo>
                  <a:cubicBezTo>
                    <a:pt x="27094" y="13299"/>
                    <a:pt x="27121" y="13100"/>
                    <a:pt x="27147" y="12902"/>
                  </a:cubicBezTo>
                  <a:cubicBezTo>
                    <a:pt x="27213" y="12452"/>
                    <a:pt x="27227" y="11988"/>
                    <a:pt x="27186" y="11538"/>
                  </a:cubicBezTo>
                  <a:cubicBezTo>
                    <a:pt x="27200" y="11485"/>
                    <a:pt x="27213" y="11433"/>
                    <a:pt x="27213" y="11380"/>
                  </a:cubicBezTo>
                  <a:cubicBezTo>
                    <a:pt x="27227" y="10520"/>
                    <a:pt x="27133" y="9897"/>
                    <a:pt x="26895" y="9474"/>
                  </a:cubicBezTo>
                  <a:cubicBezTo>
                    <a:pt x="26777" y="9276"/>
                    <a:pt x="26644" y="9143"/>
                    <a:pt x="26525" y="9050"/>
                  </a:cubicBezTo>
                  <a:cubicBezTo>
                    <a:pt x="26485" y="8971"/>
                    <a:pt x="26445" y="8905"/>
                    <a:pt x="26406" y="8826"/>
                  </a:cubicBezTo>
                  <a:cubicBezTo>
                    <a:pt x="26154" y="8335"/>
                    <a:pt x="25836" y="7885"/>
                    <a:pt x="25466" y="7488"/>
                  </a:cubicBezTo>
                  <a:cubicBezTo>
                    <a:pt x="25268" y="7264"/>
                    <a:pt x="25056" y="7065"/>
                    <a:pt x="24830" y="6879"/>
                  </a:cubicBezTo>
                  <a:lnTo>
                    <a:pt x="26472" y="6879"/>
                  </a:lnTo>
                  <a:cubicBezTo>
                    <a:pt x="26816" y="6879"/>
                    <a:pt x="27094" y="6602"/>
                    <a:pt x="27094" y="6258"/>
                  </a:cubicBezTo>
                  <a:cubicBezTo>
                    <a:pt x="27094" y="6179"/>
                    <a:pt x="27094" y="5900"/>
                    <a:pt x="27028" y="5582"/>
                  </a:cubicBezTo>
                  <a:cubicBezTo>
                    <a:pt x="26856" y="4776"/>
                    <a:pt x="26380" y="4550"/>
                    <a:pt x="26101" y="4484"/>
                  </a:cubicBezTo>
                  <a:cubicBezTo>
                    <a:pt x="26022" y="4471"/>
                    <a:pt x="25929" y="4458"/>
                    <a:pt x="25850" y="4458"/>
                  </a:cubicBezTo>
                  <a:cubicBezTo>
                    <a:pt x="25757" y="3915"/>
                    <a:pt x="25572" y="3491"/>
                    <a:pt x="25294" y="3200"/>
                  </a:cubicBezTo>
                  <a:cubicBezTo>
                    <a:pt x="25016" y="2923"/>
                    <a:pt x="24672" y="2764"/>
                    <a:pt x="24275" y="2764"/>
                  </a:cubicBezTo>
                  <a:cubicBezTo>
                    <a:pt x="23983" y="2764"/>
                    <a:pt x="23719" y="2843"/>
                    <a:pt x="23494" y="2988"/>
                  </a:cubicBezTo>
                  <a:cubicBezTo>
                    <a:pt x="23044" y="2115"/>
                    <a:pt x="22356" y="1982"/>
                    <a:pt x="21959" y="1982"/>
                  </a:cubicBezTo>
                  <a:cubicBezTo>
                    <a:pt x="21535" y="1982"/>
                    <a:pt x="21151" y="2141"/>
                    <a:pt x="20860" y="2459"/>
                  </a:cubicBezTo>
                  <a:cubicBezTo>
                    <a:pt x="20489" y="2843"/>
                    <a:pt x="20318" y="3438"/>
                    <a:pt x="20238" y="3994"/>
                  </a:cubicBezTo>
                  <a:cubicBezTo>
                    <a:pt x="20212" y="3990"/>
                    <a:pt x="20185" y="3988"/>
                    <a:pt x="20159" y="3988"/>
                  </a:cubicBezTo>
                  <a:cubicBezTo>
                    <a:pt x="20106" y="3988"/>
                    <a:pt x="20053" y="3994"/>
                    <a:pt x="20000" y="3994"/>
                  </a:cubicBezTo>
                  <a:cubicBezTo>
                    <a:pt x="20212" y="3174"/>
                    <a:pt x="20053" y="2261"/>
                    <a:pt x="19563" y="1585"/>
                  </a:cubicBezTo>
                  <a:cubicBezTo>
                    <a:pt x="19153" y="1043"/>
                    <a:pt x="18557" y="659"/>
                    <a:pt x="17882" y="526"/>
                  </a:cubicBezTo>
                  <a:cubicBezTo>
                    <a:pt x="17379" y="249"/>
                    <a:pt x="16810" y="76"/>
                    <a:pt x="16241" y="23"/>
                  </a:cubicBezTo>
                  <a:cubicBezTo>
                    <a:pt x="16099" y="8"/>
                    <a:pt x="15957" y="1"/>
                    <a:pt x="15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7"/>
            <p:cNvSpPr/>
            <p:nvPr/>
          </p:nvSpPr>
          <p:spPr>
            <a:xfrm>
              <a:off x="6887115" y="1900775"/>
              <a:ext cx="237265" cy="120589"/>
            </a:xfrm>
            <a:custGeom>
              <a:avLst/>
              <a:gdLst/>
              <a:ahLst/>
              <a:cxnLst/>
              <a:rect l="l" t="t" r="r" b="b"/>
              <a:pathLst>
                <a:path w="7215" h="3667" extrusionOk="0">
                  <a:moveTo>
                    <a:pt x="7175" y="3667"/>
                  </a:moveTo>
                  <a:lnTo>
                    <a:pt x="107" y="3667"/>
                  </a:lnTo>
                  <a:cubicBezTo>
                    <a:pt x="107" y="3667"/>
                    <a:pt x="1" y="2118"/>
                    <a:pt x="756" y="2026"/>
                  </a:cubicBezTo>
                  <a:cubicBezTo>
                    <a:pt x="1510" y="1920"/>
                    <a:pt x="1510" y="2727"/>
                    <a:pt x="1510" y="2727"/>
                  </a:cubicBezTo>
                  <a:cubicBezTo>
                    <a:pt x="1510" y="2727"/>
                    <a:pt x="1272" y="0"/>
                    <a:pt x="2662" y="0"/>
                  </a:cubicBezTo>
                  <a:cubicBezTo>
                    <a:pt x="4051" y="0"/>
                    <a:pt x="4012" y="2529"/>
                    <a:pt x="4012" y="2529"/>
                  </a:cubicBezTo>
                  <a:cubicBezTo>
                    <a:pt x="4012" y="2529"/>
                    <a:pt x="3866" y="794"/>
                    <a:pt x="4978" y="794"/>
                  </a:cubicBezTo>
                  <a:cubicBezTo>
                    <a:pt x="6077" y="794"/>
                    <a:pt x="5997" y="2767"/>
                    <a:pt x="5997" y="2767"/>
                  </a:cubicBezTo>
                  <a:cubicBezTo>
                    <a:pt x="5997" y="2767"/>
                    <a:pt x="6142" y="2383"/>
                    <a:pt x="6672" y="2502"/>
                  </a:cubicBezTo>
                  <a:cubicBezTo>
                    <a:pt x="7215" y="2621"/>
                    <a:pt x="7175" y="3653"/>
                    <a:pt x="7175" y="3653"/>
                  </a:cubicBezTo>
                  <a:close/>
                </a:path>
              </a:pathLst>
            </a:custGeom>
            <a:solidFill>
              <a:srgbClr val="92D3D1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7"/>
            <p:cNvSpPr/>
            <p:nvPr/>
          </p:nvSpPr>
          <p:spPr>
            <a:xfrm>
              <a:off x="6478844" y="1852894"/>
              <a:ext cx="137591" cy="69650"/>
            </a:xfrm>
            <a:custGeom>
              <a:avLst/>
              <a:gdLst/>
              <a:ahLst/>
              <a:cxnLst/>
              <a:rect l="l" t="t" r="r" b="b"/>
              <a:pathLst>
                <a:path w="4184" h="2118" extrusionOk="0">
                  <a:moveTo>
                    <a:pt x="4171" y="2118"/>
                  </a:moveTo>
                  <a:lnTo>
                    <a:pt x="68" y="2118"/>
                  </a:lnTo>
                  <a:cubicBezTo>
                    <a:pt x="68" y="2118"/>
                    <a:pt x="1" y="1218"/>
                    <a:pt x="438" y="1165"/>
                  </a:cubicBezTo>
                  <a:cubicBezTo>
                    <a:pt x="874" y="1112"/>
                    <a:pt x="874" y="1576"/>
                    <a:pt x="874" y="1576"/>
                  </a:cubicBezTo>
                  <a:cubicBezTo>
                    <a:pt x="874" y="1576"/>
                    <a:pt x="742" y="0"/>
                    <a:pt x="1550" y="0"/>
                  </a:cubicBezTo>
                  <a:cubicBezTo>
                    <a:pt x="2357" y="0"/>
                    <a:pt x="2330" y="1456"/>
                    <a:pt x="2330" y="1456"/>
                  </a:cubicBezTo>
                  <a:cubicBezTo>
                    <a:pt x="2330" y="1456"/>
                    <a:pt x="2251" y="450"/>
                    <a:pt x="2886" y="450"/>
                  </a:cubicBezTo>
                  <a:cubicBezTo>
                    <a:pt x="3535" y="450"/>
                    <a:pt x="3482" y="1588"/>
                    <a:pt x="3482" y="1588"/>
                  </a:cubicBezTo>
                  <a:cubicBezTo>
                    <a:pt x="3482" y="1588"/>
                    <a:pt x="3562" y="1377"/>
                    <a:pt x="3879" y="1443"/>
                  </a:cubicBezTo>
                  <a:cubicBezTo>
                    <a:pt x="4183" y="1509"/>
                    <a:pt x="4171" y="2118"/>
                    <a:pt x="4171" y="2118"/>
                  </a:cubicBezTo>
                  <a:close/>
                </a:path>
              </a:pathLst>
            </a:custGeom>
            <a:solidFill>
              <a:srgbClr val="92D3D1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7"/>
            <p:cNvSpPr/>
            <p:nvPr/>
          </p:nvSpPr>
          <p:spPr>
            <a:xfrm>
              <a:off x="6273870" y="1835925"/>
              <a:ext cx="662041" cy="655365"/>
            </a:xfrm>
            <a:custGeom>
              <a:avLst/>
              <a:gdLst/>
              <a:ahLst/>
              <a:cxnLst/>
              <a:rect l="l" t="t" r="r" b="b"/>
              <a:pathLst>
                <a:path w="20132" h="19929" extrusionOk="0">
                  <a:moveTo>
                    <a:pt x="15179" y="0"/>
                  </a:moveTo>
                  <a:cubicBezTo>
                    <a:pt x="14732" y="0"/>
                    <a:pt x="14261" y="84"/>
                    <a:pt x="13778" y="278"/>
                  </a:cubicBezTo>
                  <a:cubicBezTo>
                    <a:pt x="13778" y="278"/>
                    <a:pt x="13157" y="68"/>
                    <a:pt x="12394" y="68"/>
                  </a:cubicBezTo>
                  <a:cubicBezTo>
                    <a:pt x="11456" y="68"/>
                    <a:pt x="10303" y="385"/>
                    <a:pt x="9821" y="1801"/>
                  </a:cubicBezTo>
                  <a:cubicBezTo>
                    <a:pt x="9821" y="1801"/>
                    <a:pt x="9530" y="2304"/>
                    <a:pt x="9689" y="3601"/>
                  </a:cubicBezTo>
                  <a:cubicBezTo>
                    <a:pt x="9334" y="4631"/>
                    <a:pt x="8544" y="4700"/>
                    <a:pt x="8337" y="4700"/>
                  </a:cubicBezTo>
                  <a:cubicBezTo>
                    <a:pt x="8304" y="4700"/>
                    <a:pt x="8286" y="4699"/>
                    <a:pt x="8286" y="4699"/>
                  </a:cubicBezTo>
                  <a:cubicBezTo>
                    <a:pt x="8286" y="4699"/>
                    <a:pt x="7187" y="4818"/>
                    <a:pt x="6869" y="5810"/>
                  </a:cubicBezTo>
                  <a:cubicBezTo>
                    <a:pt x="6552" y="6804"/>
                    <a:pt x="6499" y="7677"/>
                    <a:pt x="5175" y="8021"/>
                  </a:cubicBezTo>
                  <a:cubicBezTo>
                    <a:pt x="3839" y="8352"/>
                    <a:pt x="2965" y="8669"/>
                    <a:pt x="2859" y="9610"/>
                  </a:cubicBezTo>
                  <a:cubicBezTo>
                    <a:pt x="2766" y="10536"/>
                    <a:pt x="2925" y="11396"/>
                    <a:pt x="1575" y="11687"/>
                  </a:cubicBezTo>
                  <a:cubicBezTo>
                    <a:pt x="636" y="11886"/>
                    <a:pt x="278" y="12045"/>
                    <a:pt x="0" y="12508"/>
                  </a:cubicBezTo>
                  <a:cubicBezTo>
                    <a:pt x="13" y="12548"/>
                    <a:pt x="27" y="12574"/>
                    <a:pt x="40" y="12614"/>
                  </a:cubicBezTo>
                  <a:cubicBezTo>
                    <a:pt x="212" y="12984"/>
                    <a:pt x="437" y="13342"/>
                    <a:pt x="689" y="13660"/>
                  </a:cubicBezTo>
                  <a:cubicBezTo>
                    <a:pt x="913" y="13924"/>
                    <a:pt x="1151" y="14175"/>
                    <a:pt x="1443" y="14348"/>
                  </a:cubicBezTo>
                  <a:cubicBezTo>
                    <a:pt x="1813" y="14586"/>
                    <a:pt x="2224" y="14731"/>
                    <a:pt x="2634" y="14837"/>
                  </a:cubicBezTo>
                  <a:cubicBezTo>
                    <a:pt x="3481" y="15063"/>
                    <a:pt x="4381" y="15181"/>
                    <a:pt x="5122" y="15684"/>
                  </a:cubicBezTo>
                  <a:cubicBezTo>
                    <a:pt x="5493" y="15949"/>
                    <a:pt x="5771" y="16293"/>
                    <a:pt x="6049" y="16651"/>
                  </a:cubicBezTo>
                  <a:cubicBezTo>
                    <a:pt x="6301" y="16955"/>
                    <a:pt x="6525" y="17286"/>
                    <a:pt x="6777" y="17590"/>
                  </a:cubicBezTo>
                  <a:cubicBezTo>
                    <a:pt x="7240" y="18160"/>
                    <a:pt x="7757" y="18676"/>
                    <a:pt x="8445" y="18954"/>
                  </a:cubicBezTo>
                  <a:cubicBezTo>
                    <a:pt x="8952" y="19149"/>
                    <a:pt x="9482" y="19219"/>
                    <a:pt x="10014" y="19219"/>
                  </a:cubicBezTo>
                  <a:cubicBezTo>
                    <a:pt x="10495" y="19219"/>
                    <a:pt x="10978" y="19162"/>
                    <a:pt x="11449" y="19086"/>
                  </a:cubicBezTo>
                  <a:cubicBezTo>
                    <a:pt x="12256" y="18955"/>
                    <a:pt x="13076" y="18790"/>
                    <a:pt x="13895" y="18790"/>
                  </a:cubicBezTo>
                  <a:cubicBezTo>
                    <a:pt x="14232" y="18790"/>
                    <a:pt x="14568" y="18818"/>
                    <a:pt x="14904" y="18887"/>
                  </a:cubicBezTo>
                  <a:cubicBezTo>
                    <a:pt x="15910" y="19099"/>
                    <a:pt x="16822" y="19629"/>
                    <a:pt x="17842" y="19840"/>
                  </a:cubicBezTo>
                  <a:cubicBezTo>
                    <a:pt x="18111" y="19899"/>
                    <a:pt x="18385" y="19929"/>
                    <a:pt x="18658" y="19929"/>
                  </a:cubicBezTo>
                  <a:cubicBezTo>
                    <a:pt x="18881" y="19929"/>
                    <a:pt x="19104" y="19909"/>
                    <a:pt x="19324" y="19867"/>
                  </a:cubicBezTo>
                  <a:cubicBezTo>
                    <a:pt x="19417" y="19854"/>
                    <a:pt x="19496" y="19840"/>
                    <a:pt x="19589" y="19814"/>
                  </a:cubicBezTo>
                  <a:cubicBezTo>
                    <a:pt x="19616" y="19708"/>
                    <a:pt x="19655" y="19616"/>
                    <a:pt x="19695" y="19496"/>
                  </a:cubicBezTo>
                  <a:cubicBezTo>
                    <a:pt x="20131" y="18252"/>
                    <a:pt x="19854" y="17842"/>
                    <a:pt x="19166" y="16730"/>
                  </a:cubicBezTo>
                  <a:cubicBezTo>
                    <a:pt x="18477" y="15619"/>
                    <a:pt x="19470" y="15222"/>
                    <a:pt x="19628" y="14057"/>
                  </a:cubicBezTo>
                  <a:cubicBezTo>
                    <a:pt x="19774" y="12878"/>
                    <a:pt x="18292" y="12416"/>
                    <a:pt x="18372" y="11131"/>
                  </a:cubicBezTo>
                  <a:cubicBezTo>
                    <a:pt x="18451" y="9834"/>
                    <a:pt x="18663" y="9901"/>
                    <a:pt x="18372" y="9133"/>
                  </a:cubicBezTo>
                  <a:cubicBezTo>
                    <a:pt x="18080" y="8378"/>
                    <a:pt x="18014" y="7863"/>
                    <a:pt x="18795" y="7240"/>
                  </a:cubicBezTo>
                  <a:cubicBezTo>
                    <a:pt x="19575" y="6631"/>
                    <a:pt x="19748" y="5745"/>
                    <a:pt x="18927" y="4884"/>
                  </a:cubicBezTo>
                  <a:cubicBezTo>
                    <a:pt x="18107" y="4024"/>
                    <a:pt x="18319" y="3905"/>
                    <a:pt x="18517" y="2674"/>
                  </a:cubicBezTo>
                  <a:cubicBezTo>
                    <a:pt x="18679" y="1668"/>
                    <a:pt x="17172" y="0"/>
                    <a:pt x="15179" y="0"/>
                  </a:cubicBezTo>
                  <a:close/>
                </a:path>
              </a:pathLst>
            </a:custGeom>
            <a:solidFill>
              <a:srgbClr val="75B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7"/>
            <p:cNvSpPr/>
            <p:nvPr/>
          </p:nvSpPr>
          <p:spPr>
            <a:xfrm>
              <a:off x="6696939" y="1996504"/>
              <a:ext cx="156270" cy="318228"/>
            </a:xfrm>
            <a:custGeom>
              <a:avLst/>
              <a:gdLst/>
              <a:ahLst/>
              <a:cxnLst/>
              <a:rect l="l" t="t" r="r" b="b"/>
              <a:pathLst>
                <a:path w="4752" h="9677" extrusionOk="0">
                  <a:moveTo>
                    <a:pt x="4236" y="1"/>
                  </a:moveTo>
                  <a:lnTo>
                    <a:pt x="4236" y="1"/>
                  </a:lnTo>
                  <a:cubicBezTo>
                    <a:pt x="4328" y="94"/>
                    <a:pt x="4421" y="200"/>
                    <a:pt x="4527" y="292"/>
                  </a:cubicBezTo>
                  <a:cubicBezTo>
                    <a:pt x="4474" y="477"/>
                    <a:pt x="4421" y="663"/>
                    <a:pt x="4354" y="875"/>
                  </a:cubicBezTo>
                  <a:cubicBezTo>
                    <a:pt x="4342" y="941"/>
                    <a:pt x="4315" y="994"/>
                    <a:pt x="4289" y="1060"/>
                  </a:cubicBezTo>
                  <a:cubicBezTo>
                    <a:pt x="4448" y="994"/>
                    <a:pt x="4593" y="915"/>
                    <a:pt x="4752" y="862"/>
                  </a:cubicBezTo>
                  <a:cubicBezTo>
                    <a:pt x="4752" y="809"/>
                    <a:pt x="4752" y="769"/>
                    <a:pt x="4739" y="716"/>
                  </a:cubicBezTo>
                  <a:cubicBezTo>
                    <a:pt x="4712" y="412"/>
                    <a:pt x="4513" y="107"/>
                    <a:pt x="4236" y="1"/>
                  </a:cubicBezTo>
                  <a:close/>
                  <a:moveTo>
                    <a:pt x="4090" y="6315"/>
                  </a:moveTo>
                  <a:cubicBezTo>
                    <a:pt x="3772" y="6315"/>
                    <a:pt x="3402" y="6566"/>
                    <a:pt x="3349" y="7162"/>
                  </a:cubicBezTo>
                  <a:cubicBezTo>
                    <a:pt x="3322" y="7519"/>
                    <a:pt x="3415" y="7625"/>
                    <a:pt x="3560" y="7625"/>
                  </a:cubicBezTo>
                  <a:cubicBezTo>
                    <a:pt x="3680" y="7625"/>
                    <a:pt x="3812" y="7559"/>
                    <a:pt x="3931" y="7506"/>
                  </a:cubicBezTo>
                  <a:cubicBezTo>
                    <a:pt x="4063" y="7439"/>
                    <a:pt x="4169" y="7386"/>
                    <a:pt x="4236" y="7386"/>
                  </a:cubicBezTo>
                  <a:lnTo>
                    <a:pt x="4262" y="7386"/>
                  </a:lnTo>
                  <a:cubicBezTo>
                    <a:pt x="4275" y="7386"/>
                    <a:pt x="4289" y="7400"/>
                    <a:pt x="4302" y="7413"/>
                  </a:cubicBezTo>
                  <a:cubicBezTo>
                    <a:pt x="4222" y="7042"/>
                    <a:pt x="4130" y="6686"/>
                    <a:pt x="4130" y="6328"/>
                  </a:cubicBezTo>
                  <a:cubicBezTo>
                    <a:pt x="4116" y="6315"/>
                    <a:pt x="4104" y="6315"/>
                    <a:pt x="4090" y="6315"/>
                  </a:cubicBezTo>
                  <a:close/>
                  <a:moveTo>
                    <a:pt x="4315" y="7466"/>
                  </a:moveTo>
                  <a:cubicBezTo>
                    <a:pt x="4289" y="7586"/>
                    <a:pt x="4037" y="7836"/>
                    <a:pt x="4090" y="7889"/>
                  </a:cubicBezTo>
                  <a:cubicBezTo>
                    <a:pt x="4156" y="7969"/>
                    <a:pt x="4395" y="7942"/>
                    <a:pt x="4395" y="8181"/>
                  </a:cubicBezTo>
                  <a:cubicBezTo>
                    <a:pt x="4395" y="8274"/>
                    <a:pt x="4381" y="8419"/>
                    <a:pt x="4434" y="8525"/>
                  </a:cubicBezTo>
                  <a:cubicBezTo>
                    <a:pt x="4448" y="8287"/>
                    <a:pt x="4434" y="8048"/>
                    <a:pt x="4395" y="7836"/>
                  </a:cubicBezTo>
                  <a:cubicBezTo>
                    <a:pt x="4368" y="7704"/>
                    <a:pt x="4342" y="7586"/>
                    <a:pt x="4315" y="7466"/>
                  </a:cubicBezTo>
                  <a:close/>
                  <a:moveTo>
                    <a:pt x="2184" y="2701"/>
                  </a:moveTo>
                  <a:cubicBezTo>
                    <a:pt x="2157" y="2768"/>
                    <a:pt x="2131" y="2833"/>
                    <a:pt x="2118" y="2886"/>
                  </a:cubicBezTo>
                  <a:cubicBezTo>
                    <a:pt x="1628" y="3045"/>
                    <a:pt x="1112" y="3165"/>
                    <a:pt x="596" y="3218"/>
                  </a:cubicBezTo>
                  <a:cubicBezTo>
                    <a:pt x="516" y="3430"/>
                    <a:pt x="451" y="3654"/>
                    <a:pt x="398" y="3880"/>
                  </a:cubicBezTo>
                  <a:cubicBezTo>
                    <a:pt x="1" y="5692"/>
                    <a:pt x="609" y="7691"/>
                    <a:pt x="1933" y="8989"/>
                  </a:cubicBezTo>
                  <a:cubicBezTo>
                    <a:pt x="2198" y="9239"/>
                    <a:pt x="2502" y="9478"/>
                    <a:pt x="2846" y="9597"/>
                  </a:cubicBezTo>
                  <a:cubicBezTo>
                    <a:pt x="3004" y="9650"/>
                    <a:pt x="3151" y="9677"/>
                    <a:pt x="3309" y="9677"/>
                  </a:cubicBezTo>
                  <a:cubicBezTo>
                    <a:pt x="3534" y="9677"/>
                    <a:pt x="3746" y="9624"/>
                    <a:pt x="3931" y="9504"/>
                  </a:cubicBezTo>
                  <a:cubicBezTo>
                    <a:pt x="4156" y="9345"/>
                    <a:pt x="4302" y="9107"/>
                    <a:pt x="4368" y="8842"/>
                  </a:cubicBezTo>
                  <a:cubicBezTo>
                    <a:pt x="4315" y="8816"/>
                    <a:pt x="4249" y="8789"/>
                    <a:pt x="4196" y="8710"/>
                  </a:cubicBezTo>
                  <a:cubicBezTo>
                    <a:pt x="4051" y="8498"/>
                    <a:pt x="4037" y="8287"/>
                    <a:pt x="3389" y="7969"/>
                  </a:cubicBezTo>
                  <a:cubicBezTo>
                    <a:pt x="2740" y="7638"/>
                    <a:pt x="2740" y="7492"/>
                    <a:pt x="2502" y="6936"/>
                  </a:cubicBezTo>
                  <a:cubicBezTo>
                    <a:pt x="2263" y="6394"/>
                    <a:pt x="1972" y="6183"/>
                    <a:pt x="1681" y="5521"/>
                  </a:cubicBezTo>
                  <a:cubicBezTo>
                    <a:pt x="1390" y="4845"/>
                    <a:pt x="2025" y="4183"/>
                    <a:pt x="2104" y="3059"/>
                  </a:cubicBezTo>
                  <a:cubicBezTo>
                    <a:pt x="2118" y="3006"/>
                    <a:pt x="2118" y="2953"/>
                    <a:pt x="2118" y="2900"/>
                  </a:cubicBezTo>
                  <a:cubicBezTo>
                    <a:pt x="2157" y="2833"/>
                    <a:pt x="2198" y="2780"/>
                    <a:pt x="2251" y="2715"/>
                  </a:cubicBezTo>
                  <a:cubicBezTo>
                    <a:pt x="2224" y="2715"/>
                    <a:pt x="2210" y="2715"/>
                    <a:pt x="2184" y="2701"/>
                  </a:cubicBezTo>
                  <a:close/>
                </a:path>
              </a:pathLst>
            </a:custGeom>
            <a:solidFill>
              <a:srgbClr val="68A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7"/>
            <p:cNvSpPr/>
            <p:nvPr/>
          </p:nvSpPr>
          <p:spPr>
            <a:xfrm>
              <a:off x="6821837" y="1851578"/>
              <a:ext cx="132790" cy="604591"/>
            </a:xfrm>
            <a:custGeom>
              <a:avLst/>
              <a:gdLst/>
              <a:ahLst/>
              <a:cxnLst/>
              <a:rect l="l" t="t" r="r" b="b"/>
              <a:pathLst>
                <a:path w="4038" h="18385" extrusionOk="0">
                  <a:moveTo>
                    <a:pt x="41" y="1"/>
                  </a:moveTo>
                  <a:cubicBezTo>
                    <a:pt x="28" y="1"/>
                    <a:pt x="14" y="1"/>
                    <a:pt x="1" y="1"/>
                  </a:cubicBezTo>
                  <a:lnTo>
                    <a:pt x="14" y="93"/>
                  </a:lnTo>
                  <a:cubicBezTo>
                    <a:pt x="39" y="92"/>
                    <a:pt x="64" y="92"/>
                    <a:pt x="88" y="92"/>
                  </a:cubicBezTo>
                  <a:cubicBezTo>
                    <a:pt x="699" y="92"/>
                    <a:pt x="1313" y="405"/>
                    <a:pt x="1682" y="914"/>
                  </a:cubicBezTo>
                  <a:cubicBezTo>
                    <a:pt x="2065" y="1430"/>
                    <a:pt x="2185" y="2158"/>
                    <a:pt x="1986" y="2793"/>
                  </a:cubicBezTo>
                  <a:cubicBezTo>
                    <a:pt x="1973" y="2846"/>
                    <a:pt x="1947" y="2899"/>
                    <a:pt x="1933" y="2952"/>
                  </a:cubicBezTo>
                  <a:cubicBezTo>
                    <a:pt x="1867" y="3151"/>
                    <a:pt x="1788" y="3349"/>
                    <a:pt x="1814" y="3561"/>
                  </a:cubicBezTo>
                  <a:cubicBezTo>
                    <a:pt x="1867" y="3879"/>
                    <a:pt x="2092" y="4078"/>
                    <a:pt x="2330" y="4276"/>
                  </a:cubicBezTo>
                  <a:cubicBezTo>
                    <a:pt x="2476" y="4408"/>
                    <a:pt x="2635" y="4540"/>
                    <a:pt x="2741" y="4713"/>
                  </a:cubicBezTo>
                  <a:cubicBezTo>
                    <a:pt x="2992" y="5136"/>
                    <a:pt x="2886" y="5719"/>
                    <a:pt x="2423" y="6499"/>
                  </a:cubicBezTo>
                  <a:cubicBezTo>
                    <a:pt x="2106" y="7016"/>
                    <a:pt x="1695" y="7717"/>
                    <a:pt x="1933" y="8366"/>
                  </a:cubicBezTo>
                  <a:cubicBezTo>
                    <a:pt x="2012" y="8578"/>
                    <a:pt x="2159" y="8763"/>
                    <a:pt x="2304" y="8935"/>
                  </a:cubicBezTo>
                  <a:cubicBezTo>
                    <a:pt x="2462" y="9134"/>
                    <a:pt x="2609" y="9305"/>
                    <a:pt x="2674" y="9543"/>
                  </a:cubicBezTo>
                  <a:cubicBezTo>
                    <a:pt x="2780" y="9928"/>
                    <a:pt x="2621" y="10351"/>
                    <a:pt x="2476" y="10761"/>
                  </a:cubicBezTo>
                  <a:cubicBezTo>
                    <a:pt x="2304" y="11211"/>
                    <a:pt x="2118" y="11675"/>
                    <a:pt x="2330" y="12111"/>
                  </a:cubicBezTo>
                  <a:cubicBezTo>
                    <a:pt x="2462" y="12402"/>
                    <a:pt x="2754" y="12588"/>
                    <a:pt x="3018" y="12746"/>
                  </a:cubicBezTo>
                  <a:cubicBezTo>
                    <a:pt x="3257" y="12905"/>
                    <a:pt x="3509" y="13051"/>
                    <a:pt x="3654" y="13290"/>
                  </a:cubicBezTo>
                  <a:cubicBezTo>
                    <a:pt x="3945" y="13766"/>
                    <a:pt x="3733" y="14401"/>
                    <a:pt x="3521" y="14917"/>
                  </a:cubicBezTo>
                  <a:cubicBezTo>
                    <a:pt x="3297" y="15420"/>
                    <a:pt x="3018" y="16055"/>
                    <a:pt x="3257" y="16611"/>
                  </a:cubicBezTo>
                  <a:cubicBezTo>
                    <a:pt x="3336" y="16797"/>
                    <a:pt x="3456" y="16943"/>
                    <a:pt x="3561" y="17088"/>
                  </a:cubicBezTo>
                  <a:cubicBezTo>
                    <a:pt x="3601" y="17141"/>
                    <a:pt x="3641" y="17181"/>
                    <a:pt x="3667" y="17220"/>
                  </a:cubicBezTo>
                  <a:cubicBezTo>
                    <a:pt x="3786" y="17379"/>
                    <a:pt x="3945" y="17604"/>
                    <a:pt x="3932" y="17855"/>
                  </a:cubicBezTo>
                  <a:cubicBezTo>
                    <a:pt x="3932" y="17988"/>
                    <a:pt x="3865" y="18120"/>
                    <a:pt x="3760" y="18213"/>
                  </a:cubicBezTo>
                  <a:cubicBezTo>
                    <a:pt x="3712" y="18248"/>
                    <a:pt x="3643" y="18295"/>
                    <a:pt x="3553" y="18295"/>
                  </a:cubicBezTo>
                  <a:cubicBezTo>
                    <a:pt x="3543" y="18295"/>
                    <a:pt x="3532" y="18294"/>
                    <a:pt x="3521" y="18293"/>
                  </a:cubicBezTo>
                  <a:lnTo>
                    <a:pt x="3521" y="18385"/>
                  </a:lnTo>
                  <a:cubicBezTo>
                    <a:pt x="3627" y="18385"/>
                    <a:pt x="3733" y="18346"/>
                    <a:pt x="3826" y="18279"/>
                  </a:cubicBezTo>
                  <a:cubicBezTo>
                    <a:pt x="3932" y="18173"/>
                    <a:pt x="4012" y="18014"/>
                    <a:pt x="4012" y="17855"/>
                  </a:cubicBezTo>
                  <a:cubicBezTo>
                    <a:pt x="4024" y="17578"/>
                    <a:pt x="3865" y="17326"/>
                    <a:pt x="3747" y="17167"/>
                  </a:cubicBezTo>
                  <a:cubicBezTo>
                    <a:pt x="3707" y="17128"/>
                    <a:pt x="3667" y="17075"/>
                    <a:pt x="3641" y="17035"/>
                  </a:cubicBezTo>
                  <a:cubicBezTo>
                    <a:pt x="3521" y="16902"/>
                    <a:pt x="3403" y="16757"/>
                    <a:pt x="3336" y="16585"/>
                  </a:cubicBezTo>
                  <a:cubicBezTo>
                    <a:pt x="3111" y="16055"/>
                    <a:pt x="3376" y="15447"/>
                    <a:pt x="3601" y="14944"/>
                  </a:cubicBezTo>
                  <a:cubicBezTo>
                    <a:pt x="3826" y="14414"/>
                    <a:pt x="4038" y="13752"/>
                    <a:pt x="3733" y="13237"/>
                  </a:cubicBezTo>
                  <a:cubicBezTo>
                    <a:pt x="3574" y="12985"/>
                    <a:pt x="3309" y="12826"/>
                    <a:pt x="3071" y="12681"/>
                  </a:cubicBezTo>
                  <a:cubicBezTo>
                    <a:pt x="2794" y="12508"/>
                    <a:pt x="2529" y="12349"/>
                    <a:pt x="2397" y="12072"/>
                  </a:cubicBezTo>
                  <a:cubicBezTo>
                    <a:pt x="2211" y="11675"/>
                    <a:pt x="2383" y="11251"/>
                    <a:pt x="2556" y="10788"/>
                  </a:cubicBezTo>
                  <a:cubicBezTo>
                    <a:pt x="2714" y="10364"/>
                    <a:pt x="2873" y="9928"/>
                    <a:pt x="2754" y="9517"/>
                  </a:cubicBezTo>
                  <a:cubicBezTo>
                    <a:pt x="2688" y="9266"/>
                    <a:pt x="2515" y="9067"/>
                    <a:pt x="2370" y="8882"/>
                  </a:cubicBezTo>
                  <a:cubicBezTo>
                    <a:pt x="2224" y="8710"/>
                    <a:pt x="2079" y="8538"/>
                    <a:pt x="2012" y="8326"/>
                  </a:cubicBezTo>
                  <a:cubicBezTo>
                    <a:pt x="1788" y="7731"/>
                    <a:pt x="2198" y="7042"/>
                    <a:pt x="2489" y="6539"/>
                  </a:cubicBezTo>
                  <a:cubicBezTo>
                    <a:pt x="2979" y="5732"/>
                    <a:pt x="3085" y="5123"/>
                    <a:pt x="2807" y="4673"/>
                  </a:cubicBezTo>
                  <a:cubicBezTo>
                    <a:pt x="2701" y="4487"/>
                    <a:pt x="2542" y="4355"/>
                    <a:pt x="2383" y="4210"/>
                  </a:cubicBezTo>
                  <a:cubicBezTo>
                    <a:pt x="2159" y="4011"/>
                    <a:pt x="1947" y="3826"/>
                    <a:pt x="1907" y="3548"/>
                  </a:cubicBezTo>
                  <a:cubicBezTo>
                    <a:pt x="1880" y="3363"/>
                    <a:pt x="1947" y="3164"/>
                    <a:pt x="2012" y="2979"/>
                  </a:cubicBezTo>
                  <a:cubicBezTo>
                    <a:pt x="2026" y="2926"/>
                    <a:pt x="2053" y="2873"/>
                    <a:pt x="2065" y="2820"/>
                  </a:cubicBezTo>
                  <a:cubicBezTo>
                    <a:pt x="2264" y="2158"/>
                    <a:pt x="2145" y="1404"/>
                    <a:pt x="1748" y="861"/>
                  </a:cubicBezTo>
                  <a:cubicBezTo>
                    <a:pt x="1359" y="330"/>
                    <a:pt x="703" y="1"/>
                    <a:pt x="41" y="1"/>
                  </a:cubicBezTo>
                  <a:close/>
                </a:path>
              </a:pathLst>
            </a:custGeom>
            <a:solidFill>
              <a:srgbClr val="75B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7"/>
            <p:cNvSpPr/>
            <p:nvPr/>
          </p:nvSpPr>
          <p:spPr>
            <a:xfrm>
              <a:off x="6602460" y="2263335"/>
              <a:ext cx="221612" cy="137032"/>
            </a:xfrm>
            <a:custGeom>
              <a:avLst/>
              <a:gdLst/>
              <a:ahLst/>
              <a:cxnLst/>
              <a:rect l="l" t="t" r="r" b="b"/>
              <a:pathLst>
                <a:path w="6739" h="4167" extrusionOk="0">
                  <a:moveTo>
                    <a:pt x="5971" y="1"/>
                  </a:moveTo>
                  <a:lnTo>
                    <a:pt x="292" y="2278"/>
                  </a:lnTo>
                  <a:lnTo>
                    <a:pt x="1" y="3283"/>
                  </a:lnTo>
                  <a:cubicBezTo>
                    <a:pt x="776" y="3810"/>
                    <a:pt x="1655" y="4167"/>
                    <a:pt x="2563" y="4167"/>
                  </a:cubicBezTo>
                  <a:cubicBezTo>
                    <a:pt x="2819" y="4167"/>
                    <a:pt x="3077" y="4139"/>
                    <a:pt x="3336" y="4078"/>
                  </a:cubicBezTo>
                  <a:cubicBezTo>
                    <a:pt x="4924" y="3680"/>
                    <a:pt x="5957" y="2701"/>
                    <a:pt x="6738" y="1470"/>
                  </a:cubicBezTo>
                  <a:lnTo>
                    <a:pt x="5971" y="1"/>
                  </a:lnTo>
                  <a:close/>
                </a:path>
              </a:pathLst>
            </a:custGeom>
            <a:solidFill>
              <a:srgbClr val="8E5E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7"/>
            <p:cNvSpPr/>
            <p:nvPr/>
          </p:nvSpPr>
          <p:spPr>
            <a:xfrm>
              <a:off x="6583320" y="2311644"/>
              <a:ext cx="281660" cy="157125"/>
            </a:xfrm>
            <a:custGeom>
              <a:avLst/>
              <a:gdLst/>
              <a:ahLst/>
              <a:cxnLst/>
              <a:rect l="l" t="t" r="r" b="b"/>
              <a:pathLst>
                <a:path w="8565" h="4778" extrusionOk="0">
                  <a:moveTo>
                    <a:pt x="7320" y="1"/>
                  </a:moveTo>
                  <a:cubicBezTo>
                    <a:pt x="6539" y="1232"/>
                    <a:pt x="5506" y="2211"/>
                    <a:pt x="3918" y="2609"/>
                  </a:cubicBezTo>
                  <a:cubicBezTo>
                    <a:pt x="3659" y="2670"/>
                    <a:pt x="3401" y="2698"/>
                    <a:pt x="3145" y="2698"/>
                  </a:cubicBezTo>
                  <a:cubicBezTo>
                    <a:pt x="2237" y="2698"/>
                    <a:pt x="1358" y="2341"/>
                    <a:pt x="583" y="1814"/>
                  </a:cubicBezTo>
                  <a:lnTo>
                    <a:pt x="0" y="4726"/>
                  </a:lnTo>
                  <a:cubicBezTo>
                    <a:pt x="0" y="4726"/>
                    <a:pt x="530" y="4777"/>
                    <a:pt x="1324" y="4777"/>
                  </a:cubicBezTo>
                  <a:cubicBezTo>
                    <a:pt x="2426" y="4777"/>
                    <a:pt x="4038" y="4679"/>
                    <a:pt x="5454" y="4210"/>
                  </a:cubicBezTo>
                  <a:cubicBezTo>
                    <a:pt x="7373" y="3562"/>
                    <a:pt x="8564" y="2330"/>
                    <a:pt x="8564" y="2330"/>
                  </a:cubicBezTo>
                  <a:lnTo>
                    <a:pt x="7320" y="1"/>
                  </a:lnTo>
                  <a:close/>
                </a:path>
              </a:pathLst>
            </a:custGeom>
            <a:solidFill>
              <a:srgbClr val="9E7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7"/>
            <p:cNvSpPr/>
            <p:nvPr/>
          </p:nvSpPr>
          <p:spPr>
            <a:xfrm>
              <a:off x="6677339" y="2039616"/>
              <a:ext cx="106679" cy="63468"/>
            </a:xfrm>
            <a:custGeom>
              <a:avLst/>
              <a:gdLst/>
              <a:ahLst/>
              <a:cxnLst/>
              <a:rect l="l" t="t" r="r" b="b"/>
              <a:pathLst>
                <a:path w="3244" h="1930" extrusionOk="0">
                  <a:moveTo>
                    <a:pt x="438" y="1"/>
                  </a:moveTo>
                  <a:cubicBezTo>
                    <a:pt x="438" y="1"/>
                    <a:pt x="344" y="663"/>
                    <a:pt x="146" y="1417"/>
                  </a:cubicBezTo>
                  <a:cubicBezTo>
                    <a:pt x="133" y="1443"/>
                    <a:pt x="133" y="1483"/>
                    <a:pt x="120" y="1522"/>
                  </a:cubicBezTo>
                  <a:cubicBezTo>
                    <a:pt x="106" y="1575"/>
                    <a:pt x="80" y="1642"/>
                    <a:pt x="67" y="1708"/>
                  </a:cubicBezTo>
                  <a:cubicBezTo>
                    <a:pt x="53" y="1774"/>
                    <a:pt x="27" y="1840"/>
                    <a:pt x="0" y="1907"/>
                  </a:cubicBezTo>
                  <a:cubicBezTo>
                    <a:pt x="187" y="1922"/>
                    <a:pt x="372" y="1930"/>
                    <a:pt x="554" y="1930"/>
                  </a:cubicBezTo>
                  <a:cubicBezTo>
                    <a:pt x="1313" y="1930"/>
                    <a:pt x="2031" y="1800"/>
                    <a:pt x="2714" y="1575"/>
                  </a:cubicBezTo>
                  <a:cubicBezTo>
                    <a:pt x="2741" y="1483"/>
                    <a:pt x="2780" y="1390"/>
                    <a:pt x="2833" y="1284"/>
                  </a:cubicBezTo>
                  <a:cubicBezTo>
                    <a:pt x="2859" y="1271"/>
                    <a:pt x="2886" y="1258"/>
                    <a:pt x="2912" y="1258"/>
                  </a:cubicBezTo>
                  <a:cubicBezTo>
                    <a:pt x="3071" y="927"/>
                    <a:pt x="3244" y="610"/>
                    <a:pt x="3244" y="610"/>
                  </a:cubicBezTo>
                  <a:lnTo>
                    <a:pt x="438" y="1"/>
                  </a:lnTo>
                  <a:close/>
                </a:path>
              </a:pathLst>
            </a:custGeom>
            <a:solidFill>
              <a:srgbClr val="8E5E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7"/>
            <p:cNvSpPr/>
            <p:nvPr/>
          </p:nvSpPr>
          <p:spPr>
            <a:xfrm>
              <a:off x="6538925" y="2091411"/>
              <a:ext cx="313854" cy="271104"/>
            </a:xfrm>
            <a:custGeom>
              <a:avLst/>
              <a:gdLst/>
              <a:ahLst/>
              <a:cxnLst/>
              <a:rect l="l" t="t" r="r" b="b"/>
              <a:pathLst>
                <a:path w="9544" h="8244" extrusionOk="0">
                  <a:moveTo>
                    <a:pt x="6923" y="0"/>
                  </a:moveTo>
                  <a:lnTo>
                    <a:pt x="6923" y="0"/>
                  </a:lnTo>
                  <a:cubicBezTo>
                    <a:pt x="6240" y="225"/>
                    <a:pt x="5522" y="355"/>
                    <a:pt x="4763" y="355"/>
                  </a:cubicBezTo>
                  <a:cubicBezTo>
                    <a:pt x="4581" y="355"/>
                    <a:pt x="4396" y="347"/>
                    <a:pt x="4209" y="332"/>
                  </a:cubicBezTo>
                  <a:cubicBezTo>
                    <a:pt x="4183" y="424"/>
                    <a:pt x="4130" y="517"/>
                    <a:pt x="4077" y="570"/>
                  </a:cubicBezTo>
                  <a:cubicBezTo>
                    <a:pt x="3323" y="1350"/>
                    <a:pt x="2383" y="1523"/>
                    <a:pt x="2383" y="1523"/>
                  </a:cubicBezTo>
                  <a:cubicBezTo>
                    <a:pt x="0" y="2847"/>
                    <a:pt x="2859" y="7320"/>
                    <a:pt x="2859" y="7320"/>
                  </a:cubicBezTo>
                  <a:cubicBezTo>
                    <a:pt x="3352" y="7988"/>
                    <a:pt x="3768" y="8243"/>
                    <a:pt x="4131" y="8243"/>
                  </a:cubicBezTo>
                  <a:cubicBezTo>
                    <a:pt x="5082" y="8243"/>
                    <a:pt x="5670" y="6486"/>
                    <a:pt x="6341" y="5824"/>
                  </a:cubicBezTo>
                  <a:cubicBezTo>
                    <a:pt x="7267" y="4924"/>
                    <a:pt x="9544" y="4792"/>
                    <a:pt x="9027" y="4038"/>
                  </a:cubicBezTo>
                  <a:cubicBezTo>
                    <a:pt x="8577" y="3389"/>
                    <a:pt x="8551" y="2568"/>
                    <a:pt x="8551" y="2568"/>
                  </a:cubicBezTo>
                  <a:cubicBezTo>
                    <a:pt x="8789" y="662"/>
                    <a:pt x="8392" y="358"/>
                    <a:pt x="8392" y="358"/>
                  </a:cubicBezTo>
                  <a:cubicBezTo>
                    <a:pt x="7926" y="140"/>
                    <a:pt x="7502" y="93"/>
                    <a:pt x="7223" y="93"/>
                  </a:cubicBezTo>
                  <a:cubicBezTo>
                    <a:pt x="7011" y="93"/>
                    <a:pt x="6883" y="120"/>
                    <a:pt x="6883" y="120"/>
                  </a:cubicBezTo>
                  <a:cubicBezTo>
                    <a:pt x="6883" y="80"/>
                    <a:pt x="6897" y="41"/>
                    <a:pt x="6923" y="0"/>
                  </a:cubicBezTo>
                  <a:close/>
                </a:path>
              </a:pathLst>
            </a:custGeom>
            <a:solidFill>
              <a:srgbClr val="9E7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7"/>
            <p:cNvSpPr/>
            <p:nvPr/>
          </p:nvSpPr>
          <p:spPr>
            <a:xfrm>
              <a:off x="6578552" y="2142317"/>
              <a:ext cx="111447" cy="244237"/>
            </a:xfrm>
            <a:custGeom>
              <a:avLst/>
              <a:gdLst/>
              <a:ahLst/>
              <a:cxnLst/>
              <a:rect l="l" t="t" r="r" b="b"/>
              <a:pathLst>
                <a:path w="3389" h="7427" extrusionOk="0">
                  <a:moveTo>
                    <a:pt x="1360" y="1"/>
                  </a:moveTo>
                  <a:cubicBezTo>
                    <a:pt x="828" y="1"/>
                    <a:pt x="244" y="420"/>
                    <a:pt x="0" y="1814"/>
                  </a:cubicBezTo>
                  <a:cubicBezTo>
                    <a:pt x="0" y="1814"/>
                    <a:pt x="265" y="5891"/>
                    <a:pt x="2092" y="7426"/>
                  </a:cubicBezTo>
                  <a:cubicBezTo>
                    <a:pt x="2092" y="7426"/>
                    <a:pt x="2102" y="7427"/>
                    <a:pt x="2120" y="7427"/>
                  </a:cubicBezTo>
                  <a:cubicBezTo>
                    <a:pt x="2294" y="7427"/>
                    <a:pt x="3212" y="7372"/>
                    <a:pt x="3296" y="6222"/>
                  </a:cubicBezTo>
                  <a:cubicBezTo>
                    <a:pt x="3389" y="4952"/>
                    <a:pt x="3177" y="1894"/>
                    <a:pt x="2330" y="517"/>
                  </a:cubicBezTo>
                  <a:cubicBezTo>
                    <a:pt x="2171" y="265"/>
                    <a:pt x="1782" y="1"/>
                    <a:pt x="1360" y="1"/>
                  </a:cubicBezTo>
                  <a:close/>
                </a:path>
              </a:pathLst>
            </a:custGeom>
            <a:solidFill>
              <a:srgbClr val="9E7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7"/>
            <p:cNvSpPr/>
            <p:nvPr/>
          </p:nvSpPr>
          <p:spPr>
            <a:xfrm>
              <a:off x="6668362" y="2191481"/>
              <a:ext cx="20783" cy="156927"/>
            </a:xfrm>
            <a:custGeom>
              <a:avLst/>
              <a:gdLst/>
              <a:ahLst/>
              <a:cxnLst/>
              <a:rect l="l" t="t" r="r" b="b"/>
              <a:pathLst>
                <a:path w="632" h="4772" extrusionOk="0">
                  <a:moveTo>
                    <a:pt x="32" y="1"/>
                  </a:moveTo>
                  <a:cubicBezTo>
                    <a:pt x="18" y="1"/>
                    <a:pt x="1" y="12"/>
                    <a:pt x="9" y="28"/>
                  </a:cubicBezTo>
                  <a:cubicBezTo>
                    <a:pt x="446" y="1537"/>
                    <a:pt x="591" y="3152"/>
                    <a:pt x="525" y="4727"/>
                  </a:cubicBezTo>
                  <a:cubicBezTo>
                    <a:pt x="518" y="4755"/>
                    <a:pt x="541" y="4772"/>
                    <a:pt x="563" y="4772"/>
                  </a:cubicBezTo>
                  <a:cubicBezTo>
                    <a:pt x="584" y="4772"/>
                    <a:pt x="605" y="4758"/>
                    <a:pt x="605" y="4727"/>
                  </a:cubicBezTo>
                  <a:cubicBezTo>
                    <a:pt x="631" y="4330"/>
                    <a:pt x="631" y="3933"/>
                    <a:pt x="617" y="3536"/>
                  </a:cubicBezTo>
                  <a:cubicBezTo>
                    <a:pt x="552" y="2345"/>
                    <a:pt x="406" y="1154"/>
                    <a:pt x="49" y="15"/>
                  </a:cubicBezTo>
                  <a:cubicBezTo>
                    <a:pt x="49" y="5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7"/>
            <p:cNvSpPr/>
            <p:nvPr/>
          </p:nvSpPr>
          <p:spPr>
            <a:xfrm>
              <a:off x="6755869" y="2073390"/>
              <a:ext cx="22066" cy="51597"/>
            </a:xfrm>
            <a:custGeom>
              <a:avLst/>
              <a:gdLst/>
              <a:ahLst/>
              <a:cxnLst/>
              <a:rect l="l" t="t" r="r" b="b"/>
              <a:pathLst>
                <a:path w="671" h="1569" extrusionOk="0">
                  <a:moveTo>
                    <a:pt x="616" y="0"/>
                  </a:moveTo>
                  <a:cubicBezTo>
                    <a:pt x="603" y="0"/>
                    <a:pt x="587" y="10"/>
                    <a:pt x="577" y="19"/>
                  </a:cubicBezTo>
                  <a:cubicBezTo>
                    <a:pt x="326" y="509"/>
                    <a:pt x="127" y="1012"/>
                    <a:pt x="9" y="1542"/>
                  </a:cubicBezTo>
                  <a:cubicBezTo>
                    <a:pt x="0" y="1558"/>
                    <a:pt x="12" y="1569"/>
                    <a:pt x="25" y="1569"/>
                  </a:cubicBezTo>
                  <a:cubicBezTo>
                    <a:pt x="34" y="1569"/>
                    <a:pt x="43" y="1564"/>
                    <a:pt x="48" y="1554"/>
                  </a:cubicBezTo>
                  <a:cubicBezTo>
                    <a:pt x="114" y="1290"/>
                    <a:pt x="207" y="1039"/>
                    <a:pt x="312" y="787"/>
                  </a:cubicBezTo>
                  <a:cubicBezTo>
                    <a:pt x="406" y="536"/>
                    <a:pt x="524" y="297"/>
                    <a:pt x="657" y="59"/>
                  </a:cubicBezTo>
                  <a:cubicBezTo>
                    <a:pt x="670" y="45"/>
                    <a:pt x="657" y="19"/>
                    <a:pt x="630" y="6"/>
                  </a:cubicBezTo>
                  <a:cubicBezTo>
                    <a:pt x="626" y="2"/>
                    <a:pt x="621" y="0"/>
                    <a:pt x="616" y="0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7"/>
            <p:cNvSpPr/>
            <p:nvPr/>
          </p:nvSpPr>
          <p:spPr>
            <a:xfrm>
              <a:off x="6815655" y="2180661"/>
              <a:ext cx="37127" cy="127890"/>
            </a:xfrm>
            <a:custGeom>
              <a:avLst/>
              <a:gdLst/>
              <a:ahLst/>
              <a:cxnLst/>
              <a:rect l="l" t="t" r="r" b="b"/>
              <a:pathLst>
                <a:path w="1129" h="3889" extrusionOk="0">
                  <a:moveTo>
                    <a:pt x="123" y="0"/>
                  </a:moveTo>
                  <a:cubicBezTo>
                    <a:pt x="123" y="0"/>
                    <a:pt x="109" y="0"/>
                    <a:pt x="109" y="13"/>
                  </a:cubicBezTo>
                  <a:cubicBezTo>
                    <a:pt x="136" y="371"/>
                    <a:pt x="229" y="728"/>
                    <a:pt x="361" y="1059"/>
                  </a:cubicBezTo>
                  <a:cubicBezTo>
                    <a:pt x="494" y="1403"/>
                    <a:pt x="758" y="1668"/>
                    <a:pt x="864" y="2012"/>
                  </a:cubicBezTo>
                  <a:cubicBezTo>
                    <a:pt x="1129" y="2727"/>
                    <a:pt x="546" y="3389"/>
                    <a:pt x="44" y="3812"/>
                  </a:cubicBezTo>
                  <a:cubicBezTo>
                    <a:pt x="1" y="3833"/>
                    <a:pt x="27" y="3889"/>
                    <a:pt x="66" y="3889"/>
                  </a:cubicBezTo>
                  <a:cubicBezTo>
                    <a:pt x="76" y="3889"/>
                    <a:pt x="86" y="3886"/>
                    <a:pt x="96" y="3878"/>
                  </a:cubicBezTo>
                  <a:cubicBezTo>
                    <a:pt x="374" y="3653"/>
                    <a:pt x="612" y="3362"/>
                    <a:pt x="811" y="3057"/>
                  </a:cubicBezTo>
                  <a:cubicBezTo>
                    <a:pt x="996" y="2739"/>
                    <a:pt x="1049" y="2342"/>
                    <a:pt x="917" y="1998"/>
                  </a:cubicBezTo>
                  <a:cubicBezTo>
                    <a:pt x="797" y="1654"/>
                    <a:pt x="533" y="1389"/>
                    <a:pt x="400" y="1045"/>
                  </a:cubicBezTo>
                  <a:cubicBezTo>
                    <a:pt x="255" y="715"/>
                    <a:pt x="162" y="371"/>
                    <a:pt x="136" y="13"/>
                  </a:cubicBezTo>
                  <a:cubicBezTo>
                    <a:pt x="136" y="0"/>
                    <a:pt x="136" y="0"/>
                    <a:pt x="123" y="0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7"/>
            <p:cNvSpPr/>
            <p:nvPr/>
          </p:nvSpPr>
          <p:spPr>
            <a:xfrm>
              <a:off x="6772477" y="2125842"/>
              <a:ext cx="30419" cy="38673"/>
            </a:xfrm>
            <a:custGeom>
              <a:avLst/>
              <a:gdLst/>
              <a:ahLst/>
              <a:cxnLst/>
              <a:rect l="l" t="t" r="r" b="b"/>
              <a:pathLst>
                <a:path w="925" h="1176" extrusionOk="0">
                  <a:moveTo>
                    <a:pt x="866" y="1"/>
                  </a:moveTo>
                  <a:cubicBezTo>
                    <a:pt x="851" y="1"/>
                    <a:pt x="836" y="8"/>
                    <a:pt x="827" y="26"/>
                  </a:cubicBezTo>
                  <a:cubicBezTo>
                    <a:pt x="615" y="436"/>
                    <a:pt x="337" y="806"/>
                    <a:pt x="19" y="1138"/>
                  </a:cubicBezTo>
                  <a:cubicBezTo>
                    <a:pt x="0" y="1156"/>
                    <a:pt x="15" y="1175"/>
                    <a:pt x="30" y="1175"/>
                  </a:cubicBezTo>
                  <a:cubicBezTo>
                    <a:pt x="36" y="1175"/>
                    <a:pt x="42" y="1172"/>
                    <a:pt x="46" y="1164"/>
                  </a:cubicBezTo>
                  <a:cubicBezTo>
                    <a:pt x="377" y="847"/>
                    <a:pt x="668" y="476"/>
                    <a:pt x="907" y="65"/>
                  </a:cubicBezTo>
                  <a:cubicBezTo>
                    <a:pt x="924" y="30"/>
                    <a:pt x="895" y="1"/>
                    <a:pt x="866" y="1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7"/>
            <p:cNvSpPr/>
            <p:nvPr/>
          </p:nvSpPr>
          <p:spPr>
            <a:xfrm>
              <a:off x="6677339" y="2171486"/>
              <a:ext cx="48341" cy="4078"/>
            </a:xfrm>
            <a:custGeom>
              <a:avLst/>
              <a:gdLst/>
              <a:ahLst/>
              <a:cxnLst/>
              <a:rect l="l" t="t" r="r" b="b"/>
              <a:pathLst>
                <a:path w="1470" h="124" extrusionOk="0">
                  <a:moveTo>
                    <a:pt x="53" y="1"/>
                  </a:moveTo>
                  <a:cubicBezTo>
                    <a:pt x="41" y="1"/>
                    <a:pt x="14" y="14"/>
                    <a:pt x="14" y="41"/>
                  </a:cubicBezTo>
                  <a:cubicBezTo>
                    <a:pt x="0" y="67"/>
                    <a:pt x="27" y="80"/>
                    <a:pt x="53" y="80"/>
                  </a:cubicBezTo>
                  <a:cubicBezTo>
                    <a:pt x="262" y="110"/>
                    <a:pt x="471" y="124"/>
                    <a:pt x="680" y="124"/>
                  </a:cubicBezTo>
                  <a:cubicBezTo>
                    <a:pt x="934" y="124"/>
                    <a:pt x="1189" y="103"/>
                    <a:pt x="1444" y="67"/>
                  </a:cubicBezTo>
                  <a:cubicBezTo>
                    <a:pt x="1466" y="56"/>
                    <a:pt x="1470" y="25"/>
                    <a:pt x="1453" y="25"/>
                  </a:cubicBezTo>
                  <a:cubicBezTo>
                    <a:pt x="1450" y="25"/>
                    <a:pt x="1447" y="25"/>
                    <a:pt x="1444" y="27"/>
                  </a:cubicBezTo>
                  <a:cubicBezTo>
                    <a:pt x="1249" y="49"/>
                    <a:pt x="1055" y="60"/>
                    <a:pt x="861" y="60"/>
                  </a:cubicBezTo>
                  <a:cubicBezTo>
                    <a:pt x="592" y="60"/>
                    <a:pt x="323" y="39"/>
                    <a:pt x="53" y="1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7"/>
            <p:cNvSpPr/>
            <p:nvPr/>
          </p:nvSpPr>
          <p:spPr>
            <a:xfrm>
              <a:off x="6777574" y="2225550"/>
              <a:ext cx="26900" cy="77050"/>
            </a:xfrm>
            <a:custGeom>
              <a:avLst/>
              <a:gdLst/>
              <a:ahLst/>
              <a:cxnLst/>
              <a:rect l="l" t="t" r="r" b="b"/>
              <a:pathLst>
                <a:path w="818" h="2343" extrusionOk="0">
                  <a:moveTo>
                    <a:pt x="57" y="0"/>
                  </a:moveTo>
                  <a:cubicBezTo>
                    <a:pt x="1" y="0"/>
                    <a:pt x="183" y="557"/>
                    <a:pt x="196" y="594"/>
                  </a:cubicBezTo>
                  <a:cubicBezTo>
                    <a:pt x="354" y="1150"/>
                    <a:pt x="817" y="1706"/>
                    <a:pt x="540" y="2274"/>
                  </a:cubicBezTo>
                  <a:cubicBezTo>
                    <a:pt x="523" y="2317"/>
                    <a:pt x="549" y="2343"/>
                    <a:pt x="577" y="2343"/>
                  </a:cubicBezTo>
                  <a:cubicBezTo>
                    <a:pt x="593" y="2343"/>
                    <a:pt x="609" y="2334"/>
                    <a:pt x="619" y="2315"/>
                  </a:cubicBezTo>
                  <a:cubicBezTo>
                    <a:pt x="804" y="1918"/>
                    <a:pt x="658" y="1494"/>
                    <a:pt x="473" y="1136"/>
                  </a:cubicBezTo>
                  <a:cubicBezTo>
                    <a:pt x="314" y="779"/>
                    <a:pt x="155" y="395"/>
                    <a:pt x="76" y="12"/>
                  </a:cubicBezTo>
                  <a:cubicBezTo>
                    <a:pt x="68" y="4"/>
                    <a:pt x="62" y="0"/>
                    <a:pt x="57" y="0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7"/>
            <p:cNvSpPr/>
            <p:nvPr/>
          </p:nvSpPr>
          <p:spPr>
            <a:xfrm>
              <a:off x="6748306" y="2285072"/>
              <a:ext cx="13516" cy="14469"/>
            </a:xfrm>
            <a:custGeom>
              <a:avLst/>
              <a:gdLst/>
              <a:ahLst/>
              <a:cxnLst/>
              <a:rect l="l" t="t" r="r" b="b"/>
              <a:pathLst>
                <a:path w="411" h="440" extrusionOk="0">
                  <a:moveTo>
                    <a:pt x="204" y="0"/>
                  </a:moveTo>
                  <a:cubicBezTo>
                    <a:pt x="107" y="0"/>
                    <a:pt x="26" y="89"/>
                    <a:pt x="13" y="200"/>
                  </a:cubicBezTo>
                  <a:cubicBezTo>
                    <a:pt x="0" y="319"/>
                    <a:pt x="80" y="425"/>
                    <a:pt x="186" y="438"/>
                  </a:cubicBezTo>
                  <a:cubicBezTo>
                    <a:pt x="193" y="439"/>
                    <a:pt x="201" y="439"/>
                    <a:pt x="209" y="439"/>
                  </a:cubicBezTo>
                  <a:cubicBezTo>
                    <a:pt x="316" y="439"/>
                    <a:pt x="398" y="350"/>
                    <a:pt x="410" y="226"/>
                  </a:cubicBezTo>
                  <a:cubicBezTo>
                    <a:pt x="410" y="108"/>
                    <a:pt x="331" y="2"/>
                    <a:pt x="225" y="2"/>
                  </a:cubicBezTo>
                  <a:cubicBezTo>
                    <a:pt x="218" y="1"/>
                    <a:pt x="211" y="0"/>
                    <a:pt x="204" y="0"/>
                  </a:cubicBezTo>
                  <a:close/>
                </a:path>
              </a:pathLst>
            </a:custGeom>
            <a:solidFill>
              <a:srgbClr val="996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7"/>
            <p:cNvSpPr/>
            <p:nvPr/>
          </p:nvSpPr>
          <p:spPr>
            <a:xfrm>
              <a:off x="6752186" y="2288131"/>
              <a:ext cx="6149" cy="7958"/>
            </a:xfrm>
            <a:custGeom>
              <a:avLst/>
              <a:gdLst/>
              <a:ahLst/>
              <a:cxnLst/>
              <a:rect l="l" t="t" r="r" b="b"/>
              <a:pathLst>
                <a:path w="187" h="242" extrusionOk="0">
                  <a:moveTo>
                    <a:pt x="68" y="1"/>
                  </a:moveTo>
                  <a:cubicBezTo>
                    <a:pt x="27" y="15"/>
                    <a:pt x="1" y="68"/>
                    <a:pt x="15" y="133"/>
                  </a:cubicBezTo>
                  <a:cubicBezTo>
                    <a:pt x="26" y="193"/>
                    <a:pt x="59" y="241"/>
                    <a:pt x="104" y="241"/>
                  </a:cubicBezTo>
                  <a:cubicBezTo>
                    <a:pt x="109" y="241"/>
                    <a:pt x="115" y="241"/>
                    <a:pt x="121" y="239"/>
                  </a:cubicBezTo>
                  <a:cubicBezTo>
                    <a:pt x="160" y="239"/>
                    <a:pt x="186" y="173"/>
                    <a:pt x="173" y="107"/>
                  </a:cubicBezTo>
                  <a:cubicBezTo>
                    <a:pt x="160" y="41"/>
                    <a:pt x="107" y="1"/>
                    <a:pt x="68" y="1"/>
                  </a:cubicBezTo>
                  <a:close/>
                </a:path>
              </a:pathLst>
            </a:custGeom>
            <a:solidFill>
              <a:srgbClr val="8E5E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7"/>
            <p:cNvSpPr/>
            <p:nvPr/>
          </p:nvSpPr>
          <p:spPr>
            <a:xfrm>
              <a:off x="6824896" y="2266788"/>
              <a:ext cx="13516" cy="14469"/>
            </a:xfrm>
            <a:custGeom>
              <a:avLst/>
              <a:gdLst/>
              <a:ahLst/>
              <a:cxnLst/>
              <a:rect l="l" t="t" r="r" b="b"/>
              <a:pathLst>
                <a:path w="411" h="440" extrusionOk="0">
                  <a:moveTo>
                    <a:pt x="204" y="1"/>
                  </a:moveTo>
                  <a:cubicBezTo>
                    <a:pt x="108" y="1"/>
                    <a:pt x="26" y="89"/>
                    <a:pt x="13" y="200"/>
                  </a:cubicBezTo>
                  <a:cubicBezTo>
                    <a:pt x="1" y="332"/>
                    <a:pt x="80" y="438"/>
                    <a:pt x="199" y="438"/>
                  </a:cubicBezTo>
                  <a:cubicBezTo>
                    <a:pt x="206" y="439"/>
                    <a:pt x="213" y="439"/>
                    <a:pt x="220" y="439"/>
                  </a:cubicBezTo>
                  <a:cubicBezTo>
                    <a:pt x="317" y="439"/>
                    <a:pt x="399" y="351"/>
                    <a:pt x="411" y="240"/>
                  </a:cubicBezTo>
                  <a:cubicBezTo>
                    <a:pt x="411" y="120"/>
                    <a:pt x="331" y="15"/>
                    <a:pt x="225" y="2"/>
                  </a:cubicBezTo>
                  <a:cubicBezTo>
                    <a:pt x="218" y="1"/>
                    <a:pt x="211" y="1"/>
                    <a:pt x="204" y="1"/>
                  </a:cubicBezTo>
                  <a:close/>
                </a:path>
              </a:pathLst>
            </a:custGeom>
            <a:solidFill>
              <a:srgbClr val="996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7"/>
            <p:cNvSpPr/>
            <p:nvPr/>
          </p:nvSpPr>
          <p:spPr>
            <a:xfrm>
              <a:off x="6828809" y="2270241"/>
              <a:ext cx="6117" cy="7925"/>
            </a:xfrm>
            <a:custGeom>
              <a:avLst/>
              <a:gdLst/>
              <a:ahLst/>
              <a:cxnLst/>
              <a:rect l="l" t="t" r="r" b="b"/>
              <a:pathLst>
                <a:path w="186" h="241" extrusionOk="0">
                  <a:moveTo>
                    <a:pt x="83" y="0"/>
                  </a:moveTo>
                  <a:cubicBezTo>
                    <a:pt x="78" y="0"/>
                    <a:pt x="72" y="1"/>
                    <a:pt x="67" y="3"/>
                  </a:cubicBezTo>
                  <a:cubicBezTo>
                    <a:pt x="27" y="3"/>
                    <a:pt x="0" y="68"/>
                    <a:pt x="14" y="135"/>
                  </a:cubicBezTo>
                  <a:cubicBezTo>
                    <a:pt x="27" y="201"/>
                    <a:pt x="67" y="241"/>
                    <a:pt x="120" y="241"/>
                  </a:cubicBezTo>
                  <a:cubicBezTo>
                    <a:pt x="159" y="227"/>
                    <a:pt x="186" y="162"/>
                    <a:pt x="173" y="95"/>
                  </a:cubicBezTo>
                  <a:cubicBezTo>
                    <a:pt x="161" y="38"/>
                    <a:pt x="120" y="0"/>
                    <a:pt x="83" y="0"/>
                  </a:cubicBezTo>
                  <a:close/>
                </a:path>
              </a:pathLst>
            </a:custGeom>
            <a:solidFill>
              <a:srgbClr val="8E5E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7"/>
            <p:cNvSpPr/>
            <p:nvPr/>
          </p:nvSpPr>
          <p:spPr>
            <a:xfrm>
              <a:off x="6789643" y="2257251"/>
              <a:ext cx="45283" cy="49656"/>
            </a:xfrm>
            <a:custGeom>
              <a:avLst/>
              <a:gdLst/>
              <a:ahLst/>
              <a:cxnLst/>
              <a:rect l="l" t="t" r="r" b="b"/>
              <a:pathLst>
                <a:path w="1377" h="1510" extrusionOk="0">
                  <a:moveTo>
                    <a:pt x="0" y="1"/>
                  </a:moveTo>
                  <a:cubicBezTo>
                    <a:pt x="0" y="1"/>
                    <a:pt x="34" y="148"/>
                    <a:pt x="155" y="330"/>
                  </a:cubicBezTo>
                  <a:lnTo>
                    <a:pt x="155" y="330"/>
                  </a:lnTo>
                  <a:cubicBezTo>
                    <a:pt x="116" y="216"/>
                    <a:pt x="66" y="103"/>
                    <a:pt x="0" y="1"/>
                  </a:cubicBezTo>
                  <a:close/>
                  <a:moveTo>
                    <a:pt x="155" y="330"/>
                  </a:moveTo>
                  <a:cubicBezTo>
                    <a:pt x="270" y="674"/>
                    <a:pt x="275" y="1029"/>
                    <a:pt x="265" y="1139"/>
                  </a:cubicBezTo>
                  <a:cubicBezTo>
                    <a:pt x="252" y="1284"/>
                    <a:pt x="238" y="1377"/>
                    <a:pt x="238" y="1377"/>
                  </a:cubicBezTo>
                  <a:lnTo>
                    <a:pt x="768" y="1510"/>
                  </a:lnTo>
                  <a:cubicBezTo>
                    <a:pt x="967" y="1457"/>
                    <a:pt x="1377" y="993"/>
                    <a:pt x="1377" y="993"/>
                  </a:cubicBezTo>
                  <a:cubicBezTo>
                    <a:pt x="683" y="923"/>
                    <a:pt x="329" y="591"/>
                    <a:pt x="155" y="330"/>
                  </a:cubicBezTo>
                  <a:close/>
                </a:path>
              </a:pathLst>
            </a:custGeom>
            <a:solidFill>
              <a:srgbClr val="996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7"/>
            <p:cNvSpPr/>
            <p:nvPr/>
          </p:nvSpPr>
          <p:spPr>
            <a:xfrm>
              <a:off x="7056474" y="2205852"/>
              <a:ext cx="68795" cy="49689"/>
            </a:xfrm>
            <a:custGeom>
              <a:avLst/>
              <a:gdLst/>
              <a:ahLst/>
              <a:cxnLst/>
              <a:rect l="l" t="t" r="r" b="b"/>
              <a:pathLst>
                <a:path w="2092" h="1511" extrusionOk="0">
                  <a:moveTo>
                    <a:pt x="843" y="1"/>
                  </a:moveTo>
                  <a:cubicBezTo>
                    <a:pt x="759" y="1"/>
                    <a:pt x="620" y="102"/>
                    <a:pt x="383" y="372"/>
                  </a:cubicBezTo>
                  <a:cubicBezTo>
                    <a:pt x="238" y="544"/>
                    <a:pt x="119" y="664"/>
                    <a:pt x="0" y="743"/>
                  </a:cubicBezTo>
                  <a:cubicBezTo>
                    <a:pt x="125" y="723"/>
                    <a:pt x="241" y="716"/>
                    <a:pt x="343" y="716"/>
                  </a:cubicBezTo>
                  <a:cubicBezTo>
                    <a:pt x="584" y="716"/>
                    <a:pt x="741" y="756"/>
                    <a:pt x="741" y="756"/>
                  </a:cubicBezTo>
                  <a:cubicBezTo>
                    <a:pt x="741" y="756"/>
                    <a:pt x="741" y="1511"/>
                    <a:pt x="976" y="1511"/>
                  </a:cubicBezTo>
                  <a:cubicBezTo>
                    <a:pt x="1018" y="1511"/>
                    <a:pt x="1067" y="1487"/>
                    <a:pt x="1125" y="1431"/>
                  </a:cubicBezTo>
                  <a:cubicBezTo>
                    <a:pt x="1231" y="1329"/>
                    <a:pt x="1349" y="1292"/>
                    <a:pt x="1465" y="1292"/>
                  </a:cubicBezTo>
                  <a:cubicBezTo>
                    <a:pt x="1680" y="1292"/>
                    <a:pt x="1887" y="1420"/>
                    <a:pt x="1998" y="1497"/>
                  </a:cubicBezTo>
                  <a:cubicBezTo>
                    <a:pt x="2038" y="1312"/>
                    <a:pt x="2065" y="1126"/>
                    <a:pt x="2091" y="941"/>
                  </a:cubicBezTo>
                  <a:lnTo>
                    <a:pt x="2091" y="941"/>
                  </a:lnTo>
                  <a:cubicBezTo>
                    <a:pt x="1987" y="969"/>
                    <a:pt x="1806" y="1008"/>
                    <a:pt x="1619" y="1008"/>
                  </a:cubicBezTo>
                  <a:cubicBezTo>
                    <a:pt x="1450" y="1008"/>
                    <a:pt x="1277" y="976"/>
                    <a:pt x="1151" y="875"/>
                  </a:cubicBezTo>
                  <a:cubicBezTo>
                    <a:pt x="913" y="675"/>
                    <a:pt x="1059" y="1"/>
                    <a:pt x="84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7"/>
            <p:cNvSpPr/>
            <p:nvPr/>
          </p:nvSpPr>
          <p:spPr>
            <a:xfrm>
              <a:off x="6998563" y="2023075"/>
              <a:ext cx="42685" cy="22691"/>
            </a:xfrm>
            <a:custGeom>
              <a:avLst/>
              <a:gdLst/>
              <a:ahLst/>
              <a:cxnLst/>
              <a:rect l="l" t="t" r="r" b="b"/>
              <a:pathLst>
                <a:path w="1298" h="690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54"/>
                    <a:pt x="14" y="133"/>
                    <a:pt x="14" y="133"/>
                  </a:cubicBezTo>
                  <a:cubicBezTo>
                    <a:pt x="490" y="266"/>
                    <a:pt x="927" y="477"/>
                    <a:pt x="1297" y="689"/>
                  </a:cubicBezTo>
                  <a:cubicBezTo>
                    <a:pt x="900" y="411"/>
                    <a:pt x="464" y="186"/>
                    <a:pt x="0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7"/>
            <p:cNvSpPr/>
            <p:nvPr/>
          </p:nvSpPr>
          <p:spPr>
            <a:xfrm>
              <a:off x="6699964" y="2091871"/>
              <a:ext cx="161531" cy="310796"/>
            </a:xfrm>
            <a:custGeom>
              <a:avLst/>
              <a:gdLst/>
              <a:ahLst/>
              <a:cxnLst/>
              <a:rect l="l" t="t" r="r" b="b"/>
              <a:pathLst>
                <a:path w="4912" h="9451" extrusionOk="0">
                  <a:moveTo>
                    <a:pt x="2026" y="0"/>
                  </a:moveTo>
                  <a:cubicBezTo>
                    <a:pt x="1682" y="450"/>
                    <a:pt x="1404" y="953"/>
                    <a:pt x="1192" y="1509"/>
                  </a:cubicBezTo>
                  <a:cubicBezTo>
                    <a:pt x="1" y="4686"/>
                    <a:pt x="1589" y="8219"/>
                    <a:pt x="4739" y="9397"/>
                  </a:cubicBezTo>
                  <a:cubicBezTo>
                    <a:pt x="4792" y="9410"/>
                    <a:pt x="4845" y="9437"/>
                    <a:pt x="4898" y="9450"/>
                  </a:cubicBezTo>
                  <a:cubicBezTo>
                    <a:pt x="4912" y="9198"/>
                    <a:pt x="4912" y="8894"/>
                    <a:pt x="4818" y="8616"/>
                  </a:cubicBezTo>
                  <a:cubicBezTo>
                    <a:pt x="4647" y="8047"/>
                    <a:pt x="4514" y="8192"/>
                    <a:pt x="4210" y="7465"/>
                  </a:cubicBezTo>
                  <a:cubicBezTo>
                    <a:pt x="3906" y="6750"/>
                    <a:pt x="4726" y="6234"/>
                    <a:pt x="4580" y="6089"/>
                  </a:cubicBezTo>
                  <a:cubicBezTo>
                    <a:pt x="4421" y="5930"/>
                    <a:pt x="4262" y="6009"/>
                    <a:pt x="4104" y="5810"/>
                  </a:cubicBezTo>
                  <a:cubicBezTo>
                    <a:pt x="3959" y="5598"/>
                    <a:pt x="3945" y="5387"/>
                    <a:pt x="3297" y="5069"/>
                  </a:cubicBezTo>
                  <a:cubicBezTo>
                    <a:pt x="2648" y="4738"/>
                    <a:pt x="2648" y="4592"/>
                    <a:pt x="2410" y="4036"/>
                  </a:cubicBezTo>
                  <a:cubicBezTo>
                    <a:pt x="2171" y="3494"/>
                    <a:pt x="1880" y="3283"/>
                    <a:pt x="1589" y="2621"/>
                  </a:cubicBezTo>
                  <a:cubicBezTo>
                    <a:pt x="1298" y="1945"/>
                    <a:pt x="1933" y="1283"/>
                    <a:pt x="2012" y="159"/>
                  </a:cubicBezTo>
                  <a:cubicBezTo>
                    <a:pt x="2026" y="106"/>
                    <a:pt x="2026" y="53"/>
                    <a:pt x="2026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7"/>
            <p:cNvSpPr/>
            <p:nvPr/>
          </p:nvSpPr>
          <p:spPr>
            <a:xfrm>
              <a:off x="6806020" y="2013933"/>
              <a:ext cx="309678" cy="399651"/>
            </a:xfrm>
            <a:custGeom>
              <a:avLst/>
              <a:gdLst/>
              <a:ahLst/>
              <a:cxnLst/>
              <a:rect l="l" t="t" r="r" b="b"/>
              <a:pathLst>
                <a:path w="9417" h="12153" extrusionOk="0">
                  <a:moveTo>
                    <a:pt x="4863" y="0"/>
                  </a:moveTo>
                  <a:lnTo>
                    <a:pt x="4863" y="0"/>
                  </a:lnTo>
                  <a:cubicBezTo>
                    <a:pt x="4929" y="133"/>
                    <a:pt x="4982" y="292"/>
                    <a:pt x="5061" y="450"/>
                  </a:cubicBezTo>
                  <a:cubicBezTo>
                    <a:pt x="5234" y="847"/>
                    <a:pt x="5022" y="1285"/>
                    <a:pt x="4890" y="1589"/>
                  </a:cubicBezTo>
                  <a:cubicBezTo>
                    <a:pt x="4792" y="1825"/>
                    <a:pt x="4748" y="2132"/>
                    <a:pt x="4529" y="2132"/>
                  </a:cubicBezTo>
                  <a:cubicBezTo>
                    <a:pt x="4478" y="2132"/>
                    <a:pt x="4418" y="2116"/>
                    <a:pt x="4346" y="2079"/>
                  </a:cubicBezTo>
                  <a:cubicBezTo>
                    <a:pt x="3963" y="1867"/>
                    <a:pt x="3949" y="1364"/>
                    <a:pt x="4254" y="1165"/>
                  </a:cubicBezTo>
                  <a:cubicBezTo>
                    <a:pt x="4525" y="989"/>
                    <a:pt x="4418" y="591"/>
                    <a:pt x="4204" y="591"/>
                  </a:cubicBezTo>
                  <a:cubicBezTo>
                    <a:pt x="4178" y="591"/>
                    <a:pt x="4151" y="596"/>
                    <a:pt x="4122" y="609"/>
                  </a:cubicBezTo>
                  <a:cubicBezTo>
                    <a:pt x="3870" y="729"/>
                    <a:pt x="3976" y="888"/>
                    <a:pt x="3711" y="1033"/>
                  </a:cubicBezTo>
                  <a:cubicBezTo>
                    <a:pt x="3446" y="1179"/>
                    <a:pt x="2375" y="1708"/>
                    <a:pt x="2004" y="2065"/>
                  </a:cubicBezTo>
                  <a:cubicBezTo>
                    <a:pt x="1646" y="2423"/>
                    <a:pt x="2534" y="2555"/>
                    <a:pt x="2573" y="2806"/>
                  </a:cubicBezTo>
                  <a:cubicBezTo>
                    <a:pt x="2613" y="3045"/>
                    <a:pt x="2507" y="3098"/>
                    <a:pt x="2613" y="3297"/>
                  </a:cubicBezTo>
                  <a:cubicBezTo>
                    <a:pt x="2630" y="3327"/>
                    <a:pt x="2652" y="3342"/>
                    <a:pt x="2677" y="3342"/>
                  </a:cubicBezTo>
                  <a:cubicBezTo>
                    <a:pt x="2807" y="3342"/>
                    <a:pt x="3036" y="2959"/>
                    <a:pt x="3301" y="2317"/>
                  </a:cubicBezTo>
                  <a:cubicBezTo>
                    <a:pt x="3422" y="2038"/>
                    <a:pt x="3604" y="1926"/>
                    <a:pt x="3789" y="1926"/>
                  </a:cubicBezTo>
                  <a:cubicBezTo>
                    <a:pt x="4114" y="1926"/>
                    <a:pt x="4450" y="2265"/>
                    <a:pt x="4493" y="2635"/>
                  </a:cubicBezTo>
                  <a:cubicBezTo>
                    <a:pt x="4545" y="3217"/>
                    <a:pt x="4691" y="3839"/>
                    <a:pt x="4307" y="4289"/>
                  </a:cubicBezTo>
                  <a:cubicBezTo>
                    <a:pt x="3923" y="4739"/>
                    <a:pt x="3275" y="4712"/>
                    <a:pt x="2679" y="4951"/>
                  </a:cubicBezTo>
                  <a:cubicBezTo>
                    <a:pt x="2084" y="5176"/>
                    <a:pt x="1964" y="5639"/>
                    <a:pt x="1740" y="5877"/>
                  </a:cubicBezTo>
                  <a:cubicBezTo>
                    <a:pt x="1528" y="6103"/>
                    <a:pt x="1792" y="6486"/>
                    <a:pt x="1567" y="6565"/>
                  </a:cubicBezTo>
                  <a:cubicBezTo>
                    <a:pt x="1538" y="6576"/>
                    <a:pt x="1514" y="6581"/>
                    <a:pt x="1494" y="6581"/>
                  </a:cubicBezTo>
                  <a:cubicBezTo>
                    <a:pt x="1358" y="6581"/>
                    <a:pt x="1393" y="6355"/>
                    <a:pt x="1196" y="6009"/>
                  </a:cubicBezTo>
                  <a:cubicBezTo>
                    <a:pt x="1116" y="5867"/>
                    <a:pt x="952" y="5787"/>
                    <a:pt x="773" y="5787"/>
                  </a:cubicBezTo>
                  <a:cubicBezTo>
                    <a:pt x="454" y="5787"/>
                    <a:pt x="82" y="6039"/>
                    <a:pt x="32" y="6632"/>
                  </a:cubicBezTo>
                  <a:cubicBezTo>
                    <a:pt x="1" y="6985"/>
                    <a:pt x="103" y="7090"/>
                    <a:pt x="250" y="7090"/>
                  </a:cubicBezTo>
                  <a:cubicBezTo>
                    <a:pt x="470" y="7090"/>
                    <a:pt x="792" y="6854"/>
                    <a:pt x="924" y="6854"/>
                  </a:cubicBezTo>
                  <a:cubicBezTo>
                    <a:pt x="932" y="6854"/>
                    <a:pt x="939" y="6855"/>
                    <a:pt x="945" y="6856"/>
                  </a:cubicBezTo>
                  <a:cubicBezTo>
                    <a:pt x="1143" y="6909"/>
                    <a:pt x="707" y="7294"/>
                    <a:pt x="773" y="7359"/>
                  </a:cubicBezTo>
                  <a:cubicBezTo>
                    <a:pt x="839" y="7439"/>
                    <a:pt x="1078" y="7412"/>
                    <a:pt x="1078" y="7651"/>
                  </a:cubicBezTo>
                  <a:cubicBezTo>
                    <a:pt x="1078" y="7834"/>
                    <a:pt x="1025" y="8140"/>
                    <a:pt x="1413" y="8140"/>
                  </a:cubicBezTo>
                  <a:cubicBezTo>
                    <a:pt x="1501" y="8140"/>
                    <a:pt x="1613" y="8125"/>
                    <a:pt x="1752" y="8088"/>
                  </a:cubicBezTo>
                  <a:cubicBezTo>
                    <a:pt x="1825" y="8070"/>
                    <a:pt x="1898" y="8062"/>
                    <a:pt x="1972" y="8062"/>
                  </a:cubicBezTo>
                  <a:cubicBezTo>
                    <a:pt x="2666" y="8062"/>
                    <a:pt x="3383" y="8788"/>
                    <a:pt x="3540" y="9027"/>
                  </a:cubicBezTo>
                  <a:cubicBezTo>
                    <a:pt x="3698" y="9279"/>
                    <a:pt x="4161" y="9715"/>
                    <a:pt x="4691" y="10007"/>
                  </a:cubicBezTo>
                  <a:cubicBezTo>
                    <a:pt x="5234" y="10285"/>
                    <a:pt x="4334" y="11185"/>
                    <a:pt x="4002" y="11648"/>
                  </a:cubicBezTo>
                  <a:cubicBezTo>
                    <a:pt x="3870" y="11820"/>
                    <a:pt x="3685" y="11992"/>
                    <a:pt x="3487" y="12151"/>
                  </a:cubicBezTo>
                  <a:cubicBezTo>
                    <a:pt x="3530" y="12152"/>
                    <a:pt x="3573" y="12152"/>
                    <a:pt x="3616" y="12152"/>
                  </a:cubicBezTo>
                  <a:cubicBezTo>
                    <a:pt x="4776" y="12152"/>
                    <a:pt x="5918" y="11811"/>
                    <a:pt x="6888" y="11212"/>
                  </a:cubicBezTo>
                  <a:cubicBezTo>
                    <a:pt x="6914" y="10986"/>
                    <a:pt x="6981" y="10721"/>
                    <a:pt x="7073" y="10510"/>
                  </a:cubicBezTo>
                  <a:cubicBezTo>
                    <a:pt x="7246" y="10086"/>
                    <a:pt x="7814" y="9715"/>
                    <a:pt x="7417" y="9517"/>
                  </a:cubicBezTo>
                  <a:cubicBezTo>
                    <a:pt x="7316" y="9469"/>
                    <a:pt x="7202" y="9458"/>
                    <a:pt x="7077" y="9458"/>
                  </a:cubicBezTo>
                  <a:cubicBezTo>
                    <a:pt x="6987" y="9458"/>
                    <a:pt x="6890" y="9464"/>
                    <a:pt x="6788" y="9464"/>
                  </a:cubicBezTo>
                  <a:cubicBezTo>
                    <a:pt x="6497" y="9464"/>
                    <a:pt x="6163" y="9420"/>
                    <a:pt x="5802" y="9080"/>
                  </a:cubicBezTo>
                  <a:cubicBezTo>
                    <a:pt x="5141" y="8459"/>
                    <a:pt x="5948" y="7492"/>
                    <a:pt x="6702" y="6936"/>
                  </a:cubicBezTo>
                  <a:cubicBezTo>
                    <a:pt x="6848" y="6817"/>
                    <a:pt x="7020" y="6738"/>
                    <a:pt x="7179" y="6685"/>
                  </a:cubicBezTo>
                  <a:cubicBezTo>
                    <a:pt x="6981" y="6618"/>
                    <a:pt x="6901" y="6354"/>
                    <a:pt x="6875" y="6261"/>
                  </a:cubicBezTo>
                  <a:cubicBezTo>
                    <a:pt x="6822" y="6076"/>
                    <a:pt x="7537" y="6248"/>
                    <a:pt x="7523" y="5692"/>
                  </a:cubicBezTo>
                  <a:cubicBezTo>
                    <a:pt x="7523" y="5123"/>
                    <a:pt x="7708" y="5136"/>
                    <a:pt x="8066" y="4911"/>
                  </a:cubicBezTo>
                  <a:cubicBezTo>
                    <a:pt x="8153" y="4858"/>
                    <a:pt x="8244" y="4839"/>
                    <a:pt x="8334" y="4839"/>
                  </a:cubicBezTo>
                  <a:cubicBezTo>
                    <a:pt x="8574" y="4839"/>
                    <a:pt x="8816" y="4974"/>
                    <a:pt x="9013" y="4974"/>
                  </a:cubicBezTo>
                  <a:cubicBezTo>
                    <a:pt x="9057" y="4974"/>
                    <a:pt x="9099" y="4967"/>
                    <a:pt x="9138" y="4951"/>
                  </a:cubicBezTo>
                  <a:cubicBezTo>
                    <a:pt x="9416" y="4818"/>
                    <a:pt x="9323" y="4051"/>
                    <a:pt x="9257" y="4024"/>
                  </a:cubicBezTo>
                  <a:cubicBezTo>
                    <a:pt x="9253" y="4022"/>
                    <a:pt x="9248" y="4022"/>
                    <a:pt x="9243" y="4022"/>
                  </a:cubicBezTo>
                  <a:cubicBezTo>
                    <a:pt x="9175" y="4022"/>
                    <a:pt x="9151" y="4208"/>
                    <a:pt x="9151" y="4382"/>
                  </a:cubicBezTo>
                  <a:cubicBezTo>
                    <a:pt x="9151" y="4524"/>
                    <a:pt x="8970" y="4821"/>
                    <a:pt x="8817" y="4821"/>
                  </a:cubicBezTo>
                  <a:cubicBezTo>
                    <a:pt x="8785" y="4821"/>
                    <a:pt x="8755" y="4808"/>
                    <a:pt x="8728" y="4779"/>
                  </a:cubicBezTo>
                  <a:cubicBezTo>
                    <a:pt x="8555" y="4594"/>
                    <a:pt x="8728" y="4779"/>
                    <a:pt x="8370" y="4448"/>
                  </a:cubicBezTo>
                  <a:cubicBezTo>
                    <a:pt x="8013" y="4117"/>
                    <a:pt x="8490" y="3905"/>
                    <a:pt x="8754" y="3442"/>
                  </a:cubicBezTo>
                  <a:cubicBezTo>
                    <a:pt x="8873" y="3217"/>
                    <a:pt x="8966" y="3124"/>
                    <a:pt x="9032" y="3085"/>
                  </a:cubicBezTo>
                  <a:cubicBezTo>
                    <a:pt x="8794" y="2648"/>
                    <a:pt x="8516" y="2238"/>
                    <a:pt x="8172" y="1867"/>
                  </a:cubicBezTo>
                  <a:cubicBezTo>
                    <a:pt x="8158" y="1986"/>
                    <a:pt x="8105" y="2171"/>
                    <a:pt x="8013" y="2450"/>
                  </a:cubicBezTo>
                  <a:cubicBezTo>
                    <a:pt x="7828" y="2992"/>
                    <a:pt x="7629" y="3468"/>
                    <a:pt x="6901" y="3495"/>
                  </a:cubicBezTo>
                  <a:cubicBezTo>
                    <a:pt x="6250" y="3507"/>
                    <a:pt x="6319" y="4396"/>
                    <a:pt x="5944" y="4396"/>
                  </a:cubicBezTo>
                  <a:cubicBezTo>
                    <a:pt x="5900" y="4396"/>
                    <a:pt x="5849" y="4384"/>
                    <a:pt x="5790" y="4355"/>
                  </a:cubicBezTo>
                  <a:cubicBezTo>
                    <a:pt x="5246" y="4077"/>
                    <a:pt x="5538" y="2847"/>
                    <a:pt x="5670" y="2409"/>
                  </a:cubicBezTo>
                  <a:cubicBezTo>
                    <a:pt x="5802" y="1973"/>
                    <a:pt x="5961" y="1682"/>
                    <a:pt x="5564" y="1470"/>
                  </a:cubicBezTo>
                  <a:cubicBezTo>
                    <a:pt x="5340" y="1338"/>
                    <a:pt x="5326" y="609"/>
                    <a:pt x="5604" y="332"/>
                  </a:cubicBezTo>
                  <a:cubicBezTo>
                    <a:pt x="5657" y="279"/>
                    <a:pt x="5696" y="252"/>
                    <a:pt x="5723" y="239"/>
                  </a:cubicBezTo>
                  <a:cubicBezTo>
                    <a:pt x="5445" y="133"/>
                    <a:pt x="5154" y="53"/>
                    <a:pt x="486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7"/>
            <p:cNvSpPr/>
            <p:nvPr/>
          </p:nvSpPr>
          <p:spPr>
            <a:xfrm>
              <a:off x="6742617" y="2010118"/>
              <a:ext cx="235522" cy="403400"/>
            </a:xfrm>
            <a:custGeom>
              <a:avLst/>
              <a:gdLst/>
              <a:ahLst/>
              <a:cxnLst/>
              <a:rect l="l" t="t" r="r" b="b"/>
              <a:pathLst>
                <a:path w="7162" h="12267" extrusionOk="0">
                  <a:moveTo>
                    <a:pt x="5623" y="1"/>
                  </a:moveTo>
                  <a:cubicBezTo>
                    <a:pt x="3709" y="1"/>
                    <a:pt x="1885" y="923"/>
                    <a:pt x="729" y="2486"/>
                  </a:cubicBezTo>
                  <a:cubicBezTo>
                    <a:pt x="729" y="2539"/>
                    <a:pt x="729" y="2592"/>
                    <a:pt x="715" y="2645"/>
                  </a:cubicBezTo>
                  <a:cubicBezTo>
                    <a:pt x="636" y="3769"/>
                    <a:pt x="1" y="4431"/>
                    <a:pt x="292" y="5107"/>
                  </a:cubicBezTo>
                  <a:cubicBezTo>
                    <a:pt x="583" y="5769"/>
                    <a:pt x="874" y="5980"/>
                    <a:pt x="1113" y="6522"/>
                  </a:cubicBezTo>
                  <a:cubicBezTo>
                    <a:pt x="1351" y="7078"/>
                    <a:pt x="1351" y="7224"/>
                    <a:pt x="2000" y="7555"/>
                  </a:cubicBezTo>
                  <a:cubicBezTo>
                    <a:pt x="2648" y="7873"/>
                    <a:pt x="2662" y="8084"/>
                    <a:pt x="2807" y="8296"/>
                  </a:cubicBezTo>
                  <a:cubicBezTo>
                    <a:pt x="2965" y="8495"/>
                    <a:pt x="3124" y="8416"/>
                    <a:pt x="3283" y="8575"/>
                  </a:cubicBezTo>
                  <a:cubicBezTo>
                    <a:pt x="3429" y="8720"/>
                    <a:pt x="2609" y="9236"/>
                    <a:pt x="2913" y="9951"/>
                  </a:cubicBezTo>
                  <a:cubicBezTo>
                    <a:pt x="3217" y="10678"/>
                    <a:pt x="3350" y="10533"/>
                    <a:pt x="3521" y="11102"/>
                  </a:cubicBezTo>
                  <a:cubicBezTo>
                    <a:pt x="3615" y="11380"/>
                    <a:pt x="3615" y="11684"/>
                    <a:pt x="3601" y="11936"/>
                  </a:cubicBezTo>
                  <a:cubicBezTo>
                    <a:pt x="4210" y="12148"/>
                    <a:pt x="4818" y="12254"/>
                    <a:pt x="5415" y="12267"/>
                  </a:cubicBezTo>
                  <a:cubicBezTo>
                    <a:pt x="5613" y="12108"/>
                    <a:pt x="5798" y="11936"/>
                    <a:pt x="5930" y="11764"/>
                  </a:cubicBezTo>
                  <a:cubicBezTo>
                    <a:pt x="6262" y="11301"/>
                    <a:pt x="7162" y="10401"/>
                    <a:pt x="6619" y="10123"/>
                  </a:cubicBezTo>
                  <a:cubicBezTo>
                    <a:pt x="6089" y="9831"/>
                    <a:pt x="5626" y="9395"/>
                    <a:pt x="5468" y="9143"/>
                  </a:cubicBezTo>
                  <a:cubicBezTo>
                    <a:pt x="5311" y="8904"/>
                    <a:pt x="4594" y="8178"/>
                    <a:pt x="3900" y="8178"/>
                  </a:cubicBezTo>
                  <a:cubicBezTo>
                    <a:pt x="3826" y="8178"/>
                    <a:pt x="3753" y="8186"/>
                    <a:pt x="3680" y="8204"/>
                  </a:cubicBezTo>
                  <a:cubicBezTo>
                    <a:pt x="3541" y="8241"/>
                    <a:pt x="3429" y="8256"/>
                    <a:pt x="3341" y="8256"/>
                  </a:cubicBezTo>
                  <a:cubicBezTo>
                    <a:pt x="2953" y="8256"/>
                    <a:pt x="3006" y="7950"/>
                    <a:pt x="3006" y="7767"/>
                  </a:cubicBezTo>
                  <a:cubicBezTo>
                    <a:pt x="3006" y="7528"/>
                    <a:pt x="2767" y="7555"/>
                    <a:pt x="2701" y="7475"/>
                  </a:cubicBezTo>
                  <a:cubicBezTo>
                    <a:pt x="2635" y="7410"/>
                    <a:pt x="3071" y="7025"/>
                    <a:pt x="2873" y="6972"/>
                  </a:cubicBezTo>
                  <a:cubicBezTo>
                    <a:pt x="2869" y="6971"/>
                    <a:pt x="2864" y="6971"/>
                    <a:pt x="2858" y="6971"/>
                  </a:cubicBezTo>
                  <a:cubicBezTo>
                    <a:pt x="2798" y="6971"/>
                    <a:pt x="2676" y="7031"/>
                    <a:pt x="2542" y="7092"/>
                  </a:cubicBezTo>
                  <a:cubicBezTo>
                    <a:pt x="2417" y="7149"/>
                    <a:pt x="2283" y="7208"/>
                    <a:pt x="2174" y="7208"/>
                  </a:cubicBezTo>
                  <a:cubicBezTo>
                    <a:pt x="2029" y="7208"/>
                    <a:pt x="1929" y="7103"/>
                    <a:pt x="1960" y="6748"/>
                  </a:cubicBezTo>
                  <a:cubicBezTo>
                    <a:pt x="2010" y="6155"/>
                    <a:pt x="2382" y="5903"/>
                    <a:pt x="2701" y="5903"/>
                  </a:cubicBezTo>
                  <a:cubicBezTo>
                    <a:pt x="2880" y="5903"/>
                    <a:pt x="3044" y="5983"/>
                    <a:pt x="3124" y="6125"/>
                  </a:cubicBezTo>
                  <a:cubicBezTo>
                    <a:pt x="3321" y="6471"/>
                    <a:pt x="3286" y="6697"/>
                    <a:pt x="3422" y="6697"/>
                  </a:cubicBezTo>
                  <a:cubicBezTo>
                    <a:pt x="3442" y="6697"/>
                    <a:pt x="3466" y="6692"/>
                    <a:pt x="3495" y="6681"/>
                  </a:cubicBezTo>
                  <a:cubicBezTo>
                    <a:pt x="3720" y="6602"/>
                    <a:pt x="3456" y="6219"/>
                    <a:pt x="3668" y="5993"/>
                  </a:cubicBezTo>
                  <a:cubicBezTo>
                    <a:pt x="3892" y="5755"/>
                    <a:pt x="4012" y="5292"/>
                    <a:pt x="4607" y="5067"/>
                  </a:cubicBezTo>
                  <a:cubicBezTo>
                    <a:pt x="5203" y="4828"/>
                    <a:pt x="5851" y="4855"/>
                    <a:pt x="6235" y="4405"/>
                  </a:cubicBezTo>
                  <a:cubicBezTo>
                    <a:pt x="6619" y="3955"/>
                    <a:pt x="6473" y="3333"/>
                    <a:pt x="6421" y="2751"/>
                  </a:cubicBezTo>
                  <a:cubicBezTo>
                    <a:pt x="6378" y="2381"/>
                    <a:pt x="6042" y="2042"/>
                    <a:pt x="5717" y="2042"/>
                  </a:cubicBezTo>
                  <a:cubicBezTo>
                    <a:pt x="5532" y="2042"/>
                    <a:pt x="5350" y="2154"/>
                    <a:pt x="5229" y="2433"/>
                  </a:cubicBezTo>
                  <a:cubicBezTo>
                    <a:pt x="4964" y="3075"/>
                    <a:pt x="4735" y="3458"/>
                    <a:pt x="4605" y="3458"/>
                  </a:cubicBezTo>
                  <a:cubicBezTo>
                    <a:pt x="4580" y="3458"/>
                    <a:pt x="4558" y="3443"/>
                    <a:pt x="4541" y="3413"/>
                  </a:cubicBezTo>
                  <a:cubicBezTo>
                    <a:pt x="4435" y="3214"/>
                    <a:pt x="4541" y="3161"/>
                    <a:pt x="4501" y="2922"/>
                  </a:cubicBezTo>
                  <a:cubicBezTo>
                    <a:pt x="4462" y="2671"/>
                    <a:pt x="3574" y="2539"/>
                    <a:pt x="3932" y="2181"/>
                  </a:cubicBezTo>
                  <a:cubicBezTo>
                    <a:pt x="4303" y="1824"/>
                    <a:pt x="5374" y="1295"/>
                    <a:pt x="5639" y="1149"/>
                  </a:cubicBezTo>
                  <a:cubicBezTo>
                    <a:pt x="5904" y="1004"/>
                    <a:pt x="5798" y="845"/>
                    <a:pt x="6050" y="725"/>
                  </a:cubicBezTo>
                  <a:cubicBezTo>
                    <a:pt x="6079" y="712"/>
                    <a:pt x="6106" y="707"/>
                    <a:pt x="6132" y="707"/>
                  </a:cubicBezTo>
                  <a:cubicBezTo>
                    <a:pt x="6346" y="707"/>
                    <a:pt x="6453" y="1105"/>
                    <a:pt x="6182" y="1281"/>
                  </a:cubicBezTo>
                  <a:cubicBezTo>
                    <a:pt x="5877" y="1480"/>
                    <a:pt x="5891" y="1983"/>
                    <a:pt x="6274" y="2195"/>
                  </a:cubicBezTo>
                  <a:cubicBezTo>
                    <a:pt x="6346" y="2232"/>
                    <a:pt x="6406" y="2248"/>
                    <a:pt x="6457" y="2248"/>
                  </a:cubicBezTo>
                  <a:cubicBezTo>
                    <a:pt x="6676" y="2248"/>
                    <a:pt x="6720" y="1941"/>
                    <a:pt x="6818" y="1705"/>
                  </a:cubicBezTo>
                  <a:cubicBezTo>
                    <a:pt x="6950" y="1401"/>
                    <a:pt x="7162" y="963"/>
                    <a:pt x="6989" y="566"/>
                  </a:cubicBezTo>
                  <a:cubicBezTo>
                    <a:pt x="6910" y="408"/>
                    <a:pt x="6857" y="249"/>
                    <a:pt x="6791" y="116"/>
                  </a:cubicBezTo>
                  <a:cubicBezTo>
                    <a:pt x="6401" y="39"/>
                    <a:pt x="6010" y="1"/>
                    <a:pt x="5623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7"/>
            <p:cNvSpPr/>
            <p:nvPr/>
          </p:nvSpPr>
          <p:spPr>
            <a:xfrm>
              <a:off x="6978536" y="2021760"/>
              <a:ext cx="96222" cy="136769"/>
            </a:xfrm>
            <a:custGeom>
              <a:avLst/>
              <a:gdLst/>
              <a:ahLst/>
              <a:cxnLst/>
              <a:rect l="l" t="t" r="r" b="b"/>
              <a:pathLst>
                <a:path w="2926" h="4159" extrusionOk="0">
                  <a:moveTo>
                    <a:pt x="477" y="1"/>
                  </a:moveTo>
                  <a:cubicBezTo>
                    <a:pt x="450" y="14"/>
                    <a:pt x="411" y="41"/>
                    <a:pt x="358" y="94"/>
                  </a:cubicBezTo>
                  <a:cubicBezTo>
                    <a:pt x="80" y="371"/>
                    <a:pt x="94" y="1100"/>
                    <a:pt x="318" y="1232"/>
                  </a:cubicBezTo>
                  <a:cubicBezTo>
                    <a:pt x="715" y="1444"/>
                    <a:pt x="556" y="1735"/>
                    <a:pt x="424" y="2171"/>
                  </a:cubicBezTo>
                  <a:cubicBezTo>
                    <a:pt x="292" y="2609"/>
                    <a:pt x="0" y="3839"/>
                    <a:pt x="544" y="4117"/>
                  </a:cubicBezTo>
                  <a:cubicBezTo>
                    <a:pt x="603" y="4146"/>
                    <a:pt x="654" y="4158"/>
                    <a:pt x="698" y="4158"/>
                  </a:cubicBezTo>
                  <a:cubicBezTo>
                    <a:pt x="1073" y="4158"/>
                    <a:pt x="1004" y="3269"/>
                    <a:pt x="1655" y="3257"/>
                  </a:cubicBezTo>
                  <a:cubicBezTo>
                    <a:pt x="2383" y="3230"/>
                    <a:pt x="2582" y="2754"/>
                    <a:pt x="2767" y="2212"/>
                  </a:cubicBezTo>
                  <a:cubicBezTo>
                    <a:pt x="2859" y="1933"/>
                    <a:pt x="2912" y="1748"/>
                    <a:pt x="2926" y="1629"/>
                  </a:cubicBezTo>
                  <a:cubicBezTo>
                    <a:pt x="2621" y="1298"/>
                    <a:pt x="2277" y="994"/>
                    <a:pt x="1906" y="729"/>
                  </a:cubicBezTo>
                  <a:cubicBezTo>
                    <a:pt x="1536" y="517"/>
                    <a:pt x="1099" y="306"/>
                    <a:pt x="623" y="173"/>
                  </a:cubicBezTo>
                  <a:cubicBezTo>
                    <a:pt x="623" y="173"/>
                    <a:pt x="623" y="94"/>
                    <a:pt x="609" y="41"/>
                  </a:cubicBezTo>
                  <a:cubicBezTo>
                    <a:pt x="597" y="41"/>
                    <a:pt x="583" y="41"/>
                    <a:pt x="583" y="27"/>
                  </a:cubicBezTo>
                  <a:cubicBezTo>
                    <a:pt x="544" y="14"/>
                    <a:pt x="517" y="14"/>
                    <a:pt x="477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7"/>
            <p:cNvSpPr/>
            <p:nvPr/>
          </p:nvSpPr>
          <p:spPr>
            <a:xfrm>
              <a:off x="7030330" y="2115351"/>
              <a:ext cx="100562" cy="123648"/>
            </a:xfrm>
            <a:custGeom>
              <a:avLst/>
              <a:gdLst/>
              <a:ahLst/>
              <a:cxnLst/>
              <a:rect l="l" t="t" r="r" b="b"/>
              <a:pathLst>
                <a:path w="3058" h="3760" extrusionOk="0">
                  <a:moveTo>
                    <a:pt x="2211" y="1"/>
                  </a:moveTo>
                  <a:cubicBezTo>
                    <a:pt x="2145" y="40"/>
                    <a:pt x="2052" y="133"/>
                    <a:pt x="1933" y="358"/>
                  </a:cubicBezTo>
                  <a:cubicBezTo>
                    <a:pt x="1669" y="821"/>
                    <a:pt x="1192" y="1033"/>
                    <a:pt x="1549" y="1364"/>
                  </a:cubicBezTo>
                  <a:cubicBezTo>
                    <a:pt x="1907" y="1695"/>
                    <a:pt x="1734" y="1510"/>
                    <a:pt x="1907" y="1695"/>
                  </a:cubicBezTo>
                  <a:cubicBezTo>
                    <a:pt x="1934" y="1724"/>
                    <a:pt x="1964" y="1737"/>
                    <a:pt x="1996" y="1737"/>
                  </a:cubicBezTo>
                  <a:cubicBezTo>
                    <a:pt x="2149" y="1737"/>
                    <a:pt x="2330" y="1440"/>
                    <a:pt x="2330" y="1298"/>
                  </a:cubicBezTo>
                  <a:cubicBezTo>
                    <a:pt x="2330" y="1124"/>
                    <a:pt x="2354" y="938"/>
                    <a:pt x="2422" y="938"/>
                  </a:cubicBezTo>
                  <a:cubicBezTo>
                    <a:pt x="2427" y="938"/>
                    <a:pt x="2432" y="938"/>
                    <a:pt x="2436" y="940"/>
                  </a:cubicBezTo>
                  <a:cubicBezTo>
                    <a:pt x="2502" y="967"/>
                    <a:pt x="2595" y="1734"/>
                    <a:pt x="2317" y="1867"/>
                  </a:cubicBezTo>
                  <a:cubicBezTo>
                    <a:pt x="2278" y="1883"/>
                    <a:pt x="2236" y="1890"/>
                    <a:pt x="2192" y="1890"/>
                  </a:cubicBezTo>
                  <a:cubicBezTo>
                    <a:pt x="1995" y="1890"/>
                    <a:pt x="1753" y="1755"/>
                    <a:pt x="1513" y="1755"/>
                  </a:cubicBezTo>
                  <a:cubicBezTo>
                    <a:pt x="1423" y="1755"/>
                    <a:pt x="1332" y="1774"/>
                    <a:pt x="1245" y="1827"/>
                  </a:cubicBezTo>
                  <a:cubicBezTo>
                    <a:pt x="887" y="2052"/>
                    <a:pt x="702" y="2039"/>
                    <a:pt x="702" y="2608"/>
                  </a:cubicBezTo>
                  <a:cubicBezTo>
                    <a:pt x="716" y="3164"/>
                    <a:pt x="1" y="2992"/>
                    <a:pt x="54" y="3177"/>
                  </a:cubicBezTo>
                  <a:cubicBezTo>
                    <a:pt x="80" y="3270"/>
                    <a:pt x="160" y="3534"/>
                    <a:pt x="358" y="3601"/>
                  </a:cubicBezTo>
                  <a:cubicBezTo>
                    <a:pt x="504" y="3548"/>
                    <a:pt x="663" y="3508"/>
                    <a:pt x="795" y="3495"/>
                  </a:cubicBezTo>
                  <a:cubicBezTo>
                    <a:pt x="914" y="3416"/>
                    <a:pt x="1033" y="3296"/>
                    <a:pt x="1178" y="3124"/>
                  </a:cubicBezTo>
                  <a:cubicBezTo>
                    <a:pt x="1415" y="2854"/>
                    <a:pt x="1554" y="2753"/>
                    <a:pt x="1638" y="2753"/>
                  </a:cubicBezTo>
                  <a:cubicBezTo>
                    <a:pt x="1854" y="2753"/>
                    <a:pt x="1708" y="3427"/>
                    <a:pt x="1946" y="3627"/>
                  </a:cubicBezTo>
                  <a:cubicBezTo>
                    <a:pt x="2072" y="3728"/>
                    <a:pt x="2245" y="3760"/>
                    <a:pt x="2414" y="3760"/>
                  </a:cubicBezTo>
                  <a:cubicBezTo>
                    <a:pt x="2601" y="3760"/>
                    <a:pt x="2782" y="3721"/>
                    <a:pt x="2886" y="3693"/>
                  </a:cubicBezTo>
                  <a:cubicBezTo>
                    <a:pt x="3058" y="2396"/>
                    <a:pt x="2807" y="1113"/>
                    <a:pt x="2211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7"/>
            <p:cNvSpPr/>
            <p:nvPr/>
          </p:nvSpPr>
          <p:spPr>
            <a:xfrm>
              <a:off x="6975050" y="2229397"/>
              <a:ext cx="147160" cy="153244"/>
            </a:xfrm>
            <a:custGeom>
              <a:avLst/>
              <a:gdLst/>
              <a:ahLst/>
              <a:cxnLst/>
              <a:rect l="l" t="t" r="r" b="b"/>
              <a:pathLst>
                <a:path w="4475" h="4660" extrusionOk="0">
                  <a:moveTo>
                    <a:pt x="2819" y="0"/>
                  </a:moveTo>
                  <a:cubicBezTo>
                    <a:pt x="2717" y="0"/>
                    <a:pt x="2601" y="7"/>
                    <a:pt x="2476" y="27"/>
                  </a:cubicBezTo>
                  <a:cubicBezTo>
                    <a:pt x="2343" y="112"/>
                    <a:pt x="2230" y="150"/>
                    <a:pt x="2138" y="150"/>
                  </a:cubicBezTo>
                  <a:cubicBezTo>
                    <a:pt x="2102" y="150"/>
                    <a:pt x="2069" y="144"/>
                    <a:pt x="2039" y="133"/>
                  </a:cubicBezTo>
                  <a:cubicBezTo>
                    <a:pt x="1880" y="186"/>
                    <a:pt x="1708" y="265"/>
                    <a:pt x="1562" y="384"/>
                  </a:cubicBezTo>
                  <a:cubicBezTo>
                    <a:pt x="808" y="940"/>
                    <a:pt x="1" y="1907"/>
                    <a:pt x="662" y="2528"/>
                  </a:cubicBezTo>
                  <a:cubicBezTo>
                    <a:pt x="1023" y="2868"/>
                    <a:pt x="1357" y="2912"/>
                    <a:pt x="1648" y="2912"/>
                  </a:cubicBezTo>
                  <a:cubicBezTo>
                    <a:pt x="1750" y="2912"/>
                    <a:pt x="1847" y="2906"/>
                    <a:pt x="1937" y="2906"/>
                  </a:cubicBezTo>
                  <a:cubicBezTo>
                    <a:pt x="2062" y="2906"/>
                    <a:pt x="2176" y="2917"/>
                    <a:pt x="2277" y="2965"/>
                  </a:cubicBezTo>
                  <a:cubicBezTo>
                    <a:pt x="2674" y="3163"/>
                    <a:pt x="2106" y="3534"/>
                    <a:pt x="1933" y="3958"/>
                  </a:cubicBezTo>
                  <a:cubicBezTo>
                    <a:pt x="1841" y="4169"/>
                    <a:pt x="1774" y="4434"/>
                    <a:pt x="1748" y="4660"/>
                  </a:cubicBezTo>
                  <a:cubicBezTo>
                    <a:pt x="2847" y="3958"/>
                    <a:pt x="3733" y="2912"/>
                    <a:pt x="4223" y="1602"/>
                  </a:cubicBezTo>
                  <a:cubicBezTo>
                    <a:pt x="4329" y="1324"/>
                    <a:pt x="4409" y="1046"/>
                    <a:pt x="4474" y="781"/>
                  </a:cubicBezTo>
                  <a:cubicBezTo>
                    <a:pt x="4363" y="704"/>
                    <a:pt x="4156" y="576"/>
                    <a:pt x="3941" y="576"/>
                  </a:cubicBezTo>
                  <a:cubicBezTo>
                    <a:pt x="3825" y="576"/>
                    <a:pt x="3707" y="613"/>
                    <a:pt x="3601" y="715"/>
                  </a:cubicBezTo>
                  <a:cubicBezTo>
                    <a:pt x="3543" y="771"/>
                    <a:pt x="3494" y="795"/>
                    <a:pt x="3452" y="795"/>
                  </a:cubicBezTo>
                  <a:cubicBezTo>
                    <a:pt x="3217" y="795"/>
                    <a:pt x="3217" y="40"/>
                    <a:pt x="3217" y="40"/>
                  </a:cubicBezTo>
                  <a:cubicBezTo>
                    <a:pt x="3217" y="40"/>
                    <a:pt x="3060" y="0"/>
                    <a:pt x="2819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7"/>
            <p:cNvSpPr/>
            <p:nvPr/>
          </p:nvSpPr>
          <p:spPr>
            <a:xfrm>
              <a:off x="7042070" y="2230285"/>
              <a:ext cx="14437" cy="4045"/>
            </a:xfrm>
            <a:custGeom>
              <a:avLst/>
              <a:gdLst/>
              <a:ahLst/>
              <a:cxnLst/>
              <a:rect l="l" t="t" r="r" b="b"/>
              <a:pathLst>
                <a:path w="439" h="123" extrusionOk="0">
                  <a:moveTo>
                    <a:pt x="438" y="0"/>
                  </a:moveTo>
                  <a:lnTo>
                    <a:pt x="438" y="0"/>
                  </a:lnTo>
                  <a:cubicBezTo>
                    <a:pt x="306" y="13"/>
                    <a:pt x="147" y="53"/>
                    <a:pt x="1" y="106"/>
                  </a:cubicBezTo>
                  <a:cubicBezTo>
                    <a:pt x="31" y="117"/>
                    <a:pt x="64" y="123"/>
                    <a:pt x="100" y="123"/>
                  </a:cubicBezTo>
                  <a:cubicBezTo>
                    <a:pt x="192" y="123"/>
                    <a:pt x="305" y="85"/>
                    <a:pt x="438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7"/>
            <p:cNvSpPr/>
            <p:nvPr/>
          </p:nvSpPr>
          <p:spPr>
            <a:xfrm>
              <a:off x="6652083" y="1875486"/>
              <a:ext cx="193758" cy="211714"/>
            </a:xfrm>
            <a:custGeom>
              <a:avLst/>
              <a:gdLst/>
              <a:ahLst/>
              <a:cxnLst/>
              <a:rect l="l" t="t" r="r" b="b"/>
              <a:pathLst>
                <a:path w="5892" h="6438" extrusionOk="0">
                  <a:moveTo>
                    <a:pt x="3367" y="0"/>
                  </a:moveTo>
                  <a:cubicBezTo>
                    <a:pt x="3090" y="0"/>
                    <a:pt x="2789" y="26"/>
                    <a:pt x="2463" y="81"/>
                  </a:cubicBezTo>
                  <a:cubicBezTo>
                    <a:pt x="14" y="492"/>
                    <a:pt x="1" y="3562"/>
                    <a:pt x="597" y="4754"/>
                  </a:cubicBezTo>
                  <a:cubicBezTo>
                    <a:pt x="1165" y="5892"/>
                    <a:pt x="3511" y="6438"/>
                    <a:pt x="3985" y="6438"/>
                  </a:cubicBezTo>
                  <a:cubicBezTo>
                    <a:pt x="4007" y="6438"/>
                    <a:pt x="4025" y="6436"/>
                    <a:pt x="4038" y="6434"/>
                  </a:cubicBezTo>
                  <a:cubicBezTo>
                    <a:pt x="4329" y="6381"/>
                    <a:pt x="5321" y="5852"/>
                    <a:pt x="5718" y="4555"/>
                  </a:cubicBezTo>
                  <a:cubicBezTo>
                    <a:pt x="5785" y="4343"/>
                    <a:pt x="5838" y="4157"/>
                    <a:pt x="5891" y="3972"/>
                  </a:cubicBezTo>
                  <a:cubicBezTo>
                    <a:pt x="4845" y="2980"/>
                    <a:pt x="4210" y="1683"/>
                    <a:pt x="4395" y="134"/>
                  </a:cubicBezTo>
                  <a:cubicBezTo>
                    <a:pt x="4095" y="49"/>
                    <a:pt x="3754" y="0"/>
                    <a:pt x="3367" y="0"/>
                  </a:cubicBezTo>
                  <a:close/>
                </a:path>
              </a:pathLst>
            </a:custGeom>
            <a:solidFill>
              <a:srgbClr val="9E7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7"/>
            <p:cNvSpPr/>
            <p:nvPr/>
          </p:nvSpPr>
          <p:spPr>
            <a:xfrm>
              <a:off x="6790498" y="1879860"/>
              <a:ext cx="67053" cy="126278"/>
            </a:xfrm>
            <a:custGeom>
              <a:avLst/>
              <a:gdLst/>
              <a:ahLst/>
              <a:cxnLst/>
              <a:rect l="l" t="t" r="r" b="b"/>
              <a:pathLst>
                <a:path w="2039" h="3840" extrusionOk="0">
                  <a:moveTo>
                    <a:pt x="186" y="1"/>
                  </a:moveTo>
                  <a:lnTo>
                    <a:pt x="186" y="1"/>
                  </a:lnTo>
                  <a:cubicBezTo>
                    <a:pt x="1" y="1550"/>
                    <a:pt x="636" y="2847"/>
                    <a:pt x="1682" y="3839"/>
                  </a:cubicBezTo>
                  <a:cubicBezTo>
                    <a:pt x="1959" y="2794"/>
                    <a:pt x="2039" y="1960"/>
                    <a:pt x="1774" y="1338"/>
                  </a:cubicBezTo>
                  <a:cubicBezTo>
                    <a:pt x="1523" y="768"/>
                    <a:pt x="1020" y="239"/>
                    <a:pt x="186" y="1"/>
                  </a:cubicBezTo>
                  <a:close/>
                </a:path>
              </a:pathLst>
            </a:custGeom>
            <a:solidFill>
              <a:srgbClr val="996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7"/>
            <p:cNvSpPr/>
            <p:nvPr/>
          </p:nvSpPr>
          <p:spPr>
            <a:xfrm>
              <a:off x="6507289" y="1870356"/>
              <a:ext cx="263672" cy="436548"/>
            </a:xfrm>
            <a:custGeom>
              <a:avLst/>
              <a:gdLst/>
              <a:ahLst/>
              <a:cxnLst/>
              <a:rect l="l" t="t" r="r" b="b"/>
              <a:pathLst>
                <a:path w="8018" h="13275" extrusionOk="0">
                  <a:moveTo>
                    <a:pt x="6729" y="0"/>
                  </a:moveTo>
                  <a:cubicBezTo>
                    <a:pt x="5432" y="0"/>
                    <a:pt x="4420" y="1789"/>
                    <a:pt x="3570" y="3202"/>
                  </a:cubicBezTo>
                  <a:cubicBezTo>
                    <a:pt x="2525" y="4961"/>
                    <a:pt x="1" y="13275"/>
                    <a:pt x="657" y="13275"/>
                  </a:cubicBezTo>
                  <a:cubicBezTo>
                    <a:pt x="658" y="13275"/>
                    <a:pt x="658" y="13275"/>
                    <a:pt x="659" y="13275"/>
                  </a:cubicBezTo>
                  <a:cubicBezTo>
                    <a:pt x="1320" y="13261"/>
                    <a:pt x="2406" y="12123"/>
                    <a:pt x="2750" y="10442"/>
                  </a:cubicBezTo>
                  <a:cubicBezTo>
                    <a:pt x="3035" y="9047"/>
                    <a:pt x="3894" y="8928"/>
                    <a:pt x="4179" y="8928"/>
                  </a:cubicBezTo>
                  <a:cubicBezTo>
                    <a:pt x="4237" y="8928"/>
                    <a:pt x="4271" y="8933"/>
                    <a:pt x="4271" y="8933"/>
                  </a:cubicBezTo>
                  <a:cubicBezTo>
                    <a:pt x="4352" y="8938"/>
                    <a:pt x="4435" y="8942"/>
                    <a:pt x="4519" y="8942"/>
                  </a:cubicBezTo>
                  <a:cubicBezTo>
                    <a:pt x="4861" y="8942"/>
                    <a:pt x="5211" y="8881"/>
                    <a:pt x="5423" y="8616"/>
                  </a:cubicBezTo>
                  <a:cubicBezTo>
                    <a:pt x="5609" y="8364"/>
                    <a:pt x="5635" y="8007"/>
                    <a:pt x="5568" y="7702"/>
                  </a:cubicBezTo>
                  <a:cubicBezTo>
                    <a:pt x="5503" y="7384"/>
                    <a:pt x="5450" y="7411"/>
                    <a:pt x="5383" y="7093"/>
                  </a:cubicBezTo>
                  <a:cubicBezTo>
                    <a:pt x="5317" y="6789"/>
                    <a:pt x="5357" y="6325"/>
                    <a:pt x="5556" y="6061"/>
                  </a:cubicBezTo>
                  <a:cubicBezTo>
                    <a:pt x="5794" y="5743"/>
                    <a:pt x="6151" y="5478"/>
                    <a:pt x="6376" y="5134"/>
                  </a:cubicBezTo>
                  <a:cubicBezTo>
                    <a:pt x="6574" y="4816"/>
                    <a:pt x="6495" y="4407"/>
                    <a:pt x="6376" y="4063"/>
                  </a:cubicBezTo>
                  <a:cubicBezTo>
                    <a:pt x="6257" y="3718"/>
                    <a:pt x="6098" y="3348"/>
                    <a:pt x="6165" y="2990"/>
                  </a:cubicBezTo>
                  <a:cubicBezTo>
                    <a:pt x="6230" y="2619"/>
                    <a:pt x="6509" y="2328"/>
                    <a:pt x="6786" y="2104"/>
                  </a:cubicBezTo>
                  <a:cubicBezTo>
                    <a:pt x="7065" y="1878"/>
                    <a:pt x="7382" y="1680"/>
                    <a:pt x="7607" y="1389"/>
                  </a:cubicBezTo>
                  <a:cubicBezTo>
                    <a:pt x="7832" y="1098"/>
                    <a:pt x="8018" y="555"/>
                    <a:pt x="7739" y="357"/>
                  </a:cubicBezTo>
                  <a:cubicBezTo>
                    <a:pt x="7384" y="108"/>
                    <a:pt x="7048" y="0"/>
                    <a:pt x="6729" y="0"/>
                  </a:cubicBezTo>
                  <a:close/>
                </a:path>
              </a:pathLst>
            </a:custGeom>
            <a:solidFill>
              <a:srgbClr val="75B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7"/>
            <p:cNvSpPr/>
            <p:nvPr/>
          </p:nvSpPr>
          <p:spPr>
            <a:xfrm>
              <a:off x="6815754" y="1988677"/>
              <a:ext cx="34431" cy="23118"/>
            </a:xfrm>
            <a:custGeom>
              <a:avLst/>
              <a:gdLst/>
              <a:ahLst/>
              <a:cxnLst/>
              <a:rect l="l" t="t" r="r" b="b"/>
              <a:pathLst>
                <a:path w="1047" h="703" extrusionOk="0">
                  <a:moveTo>
                    <a:pt x="941" y="1"/>
                  </a:moveTo>
                  <a:cubicBezTo>
                    <a:pt x="927" y="15"/>
                    <a:pt x="914" y="27"/>
                    <a:pt x="914" y="54"/>
                  </a:cubicBezTo>
                  <a:cubicBezTo>
                    <a:pt x="967" y="332"/>
                    <a:pt x="808" y="597"/>
                    <a:pt x="583" y="636"/>
                  </a:cubicBezTo>
                  <a:cubicBezTo>
                    <a:pt x="563" y="640"/>
                    <a:pt x="544" y="641"/>
                    <a:pt x="524" y="641"/>
                  </a:cubicBezTo>
                  <a:cubicBezTo>
                    <a:pt x="318" y="641"/>
                    <a:pt x="116" y="453"/>
                    <a:pt x="80" y="200"/>
                  </a:cubicBezTo>
                  <a:cubicBezTo>
                    <a:pt x="67" y="173"/>
                    <a:pt x="53" y="160"/>
                    <a:pt x="27" y="160"/>
                  </a:cubicBezTo>
                  <a:cubicBezTo>
                    <a:pt x="14" y="173"/>
                    <a:pt x="0" y="186"/>
                    <a:pt x="0" y="213"/>
                  </a:cubicBezTo>
                  <a:cubicBezTo>
                    <a:pt x="53" y="504"/>
                    <a:pt x="279" y="703"/>
                    <a:pt x="517" y="703"/>
                  </a:cubicBezTo>
                  <a:lnTo>
                    <a:pt x="596" y="703"/>
                  </a:lnTo>
                  <a:cubicBezTo>
                    <a:pt x="861" y="650"/>
                    <a:pt x="1046" y="359"/>
                    <a:pt x="980" y="41"/>
                  </a:cubicBezTo>
                  <a:cubicBezTo>
                    <a:pt x="980" y="15"/>
                    <a:pt x="967" y="1"/>
                    <a:pt x="941" y="1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7"/>
            <p:cNvSpPr/>
            <p:nvPr/>
          </p:nvSpPr>
          <p:spPr>
            <a:xfrm>
              <a:off x="6845811" y="1997852"/>
              <a:ext cx="7860" cy="3519"/>
            </a:xfrm>
            <a:custGeom>
              <a:avLst/>
              <a:gdLst/>
              <a:ahLst/>
              <a:cxnLst/>
              <a:rect l="l" t="t" r="r" b="b"/>
              <a:pathLst>
                <a:path w="239" h="107" extrusionOk="0">
                  <a:moveTo>
                    <a:pt x="185" y="0"/>
                  </a:moveTo>
                  <a:lnTo>
                    <a:pt x="27" y="39"/>
                  </a:lnTo>
                  <a:cubicBezTo>
                    <a:pt x="13" y="39"/>
                    <a:pt x="0" y="66"/>
                    <a:pt x="0" y="80"/>
                  </a:cubicBezTo>
                  <a:cubicBezTo>
                    <a:pt x="0" y="106"/>
                    <a:pt x="13" y="106"/>
                    <a:pt x="39" y="106"/>
                  </a:cubicBezTo>
                  <a:lnTo>
                    <a:pt x="212" y="80"/>
                  </a:lnTo>
                  <a:cubicBezTo>
                    <a:pt x="225" y="66"/>
                    <a:pt x="238" y="53"/>
                    <a:pt x="238" y="39"/>
                  </a:cubicBezTo>
                  <a:cubicBezTo>
                    <a:pt x="225" y="13"/>
                    <a:pt x="212" y="0"/>
                    <a:pt x="185" y="0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7"/>
            <p:cNvSpPr/>
            <p:nvPr/>
          </p:nvSpPr>
          <p:spPr>
            <a:xfrm>
              <a:off x="6846205" y="1992886"/>
              <a:ext cx="10951" cy="4111"/>
            </a:xfrm>
            <a:custGeom>
              <a:avLst/>
              <a:gdLst/>
              <a:ahLst/>
              <a:cxnLst/>
              <a:rect l="l" t="t" r="r" b="b"/>
              <a:pathLst>
                <a:path w="333" h="125" extrusionOk="0">
                  <a:moveTo>
                    <a:pt x="305" y="0"/>
                  </a:moveTo>
                  <a:cubicBezTo>
                    <a:pt x="300" y="0"/>
                    <a:pt x="296" y="2"/>
                    <a:pt x="292" y="5"/>
                  </a:cubicBezTo>
                  <a:lnTo>
                    <a:pt x="27" y="58"/>
                  </a:lnTo>
                  <a:cubicBezTo>
                    <a:pt x="15" y="58"/>
                    <a:pt x="1" y="85"/>
                    <a:pt x="1" y="98"/>
                  </a:cubicBezTo>
                  <a:cubicBezTo>
                    <a:pt x="1" y="111"/>
                    <a:pt x="15" y="125"/>
                    <a:pt x="41" y="125"/>
                  </a:cubicBezTo>
                  <a:lnTo>
                    <a:pt x="306" y="72"/>
                  </a:lnTo>
                  <a:cubicBezTo>
                    <a:pt x="332" y="72"/>
                    <a:pt x="332" y="45"/>
                    <a:pt x="332" y="32"/>
                  </a:cubicBezTo>
                  <a:cubicBezTo>
                    <a:pt x="332" y="12"/>
                    <a:pt x="318" y="0"/>
                    <a:pt x="305" y="0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7"/>
            <p:cNvSpPr/>
            <p:nvPr/>
          </p:nvSpPr>
          <p:spPr>
            <a:xfrm>
              <a:off x="6846205" y="1988282"/>
              <a:ext cx="9208" cy="4801"/>
            </a:xfrm>
            <a:custGeom>
              <a:avLst/>
              <a:gdLst/>
              <a:ahLst/>
              <a:cxnLst/>
              <a:rect l="l" t="t" r="r" b="b"/>
              <a:pathLst>
                <a:path w="280" h="146" extrusionOk="0">
                  <a:moveTo>
                    <a:pt x="226" y="0"/>
                  </a:moveTo>
                  <a:lnTo>
                    <a:pt x="27" y="79"/>
                  </a:lnTo>
                  <a:cubicBezTo>
                    <a:pt x="15" y="79"/>
                    <a:pt x="1" y="106"/>
                    <a:pt x="1" y="119"/>
                  </a:cubicBezTo>
                  <a:cubicBezTo>
                    <a:pt x="15" y="132"/>
                    <a:pt x="27" y="145"/>
                    <a:pt x="41" y="145"/>
                  </a:cubicBezTo>
                  <a:lnTo>
                    <a:pt x="54" y="145"/>
                  </a:lnTo>
                  <a:lnTo>
                    <a:pt x="253" y="79"/>
                  </a:lnTo>
                  <a:cubicBezTo>
                    <a:pt x="265" y="66"/>
                    <a:pt x="279" y="39"/>
                    <a:pt x="265" y="27"/>
                  </a:cubicBezTo>
                  <a:cubicBezTo>
                    <a:pt x="265" y="13"/>
                    <a:pt x="239" y="0"/>
                    <a:pt x="226" y="0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7"/>
            <p:cNvSpPr/>
            <p:nvPr/>
          </p:nvSpPr>
          <p:spPr>
            <a:xfrm>
              <a:off x="6685626" y="1865226"/>
              <a:ext cx="191555" cy="152290"/>
            </a:xfrm>
            <a:custGeom>
              <a:avLst/>
              <a:gdLst/>
              <a:ahLst/>
              <a:cxnLst/>
              <a:rect l="l" t="t" r="r" b="b"/>
              <a:pathLst>
                <a:path w="5825" h="4631" extrusionOk="0">
                  <a:moveTo>
                    <a:pt x="2444" y="0"/>
                  </a:moveTo>
                  <a:cubicBezTo>
                    <a:pt x="2308" y="0"/>
                    <a:pt x="2168" y="7"/>
                    <a:pt x="2025" y="22"/>
                  </a:cubicBezTo>
                  <a:cubicBezTo>
                    <a:pt x="0" y="248"/>
                    <a:pt x="2489" y="896"/>
                    <a:pt x="2489" y="896"/>
                  </a:cubicBezTo>
                  <a:cubicBezTo>
                    <a:pt x="2489" y="896"/>
                    <a:pt x="2755" y="756"/>
                    <a:pt x="3140" y="756"/>
                  </a:cubicBezTo>
                  <a:cubicBezTo>
                    <a:pt x="3403" y="756"/>
                    <a:pt x="3722" y="821"/>
                    <a:pt x="4050" y="1042"/>
                  </a:cubicBezTo>
                  <a:cubicBezTo>
                    <a:pt x="4871" y="1598"/>
                    <a:pt x="3984" y="2154"/>
                    <a:pt x="4342" y="3199"/>
                  </a:cubicBezTo>
                  <a:cubicBezTo>
                    <a:pt x="4540" y="3795"/>
                    <a:pt x="4553" y="4205"/>
                    <a:pt x="4739" y="4443"/>
                  </a:cubicBezTo>
                  <a:cubicBezTo>
                    <a:pt x="4854" y="4581"/>
                    <a:pt x="4988" y="4630"/>
                    <a:pt x="5121" y="4630"/>
                  </a:cubicBezTo>
                  <a:cubicBezTo>
                    <a:pt x="5444" y="4630"/>
                    <a:pt x="5757" y="4337"/>
                    <a:pt x="5757" y="4337"/>
                  </a:cubicBezTo>
                  <a:cubicBezTo>
                    <a:pt x="5824" y="3702"/>
                    <a:pt x="5413" y="3172"/>
                    <a:pt x="5360" y="2166"/>
                  </a:cubicBezTo>
                  <a:cubicBezTo>
                    <a:pt x="5324" y="1232"/>
                    <a:pt x="4224" y="0"/>
                    <a:pt x="2444" y="0"/>
                  </a:cubicBezTo>
                  <a:close/>
                </a:path>
              </a:pathLst>
            </a:custGeom>
            <a:solidFill>
              <a:srgbClr val="75B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7"/>
            <p:cNvSpPr/>
            <p:nvPr/>
          </p:nvSpPr>
          <p:spPr>
            <a:xfrm>
              <a:off x="6773529" y="1883905"/>
              <a:ext cx="127561" cy="128317"/>
            </a:xfrm>
            <a:custGeom>
              <a:avLst/>
              <a:gdLst/>
              <a:ahLst/>
              <a:cxnLst/>
              <a:rect l="l" t="t" r="r" b="b"/>
              <a:pathLst>
                <a:path w="3879" h="3902" extrusionOk="0">
                  <a:moveTo>
                    <a:pt x="329" y="0"/>
                  </a:moveTo>
                  <a:cubicBezTo>
                    <a:pt x="218" y="0"/>
                    <a:pt x="107" y="17"/>
                    <a:pt x="1" y="50"/>
                  </a:cubicBezTo>
                  <a:lnTo>
                    <a:pt x="27" y="130"/>
                  </a:lnTo>
                  <a:cubicBezTo>
                    <a:pt x="124" y="96"/>
                    <a:pt x="227" y="80"/>
                    <a:pt x="331" y="80"/>
                  </a:cubicBezTo>
                  <a:cubicBezTo>
                    <a:pt x="513" y="80"/>
                    <a:pt x="696" y="130"/>
                    <a:pt x="848" y="222"/>
                  </a:cubicBezTo>
                  <a:cubicBezTo>
                    <a:pt x="1099" y="368"/>
                    <a:pt x="1272" y="619"/>
                    <a:pt x="1325" y="898"/>
                  </a:cubicBezTo>
                  <a:cubicBezTo>
                    <a:pt x="1377" y="1136"/>
                    <a:pt x="1337" y="1374"/>
                    <a:pt x="1284" y="1639"/>
                  </a:cubicBezTo>
                  <a:cubicBezTo>
                    <a:pt x="1258" y="1784"/>
                    <a:pt x="1231" y="1943"/>
                    <a:pt x="1219" y="2101"/>
                  </a:cubicBezTo>
                  <a:cubicBezTo>
                    <a:pt x="1205" y="2737"/>
                    <a:pt x="1549" y="3359"/>
                    <a:pt x="2092" y="3677"/>
                  </a:cubicBezTo>
                  <a:cubicBezTo>
                    <a:pt x="2343" y="3836"/>
                    <a:pt x="2648" y="3901"/>
                    <a:pt x="2966" y="3901"/>
                  </a:cubicBezTo>
                  <a:cubicBezTo>
                    <a:pt x="3283" y="3901"/>
                    <a:pt x="3601" y="3822"/>
                    <a:pt x="3878" y="3651"/>
                  </a:cubicBezTo>
                  <a:lnTo>
                    <a:pt x="3839" y="3584"/>
                  </a:lnTo>
                  <a:cubicBezTo>
                    <a:pt x="3573" y="3748"/>
                    <a:pt x="3260" y="3831"/>
                    <a:pt x="2951" y="3831"/>
                  </a:cubicBezTo>
                  <a:cubicBezTo>
                    <a:pt x="2661" y="3831"/>
                    <a:pt x="2375" y="3758"/>
                    <a:pt x="2131" y="3610"/>
                  </a:cubicBezTo>
                  <a:cubicBezTo>
                    <a:pt x="1616" y="3306"/>
                    <a:pt x="1284" y="2710"/>
                    <a:pt x="1298" y="2115"/>
                  </a:cubicBezTo>
                  <a:cubicBezTo>
                    <a:pt x="1311" y="1956"/>
                    <a:pt x="1337" y="1798"/>
                    <a:pt x="1364" y="1651"/>
                  </a:cubicBezTo>
                  <a:cubicBezTo>
                    <a:pt x="1404" y="1400"/>
                    <a:pt x="1457" y="1136"/>
                    <a:pt x="1404" y="884"/>
                  </a:cubicBezTo>
                  <a:cubicBezTo>
                    <a:pt x="1351" y="580"/>
                    <a:pt x="1152" y="301"/>
                    <a:pt x="887" y="143"/>
                  </a:cubicBezTo>
                  <a:cubicBezTo>
                    <a:pt x="719" y="50"/>
                    <a:pt x="524" y="0"/>
                    <a:pt x="329" y="0"/>
                  </a:cubicBezTo>
                  <a:close/>
                </a:path>
              </a:pathLst>
            </a:custGeom>
            <a:solidFill>
              <a:srgbClr val="75B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7"/>
            <p:cNvSpPr/>
            <p:nvPr/>
          </p:nvSpPr>
          <p:spPr>
            <a:xfrm>
              <a:off x="6732718" y="1932673"/>
              <a:ext cx="58897" cy="27426"/>
            </a:xfrm>
            <a:custGeom>
              <a:avLst/>
              <a:gdLst/>
              <a:ahLst/>
              <a:cxnLst/>
              <a:rect l="l" t="t" r="r" b="b"/>
              <a:pathLst>
                <a:path w="1791" h="834" extrusionOk="0">
                  <a:moveTo>
                    <a:pt x="1383" y="0"/>
                  </a:moveTo>
                  <a:cubicBezTo>
                    <a:pt x="1307" y="0"/>
                    <a:pt x="1212" y="11"/>
                    <a:pt x="1096" y="36"/>
                  </a:cubicBezTo>
                  <a:cubicBezTo>
                    <a:pt x="355" y="209"/>
                    <a:pt x="63" y="685"/>
                    <a:pt x="63" y="685"/>
                  </a:cubicBezTo>
                  <a:cubicBezTo>
                    <a:pt x="1" y="792"/>
                    <a:pt x="69" y="833"/>
                    <a:pt x="205" y="833"/>
                  </a:cubicBezTo>
                  <a:cubicBezTo>
                    <a:pt x="555" y="833"/>
                    <a:pt x="1350" y="561"/>
                    <a:pt x="1493" y="447"/>
                  </a:cubicBezTo>
                  <a:cubicBezTo>
                    <a:pt x="1661" y="313"/>
                    <a:pt x="1790" y="0"/>
                    <a:pt x="1383" y="0"/>
                  </a:cubicBezTo>
                  <a:close/>
                </a:path>
              </a:pathLst>
            </a:custGeom>
            <a:solidFill>
              <a:srgbClr val="75B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7"/>
            <p:cNvSpPr/>
            <p:nvPr/>
          </p:nvSpPr>
          <p:spPr>
            <a:xfrm>
              <a:off x="6789215" y="1962566"/>
              <a:ext cx="23940" cy="56628"/>
            </a:xfrm>
            <a:custGeom>
              <a:avLst/>
              <a:gdLst/>
              <a:ahLst/>
              <a:cxnLst/>
              <a:rect l="l" t="t" r="r" b="b"/>
              <a:pathLst>
                <a:path w="728" h="1722" extrusionOk="0">
                  <a:moveTo>
                    <a:pt x="424" y="1"/>
                  </a:moveTo>
                  <a:cubicBezTo>
                    <a:pt x="398" y="1"/>
                    <a:pt x="384" y="27"/>
                    <a:pt x="384" y="54"/>
                  </a:cubicBezTo>
                  <a:cubicBezTo>
                    <a:pt x="516" y="756"/>
                    <a:pt x="622" y="1523"/>
                    <a:pt x="556" y="1603"/>
                  </a:cubicBezTo>
                  <a:cubicBezTo>
                    <a:pt x="525" y="1633"/>
                    <a:pt x="449" y="1644"/>
                    <a:pt x="360" y="1644"/>
                  </a:cubicBezTo>
                  <a:cubicBezTo>
                    <a:pt x="258" y="1644"/>
                    <a:pt x="139" y="1630"/>
                    <a:pt x="53" y="1615"/>
                  </a:cubicBezTo>
                  <a:cubicBezTo>
                    <a:pt x="46" y="1612"/>
                    <a:pt x="40" y="1610"/>
                    <a:pt x="35" y="1610"/>
                  </a:cubicBezTo>
                  <a:cubicBezTo>
                    <a:pt x="20" y="1610"/>
                    <a:pt x="10" y="1622"/>
                    <a:pt x="0" y="1642"/>
                  </a:cubicBezTo>
                  <a:cubicBezTo>
                    <a:pt x="0" y="1656"/>
                    <a:pt x="13" y="1682"/>
                    <a:pt x="40" y="1682"/>
                  </a:cubicBezTo>
                  <a:cubicBezTo>
                    <a:pt x="66" y="1695"/>
                    <a:pt x="212" y="1721"/>
                    <a:pt x="357" y="1721"/>
                  </a:cubicBezTo>
                  <a:cubicBezTo>
                    <a:pt x="463" y="1721"/>
                    <a:pt x="569" y="1709"/>
                    <a:pt x="622" y="1656"/>
                  </a:cubicBezTo>
                  <a:cubicBezTo>
                    <a:pt x="728" y="1523"/>
                    <a:pt x="530" y="385"/>
                    <a:pt x="463" y="41"/>
                  </a:cubicBezTo>
                  <a:cubicBezTo>
                    <a:pt x="463" y="14"/>
                    <a:pt x="437" y="1"/>
                    <a:pt x="424" y="1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7"/>
            <p:cNvSpPr/>
            <p:nvPr/>
          </p:nvSpPr>
          <p:spPr>
            <a:xfrm>
              <a:off x="6778330" y="2032349"/>
              <a:ext cx="18744" cy="9043"/>
            </a:xfrm>
            <a:custGeom>
              <a:avLst/>
              <a:gdLst/>
              <a:ahLst/>
              <a:cxnLst/>
              <a:rect l="l" t="t" r="r" b="b"/>
              <a:pathLst>
                <a:path w="570" h="275" extrusionOk="0">
                  <a:moveTo>
                    <a:pt x="47" y="1"/>
                  </a:moveTo>
                  <a:cubicBezTo>
                    <a:pt x="33" y="1"/>
                    <a:pt x="21" y="7"/>
                    <a:pt x="14" y="23"/>
                  </a:cubicBezTo>
                  <a:cubicBezTo>
                    <a:pt x="0" y="37"/>
                    <a:pt x="0" y="63"/>
                    <a:pt x="14" y="76"/>
                  </a:cubicBezTo>
                  <a:cubicBezTo>
                    <a:pt x="146" y="208"/>
                    <a:pt x="331" y="275"/>
                    <a:pt x="517" y="275"/>
                  </a:cubicBezTo>
                  <a:lnTo>
                    <a:pt x="529" y="275"/>
                  </a:lnTo>
                  <a:cubicBezTo>
                    <a:pt x="556" y="275"/>
                    <a:pt x="570" y="248"/>
                    <a:pt x="570" y="222"/>
                  </a:cubicBezTo>
                  <a:cubicBezTo>
                    <a:pt x="570" y="208"/>
                    <a:pt x="556" y="182"/>
                    <a:pt x="529" y="182"/>
                  </a:cubicBezTo>
                  <a:cubicBezTo>
                    <a:pt x="358" y="182"/>
                    <a:pt x="199" y="129"/>
                    <a:pt x="79" y="10"/>
                  </a:cubicBezTo>
                  <a:cubicBezTo>
                    <a:pt x="68" y="4"/>
                    <a:pt x="57" y="1"/>
                    <a:pt x="47" y="1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7"/>
            <p:cNvSpPr/>
            <p:nvPr/>
          </p:nvSpPr>
          <p:spPr>
            <a:xfrm>
              <a:off x="6724332" y="2013933"/>
              <a:ext cx="40087" cy="36601"/>
            </a:xfrm>
            <a:custGeom>
              <a:avLst/>
              <a:gdLst/>
              <a:ahLst/>
              <a:cxnLst/>
              <a:rect l="l" t="t" r="r" b="b"/>
              <a:pathLst>
                <a:path w="1219" h="1113" extrusionOk="0">
                  <a:moveTo>
                    <a:pt x="623" y="0"/>
                  </a:moveTo>
                  <a:cubicBezTo>
                    <a:pt x="398" y="0"/>
                    <a:pt x="200" y="147"/>
                    <a:pt x="107" y="358"/>
                  </a:cubicBezTo>
                  <a:cubicBezTo>
                    <a:pt x="1" y="636"/>
                    <a:pt x="133" y="967"/>
                    <a:pt x="398" y="1073"/>
                  </a:cubicBezTo>
                  <a:cubicBezTo>
                    <a:pt x="465" y="1099"/>
                    <a:pt x="530" y="1112"/>
                    <a:pt x="597" y="1112"/>
                  </a:cubicBezTo>
                  <a:cubicBezTo>
                    <a:pt x="809" y="1112"/>
                    <a:pt x="1020" y="980"/>
                    <a:pt x="1113" y="755"/>
                  </a:cubicBezTo>
                  <a:cubicBezTo>
                    <a:pt x="1218" y="477"/>
                    <a:pt x="1086" y="159"/>
                    <a:pt x="809" y="41"/>
                  </a:cubicBezTo>
                  <a:cubicBezTo>
                    <a:pt x="756" y="14"/>
                    <a:pt x="689" y="0"/>
                    <a:pt x="623" y="0"/>
                  </a:cubicBezTo>
                  <a:close/>
                </a:path>
              </a:pathLst>
            </a:custGeom>
            <a:solidFill>
              <a:srgbClr val="C0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7"/>
            <p:cNvSpPr/>
            <p:nvPr/>
          </p:nvSpPr>
          <p:spPr>
            <a:xfrm>
              <a:off x="6809242" y="2025246"/>
              <a:ext cx="30024" cy="34858"/>
            </a:xfrm>
            <a:custGeom>
              <a:avLst/>
              <a:gdLst/>
              <a:ahLst/>
              <a:cxnLst/>
              <a:rect l="l" t="t" r="r" b="b"/>
              <a:pathLst>
                <a:path w="913" h="1060" extrusionOk="0">
                  <a:moveTo>
                    <a:pt x="622" y="1"/>
                  </a:moveTo>
                  <a:cubicBezTo>
                    <a:pt x="410" y="1"/>
                    <a:pt x="198" y="133"/>
                    <a:pt x="119" y="358"/>
                  </a:cubicBezTo>
                  <a:cubicBezTo>
                    <a:pt x="0" y="636"/>
                    <a:pt x="119" y="941"/>
                    <a:pt x="384" y="1059"/>
                  </a:cubicBezTo>
                  <a:cubicBezTo>
                    <a:pt x="583" y="808"/>
                    <a:pt x="781" y="491"/>
                    <a:pt x="913" y="94"/>
                  </a:cubicBezTo>
                  <a:cubicBezTo>
                    <a:pt x="887" y="67"/>
                    <a:pt x="847" y="53"/>
                    <a:pt x="821" y="41"/>
                  </a:cubicBezTo>
                  <a:cubicBezTo>
                    <a:pt x="754" y="14"/>
                    <a:pt x="689" y="1"/>
                    <a:pt x="622" y="1"/>
                  </a:cubicBezTo>
                  <a:close/>
                </a:path>
              </a:pathLst>
            </a:custGeom>
            <a:solidFill>
              <a:srgbClr val="C0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7"/>
            <p:cNvSpPr/>
            <p:nvPr/>
          </p:nvSpPr>
          <p:spPr>
            <a:xfrm>
              <a:off x="6746990" y="1986934"/>
              <a:ext cx="32688" cy="20948"/>
            </a:xfrm>
            <a:custGeom>
              <a:avLst/>
              <a:gdLst/>
              <a:ahLst/>
              <a:cxnLst/>
              <a:rect l="l" t="t" r="r" b="b"/>
              <a:pathLst>
                <a:path w="994" h="637" extrusionOk="0">
                  <a:moveTo>
                    <a:pt x="40" y="1"/>
                  </a:moveTo>
                  <a:cubicBezTo>
                    <a:pt x="14" y="1"/>
                    <a:pt x="0" y="15"/>
                    <a:pt x="0" y="41"/>
                  </a:cubicBezTo>
                  <a:cubicBezTo>
                    <a:pt x="0" y="186"/>
                    <a:pt x="40" y="345"/>
                    <a:pt x="132" y="451"/>
                  </a:cubicBezTo>
                  <a:cubicBezTo>
                    <a:pt x="226" y="570"/>
                    <a:pt x="344" y="636"/>
                    <a:pt x="477" y="636"/>
                  </a:cubicBezTo>
                  <a:lnTo>
                    <a:pt x="490" y="636"/>
                  </a:lnTo>
                  <a:cubicBezTo>
                    <a:pt x="755" y="636"/>
                    <a:pt x="980" y="385"/>
                    <a:pt x="993" y="68"/>
                  </a:cubicBezTo>
                  <a:cubicBezTo>
                    <a:pt x="993" y="54"/>
                    <a:pt x="980" y="27"/>
                    <a:pt x="967" y="27"/>
                  </a:cubicBezTo>
                  <a:cubicBezTo>
                    <a:pt x="940" y="27"/>
                    <a:pt x="927" y="41"/>
                    <a:pt x="927" y="68"/>
                  </a:cubicBezTo>
                  <a:cubicBezTo>
                    <a:pt x="914" y="345"/>
                    <a:pt x="715" y="570"/>
                    <a:pt x="477" y="570"/>
                  </a:cubicBezTo>
                  <a:cubicBezTo>
                    <a:pt x="371" y="570"/>
                    <a:pt x="265" y="504"/>
                    <a:pt x="185" y="412"/>
                  </a:cubicBezTo>
                  <a:cubicBezTo>
                    <a:pt x="106" y="306"/>
                    <a:pt x="67" y="173"/>
                    <a:pt x="67" y="41"/>
                  </a:cubicBezTo>
                  <a:cubicBezTo>
                    <a:pt x="67" y="15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7"/>
            <p:cNvSpPr/>
            <p:nvPr/>
          </p:nvSpPr>
          <p:spPr>
            <a:xfrm>
              <a:off x="6743077" y="1996833"/>
              <a:ext cx="7860" cy="2795"/>
            </a:xfrm>
            <a:custGeom>
              <a:avLst/>
              <a:gdLst/>
              <a:ahLst/>
              <a:cxnLst/>
              <a:rect l="l" t="t" r="r" b="b"/>
              <a:pathLst>
                <a:path w="239" h="85" extrusionOk="0">
                  <a:moveTo>
                    <a:pt x="26" y="1"/>
                  </a:moveTo>
                  <a:cubicBezTo>
                    <a:pt x="9" y="1"/>
                    <a:pt x="0" y="20"/>
                    <a:pt x="0" y="31"/>
                  </a:cubicBezTo>
                  <a:cubicBezTo>
                    <a:pt x="0" y="58"/>
                    <a:pt x="13" y="70"/>
                    <a:pt x="27" y="70"/>
                  </a:cubicBezTo>
                  <a:lnTo>
                    <a:pt x="198" y="84"/>
                  </a:lnTo>
                  <a:cubicBezTo>
                    <a:pt x="212" y="84"/>
                    <a:pt x="239" y="70"/>
                    <a:pt x="239" y="44"/>
                  </a:cubicBezTo>
                  <a:cubicBezTo>
                    <a:pt x="239" y="31"/>
                    <a:pt x="225" y="5"/>
                    <a:pt x="198" y="5"/>
                  </a:cubicBezTo>
                  <a:lnTo>
                    <a:pt x="40" y="5"/>
                  </a:lnTo>
                  <a:cubicBezTo>
                    <a:pt x="34" y="2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7"/>
            <p:cNvSpPr/>
            <p:nvPr/>
          </p:nvSpPr>
          <p:spPr>
            <a:xfrm>
              <a:off x="6738736" y="1992163"/>
              <a:ext cx="10885" cy="3091"/>
            </a:xfrm>
            <a:custGeom>
              <a:avLst/>
              <a:gdLst/>
              <a:ahLst/>
              <a:cxnLst/>
              <a:rect l="l" t="t" r="r" b="b"/>
              <a:pathLst>
                <a:path w="331" h="94" extrusionOk="0">
                  <a:moveTo>
                    <a:pt x="39" y="1"/>
                  </a:moveTo>
                  <a:cubicBezTo>
                    <a:pt x="13" y="1"/>
                    <a:pt x="0" y="14"/>
                    <a:pt x="0" y="41"/>
                  </a:cubicBezTo>
                  <a:cubicBezTo>
                    <a:pt x="0" y="54"/>
                    <a:pt x="13" y="67"/>
                    <a:pt x="27" y="67"/>
                  </a:cubicBezTo>
                  <a:lnTo>
                    <a:pt x="291" y="94"/>
                  </a:lnTo>
                  <a:lnTo>
                    <a:pt x="304" y="94"/>
                  </a:lnTo>
                  <a:cubicBezTo>
                    <a:pt x="318" y="94"/>
                    <a:pt x="330" y="80"/>
                    <a:pt x="330" y="54"/>
                  </a:cubicBezTo>
                  <a:cubicBezTo>
                    <a:pt x="330" y="41"/>
                    <a:pt x="318" y="27"/>
                    <a:pt x="304" y="27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7"/>
            <p:cNvSpPr/>
            <p:nvPr/>
          </p:nvSpPr>
          <p:spPr>
            <a:xfrm>
              <a:off x="6740019" y="1987395"/>
              <a:ext cx="9175" cy="3946"/>
            </a:xfrm>
            <a:custGeom>
              <a:avLst/>
              <a:gdLst/>
              <a:ahLst/>
              <a:cxnLst/>
              <a:rect l="l" t="t" r="r" b="b"/>
              <a:pathLst>
                <a:path w="279" h="120" extrusionOk="0">
                  <a:moveTo>
                    <a:pt x="41" y="1"/>
                  </a:moveTo>
                  <a:cubicBezTo>
                    <a:pt x="27" y="1"/>
                    <a:pt x="0" y="13"/>
                    <a:pt x="0" y="27"/>
                  </a:cubicBezTo>
                  <a:cubicBezTo>
                    <a:pt x="0" y="54"/>
                    <a:pt x="0" y="66"/>
                    <a:pt x="27" y="80"/>
                  </a:cubicBezTo>
                  <a:lnTo>
                    <a:pt x="239" y="119"/>
                  </a:lnTo>
                  <a:cubicBezTo>
                    <a:pt x="252" y="119"/>
                    <a:pt x="265" y="106"/>
                    <a:pt x="279" y="93"/>
                  </a:cubicBezTo>
                  <a:cubicBezTo>
                    <a:pt x="279" y="66"/>
                    <a:pt x="265" y="54"/>
                    <a:pt x="252" y="40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7"/>
            <p:cNvSpPr/>
            <p:nvPr/>
          </p:nvSpPr>
          <p:spPr>
            <a:xfrm>
              <a:off x="6344376" y="1848125"/>
              <a:ext cx="308198" cy="363905"/>
            </a:xfrm>
            <a:custGeom>
              <a:avLst/>
              <a:gdLst/>
              <a:ahLst/>
              <a:cxnLst/>
              <a:rect l="l" t="t" r="r" b="b"/>
              <a:pathLst>
                <a:path w="9372" h="11066" extrusionOk="0">
                  <a:moveTo>
                    <a:pt x="9371" y="0"/>
                  </a:moveTo>
                  <a:cubicBezTo>
                    <a:pt x="8260" y="53"/>
                    <a:pt x="7266" y="992"/>
                    <a:pt x="7161" y="2104"/>
                  </a:cubicBezTo>
                  <a:cubicBezTo>
                    <a:pt x="7148" y="2250"/>
                    <a:pt x="7148" y="2409"/>
                    <a:pt x="7148" y="2554"/>
                  </a:cubicBezTo>
                  <a:cubicBezTo>
                    <a:pt x="7148" y="2991"/>
                    <a:pt x="7134" y="3401"/>
                    <a:pt x="6869" y="3692"/>
                  </a:cubicBezTo>
                  <a:cubicBezTo>
                    <a:pt x="6645" y="3931"/>
                    <a:pt x="6340" y="3997"/>
                    <a:pt x="6010" y="4063"/>
                  </a:cubicBezTo>
                  <a:cubicBezTo>
                    <a:pt x="5877" y="4103"/>
                    <a:pt x="5745" y="4130"/>
                    <a:pt x="5613" y="4169"/>
                  </a:cubicBezTo>
                  <a:cubicBezTo>
                    <a:pt x="4871" y="4407"/>
                    <a:pt x="4275" y="5122"/>
                    <a:pt x="4169" y="5903"/>
                  </a:cubicBezTo>
                  <a:cubicBezTo>
                    <a:pt x="4143" y="6128"/>
                    <a:pt x="4157" y="6353"/>
                    <a:pt x="4169" y="6578"/>
                  </a:cubicBezTo>
                  <a:lnTo>
                    <a:pt x="4169" y="6989"/>
                  </a:lnTo>
                  <a:cubicBezTo>
                    <a:pt x="4157" y="7425"/>
                    <a:pt x="4051" y="7742"/>
                    <a:pt x="3839" y="7954"/>
                  </a:cubicBezTo>
                  <a:cubicBezTo>
                    <a:pt x="3587" y="8219"/>
                    <a:pt x="3204" y="8286"/>
                    <a:pt x="2925" y="8298"/>
                  </a:cubicBezTo>
                  <a:cubicBezTo>
                    <a:pt x="2740" y="8298"/>
                    <a:pt x="2568" y="8298"/>
                    <a:pt x="2396" y="8286"/>
                  </a:cubicBezTo>
                  <a:cubicBezTo>
                    <a:pt x="2274" y="8276"/>
                    <a:pt x="2152" y="8267"/>
                    <a:pt x="2030" y="8267"/>
                  </a:cubicBezTo>
                  <a:cubicBezTo>
                    <a:pt x="1980" y="8267"/>
                    <a:pt x="1930" y="8268"/>
                    <a:pt x="1880" y="8272"/>
                  </a:cubicBezTo>
                  <a:cubicBezTo>
                    <a:pt x="1522" y="8272"/>
                    <a:pt x="1007" y="8365"/>
                    <a:pt x="583" y="8709"/>
                  </a:cubicBezTo>
                  <a:cubicBezTo>
                    <a:pt x="199" y="9013"/>
                    <a:pt x="1" y="9503"/>
                    <a:pt x="66" y="9953"/>
                  </a:cubicBezTo>
                  <a:cubicBezTo>
                    <a:pt x="133" y="10403"/>
                    <a:pt x="463" y="10760"/>
                    <a:pt x="742" y="11065"/>
                  </a:cubicBezTo>
                  <a:lnTo>
                    <a:pt x="795" y="10998"/>
                  </a:lnTo>
                  <a:cubicBezTo>
                    <a:pt x="543" y="10721"/>
                    <a:pt x="225" y="10363"/>
                    <a:pt x="159" y="9940"/>
                  </a:cubicBezTo>
                  <a:cubicBezTo>
                    <a:pt x="93" y="9530"/>
                    <a:pt x="278" y="9066"/>
                    <a:pt x="636" y="8775"/>
                  </a:cubicBezTo>
                  <a:cubicBezTo>
                    <a:pt x="954" y="8510"/>
                    <a:pt x="1404" y="8365"/>
                    <a:pt x="1893" y="8351"/>
                  </a:cubicBezTo>
                  <a:cubicBezTo>
                    <a:pt x="2052" y="8351"/>
                    <a:pt x="2224" y="8365"/>
                    <a:pt x="2383" y="8365"/>
                  </a:cubicBezTo>
                  <a:cubicBezTo>
                    <a:pt x="2568" y="8378"/>
                    <a:pt x="2740" y="8392"/>
                    <a:pt x="2925" y="8392"/>
                  </a:cubicBezTo>
                  <a:cubicBezTo>
                    <a:pt x="3216" y="8378"/>
                    <a:pt x="3627" y="8298"/>
                    <a:pt x="3905" y="8021"/>
                  </a:cubicBezTo>
                  <a:cubicBezTo>
                    <a:pt x="4130" y="7795"/>
                    <a:pt x="4249" y="7439"/>
                    <a:pt x="4263" y="6989"/>
                  </a:cubicBezTo>
                  <a:cubicBezTo>
                    <a:pt x="4263" y="6856"/>
                    <a:pt x="4263" y="6710"/>
                    <a:pt x="4249" y="6578"/>
                  </a:cubicBezTo>
                  <a:cubicBezTo>
                    <a:pt x="4249" y="6353"/>
                    <a:pt x="4236" y="6128"/>
                    <a:pt x="4263" y="5916"/>
                  </a:cubicBezTo>
                  <a:cubicBezTo>
                    <a:pt x="4355" y="5162"/>
                    <a:pt x="4924" y="4487"/>
                    <a:pt x="5639" y="4248"/>
                  </a:cubicBezTo>
                  <a:cubicBezTo>
                    <a:pt x="5771" y="4209"/>
                    <a:pt x="5904" y="4183"/>
                    <a:pt x="6022" y="4156"/>
                  </a:cubicBezTo>
                  <a:cubicBezTo>
                    <a:pt x="6354" y="4077"/>
                    <a:pt x="6698" y="4010"/>
                    <a:pt x="6936" y="3759"/>
                  </a:cubicBezTo>
                  <a:cubicBezTo>
                    <a:pt x="7227" y="3441"/>
                    <a:pt x="7227" y="2991"/>
                    <a:pt x="7240" y="2554"/>
                  </a:cubicBezTo>
                  <a:cubicBezTo>
                    <a:pt x="7240" y="2409"/>
                    <a:pt x="7240" y="2263"/>
                    <a:pt x="7254" y="2118"/>
                  </a:cubicBezTo>
                  <a:cubicBezTo>
                    <a:pt x="7346" y="1045"/>
                    <a:pt x="8299" y="133"/>
                    <a:pt x="9371" y="92"/>
                  </a:cubicBezTo>
                  <a:lnTo>
                    <a:pt x="9371" y="0"/>
                  </a:lnTo>
                  <a:close/>
                </a:path>
              </a:pathLst>
            </a:custGeom>
            <a:solidFill>
              <a:srgbClr val="75B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7"/>
            <p:cNvSpPr/>
            <p:nvPr/>
          </p:nvSpPr>
          <p:spPr>
            <a:xfrm>
              <a:off x="6618146" y="2146625"/>
              <a:ext cx="246506" cy="248315"/>
            </a:xfrm>
            <a:custGeom>
              <a:avLst/>
              <a:gdLst/>
              <a:ahLst/>
              <a:cxnLst/>
              <a:rect l="l" t="t" r="r" b="b"/>
              <a:pathLst>
                <a:path w="7496" h="7551" extrusionOk="0">
                  <a:moveTo>
                    <a:pt x="7093" y="0"/>
                  </a:moveTo>
                  <a:cubicBezTo>
                    <a:pt x="6960" y="0"/>
                    <a:pt x="6764" y="112"/>
                    <a:pt x="6605" y="201"/>
                  </a:cubicBezTo>
                  <a:cubicBezTo>
                    <a:pt x="6512" y="254"/>
                    <a:pt x="6353" y="333"/>
                    <a:pt x="6195" y="413"/>
                  </a:cubicBezTo>
                  <a:cubicBezTo>
                    <a:pt x="6274" y="347"/>
                    <a:pt x="6341" y="280"/>
                    <a:pt x="6394" y="201"/>
                  </a:cubicBezTo>
                  <a:cubicBezTo>
                    <a:pt x="6512" y="29"/>
                    <a:pt x="6341" y="3"/>
                    <a:pt x="6341" y="3"/>
                  </a:cubicBezTo>
                  <a:cubicBezTo>
                    <a:pt x="6102" y="56"/>
                    <a:pt x="4792" y="718"/>
                    <a:pt x="4223" y="1286"/>
                  </a:cubicBezTo>
                  <a:cubicBezTo>
                    <a:pt x="2939" y="2544"/>
                    <a:pt x="0" y="4860"/>
                    <a:pt x="583" y="6792"/>
                  </a:cubicBezTo>
                  <a:cubicBezTo>
                    <a:pt x="604" y="7143"/>
                    <a:pt x="1047" y="7551"/>
                    <a:pt x="1612" y="7551"/>
                  </a:cubicBezTo>
                  <a:cubicBezTo>
                    <a:pt x="2111" y="7551"/>
                    <a:pt x="2706" y="7233"/>
                    <a:pt x="3191" y="6277"/>
                  </a:cubicBezTo>
                  <a:cubicBezTo>
                    <a:pt x="3627" y="5389"/>
                    <a:pt x="4342" y="3616"/>
                    <a:pt x="4620" y="3100"/>
                  </a:cubicBezTo>
                  <a:cubicBezTo>
                    <a:pt x="4779" y="2795"/>
                    <a:pt x="4898" y="2636"/>
                    <a:pt x="4991" y="2544"/>
                  </a:cubicBezTo>
                  <a:cubicBezTo>
                    <a:pt x="5070" y="2451"/>
                    <a:pt x="5123" y="2424"/>
                    <a:pt x="5162" y="2398"/>
                  </a:cubicBezTo>
                  <a:cubicBezTo>
                    <a:pt x="5215" y="2345"/>
                    <a:pt x="5652" y="2200"/>
                    <a:pt x="5850" y="2147"/>
                  </a:cubicBezTo>
                  <a:cubicBezTo>
                    <a:pt x="5850" y="2147"/>
                    <a:pt x="5864" y="2147"/>
                    <a:pt x="5877" y="2133"/>
                  </a:cubicBezTo>
                  <a:cubicBezTo>
                    <a:pt x="5891" y="2133"/>
                    <a:pt x="5917" y="2121"/>
                    <a:pt x="5944" y="2121"/>
                  </a:cubicBezTo>
                  <a:cubicBezTo>
                    <a:pt x="6433" y="1921"/>
                    <a:pt x="7294" y="1512"/>
                    <a:pt x="7135" y="1406"/>
                  </a:cubicBezTo>
                  <a:cubicBezTo>
                    <a:pt x="7106" y="1388"/>
                    <a:pt x="7065" y="1381"/>
                    <a:pt x="7016" y="1381"/>
                  </a:cubicBezTo>
                  <a:cubicBezTo>
                    <a:pt x="6844" y="1381"/>
                    <a:pt x="6581" y="1473"/>
                    <a:pt x="6447" y="1524"/>
                  </a:cubicBezTo>
                  <a:cubicBezTo>
                    <a:pt x="6698" y="1406"/>
                    <a:pt x="7306" y="1074"/>
                    <a:pt x="7426" y="876"/>
                  </a:cubicBezTo>
                  <a:cubicBezTo>
                    <a:pt x="7460" y="825"/>
                    <a:pt x="7445" y="758"/>
                    <a:pt x="7339" y="758"/>
                  </a:cubicBezTo>
                  <a:cubicBezTo>
                    <a:pt x="7279" y="758"/>
                    <a:pt x="7192" y="779"/>
                    <a:pt x="7068" y="836"/>
                  </a:cubicBezTo>
                  <a:cubicBezTo>
                    <a:pt x="6791" y="968"/>
                    <a:pt x="6288" y="1194"/>
                    <a:pt x="6288" y="1194"/>
                  </a:cubicBezTo>
                  <a:cubicBezTo>
                    <a:pt x="6288" y="1194"/>
                    <a:pt x="6936" y="836"/>
                    <a:pt x="7174" y="677"/>
                  </a:cubicBezTo>
                  <a:cubicBezTo>
                    <a:pt x="7412" y="528"/>
                    <a:pt x="7496" y="331"/>
                    <a:pt x="7294" y="331"/>
                  </a:cubicBezTo>
                  <a:cubicBezTo>
                    <a:pt x="7281" y="331"/>
                    <a:pt x="7268" y="332"/>
                    <a:pt x="7253" y="333"/>
                  </a:cubicBezTo>
                  <a:cubicBezTo>
                    <a:pt x="7015" y="360"/>
                    <a:pt x="6221" y="810"/>
                    <a:pt x="6221" y="810"/>
                  </a:cubicBezTo>
                  <a:cubicBezTo>
                    <a:pt x="6288" y="757"/>
                    <a:pt x="6685" y="506"/>
                    <a:pt x="6685" y="506"/>
                  </a:cubicBezTo>
                  <a:cubicBezTo>
                    <a:pt x="6685" y="506"/>
                    <a:pt x="7306" y="148"/>
                    <a:pt x="7200" y="42"/>
                  </a:cubicBezTo>
                  <a:cubicBezTo>
                    <a:pt x="7174" y="12"/>
                    <a:pt x="7137" y="0"/>
                    <a:pt x="7093" y="0"/>
                  </a:cubicBezTo>
                  <a:close/>
                </a:path>
              </a:pathLst>
            </a:custGeom>
            <a:solidFill>
              <a:srgbClr val="9E7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7"/>
            <p:cNvSpPr/>
            <p:nvPr/>
          </p:nvSpPr>
          <p:spPr>
            <a:xfrm>
              <a:off x="6641790" y="2230154"/>
              <a:ext cx="71624" cy="89546"/>
            </a:xfrm>
            <a:custGeom>
              <a:avLst/>
              <a:gdLst/>
              <a:ahLst/>
              <a:cxnLst/>
              <a:rect l="l" t="t" r="r" b="b"/>
              <a:pathLst>
                <a:path w="2178" h="2723" extrusionOk="0">
                  <a:moveTo>
                    <a:pt x="2149" y="0"/>
                  </a:moveTo>
                  <a:cubicBezTo>
                    <a:pt x="2146" y="0"/>
                    <a:pt x="2143" y="1"/>
                    <a:pt x="2140" y="4"/>
                  </a:cubicBezTo>
                  <a:cubicBezTo>
                    <a:pt x="1717" y="401"/>
                    <a:pt x="1320" y="811"/>
                    <a:pt x="936" y="1248"/>
                  </a:cubicBezTo>
                  <a:cubicBezTo>
                    <a:pt x="578" y="1684"/>
                    <a:pt x="234" y="2161"/>
                    <a:pt x="10" y="2704"/>
                  </a:cubicBezTo>
                  <a:cubicBezTo>
                    <a:pt x="0" y="2713"/>
                    <a:pt x="17" y="2723"/>
                    <a:pt x="33" y="2723"/>
                  </a:cubicBezTo>
                  <a:cubicBezTo>
                    <a:pt x="39" y="2723"/>
                    <a:pt x="45" y="2721"/>
                    <a:pt x="49" y="2717"/>
                  </a:cubicBezTo>
                  <a:cubicBezTo>
                    <a:pt x="552" y="1684"/>
                    <a:pt x="1360" y="851"/>
                    <a:pt x="2167" y="31"/>
                  </a:cubicBezTo>
                  <a:cubicBezTo>
                    <a:pt x="2178" y="19"/>
                    <a:pt x="2163" y="0"/>
                    <a:pt x="2149" y="0"/>
                  </a:cubicBezTo>
                  <a:close/>
                </a:path>
              </a:pathLst>
            </a:custGeom>
            <a:solidFill>
              <a:srgbClr val="84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7"/>
            <p:cNvSpPr/>
            <p:nvPr/>
          </p:nvSpPr>
          <p:spPr>
            <a:xfrm>
              <a:off x="7048614" y="2128045"/>
              <a:ext cx="79680" cy="62317"/>
            </a:xfrm>
            <a:custGeom>
              <a:avLst/>
              <a:gdLst/>
              <a:ahLst/>
              <a:cxnLst/>
              <a:rect l="l" t="t" r="r" b="b"/>
              <a:pathLst>
                <a:path w="2423" h="1895" extrusionOk="0">
                  <a:moveTo>
                    <a:pt x="1497" y="1"/>
                  </a:moveTo>
                  <a:cubicBezTo>
                    <a:pt x="1247" y="1"/>
                    <a:pt x="1057" y="16"/>
                    <a:pt x="993" y="25"/>
                  </a:cubicBezTo>
                  <a:cubicBezTo>
                    <a:pt x="993" y="25"/>
                    <a:pt x="834" y="104"/>
                    <a:pt x="1007" y="236"/>
                  </a:cubicBezTo>
                  <a:cubicBezTo>
                    <a:pt x="1086" y="289"/>
                    <a:pt x="1166" y="330"/>
                    <a:pt x="1258" y="356"/>
                  </a:cubicBezTo>
                  <a:cubicBezTo>
                    <a:pt x="1086" y="342"/>
                    <a:pt x="914" y="330"/>
                    <a:pt x="808" y="303"/>
                  </a:cubicBezTo>
                  <a:cubicBezTo>
                    <a:pt x="689" y="283"/>
                    <a:pt x="550" y="260"/>
                    <a:pt x="434" y="260"/>
                  </a:cubicBezTo>
                  <a:cubicBezTo>
                    <a:pt x="318" y="260"/>
                    <a:pt x="225" y="283"/>
                    <a:pt x="199" y="356"/>
                  </a:cubicBezTo>
                  <a:cubicBezTo>
                    <a:pt x="133" y="501"/>
                    <a:pt x="834" y="621"/>
                    <a:pt x="834" y="621"/>
                  </a:cubicBezTo>
                  <a:cubicBezTo>
                    <a:pt x="834" y="621"/>
                    <a:pt x="1298" y="713"/>
                    <a:pt x="1377" y="753"/>
                  </a:cubicBezTo>
                  <a:cubicBezTo>
                    <a:pt x="1377" y="753"/>
                    <a:pt x="716" y="636"/>
                    <a:pt x="377" y="636"/>
                  </a:cubicBezTo>
                  <a:cubicBezTo>
                    <a:pt x="321" y="636"/>
                    <a:pt x="273" y="640"/>
                    <a:pt x="239" y="647"/>
                  </a:cubicBezTo>
                  <a:cubicBezTo>
                    <a:pt x="1" y="713"/>
                    <a:pt x="146" y="885"/>
                    <a:pt x="437" y="951"/>
                  </a:cubicBezTo>
                  <a:cubicBezTo>
                    <a:pt x="716" y="1018"/>
                    <a:pt x="1443" y="1124"/>
                    <a:pt x="1443" y="1124"/>
                  </a:cubicBezTo>
                  <a:cubicBezTo>
                    <a:pt x="1443" y="1124"/>
                    <a:pt x="901" y="1083"/>
                    <a:pt x="583" y="1071"/>
                  </a:cubicBezTo>
                  <a:cubicBezTo>
                    <a:pt x="536" y="1066"/>
                    <a:pt x="494" y="1063"/>
                    <a:pt x="457" y="1063"/>
                  </a:cubicBezTo>
                  <a:cubicBezTo>
                    <a:pt x="208" y="1063"/>
                    <a:pt x="196" y="1170"/>
                    <a:pt x="266" y="1216"/>
                  </a:cubicBezTo>
                  <a:cubicBezTo>
                    <a:pt x="451" y="1375"/>
                    <a:pt x="1139" y="1468"/>
                    <a:pt x="1404" y="1494"/>
                  </a:cubicBezTo>
                  <a:cubicBezTo>
                    <a:pt x="1368" y="1492"/>
                    <a:pt x="1323" y="1490"/>
                    <a:pt x="1274" y="1490"/>
                  </a:cubicBezTo>
                  <a:cubicBezTo>
                    <a:pt x="1075" y="1490"/>
                    <a:pt x="803" y="1518"/>
                    <a:pt x="728" y="1613"/>
                  </a:cubicBezTo>
                  <a:cubicBezTo>
                    <a:pt x="610" y="1772"/>
                    <a:pt x="1563" y="1865"/>
                    <a:pt x="2092" y="1865"/>
                  </a:cubicBezTo>
                  <a:lnTo>
                    <a:pt x="2184" y="1865"/>
                  </a:lnTo>
                  <a:cubicBezTo>
                    <a:pt x="2317" y="1865"/>
                    <a:pt x="2361" y="1894"/>
                    <a:pt x="2376" y="1894"/>
                  </a:cubicBezTo>
                  <a:cubicBezTo>
                    <a:pt x="2383" y="1894"/>
                    <a:pt x="2383" y="1887"/>
                    <a:pt x="2383" y="1865"/>
                  </a:cubicBezTo>
                  <a:cubicBezTo>
                    <a:pt x="2422" y="91"/>
                    <a:pt x="1867" y="12"/>
                    <a:pt x="1867" y="12"/>
                  </a:cubicBezTo>
                  <a:cubicBezTo>
                    <a:pt x="1735" y="4"/>
                    <a:pt x="1610" y="1"/>
                    <a:pt x="1497" y="1"/>
                  </a:cubicBezTo>
                  <a:close/>
                </a:path>
              </a:pathLst>
            </a:custGeom>
            <a:solidFill>
              <a:srgbClr val="9E7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7"/>
            <p:cNvSpPr/>
            <p:nvPr/>
          </p:nvSpPr>
          <p:spPr>
            <a:xfrm>
              <a:off x="6575954" y="1885088"/>
              <a:ext cx="198033" cy="493209"/>
            </a:xfrm>
            <a:custGeom>
              <a:avLst/>
              <a:gdLst/>
              <a:ahLst/>
              <a:cxnLst/>
              <a:rect l="l" t="t" r="r" b="b"/>
              <a:pathLst>
                <a:path w="6022" h="14998" extrusionOk="0">
                  <a:moveTo>
                    <a:pt x="5704" y="1"/>
                  </a:moveTo>
                  <a:lnTo>
                    <a:pt x="5665" y="67"/>
                  </a:lnTo>
                  <a:cubicBezTo>
                    <a:pt x="5930" y="239"/>
                    <a:pt x="5930" y="662"/>
                    <a:pt x="5771" y="941"/>
                  </a:cubicBezTo>
                  <a:cubicBezTo>
                    <a:pt x="5625" y="1179"/>
                    <a:pt x="5386" y="1338"/>
                    <a:pt x="5162" y="1510"/>
                  </a:cubicBezTo>
                  <a:cubicBezTo>
                    <a:pt x="5109" y="1550"/>
                    <a:pt x="5069" y="1576"/>
                    <a:pt x="5016" y="1615"/>
                  </a:cubicBezTo>
                  <a:cubicBezTo>
                    <a:pt x="4778" y="1801"/>
                    <a:pt x="4460" y="2079"/>
                    <a:pt x="4421" y="2462"/>
                  </a:cubicBezTo>
                  <a:cubicBezTo>
                    <a:pt x="4380" y="2767"/>
                    <a:pt x="4527" y="3045"/>
                    <a:pt x="4659" y="3323"/>
                  </a:cubicBezTo>
                  <a:cubicBezTo>
                    <a:pt x="4778" y="3562"/>
                    <a:pt x="4897" y="3800"/>
                    <a:pt x="4897" y="4051"/>
                  </a:cubicBezTo>
                  <a:cubicBezTo>
                    <a:pt x="4897" y="4567"/>
                    <a:pt x="4421" y="4965"/>
                    <a:pt x="4077" y="5256"/>
                  </a:cubicBezTo>
                  <a:cubicBezTo>
                    <a:pt x="3680" y="5573"/>
                    <a:pt x="3242" y="6023"/>
                    <a:pt x="3322" y="6553"/>
                  </a:cubicBezTo>
                  <a:cubicBezTo>
                    <a:pt x="3362" y="6791"/>
                    <a:pt x="3494" y="6989"/>
                    <a:pt x="3613" y="7188"/>
                  </a:cubicBezTo>
                  <a:cubicBezTo>
                    <a:pt x="3653" y="7241"/>
                    <a:pt x="3680" y="7280"/>
                    <a:pt x="3706" y="7333"/>
                  </a:cubicBezTo>
                  <a:cubicBezTo>
                    <a:pt x="3838" y="7545"/>
                    <a:pt x="3971" y="7850"/>
                    <a:pt x="3851" y="8101"/>
                  </a:cubicBezTo>
                  <a:cubicBezTo>
                    <a:pt x="3732" y="8366"/>
                    <a:pt x="3415" y="8459"/>
                    <a:pt x="3177" y="8459"/>
                  </a:cubicBezTo>
                  <a:cubicBezTo>
                    <a:pt x="3018" y="8459"/>
                    <a:pt x="2859" y="8445"/>
                    <a:pt x="2700" y="8419"/>
                  </a:cubicBezTo>
                  <a:cubicBezTo>
                    <a:pt x="2580" y="8392"/>
                    <a:pt x="2448" y="8379"/>
                    <a:pt x="2329" y="8379"/>
                  </a:cubicBezTo>
                  <a:cubicBezTo>
                    <a:pt x="2298" y="8378"/>
                    <a:pt x="2267" y="8377"/>
                    <a:pt x="2235" y="8377"/>
                  </a:cubicBezTo>
                  <a:cubicBezTo>
                    <a:pt x="1738" y="8377"/>
                    <a:pt x="1249" y="8574"/>
                    <a:pt x="900" y="8935"/>
                  </a:cubicBezTo>
                  <a:cubicBezTo>
                    <a:pt x="542" y="9306"/>
                    <a:pt x="344" y="9848"/>
                    <a:pt x="383" y="10365"/>
                  </a:cubicBezTo>
                  <a:cubicBezTo>
                    <a:pt x="410" y="10695"/>
                    <a:pt x="529" y="11026"/>
                    <a:pt x="635" y="11344"/>
                  </a:cubicBezTo>
                  <a:cubicBezTo>
                    <a:pt x="807" y="11833"/>
                    <a:pt x="979" y="12297"/>
                    <a:pt x="821" y="12774"/>
                  </a:cubicBezTo>
                  <a:cubicBezTo>
                    <a:pt x="741" y="12998"/>
                    <a:pt x="595" y="13197"/>
                    <a:pt x="450" y="13395"/>
                  </a:cubicBezTo>
                  <a:cubicBezTo>
                    <a:pt x="410" y="13435"/>
                    <a:pt x="383" y="13475"/>
                    <a:pt x="344" y="13515"/>
                  </a:cubicBezTo>
                  <a:cubicBezTo>
                    <a:pt x="185" y="13739"/>
                    <a:pt x="0" y="14044"/>
                    <a:pt x="13" y="14362"/>
                  </a:cubicBezTo>
                  <a:cubicBezTo>
                    <a:pt x="13" y="14547"/>
                    <a:pt x="106" y="14732"/>
                    <a:pt x="238" y="14865"/>
                  </a:cubicBezTo>
                  <a:cubicBezTo>
                    <a:pt x="330" y="14957"/>
                    <a:pt x="450" y="14997"/>
                    <a:pt x="569" y="14997"/>
                  </a:cubicBezTo>
                  <a:lnTo>
                    <a:pt x="595" y="14997"/>
                  </a:lnTo>
                  <a:lnTo>
                    <a:pt x="595" y="14918"/>
                  </a:lnTo>
                  <a:cubicBezTo>
                    <a:pt x="583" y="14919"/>
                    <a:pt x="571" y="14919"/>
                    <a:pt x="559" y="14919"/>
                  </a:cubicBezTo>
                  <a:cubicBezTo>
                    <a:pt x="432" y="14919"/>
                    <a:pt x="340" y="14859"/>
                    <a:pt x="291" y="14798"/>
                  </a:cubicBezTo>
                  <a:cubicBezTo>
                    <a:pt x="172" y="14692"/>
                    <a:pt x="92" y="14521"/>
                    <a:pt x="92" y="14362"/>
                  </a:cubicBezTo>
                  <a:cubicBezTo>
                    <a:pt x="79" y="14057"/>
                    <a:pt x="265" y="13780"/>
                    <a:pt x="410" y="13568"/>
                  </a:cubicBezTo>
                  <a:cubicBezTo>
                    <a:pt x="450" y="13527"/>
                    <a:pt x="476" y="13488"/>
                    <a:pt x="503" y="13435"/>
                  </a:cubicBezTo>
                  <a:cubicBezTo>
                    <a:pt x="662" y="13236"/>
                    <a:pt x="807" y="13038"/>
                    <a:pt x="886" y="12800"/>
                  </a:cubicBezTo>
                  <a:cubicBezTo>
                    <a:pt x="1059" y="12297"/>
                    <a:pt x="886" y="11794"/>
                    <a:pt x="715" y="11318"/>
                  </a:cubicBezTo>
                  <a:cubicBezTo>
                    <a:pt x="609" y="11000"/>
                    <a:pt x="489" y="10682"/>
                    <a:pt x="463" y="10365"/>
                  </a:cubicBezTo>
                  <a:cubicBezTo>
                    <a:pt x="424" y="9862"/>
                    <a:pt x="609" y="9345"/>
                    <a:pt x="966" y="8988"/>
                  </a:cubicBezTo>
                  <a:cubicBezTo>
                    <a:pt x="1299" y="8641"/>
                    <a:pt x="1782" y="8444"/>
                    <a:pt x="2270" y="8444"/>
                  </a:cubicBezTo>
                  <a:cubicBezTo>
                    <a:pt x="2285" y="8444"/>
                    <a:pt x="2300" y="8445"/>
                    <a:pt x="2316" y="8445"/>
                  </a:cubicBezTo>
                  <a:cubicBezTo>
                    <a:pt x="2448" y="8459"/>
                    <a:pt x="2568" y="8471"/>
                    <a:pt x="2686" y="8498"/>
                  </a:cubicBezTo>
                  <a:cubicBezTo>
                    <a:pt x="2845" y="8524"/>
                    <a:pt x="3018" y="8538"/>
                    <a:pt x="3177" y="8538"/>
                  </a:cubicBezTo>
                  <a:cubicBezTo>
                    <a:pt x="3454" y="8538"/>
                    <a:pt x="3798" y="8432"/>
                    <a:pt x="3930" y="8141"/>
                  </a:cubicBezTo>
                  <a:cubicBezTo>
                    <a:pt x="4024" y="7916"/>
                    <a:pt x="3971" y="7612"/>
                    <a:pt x="3772" y="7294"/>
                  </a:cubicBezTo>
                  <a:cubicBezTo>
                    <a:pt x="3745" y="7241"/>
                    <a:pt x="3719" y="7188"/>
                    <a:pt x="3680" y="7148"/>
                  </a:cubicBezTo>
                  <a:cubicBezTo>
                    <a:pt x="3560" y="6963"/>
                    <a:pt x="3427" y="6765"/>
                    <a:pt x="3401" y="6553"/>
                  </a:cubicBezTo>
                  <a:cubicBezTo>
                    <a:pt x="3322" y="6050"/>
                    <a:pt x="3745" y="5626"/>
                    <a:pt x="4130" y="5309"/>
                  </a:cubicBezTo>
                  <a:cubicBezTo>
                    <a:pt x="4486" y="5017"/>
                    <a:pt x="4977" y="4607"/>
                    <a:pt x="4977" y="4051"/>
                  </a:cubicBezTo>
                  <a:cubicBezTo>
                    <a:pt x="4977" y="3786"/>
                    <a:pt x="4844" y="3521"/>
                    <a:pt x="4725" y="3283"/>
                  </a:cubicBezTo>
                  <a:cubicBezTo>
                    <a:pt x="4592" y="3006"/>
                    <a:pt x="4460" y="2754"/>
                    <a:pt x="4500" y="2476"/>
                  </a:cubicBezTo>
                  <a:cubicBezTo>
                    <a:pt x="4527" y="2198"/>
                    <a:pt x="4712" y="1947"/>
                    <a:pt x="5069" y="1682"/>
                  </a:cubicBezTo>
                  <a:cubicBezTo>
                    <a:pt x="5109" y="1642"/>
                    <a:pt x="5162" y="1603"/>
                    <a:pt x="5215" y="1576"/>
                  </a:cubicBezTo>
                  <a:cubicBezTo>
                    <a:pt x="5439" y="1404"/>
                    <a:pt x="5678" y="1232"/>
                    <a:pt x="5836" y="980"/>
                  </a:cubicBezTo>
                  <a:cubicBezTo>
                    <a:pt x="6022" y="662"/>
                    <a:pt x="6009" y="200"/>
                    <a:pt x="5704" y="1"/>
                  </a:cubicBezTo>
                  <a:close/>
                </a:path>
              </a:pathLst>
            </a:custGeom>
            <a:solidFill>
              <a:srgbClr val="75B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7"/>
            <p:cNvSpPr/>
            <p:nvPr/>
          </p:nvSpPr>
          <p:spPr>
            <a:xfrm>
              <a:off x="6732192" y="1852598"/>
              <a:ext cx="175441" cy="582262"/>
            </a:xfrm>
            <a:custGeom>
              <a:avLst/>
              <a:gdLst/>
              <a:ahLst/>
              <a:cxnLst/>
              <a:rect l="l" t="t" r="r" b="b"/>
              <a:pathLst>
                <a:path w="5335" h="17706" extrusionOk="0">
                  <a:moveTo>
                    <a:pt x="1358" y="1"/>
                  </a:moveTo>
                  <a:cubicBezTo>
                    <a:pt x="893" y="1"/>
                    <a:pt x="431" y="48"/>
                    <a:pt x="0" y="89"/>
                  </a:cubicBezTo>
                  <a:lnTo>
                    <a:pt x="0" y="168"/>
                  </a:lnTo>
                  <a:cubicBezTo>
                    <a:pt x="431" y="128"/>
                    <a:pt x="889" y="80"/>
                    <a:pt x="1351" y="80"/>
                  </a:cubicBezTo>
                  <a:cubicBezTo>
                    <a:pt x="1796" y="80"/>
                    <a:pt x="2245" y="124"/>
                    <a:pt x="2674" y="261"/>
                  </a:cubicBezTo>
                  <a:cubicBezTo>
                    <a:pt x="3429" y="499"/>
                    <a:pt x="4276" y="1188"/>
                    <a:pt x="4315" y="2127"/>
                  </a:cubicBezTo>
                  <a:cubicBezTo>
                    <a:pt x="4315" y="2326"/>
                    <a:pt x="4288" y="2524"/>
                    <a:pt x="4262" y="2709"/>
                  </a:cubicBezTo>
                  <a:cubicBezTo>
                    <a:pt x="4223" y="3027"/>
                    <a:pt x="4170" y="3358"/>
                    <a:pt x="4288" y="3662"/>
                  </a:cubicBezTo>
                  <a:cubicBezTo>
                    <a:pt x="4368" y="3927"/>
                    <a:pt x="4553" y="4139"/>
                    <a:pt x="4738" y="4351"/>
                  </a:cubicBezTo>
                  <a:cubicBezTo>
                    <a:pt x="4950" y="4589"/>
                    <a:pt x="5149" y="4814"/>
                    <a:pt x="5202" y="5118"/>
                  </a:cubicBezTo>
                  <a:cubicBezTo>
                    <a:pt x="5255" y="5397"/>
                    <a:pt x="5162" y="5727"/>
                    <a:pt x="4911" y="6085"/>
                  </a:cubicBezTo>
                  <a:cubicBezTo>
                    <a:pt x="4844" y="6177"/>
                    <a:pt x="4765" y="6270"/>
                    <a:pt x="4699" y="6362"/>
                  </a:cubicBezTo>
                  <a:cubicBezTo>
                    <a:pt x="4553" y="6548"/>
                    <a:pt x="4394" y="6747"/>
                    <a:pt x="4302" y="6971"/>
                  </a:cubicBezTo>
                  <a:cubicBezTo>
                    <a:pt x="3944" y="7726"/>
                    <a:pt x="4183" y="8600"/>
                    <a:pt x="4500" y="9420"/>
                  </a:cubicBezTo>
                  <a:lnTo>
                    <a:pt x="4514" y="9473"/>
                  </a:lnTo>
                  <a:cubicBezTo>
                    <a:pt x="4805" y="10241"/>
                    <a:pt x="5109" y="11048"/>
                    <a:pt x="4885" y="11815"/>
                  </a:cubicBezTo>
                  <a:cubicBezTo>
                    <a:pt x="4818" y="12041"/>
                    <a:pt x="4712" y="12253"/>
                    <a:pt x="4606" y="12451"/>
                  </a:cubicBezTo>
                  <a:cubicBezTo>
                    <a:pt x="4474" y="12715"/>
                    <a:pt x="4341" y="12967"/>
                    <a:pt x="4288" y="13259"/>
                  </a:cubicBezTo>
                  <a:cubicBezTo>
                    <a:pt x="4170" y="13827"/>
                    <a:pt x="4382" y="14397"/>
                    <a:pt x="4606" y="14926"/>
                  </a:cubicBezTo>
                  <a:lnTo>
                    <a:pt x="4633" y="14992"/>
                  </a:lnTo>
                  <a:cubicBezTo>
                    <a:pt x="4844" y="15482"/>
                    <a:pt x="5070" y="16012"/>
                    <a:pt x="5030" y="16541"/>
                  </a:cubicBezTo>
                  <a:cubicBezTo>
                    <a:pt x="4991" y="17071"/>
                    <a:pt x="4573" y="17627"/>
                    <a:pt x="4047" y="17627"/>
                  </a:cubicBezTo>
                  <a:cubicBezTo>
                    <a:pt x="4035" y="17627"/>
                    <a:pt x="4023" y="17627"/>
                    <a:pt x="4011" y="17626"/>
                  </a:cubicBezTo>
                  <a:lnTo>
                    <a:pt x="4011" y="17706"/>
                  </a:lnTo>
                  <a:lnTo>
                    <a:pt x="4050" y="17706"/>
                  </a:lnTo>
                  <a:cubicBezTo>
                    <a:pt x="4527" y="17706"/>
                    <a:pt x="5056" y="17256"/>
                    <a:pt x="5109" y="16554"/>
                  </a:cubicBezTo>
                  <a:cubicBezTo>
                    <a:pt x="5149" y="15998"/>
                    <a:pt x="4924" y="15468"/>
                    <a:pt x="4712" y="14953"/>
                  </a:cubicBezTo>
                  <a:lnTo>
                    <a:pt x="4685" y="14900"/>
                  </a:lnTo>
                  <a:cubicBezTo>
                    <a:pt x="4461" y="14370"/>
                    <a:pt x="4249" y="13827"/>
                    <a:pt x="4355" y="13271"/>
                  </a:cubicBezTo>
                  <a:cubicBezTo>
                    <a:pt x="4408" y="12994"/>
                    <a:pt x="4540" y="12742"/>
                    <a:pt x="4673" y="12491"/>
                  </a:cubicBezTo>
                  <a:cubicBezTo>
                    <a:pt x="4779" y="12279"/>
                    <a:pt x="4897" y="12067"/>
                    <a:pt x="4964" y="11842"/>
                  </a:cubicBezTo>
                  <a:cubicBezTo>
                    <a:pt x="5188" y="11048"/>
                    <a:pt x="4885" y="10227"/>
                    <a:pt x="4593" y="9447"/>
                  </a:cubicBezTo>
                  <a:lnTo>
                    <a:pt x="4567" y="9394"/>
                  </a:lnTo>
                  <a:cubicBezTo>
                    <a:pt x="4262" y="8586"/>
                    <a:pt x="4024" y="7739"/>
                    <a:pt x="4368" y="7011"/>
                  </a:cubicBezTo>
                  <a:cubicBezTo>
                    <a:pt x="4474" y="6800"/>
                    <a:pt x="4620" y="6601"/>
                    <a:pt x="4765" y="6403"/>
                  </a:cubicBezTo>
                  <a:cubicBezTo>
                    <a:pt x="4832" y="6323"/>
                    <a:pt x="4911" y="6230"/>
                    <a:pt x="4977" y="6138"/>
                  </a:cubicBezTo>
                  <a:cubicBezTo>
                    <a:pt x="5229" y="5753"/>
                    <a:pt x="5335" y="5409"/>
                    <a:pt x="5282" y="5105"/>
                  </a:cubicBezTo>
                  <a:cubicBezTo>
                    <a:pt x="5229" y="4788"/>
                    <a:pt x="5017" y="4536"/>
                    <a:pt x="4805" y="4298"/>
                  </a:cubicBezTo>
                  <a:cubicBezTo>
                    <a:pt x="4620" y="4100"/>
                    <a:pt x="4447" y="3888"/>
                    <a:pt x="4355" y="3636"/>
                  </a:cubicBezTo>
                  <a:cubicBezTo>
                    <a:pt x="4262" y="3345"/>
                    <a:pt x="4302" y="3041"/>
                    <a:pt x="4341" y="2723"/>
                  </a:cubicBezTo>
                  <a:cubicBezTo>
                    <a:pt x="4368" y="2524"/>
                    <a:pt x="4394" y="2326"/>
                    <a:pt x="4394" y="2127"/>
                  </a:cubicBezTo>
                  <a:cubicBezTo>
                    <a:pt x="4355" y="1147"/>
                    <a:pt x="3482" y="433"/>
                    <a:pt x="2687" y="182"/>
                  </a:cubicBezTo>
                  <a:cubicBezTo>
                    <a:pt x="2258" y="45"/>
                    <a:pt x="1807" y="1"/>
                    <a:pt x="1358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7"/>
            <p:cNvSpPr/>
            <p:nvPr/>
          </p:nvSpPr>
          <p:spPr>
            <a:xfrm>
              <a:off x="6866693" y="1996504"/>
              <a:ext cx="6117" cy="22263"/>
            </a:xfrm>
            <a:custGeom>
              <a:avLst/>
              <a:gdLst/>
              <a:ahLst/>
              <a:cxnLst/>
              <a:rect l="l" t="t" r="r" b="b"/>
              <a:pathLst>
                <a:path w="186" h="677" extrusionOk="0">
                  <a:moveTo>
                    <a:pt x="66" y="1"/>
                  </a:moveTo>
                  <a:lnTo>
                    <a:pt x="0" y="27"/>
                  </a:lnTo>
                  <a:cubicBezTo>
                    <a:pt x="80" y="213"/>
                    <a:pt x="106" y="438"/>
                    <a:pt x="66" y="663"/>
                  </a:cubicBezTo>
                  <a:lnTo>
                    <a:pt x="145" y="677"/>
                  </a:lnTo>
                  <a:cubicBezTo>
                    <a:pt x="186" y="425"/>
                    <a:pt x="159" y="200"/>
                    <a:pt x="66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7"/>
            <p:cNvSpPr/>
            <p:nvPr/>
          </p:nvSpPr>
          <p:spPr>
            <a:xfrm>
              <a:off x="6741762" y="1864634"/>
              <a:ext cx="127133" cy="132790"/>
            </a:xfrm>
            <a:custGeom>
              <a:avLst/>
              <a:gdLst/>
              <a:ahLst/>
              <a:cxnLst/>
              <a:rect l="l" t="t" r="r" b="b"/>
              <a:pathLst>
                <a:path w="3866" h="4038" extrusionOk="0">
                  <a:moveTo>
                    <a:pt x="1633" y="1"/>
                  </a:moveTo>
                  <a:cubicBezTo>
                    <a:pt x="1069" y="1"/>
                    <a:pt x="514" y="175"/>
                    <a:pt x="0" y="331"/>
                  </a:cubicBezTo>
                  <a:lnTo>
                    <a:pt x="27" y="411"/>
                  </a:lnTo>
                  <a:cubicBezTo>
                    <a:pt x="530" y="254"/>
                    <a:pt x="1082" y="80"/>
                    <a:pt x="1632" y="80"/>
                  </a:cubicBezTo>
                  <a:cubicBezTo>
                    <a:pt x="1777" y="80"/>
                    <a:pt x="1922" y="92"/>
                    <a:pt x="2065" y="120"/>
                  </a:cubicBezTo>
                  <a:cubicBezTo>
                    <a:pt x="2714" y="239"/>
                    <a:pt x="3389" y="795"/>
                    <a:pt x="3336" y="1496"/>
                  </a:cubicBezTo>
                  <a:cubicBezTo>
                    <a:pt x="3323" y="1695"/>
                    <a:pt x="3243" y="1893"/>
                    <a:pt x="3177" y="2079"/>
                  </a:cubicBezTo>
                  <a:cubicBezTo>
                    <a:pt x="3085" y="2357"/>
                    <a:pt x="2979" y="2648"/>
                    <a:pt x="3044" y="2939"/>
                  </a:cubicBezTo>
                  <a:cubicBezTo>
                    <a:pt x="3111" y="3190"/>
                    <a:pt x="3283" y="3389"/>
                    <a:pt x="3455" y="3575"/>
                  </a:cubicBezTo>
                  <a:cubicBezTo>
                    <a:pt x="3588" y="3720"/>
                    <a:pt x="3720" y="3866"/>
                    <a:pt x="3799" y="4037"/>
                  </a:cubicBezTo>
                  <a:lnTo>
                    <a:pt x="3865" y="4011"/>
                  </a:lnTo>
                  <a:cubicBezTo>
                    <a:pt x="3786" y="3826"/>
                    <a:pt x="3641" y="3667"/>
                    <a:pt x="3508" y="3522"/>
                  </a:cubicBezTo>
                  <a:cubicBezTo>
                    <a:pt x="3336" y="3336"/>
                    <a:pt x="3177" y="3151"/>
                    <a:pt x="3124" y="2926"/>
                  </a:cubicBezTo>
                  <a:cubicBezTo>
                    <a:pt x="3058" y="2648"/>
                    <a:pt x="3150" y="2384"/>
                    <a:pt x="3256" y="2105"/>
                  </a:cubicBezTo>
                  <a:cubicBezTo>
                    <a:pt x="3323" y="1907"/>
                    <a:pt x="3402" y="1708"/>
                    <a:pt x="3415" y="1496"/>
                  </a:cubicBezTo>
                  <a:cubicBezTo>
                    <a:pt x="3468" y="755"/>
                    <a:pt x="2767" y="160"/>
                    <a:pt x="2079" y="40"/>
                  </a:cubicBezTo>
                  <a:cubicBezTo>
                    <a:pt x="1930" y="13"/>
                    <a:pt x="1781" y="1"/>
                    <a:pt x="16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7"/>
            <p:cNvSpPr/>
            <p:nvPr/>
          </p:nvSpPr>
          <p:spPr>
            <a:xfrm>
              <a:off x="6531098" y="1871605"/>
              <a:ext cx="212437" cy="572396"/>
            </a:xfrm>
            <a:custGeom>
              <a:avLst/>
              <a:gdLst/>
              <a:ahLst/>
              <a:cxnLst/>
              <a:rect l="l" t="t" r="r" b="b"/>
              <a:pathLst>
                <a:path w="6460" h="17406" extrusionOk="0">
                  <a:moveTo>
                    <a:pt x="6208" y="1"/>
                  </a:moveTo>
                  <a:lnTo>
                    <a:pt x="6142" y="54"/>
                  </a:lnTo>
                  <a:cubicBezTo>
                    <a:pt x="6380" y="358"/>
                    <a:pt x="6247" y="834"/>
                    <a:pt x="5983" y="1125"/>
                  </a:cubicBezTo>
                  <a:cubicBezTo>
                    <a:pt x="5758" y="1390"/>
                    <a:pt x="5453" y="1549"/>
                    <a:pt x="5149" y="1708"/>
                  </a:cubicBezTo>
                  <a:lnTo>
                    <a:pt x="4991" y="1787"/>
                  </a:lnTo>
                  <a:cubicBezTo>
                    <a:pt x="4659" y="1960"/>
                    <a:pt x="4262" y="2224"/>
                    <a:pt x="4077" y="2622"/>
                  </a:cubicBezTo>
                  <a:cubicBezTo>
                    <a:pt x="3918" y="3005"/>
                    <a:pt x="3971" y="3428"/>
                    <a:pt x="4024" y="3839"/>
                  </a:cubicBezTo>
                  <a:lnTo>
                    <a:pt x="4050" y="3958"/>
                  </a:lnTo>
                  <a:cubicBezTo>
                    <a:pt x="4091" y="4328"/>
                    <a:pt x="4117" y="4858"/>
                    <a:pt x="3812" y="5202"/>
                  </a:cubicBezTo>
                  <a:cubicBezTo>
                    <a:pt x="3693" y="5348"/>
                    <a:pt x="3521" y="5440"/>
                    <a:pt x="3349" y="5533"/>
                  </a:cubicBezTo>
                  <a:cubicBezTo>
                    <a:pt x="3097" y="5678"/>
                    <a:pt x="2846" y="5811"/>
                    <a:pt x="2741" y="6089"/>
                  </a:cubicBezTo>
                  <a:cubicBezTo>
                    <a:pt x="2661" y="6314"/>
                    <a:pt x="2714" y="6552"/>
                    <a:pt x="2753" y="6778"/>
                  </a:cubicBezTo>
                  <a:cubicBezTo>
                    <a:pt x="2793" y="6976"/>
                    <a:pt x="2846" y="7175"/>
                    <a:pt x="2793" y="7373"/>
                  </a:cubicBezTo>
                  <a:cubicBezTo>
                    <a:pt x="2691" y="7795"/>
                    <a:pt x="2181" y="7982"/>
                    <a:pt x="1717" y="7982"/>
                  </a:cubicBezTo>
                  <a:cubicBezTo>
                    <a:pt x="1701" y="7982"/>
                    <a:pt x="1684" y="7982"/>
                    <a:pt x="1668" y="7981"/>
                  </a:cubicBezTo>
                  <a:cubicBezTo>
                    <a:pt x="1377" y="8022"/>
                    <a:pt x="1086" y="8220"/>
                    <a:pt x="874" y="8511"/>
                  </a:cubicBezTo>
                  <a:cubicBezTo>
                    <a:pt x="636" y="8829"/>
                    <a:pt x="517" y="9213"/>
                    <a:pt x="556" y="9531"/>
                  </a:cubicBezTo>
                  <a:cubicBezTo>
                    <a:pt x="609" y="9861"/>
                    <a:pt x="782" y="10152"/>
                    <a:pt x="940" y="10431"/>
                  </a:cubicBezTo>
                  <a:cubicBezTo>
                    <a:pt x="1152" y="10787"/>
                    <a:pt x="1350" y="11119"/>
                    <a:pt x="1311" y="11516"/>
                  </a:cubicBezTo>
                  <a:cubicBezTo>
                    <a:pt x="1258" y="11913"/>
                    <a:pt x="993" y="12204"/>
                    <a:pt x="715" y="12522"/>
                  </a:cubicBezTo>
                  <a:cubicBezTo>
                    <a:pt x="464" y="12799"/>
                    <a:pt x="212" y="13078"/>
                    <a:pt x="106" y="13435"/>
                  </a:cubicBezTo>
                  <a:cubicBezTo>
                    <a:pt x="0" y="13832"/>
                    <a:pt x="93" y="14308"/>
                    <a:pt x="411" y="14864"/>
                  </a:cubicBezTo>
                  <a:cubicBezTo>
                    <a:pt x="450" y="14943"/>
                    <a:pt x="503" y="15023"/>
                    <a:pt x="556" y="15102"/>
                  </a:cubicBezTo>
                  <a:cubicBezTo>
                    <a:pt x="741" y="15434"/>
                    <a:pt x="953" y="15778"/>
                    <a:pt x="1020" y="16148"/>
                  </a:cubicBezTo>
                  <a:cubicBezTo>
                    <a:pt x="1086" y="16625"/>
                    <a:pt x="888" y="17207"/>
                    <a:pt x="450" y="17340"/>
                  </a:cubicBezTo>
                  <a:lnTo>
                    <a:pt x="464" y="17405"/>
                  </a:lnTo>
                  <a:cubicBezTo>
                    <a:pt x="953" y="17260"/>
                    <a:pt x="1179" y="16638"/>
                    <a:pt x="1086" y="16135"/>
                  </a:cubicBezTo>
                  <a:cubicBezTo>
                    <a:pt x="1020" y="15751"/>
                    <a:pt x="821" y="15393"/>
                    <a:pt x="623" y="15063"/>
                  </a:cubicBezTo>
                  <a:cubicBezTo>
                    <a:pt x="570" y="14984"/>
                    <a:pt x="517" y="14904"/>
                    <a:pt x="477" y="14825"/>
                  </a:cubicBezTo>
                  <a:cubicBezTo>
                    <a:pt x="173" y="14282"/>
                    <a:pt x="80" y="13832"/>
                    <a:pt x="186" y="13448"/>
                  </a:cubicBezTo>
                  <a:cubicBezTo>
                    <a:pt x="279" y="13117"/>
                    <a:pt x="530" y="12839"/>
                    <a:pt x="768" y="12575"/>
                  </a:cubicBezTo>
                  <a:cubicBezTo>
                    <a:pt x="1046" y="12257"/>
                    <a:pt x="1338" y="11939"/>
                    <a:pt x="1377" y="11529"/>
                  </a:cubicBezTo>
                  <a:cubicBezTo>
                    <a:pt x="1430" y="11105"/>
                    <a:pt x="1218" y="10734"/>
                    <a:pt x="1006" y="10390"/>
                  </a:cubicBezTo>
                  <a:cubicBezTo>
                    <a:pt x="847" y="10113"/>
                    <a:pt x="676" y="9834"/>
                    <a:pt x="636" y="9517"/>
                  </a:cubicBezTo>
                  <a:cubicBezTo>
                    <a:pt x="596" y="9213"/>
                    <a:pt x="702" y="8855"/>
                    <a:pt x="927" y="8551"/>
                  </a:cubicBezTo>
                  <a:cubicBezTo>
                    <a:pt x="1138" y="8273"/>
                    <a:pt x="1403" y="8101"/>
                    <a:pt x="1668" y="8061"/>
                  </a:cubicBezTo>
                  <a:cubicBezTo>
                    <a:pt x="1684" y="8061"/>
                    <a:pt x="1699" y="8061"/>
                    <a:pt x="1715" y="8061"/>
                  </a:cubicBezTo>
                  <a:cubicBezTo>
                    <a:pt x="2218" y="8061"/>
                    <a:pt x="2745" y="7848"/>
                    <a:pt x="2873" y="7386"/>
                  </a:cubicBezTo>
                  <a:cubicBezTo>
                    <a:pt x="2926" y="7175"/>
                    <a:pt x="2873" y="6963"/>
                    <a:pt x="2833" y="6764"/>
                  </a:cubicBezTo>
                  <a:cubicBezTo>
                    <a:pt x="2780" y="6526"/>
                    <a:pt x="2741" y="6314"/>
                    <a:pt x="2820" y="6116"/>
                  </a:cubicBezTo>
                  <a:cubicBezTo>
                    <a:pt x="2912" y="5864"/>
                    <a:pt x="3138" y="5745"/>
                    <a:pt x="3376" y="5599"/>
                  </a:cubicBezTo>
                  <a:cubicBezTo>
                    <a:pt x="3561" y="5507"/>
                    <a:pt x="3733" y="5401"/>
                    <a:pt x="3879" y="5255"/>
                  </a:cubicBezTo>
                  <a:cubicBezTo>
                    <a:pt x="4196" y="4898"/>
                    <a:pt x="4170" y="4342"/>
                    <a:pt x="4117" y="3945"/>
                  </a:cubicBezTo>
                  <a:lnTo>
                    <a:pt x="4103" y="3825"/>
                  </a:lnTo>
                  <a:cubicBezTo>
                    <a:pt x="4050" y="3428"/>
                    <a:pt x="3997" y="3019"/>
                    <a:pt x="4156" y="2661"/>
                  </a:cubicBezTo>
                  <a:cubicBezTo>
                    <a:pt x="4315" y="2277"/>
                    <a:pt x="4712" y="2025"/>
                    <a:pt x="5017" y="1854"/>
                  </a:cubicBezTo>
                  <a:cubicBezTo>
                    <a:pt x="5070" y="1827"/>
                    <a:pt x="5136" y="1801"/>
                    <a:pt x="5189" y="1774"/>
                  </a:cubicBezTo>
                  <a:cubicBezTo>
                    <a:pt x="5494" y="1616"/>
                    <a:pt x="5811" y="1443"/>
                    <a:pt x="6036" y="1178"/>
                  </a:cubicBezTo>
                  <a:cubicBezTo>
                    <a:pt x="6314" y="861"/>
                    <a:pt x="6459" y="345"/>
                    <a:pt x="6208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7"/>
            <p:cNvSpPr/>
            <p:nvPr/>
          </p:nvSpPr>
          <p:spPr>
            <a:xfrm>
              <a:off x="6487131" y="1868120"/>
              <a:ext cx="235489" cy="515374"/>
            </a:xfrm>
            <a:custGeom>
              <a:avLst/>
              <a:gdLst/>
              <a:ahLst/>
              <a:cxnLst/>
              <a:rect l="l" t="t" r="r" b="b"/>
              <a:pathLst>
                <a:path w="7161" h="15672" extrusionOk="0">
                  <a:moveTo>
                    <a:pt x="7122" y="1"/>
                  </a:moveTo>
                  <a:lnTo>
                    <a:pt x="5096" y="1417"/>
                  </a:lnTo>
                  <a:cubicBezTo>
                    <a:pt x="4593" y="1775"/>
                    <a:pt x="4051" y="2198"/>
                    <a:pt x="4011" y="2820"/>
                  </a:cubicBezTo>
                  <a:cubicBezTo>
                    <a:pt x="3998" y="3072"/>
                    <a:pt x="4078" y="3323"/>
                    <a:pt x="4143" y="3561"/>
                  </a:cubicBezTo>
                  <a:cubicBezTo>
                    <a:pt x="4236" y="3892"/>
                    <a:pt x="4342" y="4210"/>
                    <a:pt x="4196" y="4501"/>
                  </a:cubicBezTo>
                  <a:cubicBezTo>
                    <a:pt x="4051" y="4805"/>
                    <a:pt x="3707" y="4951"/>
                    <a:pt x="3363" y="5083"/>
                  </a:cubicBezTo>
                  <a:cubicBezTo>
                    <a:pt x="3005" y="5229"/>
                    <a:pt x="2634" y="5387"/>
                    <a:pt x="2489" y="5732"/>
                  </a:cubicBezTo>
                  <a:cubicBezTo>
                    <a:pt x="2410" y="5931"/>
                    <a:pt x="2423" y="6142"/>
                    <a:pt x="2436" y="6354"/>
                  </a:cubicBezTo>
                  <a:cubicBezTo>
                    <a:pt x="2449" y="6526"/>
                    <a:pt x="2463" y="6711"/>
                    <a:pt x="2410" y="6884"/>
                  </a:cubicBezTo>
                  <a:cubicBezTo>
                    <a:pt x="2277" y="7307"/>
                    <a:pt x="1801" y="7505"/>
                    <a:pt x="1404" y="7637"/>
                  </a:cubicBezTo>
                  <a:lnTo>
                    <a:pt x="1377" y="7637"/>
                  </a:lnTo>
                  <a:cubicBezTo>
                    <a:pt x="954" y="7770"/>
                    <a:pt x="464" y="7929"/>
                    <a:pt x="239" y="8326"/>
                  </a:cubicBezTo>
                  <a:cubicBezTo>
                    <a:pt x="1" y="8776"/>
                    <a:pt x="146" y="9345"/>
                    <a:pt x="675" y="10046"/>
                  </a:cubicBezTo>
                  <a:cubicBezTo>
                    <a:pt x="1020" y="10510"/>
                    <a:pt x="1457" y="11079"/>
                    <a:pt x="1311" y="11661"/>
                  </a:cubicBezTo>
                  <a:cubicBezTo>
                    <a:pt x="1219" y="11979"/>
                    <a:pt x="993" y="12217"/>
                    <a:pt x="742" y="12455"/>
                  </a:cubicBezTo>
                  <a:cubicBezTo>
                    <a:pt x="530" y="12667"/>
                    <a:pt x="319" y="12866"/>
                    <a:pt x="199" y="13143"/>
                  </a:cubicBezTo>
                  <a:cubicBezTo>
                    <a:pt x="1" y="13567"/>
                    <a:pt x="80" y="14137"/>
                    <a:pt x="398" y="14613"/>
                  </a:cubicBezTo>
                  <a:cubicBezTo>
                    <a:pt x="649" y="14996"/>
                    <a:pt x="993" y="15275"/>
                    <a:pt x="1337" y="15540"/>
                  </a:cubicBezTo>
                  <a:lnTo>
                    <a:pt x="1351" y="15566"/>
                  </a:lnTo>
                  <a:cubicBezTo>
                    <a:pt x="1404" y="15593"/>
                    <a:pt x="1457" y="15632"/>
                    <a:pt x="1510" y="15672"/>
                  </a:cubicBezTo>
                  <a:lnTo>
                    <a:pt x="1549" y="15619"/>
                  </a:lnTo>
                  <a:lnTo>
                    <a:pt x="1404" y="15499"/>
                  </a:lnTo>
                  <a:cubicBezTo>
                    <a:pt x="1060" y="15235"/>
                    <a:pt x="716" y="14944"/>
                    <a:pt x="464" y="14573"/>
                  </a:cubicBezTo>
                  <a:cubicBezTo>
                    <a:pt x="225" y="14216"/>
                    <a:pt x="54" y="13660"/>
                    <a:pt x="266" y="13170"/>
                  </a:cubicBezTo>
                  <a:cubicBezTo>
                    <a:pt x="384" y="12919"/>
                    <a:pt x="596" y="12707"/>
                    <a:pt x="795" y="12508"/>
                  </a:cubicBezTo>
                  <a:cubicBezTo>
                    <a:pt x="1033" y="12270"/>
                    <a:pt x="1284" y="12019"/>
                    <a:pt x="1377" y="11688"/>
                  </a:cubicBezTo>
                  <a:cubicBezTo>
                    <a:pt x="1536" y="11066"/>
                    <a:pt x="1086" y="10484"/>
                    <a:pt x="728" y="10007"/>
                  </a:cubicBezTo>
                  <a:cubicBezTo>
                    <a:pt x="225" y="9332"/>
                    <a:pt x="80" y="8776"/>
                    <a:pt x="305" y="8366"/>
                  </a:cubicBezTo>
                  <a:cubicBezTo>
                    <a:pt x="517" y="7995"/>
                    <a:pt x="993" y="7849"/>
                    <a:pt x="1404" y="7717"/>
                  </a:cubicBezTo>
                  <a:lnTo>
                    <a:pt x="1417" y="7704"/>
                  </a:lnTo>
                  <a:cubicBezTo>
                    <a:pt x="1840" y="7572"/>
                    <a:pt x="2343" y="7360"/>
                    <a:pt x="2489" y="6896"/>
                  </a:cubicBezTo>
                  <a:cubicBezTo>
                    <a:pt x="2542" y="6725"/>
                    <a:pt x="2528" y="6526"/>
                    <a:pt x="2516" y="6340"/>
                  </a:cubicBezTo>
                  <a:cubicBezTo>
                    <a:pt x="2502" y="6142"/>
                    <a:pt x="2489" y="5943"/>
                    <a:pt x="2555" y="5772"/>
                  </a:cubicBezTo>
                  <a:cubicBezTo>
                    <a:pt x="2687" y="5440"/>
                    <a:pt x="3031" y="5308"/>
                    <a:pt x="3389" y="5163"/>
                  </a:cubicBezTo>
                  <a:cubicBezTo>
                    <a:pt x="3746" y="5017"/>
                    <a:pt x="4104" y="4872"/>
                    <a:pt x="4263" y="4540"/>
                  </a:cubicBezTo>
                  <a:cubicBezTo>
                    <a:pt x="4422" y="4210"/>
                    <a:pt x="4316" y="3866"/>
                    <a:pt x="4210" y="3534"/>
                  </a:cubicBezTo>
                  <a:cubicBezTo>
                    <a:pt x="4143" y="3296"/>
                    <a:pt x="4078" y="3058"/>
                    <a:pt x="4090" y="2820"/>
                  </a:cubicBezTo>
                  <a:cubicBezTo>
                    <a:pt x="4117" y="2237"/>
                    <a:pt x="4646" y="1828"/>
                    <a:pt x="5136" y="1483"/>
                  </a:cubicBezTo>
                  <a:lnTo>
                    <a:pt x="7161" y="67"/>
                  </a:lnTo>
                  <a:lnTo>
                    <a:pt x="7122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7"/>
            <p:cNvSpPr/>
            <p:nvPr/>
          </p:nvSpPr>
          <p:spPr>
            <a:xfrm>
              <a:off x="6420111" y="1850230"/>
              <a:ext cx="295998" cy="527607"/>
            </a:xfrm>
            <a:custGeom>
              <a:avLst/>
              <a:gdLst/>
              <a:ahLst/>
              <a:cxnLst/>
              <a:rect l="l" t="t" r="r" b="b"/>
              <a:pathLst>
                <a:path w="9001" h="16044" extrusionOk="0">
                  <a:moveTo>
                    <a:pt x="8263" y="0"/>
                  </a:moveTo>
                  <a:cubicBezTo>
                    <a:pt x="7687" y="0"/>
                    <a:pt x="7117" y="171"/>
                    <a:pt x="6645" y="505"/>
                  </a:cubicBezTo>
                  <a:cubicBezTo>
                    <a:pt x="5969" y="981"/>
                    <a:pt x="5533" y="1763"/>
                    <a:pt x="5466" y="2583"/>
                  </a:cubicBezTo>
                  <a:cubicBezTo>
                    <a:pt x="5454" y="2769"/>
                    <a:pt x="5454" y="2967"/>
                    <a:pt x="5454" y="3152"/>
                  </a:cubicBezTo>
                  <a:cubicBezTo>
                    <a:pt x="5466" y="3377"/>
                    <a:pt x="5466" y="3602"/>
                    <a:pt x="5440" y="3814"/>
                  </a:cubicBezTo>
                  <a:cubicBezTo>
                    <a:pt x="5387" y="4290"/>
                    <a:pt x="5163" y="4661"/>
                    <a:pt x="4845" y="4807"/>
                  </a:cubicBezTo>
                  <a:cubicBezTo>
                    <a:pt x="4633" y="4913"/>
                    <a:pt x="4368" y="4913"/>
                    <a:pt x="4116" y="4913"/>
                  </a:cubicBezTo>
                  <a:cubicBezTo>
                    <a:pt x="3772" y="4925"/>
                    <a:pt x="3415" y="4925"/>
                    <a:pt x="3190" y="5204"/>
                  </a:cubicBezTo>
                  <a:cubicBezTo>
                    <a:pt x="2952" y="5481"/>
                    <a:pt x="3018" y="5852"/>
                    <a:pt x="3084" y="6210"/>
                  </a:cubicBezTo>
                  <a:cubicBezTo>
                    <a:pt x="3137" y="6501"/>
                    <a:pt x="3190" y="6805"/>
                    <a:pt x="3084" y="7070"/>
                  </a:cubicBezTo>
                  <a:cubicBezTo>
                    <a:pt x="2925" y="7467"/>
                    <a:pt x="2449" y="7626"/>
                    <a:pt x="2039" y="7719"/>
                  </a:cubicBezTo>
                  <a:lnTo>
                    <a:pt x="2025" y="7719"/>
                  </a:lnTo>
                  <a:cubicBezTo>
                    <a:pt x="1602" y="7825"/>
                    <a:pt x="1125" y="7930"/>
                    <a:pt x="874" y="8301"/>
                  </a:cubicBezTo>
                  <a:cubicBezTo>
                    <a:pt x="516" y="8831"/>
                    <a:pt x="834" y="9531"/>
                    <a:pt x="1165" y="10022"/>
                  </a:cubicBezTo>
                  <a:lnTo>
                    <a:pt x="1178" y="10048"/>
                  </a:lnTo>
                  <a:cubicBezTo>
                    <a:pt x="1510" y="10537"/>
                    <a:pt x="1880" y="11093"/>
                    <a:pt x="1721" y="11649"/>
                  </a:cubicBezTo>
                  <a:cubicBezTo>
                    <a:pt x="1615" y="11993"/>
                    <a:pt x="1337" y="12232"/>
                    <a:pt x="1033" y="12484"/>
                  </a:cubicBezTo>
                  <a:cubicBezTo>
                    <a:pt x="887" y="12602"/>
                    <a:pt x="742" y="12722"/>
                    <a:pt x="609" y="12867"/>
                  </a:cubicBezTo>
                  <a:cubicBezTo>
                    <a:pt x="172" y="13343"/>
                    <a:pt x="1" y="14045"/>
                    <a:pt x="159" y="14667"/>
                  </a:cubicBezTo>
                  <a:cubicBezTo>
                    <a:pt x="318" y="15290"/>
                    <a:pt x="808" y="15832"/>
                    <a:pt x="1416" y="16043"/>
                  </a:cubicBezTo>
                  <a:lnTo>
                    <a:pt x="1443" y="15978"/>
                  </a:lnTo>
                  <a:cubicBezTo>
                    <a:pt x="860" y="15766"/>
                    <a:pt x="384" y="15249"/>
                    <a:pt x="225" y="14654"/>
                  </a:cubicBezTo>
                  <a:cubicBezTo>
                    <a:pt x="80" y="14058"/>
                    <a:pt x="252" y="13370"/>
                    <a:pt x="662" y="12920"/>
                  </a:cubicBezTo>
                  <a:cubicBezTo>
                    <a:pt x="795" y="12787"/>
                    <a:pt x="940" y="12655"/>
                    <a:pt x="1086" y="12536"/>
                  </a:cubicBezTo>
                  <a:cubicBezTo>
                    <a:pt x="1377" y="12298"/>
                    <a:pt x="1681" y="12046"/>
                    <a:pt x="1787" y="11676"/>
                  </a:cubicBezTo>
                  <a:cubicBezTo>
                    <a:pt x="1972" y="11081"/>
                    <a:pt x="1575" y="10511"/>
                    <a:pt x="1245" y="9995"/>
                  </a:cubicBezTo>
                  <a:lnTo>
                    <a:pt x="1231" y="9981"/>
                  </a:lnTo>
                  <a:cubicBezTo>
                    <a:pt x="913" y="9505"/>
                    <a:pt x="596" y="8843"/>
                    <a:pt x="927" y="8340"/>
                  </a:cubicBezTo>
                  <a:cubicBezTo>
                    <a:pt x="1165" y="7996"/>
                    <a:pt x="1628" y="7890"/>
                    <a:pt x="2039" y="7798"/>
                  </a:cubicBezTo>
                  <a:lnTo>
                    <a:pt x="2065" y="7798"/>
                  </a:lnTo>
                  <a:cubicBezTo>
                    <a:pt x="2475" y="7692"/>
                    <a:pt x="2978" y="7533"/>
                    <a:pt x="3151" y="7096"/>
                  </a:cubicBezTo>
                  <a:cubicBezTo>
                    <a:pt x="3269" y="6819"/>
                    <a:pt x="3216" y="6501"/>
                    <a:pt x="3151" y="6196"/>
                  </a:cubicBezTo>
                  <a:cubicBezTo>
                    <a:pt x="3098" y="5839"/>
                    <a:pt x="3031" y="5495"/>
                    <a:pt x="3243" y="5243"/>
                  </a:cubicBezTo>
                  <a:cubicBezTo>
                    <a:pt x="3442" y="5005"/>
                    <a:pt x="3772" y="5005"/>
                    <a:pt x="4116" y="4992"/>
                  </a:cubicBezTo>
                  <a:cubicBezTo>
                    <a:pt x="4381" y="4992"/>
                    <a:pt x="4646" y="4978"/>
                    <a:pt x="4871" y="4873"/>
                  </a:cubicBezTo>
                  <a:cubicBezTo>
                    <a:pt x="5215" y="4714"/>
                    <a:pt x="5454" y="4330"/>
                    <a:pt x="5519" y="3827"/>
                  </a:cubicBezTo>
                  <a:cubicBezTo>
                    <a:pt x="5546" y="3602"/>
                    <a:pt x="5533" y="3377"/>
                    <a:pt x="5533" y="3152"/>
                  </a:cubicBezTo>
                  <a:cubicBezTo>
                    <a:pt x="5533" y="2967"/>
                    <a:pt x="5533" y="2769"/>
                    <a:pt x="5546" y="2583"/>
                  </a:cubicBezTo>
                  <a:cubicBezTo>
                    <a:pt x="5613" y="1789"/>
                    <a:pt x="6036" y="1034"/>
                    <a:pt x="6698" y="571"/>
                  </a:cubicBezTo>
                  <a:cubicBezTo>
                    <a:pt x="7157" y="243"/>
                    <a:pt x="7723" y="74"/>
                    <a:pt x="8287" y="74"/>
                  </a:cubicBezTo>
                  <a:cubicBezTo>
                    <a:pt x="8519" y="74"/>
                    <a:pt x="8751" y="103"/>
                    <a:pt x="8974" y="161"/>
                  </a:cubicBezTo>
                  <a:lnTo>
                    <a:pt x="9001" y="95"/>
                  </a:lnTo>
                  <a:cubicBezTo>
                    <a:pt x="8759" y="31"/>
                    <a:pt x="8510" y="0"/>
                    <a:pt x="826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8" name="Google Shape;4868;p37"/>
          <p:cNvSpPr/>
          <p:nvPr/>
        </p:nvSpPr>
        <p:spPr>
          <a:xfrm>
            <a:off x="892638" y="1898417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9" name="Google Shape;4869;p37"/>
          <p:cNvSpPr/>
          <p:nvPr/>
        </p:nvSpPr>
        <p:spPr>
          <a:xfrm flipH="1">
            <a:off x="3840215" y="1473867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0" name="Google Shape;4870;p37"/>
          <p:cNvSpPr/>
          <p:nvPr/>
        </p:nvSpPr>
        <p:spPr>
          <a:xfrm flipH="1">
            <a:off x="7684658" y="71419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1" name="Google Shape;4871;p37"/>
          <p:cNvSpPr/>
          <p:nvPr/>
        </p:nvSpPr>
        <p:spPr>
          <a:xfrm flipH="1">
            <a:off x="6143936" y="674824"/>
            <a:ext cx="496676" cy="25285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2" name="Google Shape;4872;p37"/>
          <p:cNvSpPr/>
          <p:nvPr/>
        </p:nvSpPr>
        <p:spPr>
          <a:xfrm flipH="1">
            <a:off x="720011" y="576849"/>
            <a:ext cx="496676" cy="25285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3" name="Google Shape;4873;p37"/>
          <p:cNvGrpSpPr/>
          <p:nvPr/>
        </p:nvGrpSpPr>
        <p:grpSpPr>
          <a:xfrm rot="-1026619">
            <a:off x="5246498" y="764596"/>
            <a:ext cx="417098" cy="494910"/>
            <a:chOff x="1986313" y="2662236"/>
            <a:chExt cx="417116" cy="494931"/>
          </a:xfrm>
        </p:grpSpPr>
        <p:sp>
          <p:nvSpPr>
            <p:cNvPr id="4874" name="Google Shape;4874;p37"/>
            <p:cNvSpPr/>
            <p:nvPr/>
          </p:nvSpPr>
          <p:spPr>
            <a:xfrm>
              <a:off x="1986313" y="2662236"/>
              <a:ext cx="417116" cy="494931"/>
            </a:xfrm>
            <a:custGeom>
              <a:avLst/>
              <a:gdLst/>
              <a:ahLst/>
              <a:cxnLst/>
              <a:rect l="l" t="t" r="r" b="b"/>
              <a:pathLst>
                <a:path w="8657" h="10272" extrusionOk="0">
                  <a:moveTo>
                    <a:pt x="2767" y="0"/>
                  </a:moveTo>
                  <a:cubicBezTo>
                    <a:pt x="2568" y="0"/>
                    <a:pt x="2383" y="66"/>
                    <a:pt x="2251" y="212"/>
                  </a:cubicBezTo>
                  <a:cubicBezTo>
                    <a:pt x="2106" y="357"/>
                    <a:pt x="2026" y="542"/>
                    <a:pt x="2026" y="741"/>
                  </a:cubicBezTo>
                  <a:cubicBezTo>
                    <a:pt x="2026" y="1575"/>
                    <a:pt x="2701" y="2237"/>
                    <a:pt x="3535" y="2237"/>
                  </a:cubicBezTo>
                  <a:lnTo>
                    <a:pt x="3548" y="2237"/>
                  </a:lnTo>
                  <a:lnTo>
                    <a:pt x="3548" y="2250"/>
                  </a:lnTo>
                  <a:lnTo>
                    <a:pt x="3045" y="2250"/>
                  </a:lnTo>
                  <a:cubicBezTo>
                    <a:pt x="2648" y="2250"/>
                    <a:pt x="2304" y="2594"/>
                    <a:pt x="2304" y="2991"/>
                  </a:cubicBezTo>
                  <a:lnTo>
                    <a:pt x="2304" y="3574"/>
                  </a:lnTo>
                  <a:cubicBezTo>
                    <a:pt x="2304" y="3904"/>
                    <a:pt x="2529" y="4183"/>
                    <a:pt x="2833" y="4275"/>
                  </a:cubicBezTo>
                  <a:lnTo>
                    <a:pt x="2833" y="5268"/>
                  </a:lnTo>
                  <a:lnTo>
                    <a:pt x="1867" y="6340"/>
                  </a:lnTo>
                  <a:lnTo>
                    <a:pt x="491" y="7848"/>
                  </a:lnTo>
                  <a:cubicBezTo>
                    <a:pt x="106" y="8286"/>
                    <a:pt x="1" y="8881"/>
                    <a:pt x="239" y="9410"/>
                  </a:cubicBezTo>
                  <a:cubicBezTo>
                    <a:pt x="477" y="9940"/>
                    <a:pt x="980" y="10271"/>
                    <a:pt x="1562" y="10271"/>
                  </a:cubicBezTo>
                  <a:lnTo>
                    <a:pt x="7095" y="10271"/>
                  </a:lnTo>
                  <a:cubicBezTo>
                    <a:pt x="7677" y="10271"/>
                    <a:pt x="8180" y="9940"/>
                    <a:pt x="8418" y="9410"/>
                  </a:cubicBezTo>
                  <a:cubicBezTo>
                    <a:pt x="8657" y="8881"/>
                    <a:pt x="8551" y="8286"/>
                    <a:pt x="8167" y="7848"/>
                  </a:cubicBezTo>
                  <a:lnTo>
                    <a:pt x="5812" y="5268"/>
                  </a:lnTo>
                  <a:lnTo>
                    <a:pt x="5812" y="4275"/>
                  </a:lnTo>
                  <a:cubicBezTo>
                    <a:pt x="5930" y="4248"/>
                    <a:pt x="6036" y="4183"/>
                    <a:pt x="6129" y="4090"/>
                  </a:cubicBezTo>
                  <a:cubicBezTo>
                    <a:pt x="6274" y="3957"/>
                    <a:pt x="6341" y="3759"/>
                    <a:pt x="6341" y="3574"/>
                  </a:cubicBezTo>
                  <a:lnTo>
                    <a:pt x="6341" y="2991"/>
                  </a:lnTo>
                  <a:cubicBezTo>
                    <a:pt x="6341" y="2594"/>
                    <a:pt x="6010" y="2250"/>
                    <a:pt x="5600" y="2250"/>
                  </a:cubicBezTo>
                  <a:lnTo>
                    <a:pt x="5057" y="2250"/>
                  </a:lnTo>
                  <a:lnTo>
                    <a:pt x="5057" y="2237"/>
                  </a:lnTo>
                  <a:lnTo>
                    <a:pt x="5083" y="2237"/>
                  </a:lnTo>
                  <a:cubicBezTo>
                    <a:pt x="5917" y="2237"/>
                    <a:pt x="6592" y="1575"/>
                    <a:pt x="6592" y="741"/>
                  </a:cubicBezTo>
                  <a:cubicBezTo>
                    <a:pt x="6592" y="542"/>
                    <a:pt x="6512" y="357"/>
                    <a:pt x="6367" y="212"/>
                  </a:cubicBezTo>
                  <a:cubicBezTo>
                    <a:pt x="6221" y="66"/>
                    <a:pt x="6036" y="0"/>
                    <a:pt x="5838" y="0"/>
                  </a:cubicBezTo>
                  <a:lnTo>
                    <a:pt x="5189" y="0"/>
                  </a:lnTo>
                  <a:cubicBezTo>
                    <a:pt x="4871" y="0"/>
                    <a:pt x="4567" y="92"/>
                    <a:pt x="4303" y="278"/>
                  </a:cubicBezTo>
                  <a:cubicBezTo>
                    <a:pt x="4051" y="92"/>
                    <a:pt x="3747" y="0"/>
                    <a:pt x="3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7"/>
            <p:cNvSpPr/>
            <p:nvPr/>
          </p:nvSpPr>
          <p:spPr>
            <a:xfrm>
              <a:off x="2016909" y="2831837"/>
              <a:ext cx="355298" cy="287023"/>
            </a:xfrm>
            <a:custGeom>
              <a:avLst/>
              <a:gdLst/>
              <a:ahLst/>
              <a:cxnLst/>
              <a:rect l="l" t="t" r="r" b="b"/>
              <a:pathLst>
                <a:path w="7374" h="5957" extrusionOk="0">
                  <a:moveTo>
                    <a:pt x="2821" y="1"/>
                  </a:moveTo>
                  <a:lnTo>
                    <a:pt x="2821" y="1986"/>
                  </a:lnTo>
                  <a:lnTo>
                    <a:pt x="1695" y="3230"/>
                  </a:lnTo>
                  <a:lnTo>
                    <a:pt x="491" y="4752"/>
                  </a:lnTo>
                  <a:cubicBezTo>
                    <a:pt x="1" y="5281"/>
                    <a:pt x="200" y="5957"/>
                    <a:pt x="927" y="5957"/>
                  </a:cubicBezTo>
                  <a:lnTo>
                    <a:pt x="6460" y="5957"/>
                  </a:lnTo>
                  <a:cubicBezTo>
                    <a:pt x="7175" y="5957"/>
                    <a:pt x="7374" y="5281"/>
                    <a:pt x="6897" y="4752"/>
                  </a:cubicBezTo>
                  <a:lnTo>
                    <a:pt x="5692" y="3230"/>
                  </a:lnTo>
                  <a:lnTo>
                    <a:pt x="4568" y="1986"/>
                  </a:lnTo>
                  <a:lnTo>
                    <a:pt x="4568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7"/>
            <p:cNvSpPr/>
            <p:nvPr/>
          </p:nvSpPr>
          <p:spPr>
            <a:xfrm>
              <a:off x="2159143" y="2734268"/>
              <a:ext cx="63167" cy="278736"/>
            </a:xfrm>
            <a:custGeom>
              <a:avLst/>
              <a:gdLst/>
              <a:ahLst/>
              <a:cxnLst/>
              <a:rect l="l" t="t" r="r" b="b"/>
              <a:pathLst>
                <a:path w="1311" h="5785" extrusionOk="0">
                  <a:moveTo>
                    <a:pt x="716" y="0"/>
                  </a:moveTo>
                  <a:cubicBezTo>
                    <a:pt x="649" y="0"/>
                    <a:pt x="583" y="53"/>
                    <a:pt x="583" y="133"/>
                  </a:cubicBezTo>
                  <a:lnTo>
                    <a:pt x="583" y="4183"/>
                  </a:lnTo>
                  <a:lnTo>
                    <a:pt x="54" y="4541"/>
                  </a:lnTo>
                  <a:cubicBezTo>
                    <a:pt x="14" y="4567"/>
                    <a:pt x="1" y="4620"/>
                    <a:pt x="1" y="4659"/>
                  </a:cubicBezTo>
                  <a:lnTo>
                    <a:pt x="1" y="4950"/>
                  </a:lnTo>
                  <a:cubicBezTo>
                    <a:pt x="1" y="5030"/>
                    <a:pt x="54" y="5097"/>
                    <a:pt x="133" y="5097"/>
                  </a:cubicBezTo>
                  <a:cubicBezTo>
                    <a:pt x="213" y="5097"/>
                    <a:pt x="266" y="5030"/>
                    <a:pt x="266" y="4950"/>
                  </a:cubicBezTo>
                  <a:lnTo>
                    <a:pt x="266" y="4726"/>
                  </a:lnTo>
                  <a:lnTo>
                    <a:pt x="583" y="4514"/>
                  </a:lnTo>
                  <a:lnTo>
                    <a:pt x="583" y="5652"/>
                  </a:lnTo>
                  <a:cubicBezTo>
                    <a:pt x="583" y="5718"/>
                    <a:pt x="649" y="5785"/>
                    <a:pt x="716" y="5785"/>
                  </a:cubicBezTo>
                  <a:cubicBezTo>
                    <a:pt x="795" y="5785"/>
                    <a:pt x="861" y="5718"/>
                    <a:pt x="861" y="5652"/>
                  </a:cubicBezTo>
                  <a:lnTo>
                    <a:pt x="861" y="4249"/>
                  </a:lnTo>
                  <a:lnTo>
                    <a:pt x="861" y="3336"/>
                  </a:lnTo>
                  <a:lnTo>
                    <a:pt x="1072" y="3508"/>
                  </a:lnTo>
                  <a:cubicBezTo>
                    <a:pt x="1102" y="3525"/>
                    <a:pt x="1130" y="3535"/>
                    <a:pt x="1159" y="3535"/>
                  </a:cubicBezTo>
                  <a:cubicBezTo>
                    <a:pt x="1197" y="3535"/>
                    <a:pt x="1234" y="3519"/>
                    <a:pt x="1272" y="3482"/>
                  </a:cubicBezTo>
                  <a:cubicBezTo>
                    <a:pt x="1311" y="3415"/>
                    <a:pt x="1298" y="3336"/>
                    <a:pt x="1245" y="3297"/>
                  </a:cubicBezTo>
                  <a:lnTo>
                    <a:pt x="861" y="2992"/>
                  </a:lnTo>
                  <a:lnTo>
                    <a:pt x="861" y="133"/>
                  </a:lnTo>
                  <a:cubicBezTo>
                    <a:pt x="861" y="53"/>
                    <a:pt x="795" y="0"/>
                    <a:pt x="71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7"/>
            <p:cNvSpPr/>
            <p:nvPr/>
          </p:nvSpPr>
          <p:spPr>
            <a:xfrm>
              <a:off x="2127295" y="2800567"/>
              <a:ext cx="135248" cy="39606"/>
            </a:xfrm>
            <a:custGeom>
              <a:avLst/>
              <a:gdLst/>
              <a:ahLst/>
              <a:cxnLst/>
              <a:rect l="l" t="t" r="r" b="b"/>
              <a:pathLst>
                <a:path w="2807" h="822" extrusionOk="0">
                  <a:moveTo>
                    <a:pt x="119" y="1"/>
                  </a:moveTo>
                  <a:cubicBezTo>
                    <a:pt x="53" y="1"/>
                    <a:pt x="0" y="54"/>
                    <a:pt x="0" y="120"/>
                  </a:cubicBezTo>
                  <a:lnTo>
                    <a:pt x="0" y="703"/>
                  </a:lnTo>
                  <a:cubicBezTo>
                    <a:pt x="0" y="768"/>
                    <a:pt x="53" y="821"/>
                    <a:pt x="119" y="821"/>
                  </a:cubicBezTo>
                  <a:lnTo>
                    <a:pt x="2674" y="821"/>
                  </a:lnTo>
                  <a:cubicBezTo>
                    <a:pt x="2753" y="821"/>
                    <a:pt x="2806" y="768"/>
                    <a:pt x="2806" y="703"/>
                  </a:cubicBezTo>
                  <a:lnTo>
                    <a:pt x="2806" y="120"/>
                  </a:lnTo>
                  <a:cubicBezTo>
                    <a:pt x="2806" y="54"/>
                    <a:pt x="2753" y="1"/>
                    <a:pt x="267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7"/>
            <p:cNvSpPr/>
            <p:nvPr/>
          </p:nvSpPr>
          <p:spPr>
            <a:xfrm>
              <a:off x="2008670" y="2987466"/>
              <a:ext cx="372451" cy="139681"/>
            </a:xfrm>
            <a:custGeom>
              <a:avLst/>
              <a:gdLst/>
              <a:ahLst/>
              <a:cxnLst/>
              <a:rect l="l" t="t" r="r" b="b"/>
              <a:pathLst>
                <a:path w="7730" h="2899" extrusionOk="0">
                  <a:moveTo>
                    <a:pt x="1866" y="0"/>
                  </a:moveTo>
                  <a:lnTo>
                    <a:pt x="490" y="1522"/>
                  </a:lnTo>
                  <a:cubicBezTo>
                    <a:pt x="0" y="2051"/>
                    <a:pt x="371" y="2898"/>
                    <a:pt x="1098" y="2898"/>
                  </a:cubicBezTo>
                  <a:lnTo>
                    <a:pt x="6631" y="2898"/>
                  </a:lnTo>
                  <a:cubicBezTo>
                    <a:pt x="7346" y="2898"/>
                    <a:pt x="7730" y="2051"/>
                    <a:pt x="7240" y="1522"/>
                  </a:cubicBezTo>
                  <a:lnTo>
                    <a:pt x="5863" y="0"/>
                  </a:lnTo>
                  <a:cubicBezTo>
                    <a:pt x="4857" y="0"/>
                    <a:pt x="4857" y="397"/>
                    <a:pt x="3865" y="397"/>
                  </a:cubicBezTo>
                  <a:cubicBezTo>
                    <a:pt x="2872" y="397"/>
                    <a:pt x="2872" y="0"/>
                    <a:pt x="186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7"/>
            <p:cNvSpPr/>
            <p:nvPr/>
          </p:nvSpPr>
          <p:spPr>
            <a:xfrm>
              <a:off x="2085810" y="3061426"/>
              <a:ext cx="32571" cy="32571"/>
            </a:xfrm>
            <a:custGeom>
              <a:avLst/>
              <a:gdLst/>
              <a:ahLst/>
              <a:cxnLst/>
              <a:rect l="l" t="t" r="r" b="b"/>
              <a:pathLst>
                <a:path w="676" h="676" extrusionOk="0">
                  <a:moveTo>
                    <a:pt x="344" y="1"/>
                  </a:moveTo>
                  <a:cubicBezTo>
                    <a:pt x="159" y="1"/>
                    <a:pt x="0" y="146"/>
                    <a:pt x="0" y="331"/>
                  </a:cubicBezTo>
                  <a:cubicBezTo>
                    <a:pt x="0" y="516"/>
                    <a:pt x="159" y="675"/>
                    <a:pt x="344" y="675"/>
                  </a:cubicBezTo>
                  <a:cubicBezTo>
                    <a:pt x="530" y="675"/>
                    <a:pt x="676" y="516"/>
                    <a:pt x="676" y="331"/>
                  </a:cubicBezTo>
                  <a:cubicBezTo>
                    <a:pt x="676" y="146"/>
                    <a:pt x="530" y="1"/>
                    <a:pt x="34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7"/>
            <p:cNvSpPr/>
            <p:nvPr/>
          </p:nvSpPr>
          <p:spPr>
            <a:xfrm>
              <a:off x="2249726" y="3026349"/>
              <a:ext cx="31945" cy="3194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0"/>
                  </a:moveTo>
                  <a:cubicBezTo>
                    <a:pt x="145" y="0"/>
                    <a:pt x="0" y="159"/>
                    <a:pt x="0" y="332"/>
                  </a:cubicBezTo>
                  <a:cubicBezTo>
                    <a:pt x="0" y="517"/>
                    <a:pt x="145" y="662"/>
                    <a:pt x="331" y="662"/>
                  </a:cubicBezTo>
                  <a:cubicBezTo>
                    <a:pt x="516" y="662"/>
                    <a:pt x="662" y="517"/>
                    <a:pt x="662" y="332"/>
                  </a:cubicBezTo>
                  <a:cubicBezTo>
                    <a:pt x="662" y="159"/>
                    <a:pt x="516" y="0"/>
                    <a:pt x="331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7"/>
            <p:cNvSpPr/>
            <p:nvPr/>
          </p:nvSpPr>
          <p:spPr>
            <a:xfrm>
              <a:off x="2113852" y="2691579"/>
              <a:ext cx="79790" cy="49098"/>
            </a:xfrm>
            <a:custGeom>
              <a:avLst/>
              <a:gdLst/>
              <a:ahLst/>
              <a:cxnLst/>
              <a:rect l="l" t="t" r="r" b="b"/>
              <a:pathLst>
                <a:path w="1656" h="1019" extrusionOk="0">
                  <a:moveTo>
                    <a:pt x="120" y="0"/>
                  </a:moveTo>
                  <a:cubicBezTo>
                    <a:pt x="94" y="0"/>
                    <a:pt x="54" y="13"/>
                    <a:pt x="41" y="39"/>
                  </a:cubicBezTo>
                  <a:cubicBezTo>
                    <a:pt x="14" y="66"/>
                    <a:pt x="1" y="92"/>
                    <a:pt x="1" y="132"/>
                  </a:cubicBezTo>
                  <a:cubicBezTo>
                    <a:pt x="1" y="622"/>
                    <a:pt x="398" y="1019"/>
                    <a:pt x="888" y="1019"/>
                  </a:cubicBezTo>
                  <a:lnTo>
                    <a:pt x="1656" y="1019"/>
                  </a:lnTo>
                  <a:lnTo>
                    <a:pt x="1656" y="886"/>
                  </a:lnTo>
                  <a:cubicBezTo>
                    <a:pt x="1656" y="397"/>
                    <a:pt x="1259" y="0"/>
                    <a:pt x="76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7"/>
            <p:cNvSpPr/>
            <p:nvPr/>
          </p:nvSpPr>
          <p:spPr>
            <a:xfrm>
              <a:off x="2193594" y="2691579"/>
              <a:ext cx="80417" cy="49098"/>
            </a:xfrm>
            <a:custGeom>
              <a:avLst/>
              <a:gdLst/>
              <a:ahLst/>
              <a:cxnLst/>
              <a:rect l="l" t="t" r="r" b="b"/>
              <a:pathLst>
                <a:path w="1669" h="1019" extrusionOk="0">
                  <a:moveTo>
                    <a:pt x="887" y="0"/>
                  </a:moveTo>
                  <a:cubicBezTo>
                    <a:pt x="398" y="0"/>
                    <a:pt x="1" y="397"/>
                    <a:pt x="1" y="886"/>
                  </a:cubicBezTo>
                  <a:lnTo>
                    <a:pt x="1" y="1019"/>
                  </a:lnTo>
                  <a:lnTo>
                    <a:pt x="781" y="1019"/>
                  </a:lnTo>
                  <a:cubicBezTo>
                    <a:pt x="1271" y="1019"/>
                    <a:pt x="1668" y="622"/>
                    <a:pt x="1668" y="132"/>
                  </a:cubicBezTo>
                  <a:cubicBezTo>
                    <a:pt x="1668" y="92"/>
                    <a:pt x="1655" y="66"/>
                    <a:pt x="1628" y="39"/>
                  </a:cubicBezTo>
                  <a:cubicBezTo>
                    <a:pt x="1602" y="13"/>
                    <a:pt x="1575" y="0"/>
                    <a:pt x="15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7"/>
            <p:cNvSpPr/>
            <p:nvPr/>
          </p:nvSpPr>
          <p:spPr>
            <a:xfrm>
              <a:off x="2141316" y="3035937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0"/>
                  </a:moveTo>
                  <a:cubicBezTo>
                    <a:pt x="66" y="0"/>
                    <a:pt x="0" y="66"/>
                    <a:pt x="0" y="133"/>
                  </a:cubicBezTo>
                  <a:cubicBezTo>
                    <a:pt x="0" y="212"/>
                    <a:pt x="66" y="265"/>
                    <a:pt x="133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6"/>
                    <a:pt x="212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7"/>
            <p:cNvSpPr/>
            <p:nvPr/>
          </p:nvSpPr>
          <p:spPr>
            <a:xfrm>
              <a:off x="2182753" y="304292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53" y="0"/>
                    <a:pt x="0" y="67"/>
                    <a:pt x="0" y="133"/>
                  </a:cubicBezTo>
                  <a:cubicBezTo>
                    <a:pt x="0" y="212"/>
                    <a:pt x="53" y="265"/>
                    <a:pt x="132" y="265"/>
                  </a:cubicBezTo>
                  <a:cubicBezTo>
                    <a:pt x="199" y="265"/>
                    <a:pt x="265" y="212"/>
                    <a:pt x="265" y="133"/>
                  </a:cubicBezTo>
                  <a:cubicBezTo>
                    <a:pt x="265" y="67"/>
                    <a:pt x="199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7"/>
            <p:cNvSpPr/>
            <p:nvPr/>
          </p:nvSpPr>
          <p:spPr>
            <a:xfrm>
              <a:off x="2253533" y="3087541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1"/>
                  </a:moveTo>
                  <a:cubicBezTo>
                    <a:pt x="54" y="1"/>
                    <a:pt x="1" y="54"/>
                    <a:pt x="1" y="133"/>
                  </a:cubicBezTo>
                  <a:cubicBezTo>
                    <a:pt x="1" y="200"/>
                    <a:pt x="54" y="266"/>
                    <a:pt x="133" y="266"/>
                  </a:cubicBezTo>
                  <a:cubicBezTo>
                    <a:pt x="213" y="266"/>
                    <a:pt x="266" y="200"/>
                    <a:pt x="266" y="133"/>
                  </a:cubicBezTo>
                  <a:cubicBezTo>
                    <a:pt x="266" y="54"/>
                    <a:pt x="213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7"/>
            <p:cNvSpPr/>
            <p:nvPr/>
          </p:nvSpPr>
          <p:spPr>
            <a:xfrm>
              <a:off x="2050107" y="308373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67" y="0"/>
                    <a:pt x="0" y="67"/>
                    <a:pt x="0" y="133"/>
                  </a:cubicBezTo>
                  <a:cubicBezTo>
                    <a:pt x="0" y="212"/>
                    <a:pt x="67" y="265"/>
                    <a:pt x="132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7"/>
                    <a:pt x="212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7"/>
            <p:cNvSpPr/>
            <p:nvPr/>
          </p:nvSpPr>
          <p:spPr>
            <a:xfrm>
              <a:off x="2149555" y="3086962"/>
              <a:ext cx="12817" cy="12768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3" y="0"/>
                  </a:moveTo>
                  <a:cubicBezTo>
                    <a:pt x="54" y="0"/>
                    <a:pt x="1" y="66"/>
                    <a:pt x="1" y="133"/>
                  </a:cubicBezTo>
                  <a:cubicBezTo>
                    <a:pt x="1" y="212"/>
                    <a:pt x="54" y="265"/>
                    <a:pt x="133" y="265"/>
                  </a:cubicBezTo>
                  <a:cubicBezTo>
                    <a:pt x="200" y="265"/>
                    <a:pt x="266" y="212"/>
                    <a:pt x="266" y="133"/>
                  </a:cubicBezTo>
                  <a:cubicBezTo>
                    <a:pt x="266" y="66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7"/>
            <p:cNvSpPr/>
            <p:nvPr/>
          </p:nvSpPr>
          <p:spPr>
            <a:xfrm>
              <a:off x="2303305" y="3070966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3" y="1"/>
                  </a:moveTo>
                  <a:cubicBezTo>
                    <a:pt x="53" y="1"/>
                    <a:pt x="0" y="67"/>
                    <a:pt x="0" y="133"/>
                  </a:cubicBezTo>
                  <a:cubicBezTo>
                    <a:pt x="0" y="213"/>
                    <a:pt x="53" y="265"/>
                    <a:pt x="133" y="265"/>
                  </a:cubicBezTo>
                  <a:cubicBezTo>
                    <a:pt x="198" y="265"/>
                    <a:pt x="265" y="213"/>
                    <a:pt x="265" y="133"/>
                  </a:cubicBezTo>
                  <a:cubicBezTo>
                    <a:pt x="265" y="67"/>
                    <a:pt x="198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9" name="Google Shape;4889;p37"/>
          <p:cNvGrpSpPr/>
          <p:nvPr/>
        </p:nvGrpSpPr>
        <p:grpSpPr>
          <a:xfrm rot="484257">
            <a:off x="7952870" y="1247970"/>
            <a:ext cx="374332" cy="494933"/>
            <a:chOff x="1328864" y="4108572"/>
            <a:chExt cx="374330" cy="494931"/>
          </a:xfrm>
        </p:grpSpPr>
        <p:sp>
          <p:nvSpPr>
            <p:cNvPr id="4890" name="Google Shape;4890;p37"/>
            <p:cNvSpPr/>
            <p:nvPr/>
          </p:nvSpPr>
          <p:spPr>
            <a:xfrm>
              <a:off x="1328864" y="4108572"/>
              <a:ext cx="374330" cy="494931"/>
            </a:xfrm>
            <a:custGeom>
              <a:avLst/>
              <a:gdLst/>
              <a:ahLst/>
              <a:cxnLst/>
              <a:rect l="l" t="t" r="r" b="b"/>
              <a:pathLst>
                <a:path w="7769" h="10272" extrusionOk="0">
                  <a:moveTo>
                    <a:pt x="3878" y="1"/>
                  </a:moveTo>
                  <a:cubicBezTo>
                    <a:pt x="2806" y="1"/>
                    <a:pt x="1919" y="834"/>
                    <a:pt x="1774" y="1933"/>
                  </a:cubicBezTo>
                  <a:cubicBezTo>
                    <a:pt x="1442" y="2158"/>
                    <a:pt x="1178" y="2449"/>
                    <a:pt x="966" y="2793"/>
                  </a:cubicBezTo>
                  <a:cubicBezTo>
                    <a:pt x="688" y="3243"/>
                    <a:pt x="542" y="3786"/>
                    <a:pt x="542" y="4328"/>
                  </a:cubicBezTo>
                  <a:cubicBezTo>
                    <a:pt x="542" y="4448"/>
                    <a:pt x="556" y="4566"/>
                    <a:pt x="569" y="4686"/>
                  </a:cubicBezTo>
                  <a:cubicBezTo>
                    <a:pt x="198" y="5110"/>
                    <a:pt x="0" y="5652"/>
                    <a:pt x="0" y="6234"/>
                  </a:cubicBezTo>
                  <a:cubicBezTo>
                    <a:pt x="0" y="7478"/>
                    <a:pt x="953" y="8498"/>
                    <a:pt x="2131" y="8498"/>
                  </a:cubicBezTo>
                  <a:lnTo>
                    <a:pt x="2898" y="8498"/>
                  </a:lnTo>
                  <a:lnTo>
                    <a:pt x="2898" y="9530"/>
                  </a:lnTo>
                  <a:cubicBezTo>
                    <a:pt x="2898" y="9940"/>
                    <a:pt x="3242" y="10272"/>
                    <a:pt x="3653" y="10272"/>
                  </a:cubicBezTo>
                  <a:lnTo>
                    <a:pt x="4116" y="10272"/>
                  </a:lnTo>
                  <a:cubicBezTo>
                    <a:pt x="4527" y="10272"/>
                    <a:pt x="4871" y="9940"/>
                    <a:pt x="4871" y="9530"/>
                  </a:cubicBezTo>
                  <a:lnTo>
                    <a:pt x="4871" y="8498"/>
                  </a:lnTo>
                  <a:lnTo>
                    <a:pt x="5639" y="8498"/>
                  </a:lnTo>
                  <a:cubicBezTo>
                    <a:pt x="6816" y="8498"/>
                    <a:pt x="7769" y="7478"/>
                    <a:pt x="7769" y="6234"/>
                  </a:cubicBezTo>
                  <a:cubicBezTo>
                    <a:pt x="7769" y="5652"/>
                    <a:pt x="7571" y="5110"/>
                    <a:pt x="7200" y="4686"/>
                  </a:cubicBezTo>
                  <a:cubicBezTo>
                    <a:pt x="7213" y="4566"/>
                    <a:pt x="7227" y="4448"/>
                    <a:pt x="7227" y="4328"/>
                  </a:cubicBezTo>
                  <a:cubicBezTo>
                    <a:pt x="7227" y="3786"/>
                    <a:pt x="7081" y="3243"/>
                    <a:pt x="6803" y="2793"/>
                  </a:cubicBezTo>
                  <a:cubicBezTo>
                    <a:pt x="6591" y="2449"/>
                    <a:pt x="6313" y="2158"/>
                    <a:pt x="5995" y="1933"/>
                  </a:cubicBezTo>
                  <a:cubicBezTo>
                    <a:pt x="5850" y="834"/>
                    <a:pt x="4950" y="1"/>
                    <a:pt x="3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7"/>
            <p:cNvSpPr/>
            <p:nvPr/>
          </p:nvSpPr>
          <p:spPr>
            <a:xfrm>
              <a:off x="1358207" y="4138541"/>
              <a:ext cx="315065" cy="350190"/>
            </a:xfrm>
            <a:custGeom>
              <a:avLst/>
              <a:gdLst/>
              <a:ahLst/>
              <a:cxnLst/>
              <a:rect l="l" t="t" r="r" b="b"/>
              <a:pathLst>
                <a:path w="6539" h="7268" extrusionOk="0">
                  <a:moveTo>
                    <a:pt x="3269" y="0"/>
                  </a:moveTo>
                  <a:cubicBezTo>
                    <a:pt x="2435" y="0"/>
                    <a:pt x="1747" y="741"/>
                    <a:pt x="1747" y="1655"/>
                  </a:cubicBezTo>
                  <a:lnTo>
                    <a:pt x="1747" y="1682"/>
                  </a:lnTo>
                  <a:cubicBezTo>
                    <a:pt x="1045" y="2026"/>
                    <a:pt x="556" y="2806"/>
                    <a:pt x="556" y="3706"/>
                  </a:cubicBezTo>
                  <a:cubicBezTo>
                    <a:pt x="556" y="3905"/>
                    <a:pt x="582" y="4103"/>
                    <a:pt x="622" y="4289"/>
                  </a:cubicBezTo>
                  <a:cubicBezTo>
                    <a:pt x="251" y="4580"/>
                    <a:pt x="0" y="5070"/>
                    <a:pt x="0" y="5612"/>
                  </a:cubicBezTo>
                  <a:cubicBezTo>
                    <a:pt x="0" y="6526"/>
                    <a:pt x="674" y="7267"/>
                    <a:pt x="1522" y="7267"/>
                  </a:cubicBezTo>
                  <a:lnTo>
                    <a:pt x="5030" y="7267"/>
                  </a:lnTo>
                  <a:cubicBezTo>
                    <a:pt x="5863" y="7267"/>
                    <a:pt x="6538" y="6526"/>
                    <a:pt x="6538" y="5612"/>
                  </a:cubicBezTo>
                  <a:cubicBezTo>
                    <a:pt x="6538" y="5070"/>
                    <a:pt x="6300" y="4580"/>
                    <a:pt x="5930" y="4289"/>
                  </a:cubicBezTo>
                  <a:cubicBezTo>
                    <a:pt x="5969" y="4103"/>
                    <a:pt x="5995" y="3905"/>
                    <a:pt x="5995" y="3706"/>
                  </a:cubicBezTo>
                  <a:cubicBezTo>
                    <a:pt x="5995" y="2806"/>
                    <a:pt x="5506" y="2026"/>
                    <a:pt x="4791" y="1682"/>
                  </a:cubicBezTo>
                  <a:lnTo>
                    <a:pt x="4791" y="1655"/>
                  </a:lnTo>
                  <a:cubicBezTo>
                    <a:pt x="4791" y="741"/>
                    <a:pt x="4116" y="0"/>
                    <a:pt x="326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7"/>
            <p:cNvSpPr/>
            <p:nvPr/>
          </p:nvSpPr>
          <p:spPr>
            <a:xfrm>
              <a:off x="1498466" y="4246951"/>
              <a:ext cx="35125" cy="326533"/>
            </a:xfrm>
            <a:custGeom>
              <a:avLst/>
              <a:gdLst/>
              <a:ahLst/>
              <a:cxnLst/>
              <a:rect l="l" t="t" r="r" b="b"/>
              <a:pathLst>
                <a:path w="729" h="6777" extrusionOk="0">
                  <a:moveTo>
                    <a:pt x="358" y="0"/>
                  </a:moveTo>
                  <a:cubicBezTo>
                    <a:pt x="160" y="0"/>
                    <a:pt x="1" y="159"/>
                    <a:pt x="1" y="358"/>
                  </a:cubicBezTo>
                  <a:lnTo>
                    <a:pt x="1" y="6658"/>
                  </a:lnTo>
                  <a:cubicBezTo>
                    <a:pt x="1" y="6724"/>
                    <a:pt x="54" y="6777"/>
                    <a:pt x="133" y="6777"/>
                  </a:cubicBezTo>
                  <a:lnTo>
                    <a:pt x="596" y="6777"/>
                  </a:lnTo>
                  <a:cubicBezTo>
                    <a:pt x="675" y="6777"/>
                    <a:pt x="728" y="6724"/>
                    <a:pt x="728" y="6658"/>
                  </a:cubicBezTo>
                  <a:lnTo>
                    <a:pt x="728" y="358"/>
                  </a:lnTo>
                  <a:cubicBezTo>
                    <a:pt x="728" y="159"/>
                    <a:pt x="569" y="0"/>
                    <a:pt x="358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7"/>
            <p:cNvSpPr/>
            <p:nvPr/>
          </p:nvSpPr>
          <p:spPr>
            <a:xfrm>
              <a:off x="1446188" y="4296242"/>
              <a:ext cx="63842" cy="47074"/>
            </a:xfrm>
            <a:custGeom>
              <a:avLst/>
              <a:gdLst/>
              <a:ahLst/>
              <a:cxnLst/>
              <a:rect l="l" t="t" r="r" b="b"/>
              <a:pathLst>
                <a:path w="1325" h="977" extrusionOk="0">
                  <a:moveTo>
                    <a:pt x="150" y="0"/>
                  </a:moveTo>
                  <a:cubicBezTo>
                    <a:pt x="108" y="0"/>
                    <a:pt x="64" y="18"/>
                    <a:pt x="40" y="50"/>
                  </a:cubicBezTo>
                  <a:cubicBezTo>
                    <a:pt x="1" y="116"/>
                    <a:pt x="13" y="209"/>
                    <a:pt x="66" y="248"/>
                  </a:cubicBezTo>
                  <a:lnTo>
                    <a:pt x="1099" y="950"/>
                  </a:lnTo>
                  <a:cubicBezTo>
                    <a:pt x="1125" y="976"/>
                    <a:pt x="1151" y="976"/>
                    <a:pt x="1178" y="976"/>
                  </a:cubicBezTo>
                  <a:cubicBezTo>
                    <a:pt x="1218" y="976"/>
                    <a:pt x="1257" y="963"/>
                    <a:pt x="1284" y="923"/>
                  </a:cubicBezTo>
                  <a:cubicBezTo>
                    <a:pt x="1324" y="857"/>
                    <a:pt x="1310" y="777"/>
                    <a:pt x="1245" y="724"/>
                  </a:cubicBezTo>
                  <a:lnTo>
                    <a:pt x="225" y="23"/>
                  </a:lnTo>
                  <a:cubicBezTo>
                    <a:pt x="204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7"/>
            <p:cNvSpPr/>
            <p:nvPr/>
          </p:nvSpPr>
          <p:spPr>
            <a:xfrm>
              <a:off x="1521449" y="4377573"/>
              <a:ext cx="64420" cy="47363"/>
            </a:xfrm>
            <a:custGeom>
              <a:avLst/>
              <a:gdLst/>
              <a:ahLst/>
              <a:cxnLst/>
              <a:rect l="l" t="t" r="r" b="b"/>
              <a:pathLst>
                <a:path w="1337" h="983" extrusionOk="0">
                  <a:moveTo>
                    <a:pt x="1177" y="1"/>
                  </a:moveTo>
                  <a:cubicBezTo>
                    <a:pt x="1151" y="1"/>
                    <a:pt x="1124" y="9"/>
                    <a:pt x="1098" y="30"/>
                  </a:cubicBezTo>
                  <a:lnTo>
                    <a:pt x="80" y="731"/>
                  </a:lnTo>
                  <a:cubicBezTo>
                    <a:pt x="27" y="771"/>
                    <a:pt x="0" y="863"/>
                    <a:pt x="53" y="916"/>
                  </a:cubicBezTo>
                  <a:cubicBezTo>
                    <a:pt x="80" y="956"/>
                    <a:pt x="119" y="983"/>
                    <a:pt x="159" y="983"/>
                  </a:cubicBezTo>
                  <a:cubicBezTo>
                    <a:pt x="186" y="983"/>
                    <a:pt x="212" y="969"/>
                    <a:pt x="239" y="956"/>
                  </a:cubicBezTo>
                  <a:lnTo>
                    <a:pt x="1257" y="254"/>
                  </a:lnTo>
                  <a:cubicBezTo>
                    <a:pt x="1324" y="201"/>
                    <a:pt x="1337" y="122"/>
                    <a:pt x="1284" y="56"/>
                  </a:cubicBezTo>
                  <a:cubicBezTo>
                    <a:pt x="1259" y="23"/>
                    <a:pt x="1220" y="1"/>
                    <a:pt x="1177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5" name="Google Shape;4895;p37"/>
          <p:cNvGrpSpPr/>
          <p:nvPr/>
        </p:nvGrpSpPr>
        <p:grpSpPr>
          <a:xfrm>
            <a:off x="3454077" y="1090609"/>
            <a:ext cx="468719" cy="494931"/>
            <a:chOff x="1962752" y="4108572"/>
            <a:chExt cx="468719" cy="494931"/>
          </a:xfrm>
        </p:grpSpPr>
        <p:sp>
          <p:nvSpPr>
            <p:cNvPr id="4896" name="Google Shape;4896;p37"/>
            <p:cNvSpPr/>
            <p:nvPr/>
          </p:nvSpPr>
          <p:spPr>
            <a:xfrm>
              <a:off x="1962752" y="4108572"/>
              <a:ext cx="468719" cy="494931"/>
            </a:xfrm>
            <a:custGeom>
              <a:avLst/>
              <a:gdLst/>
              <a:ahLst/>
              <a:cxnLst/>
              <a:rect l="l" t="t" r="r" b="b"/>
              <a:pathLst>
                <a:path w="9728" h="10272" extrusionOk="0">
                  <a:moveTo>
                    <a:pt x="5745" y="8061"/>
                  </a:moveTo>
                  <a:lnTo>
                    <a:pt x="5903" y="8286"/>
                  </a:lnTo>
                  <a:lnTo>
                    <a:pt x="5745" y="8180"/>
                  </a:lnTo>
                  <a:lnTo>
                    <a:pt x="5745" y="8061"/>
                  </a:lnTo>
                  <a:close/>
                  <a:moveTo>
                    <a:pt x="3018" y="1"/>
                  </a:moveTo>
                  <a:cubicBezTo>
                    <a:pt x="2065" y="1"/>
                    <a:pt x="1245" y="622"/>
                    <a:pt x="966" y="1510"/>
                  </a:cubicBezTo>
                  <a:lnTo>
                    <a:pt x="490" y="1681"/>
                  </a:lnTo>
                  <a:cubicBezTo>
                    <a:pt x="198" y="1801"/>
                    <a:pt x="0" y="2065"/>
                    <a:pt x="0" y="2383"/>
                  </a:cubicBezTo>
                  <a:cubicBezTo>
                    <a:pt x="0" y="2687"/>
                    <a:pt x="198" y="2965"/>
                    <a:pt x="477" y="3071"/>
                  </a:cubicBezTo>
                  <a:lnTo>
                    <a:pt x="1245" y="3375"/>
                  </a:lnTo>
                  <a:cubicBezTo>
                    <a:pt x="1324" y="3481"/>
                    <a:pt x="1416" y="3587"/>
                    <a:pt x="1509" y="3680"/>
                  </a:cubicBezTo>
                  <a:lnTo>
                    <a:pt x="1509" y="3971"/>
                  </a:lnTo>
                  <a:cubicBezTo>
                    <a:pt x="1509" y="5295"/>
                    <a:pt x="2157" y="6525"/>
                    <a:pt x="3243" y="7280"/>
                  </a:cubicBezTo>
                  <a:lnTo>
                    <a:pt x="3004" y="7333"/>
                  </a:lnTo>
                  <a:cubicBezTo>
                    <a:pt x="2595" y="7425"/>
                    <a:pt x="2343" y="7822"/>
                    <a:pt x="2422" y="8233"/>
                  </a:cubicBezTo>
                  <a:cubicBezTo>
                    <a:pt x="2436" y="8272"/>
                    <a:pt x="2448" y="8325"/>
                    <a:pt x="2475" y="8366"/>
                  </a:cubicBezTo>
                  <a:cubicBezTo>
                    <a:pt x="2607" y="8657"/>
                    <a:pt x="2872" y="8816"/>
                    <a:pt x="3150" y="8828"/>
                  </a:cubicBezTo>
                  <a:cubicBezTo>
                    <a:pt x="3216" y="8908"/>
                    <a:pt x="3309" y="8987"/>
                    <a:pt x="3401" y="9040"/>
                  </a:cubicBezTo>
                  <a:cubicBezTo>
                    <a:pt x="3428" y="9040"/>
                    <a:pt x="3442" y="9054"/>
                    <a:pt x="3468" y="9067"/>
                  </a:cubicBezTo>
                  <a:cubicBezTo>
                    <a:pt x="3613" y="9345"/>
                    <a:pt x="3865" y="9504"/>
                    <a:pt x="4143" y="9504"/>
                  </a:cubicBezTo>
                  <a:cubicBezTo>
                    <a:pt x="4209" y="9596"/>
                    <a:pt x="4289" y="9663"/>
                    <a:pt x="4395" y="9716"/>
                  </a:cubicBezTo>
                  <a:cubicBezTo>
                    <a:pt x="4503" y="9775"/>
                    <a:pt x="4621" y="9804"/>
                    <a:pt x="4738" y="9804"/>
                  </a:cubicBezTo>
                  <a:cubicBezTo>
                    <a:pt x="4905" y="9804"/>
                    <a:pt x="5069" y="9745"/>
                    <a:pt x="5201" y="9636"/>
                  </a:cubicBezTo>
                  <a:lnTo>
                    <a:pt x="5307" y="9716"/>
                  </a:lnTo>
                  <a:cubicBezTo>
                    <a:pt x="5321" y="9716"/>
                    <a:pt x="5321" y="9728"/>
                    <a:pt x="5334" y="9728"/>
                  </a:cubicBezTo>
                  <a:cubicBezTo>
                    <a:pt x="5462" y="9809"/>
                    <a:pt x="5603" y="9848"/>
                    <a:pt x="5742" y="9848"/>
                  </a:cubicBezTo>
                  <a:cubicBezTo>
                    <a:pt x="5948" y="9848"/>
                    <a:pt x="6150" y="9762"/>
                    <a:pt x="6301" y="9596"/>
                  </a:cubicBezTo>
                  <a:cubicBezTo>
                    <a:pt x="6327" y="9583"/>
                    <a:pt x="6340" y="9557"/>
                    <a:pt x="6353" y="9530"/>
                  </a:cubicBezTo>
                  <a:cubicBezTo>
                    <a:pt x="6433" y="9437"/>
                    <a:pt x="6472" y="9319"/>
                    <a:pt x="6486" y="9199"/>
                  </a:cubicBezTo>
                  <a:lnTo>
                    <a:pt x="6618" y="9398"/>
                  </a:lnTo>
                  <a:cubicBezTo>
                    <a:pt x="6989" y="9954"/>
                    <a:pt x="7610" y="10272"/>
                    <a:pt x="8233" y="10272"/>
                  </a:cubicBezTo>
                  <a:cubicBezTo>
                    <a:pt x="8603" y="10272"/>
                    <a:pt x="8960" y="10166"/>
                    <a:pt x="9292" y="9954"/>
                  </a:cubicBezTo>
                  <a:cubicBezTo>
                    <a:pt x="9636" y="9728"/>
                    <a:pt x="9728" y="9278"/>
                    <a:pt x="9504" y="8922"/>
                  </a:cubicBezTo>
                  <a:lnTo>
                    <a:pt x="8762" y="7769"/>
                  </a:lnTo>
                  <a:cubicBezTo>
                    <a:pt x="8907" y="7717"/>
                    <a:pt x="9054" y="7651"/>
                    <a:pt x="9199" y="7584"/>
                  </a:cubicBezTo>
                  <a:cubicBezTo>
                    <a:pt x="9410" y="7478"/>
                    <a:pt x="9556" y="7267"/>
                    <a:pt x="9596" y="7042"/>
                  </a:cubicBezTo>
                  <a:cubicBezTo>
                    <a:pt x="9636" y="6804"/>
                    <a:pt x="9556" y="6566"/>
                    <a:pt x="9384" y="6393"/>
                  </a:cubicBezTo>
                  <a:lnTo>
                    <a:pt x="9146" y="6155"/>
                  </a:lnTo>
                  <a:lnTo>
                    <a:pt x="9146" y="6142"/>
                  </a:lnTo>
                  <a:lnTo>
                    <a:pt x="5162" y="2145"/>
                  </a:lnTo>
                  <a:cubicBezTo>
                    <a:pt x="5162" y="954"/>
                    <a:pt x="4196" y="1"/>
                    <a:pt x="3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7"/>
            <p:cNvSpPr/>
            <p:nvPr/>
          </p:nvSpPr>
          <p:spPr>
            <a:xfrm>
              <a:off x="1991420" y="4202961"/>
              <a:ext cx="51748" cy="44039"/>
            </a:xfrm>
            <a:custGeom>
              <a:avLst/>
              <a:gdLst/>
              <a:ahLst/>
              <a:cxnLst/>
              <a:rect l="l" t="t" r="r" b="b"/>
              <a:pathLst>
                <a:path w="1074" h="914" extrusionOk="0">
                  <a:moveTo>
                    <a:pt x="900" y="1"/>
                  </a:moveTo>
                  <a:lnTo>
                    <a:pt x="106" y="304"/>
                  </a:lnTo>
                  <a:cubicBezTo>
                    <a:pt x="0" y="345"/>
                    <a:pt x="0" y="504"/>
                    <a:pt x="106" y="543"/>
                  </a:cubicBezTo>
                  <a:lnTo>
                    <a:pt x="1073" y="913"/>
                  </a:lnTo>
                  <a:cubicBezTo>
                    <a:pt x="953" y="702"/>
                    <a:pt x="1073" y="451"/>
                    <a:pt x="1073" y="186"/>
                  </a:cubicBezTo>
                  <a:cubicBezTo>
                    <a:pt x="1073" y="133"/>
                    <a:pt x="888" y="66"/>
                    <a:pt x="900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7"/>
            <p:cNvSpPr/>
            <p:nvPr/>
          </p:nvSpPr>
          <p:spPr>
            <a:xfrm>
              <a:off x="2254159" y="4455484"/>
              <a:ext cx="143584" cy="118143"/>
            </a:xfrm>
            <a:custGeom>
              <a:avLst/>
              <a:gdLst/>
              <a:ahLst/>
              <a:cxnLst/>
              <a:rect l="l" t="t" r="r" b="b"/>
              <a:pathLst>
                <a:path w="2980" h="2452" extrusionOk="0">
                  <a:moveTo>
                    <a:pt x="200" y="1"/>
                  </a:moveTo>
                  <a:lnTo>
                    <a:pt x="0" y="186"/>
                  </a:lnTo>
                  <a:lnTo>
                    <a:pt x="226" y="543"/>
                  </a:lnTo>
                  <a:lnTo>
                    <a:pt x="1086" y="1854"/>
                  </a:lnTo>
                  <a:cubicBezTo>
                    <a:pt x="1338" y="2241"/>
                    <a:pt x="1756" y="2451"/>
                    <a:pt x="2184" y="2451"/>
                  </a:cubicBezTo>
                  <a:cubicBezTo>
                    <a:pt x="2429" y="2451"/>
                    <a:pt x="2678" y="2382"/>
                    <a:pt x="2900" y="2237"/>
                  </a:cubicBezTo>
                  <a:cubicBezTo>
                    <a:pt x="2965" y="2198"/>
                    <a:pt x="2979" y="2119"/>
                    <a:pt x="2939" y="2066"/>
                  </a:cubicBezTo>
                  <a:lnTo>
                    <a:pt x="1947" y="543"/>
                  </a:lnTo>
                  <a:lnTo>
                    <a:pt x="1721" y="186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7"/>
            <p:cNvSpPr/>
            <p:nvPr/>
          </p:nvSpPr>
          <p:spPr>
            <a:xfrm>
              <a:off x="2034158" y="4138541"/>
              <a:ext cx="302972" cy="325955"/>
            </a:xfrm>
            <a:custGeom>
              <a:avLst/>
              <a:gdLst/>
              <a:ahLst/>
              <a:cxnLst/>
              <a:rect l="l" t="t" r="r" b="b"/>
              <a:pathLst>
                <a:path w="6288" h="6765" extrusionOk="0">
                  <a:moveTo>
                    <a:pt x="1536" y="0"/>
                  </a:moveTo>
                  <a:cubicBezTo>
                    <a:pt x="689" y="0"/>
                    <a:pt x="1" y="676"/>
                    <a:pt x="1" y="1523"/>
                  </a:cubicBezTo>
                  <a:cubicBezTo>
                    <a:pt x="1" y="2039"/>
                    <a:pt x="252" y="2502"/>
                    <a:pt x="649" y="2780"/>
                  </a:cubicBezTo>
                  <a:lnTo>
                    <a:pt x="649" y="3349"/>
                  </a:lnTo>
                  <a:cubicBezTo>
                    <a:pt x="649" y="5229"/>
                    <a:pt x="2171" y="6764"/>
                    <a:pt x="4064" y="6764"/>
                  </a:cubicBezTo>
                  <a:lnTo>
                    <a:pt x="6287" y="6764"/>
                  </a:lnTo>
                  <a:lnTo>
                    <a:pt x="3058" y="1761"/>
                  </a:lnTo>
                  <a:cubicBezTo>
                    <a:pt x="3058" y="1682"/>
                    <a:pt x="3071" y="1602"/>
                    <a:pt x="3071" y="1523"/>
                  </a:cubicBezTo>
                  <a:cubicBezTo>
                    <a:pt x="3071" y="676"/>
                    <a:pt x="2383" y="0"/>
                    <a:pt x="1536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7"/>
            <p:cNvSpPr/>
            <p:nvPr/>
          </p:nvSpPr>
          <p:spPr>
            <a:xfrm>
              <a:off x="2125319" y="4223390"/>
              <a:ext cx="271749" cy="242695"/>
            </a:xfrm>
            <a:custGeom>
              <a:avLst/>
              <a:gdLst/>
              <a:ahLst/>
              <a:cxnLst/>
              <a:rect l="l" t="t" r="r" b="b"/>
              <a:pathLst>
                <a:path w="5640" h="5037" extrusionOk="0">
                  <a:moveTo>
                    <a:pt x="1166" y="0"/>
                  </a:moveTo>
                  <a:lnTo>
                    <a:pt x="1166" y="0"/>
                  </a:lnTo>
                  <a:cubicBezTo>
                    <a:pt x="1" y="1310"/>
                    <a:pt x="200" y="3216"/>
                    <a:pt x="1629" y="4301"/>
                  </a:cubicBezTo>
                  <a:cubicBezTo>
                    <a:pt x="2275" y="4796"/>
                    <a:pt x="3070" y="5037"/>
                    <a:pt x="3861" y="5037"/>
                  </a:cubicBezTo>
                  <a:cubicBezTo>
                    <a:pt x="4446" y="5037"/>
                    <a:pt x="5029" y="4904"/>
                    <a:pt x="5547" y="4645"/>
                  </a:cubicBezTo>
                  <a:cubicBezTo>
                    <a:pt x="5627" y="4606"/>
                    <a:pt x="5639" y="4500"/>
                    <a:pt x="5574" y="4447"/>
                  </a:cubicBezTo>
                  <a:lnTo>
                    <a:pt x="116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7"/>
            <p:cNvSpPr/>
            <p:nvPr/>
          </p:nvSpPr>
          <p:spPr>
            <a:xfrm>
              <a:off x="2178898" y="4237989"/>
              <a:ext cx="203523" cy="189309"/>
            </a:xfrm>
            <a:custGeom>
              <a:avLst/>
              <a:gdLst/>
              <a:ahLst/>
              <a:cxnLst/>
              <a:rect l="l" t="t" r="r" b="b"/>
              <a:pathLst>
                <a:path w="4224" h="3929" extrusionOk="0">
                  <a:moveTo>
                    <a:pt x="345" y="1"/>
                  </a:moveTo>
                  <a:cubicBezTo>
                    <a:pt x="1" y="1127"/>
                    <a:pt x="385" y="2383"/>
                    <a:pt x="1444" y="3191"/>
                  </a:cubicBezTo>
                  <a:cubicBezTo>
                    <a:pt x="2102" y="3688"/>
                    <a:pt x="2893" y="3929"/>
                    <a:pt x="3687" y="3929"/>
                  </a:cubicBezTo>
                  <a:cubicBezTo>
                    <a:pt x="3866" y="3929"/>
                    <a:pt x="4045" y="3917"/>
                    <a:pt x="4223" y="3892"/>
                  </a:cubicBezTo>
                  <a:lnTo>
                    <a:pt x="345" y="1"/>
                  </a:ln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7"/>
            <p:cNvSpPr/>
            <p:nvPr/>
          </p:nvSpPr>
          <p:spPr>
            <a:xfrm>
              <a:off x="2108166" y="4436982"/>
              <a:ext cx="139055" cy="116553"/>
            </a:xfrm>
            <a:custGeom>
              <a:avLst/>
              <a:gdLst/>
              <a:ahLst/>
              <a:cxnLst/>
              <a:rect l="l" t="t" r="r" b="b"/>
              <a:pathLst>
                <a:path w="2886" h="2419" extrusionOk="0">
                  <a:moveTo>
                    <a:pt x="992" y="1"/>
                  </a:moveTo>
                  <a:cubicBezTo>
                    <a:pt x="913" y="1"/>
                    <a:pt x="860" y="53"/>
                    <a:pt x="860" y="133"/>
                  </a:cubicBezTo>
                  <a:lnTo>
                    <a:pt x="860" y="953"/>
                  </a:lnTo>
                  <a:lnTo>
                    <a:pt x="119" y="1126"/>
                  </a:lnTo>
                  <a:cubicBezTo>
                    <a:pt x="39" y="1139"/>
                    <a:pt x="0" y="1205"/>
                    <a:pt x="13" y="1285"/>
                  </a:cubicBezTo>
                  <a:cubicBezTo>
                    <a:pt x="48" y="1354"/>
                    <a:pt x="93" y="1393"/>
                    <a:pt x="148" y="1393"/>
                  </a:cubicBezTo>
                  <a:cubicBezTo>
                    <a:pt x="155" y="1393"/>
                    <a:pt x="163" y="1392"/>
                    <a:pt x="172" y="1391"/>
                  </a:cubicBezTo>
                  <a:lnTo>
                    <a:pt x="741" y="1258"/>
                  </a:lnTo>
                  <a:lnTo>
                    <a:pt x="622" y="1483"/>
                  </a:lnTo>
                  <a:cubicBezTo>
                    <a:pt x="582" y="1550"/>
                    <a:pt x="609" y="1642"/>
                    <a:pt x="675" y="1668"/>
                  </a:cubicBezTo>
                  <a:cubicBezTo>
                    <a:pt x="696" y="1681"/>
                    <a:pt x="719" y="1687"/>
                    <a:pt x="741" y="1687"/>
                  </a:cubicBezTo>
                  <a:cubicBezTo>
                    <a:pt x="788" y="1687"/>
                    <a:pt x="833" y="1660"/>
                    <a:pt x="860" y="1615"/>
                  </a:cubicBezTo>
                  <a:lnTo>
                    <a:pt x="1045" y="1271"/>
                  </a:lnTo>
                  <a:lnTo>
                    <a:pt x="1628" y="1682"/>
                  </a:lnTo>
                  <a:lnTo>
                    <a:pt x="1098" y="1801"/>
                  </a:lnTo>
                  <a:cubicBezTo>
                    <a:pt x="1032" y="1814"/>
                    <a:pt x="980" y="1894"/>
                    <a:pt x="992" y="1959"/>
                  </a:cubicBezTo>
                  <a:cubicBezTo>
                    <a:pt x="1026" y="2037"/>
                    <a:pt x="1077" y="2069"/>
                    <a:pt x="1132" y="2069"/>
                  </a:cubicBezTo>
                  <a:cubicBezTo>
                    <a:pt x="1143" y="2069"/>
                    <a:pt x="1154" y="2068"/>
                    <a:pt x="1165" y="2065"/>
                  </a:cubicBezTo>
                  <a:lnTo>
                    <a:pt x="1721" y="1947"/>
                  </a:lnTo>
                  <a:lnTo>
                    <a:pt x="1601" y="2171"/>
                  </a:lnTo>
                  <a:cubicBezTo>
                    <a:pt x="1575" y="2238"/>
                    <a:pt x="1601" y="2317"/>
                    <a:pt x="1668" y="2356"/>
                  </a:cubicBezTo>
                  <a:cubicBezTo>
                    <a:pt x="1685" y="2363"/>
                    <a:pt x="1703" y="2367"/>
                    <a:pt x="1720" y="2367"/>
                  </a:cubicBezTo>
                  <a:cubicBezTo>
                    <a:pt x="1771" y="2367"/>
                    <a:pt x="1820" y="2339"/>
                    <a:pt x="1839" y="2291"/>
                  </a:cubicBezTo>
                  <a:lnTo>
                    <a:pt x="2025" y="1947"/>
                  </a:lnTo>
                  <a:lnTo>
                    <a:pt x="2647" y="2397"/>
                  </a:lnTo>
                  <a:cubicBezTo>
                    <a:pt x="2672" y="2411"/>
                    <a:pt x="2697" y="2419"/>
                    <a:pt x="2721" y="2419"/>
                  </a:cubicBezTo>
                  <a:cubicBezTo>
                    <a:pt x="2761" y="2419"/>
                    <a:pt x="2799" y="2398"/>
                    <a:pt x="2832" y="2356"/>
                  </a:cubicBezTo>
                  <a:cubicBezTo>
                    <a:pt x="2885" y="2304"/>
                    <a:pt x="2859" y="2211"/>
                    <a:pt x="2806" y="2171"/>
                  </a:cubicBezTo>
                  <a:lnTo>
                    <a:pt x="2118" y="1682"/>
                  </a:lnTo>
                  <a:lnTo>
                    <a:pt x="2118" y="530"/>
                  </a:lnTo>
                  <a:cubicBezTo>
                    <a:pt x="2118" y="451"/>
                    <a:pt x="2051" y="385"/>
                    <a:pt x="1985" y="385"/>
                  </a:cubicBezTo>
                  <a:cubicBezTo>
                    <a:pt x="1906" y="385"/>
                    <a:pt x="1839" y="451"/>
                    <a:pt x="1839" y="530"/>
                  </a:cubicBezTo>
                  <a:lnTo>
                    <a:pt x="1839" y="1509"/>
                  </a:lnTo>
                  <a:lnTo>
                    <a:pt x="1125" y="994"/>
                  </a:lnTo>
                  <a:lnTo>
                    <a:pt x="1125" y="133"/>
                  </a:lnTo>
                  <a:cubicBezTo>
                    <a:pt x="1125" y="53"/>
                    <a:pt x="1072" y="1"/>
                    <a:pt x="992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7"/>
            <p:cNvSpPr/>
            <p:nvPr/>
          </p:nvSpPr>
          <p:spPr>
            <a:xfrm>
              <a:off x="2077522" y="4202961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1"/>
                  </a:moveTo>
                  <a:cubicBezTo>
                    <a:pt x="54" y="1"/>
                    <a:pt x="1" y="53"/>
                    <a:pt x="1" y="133"/>
                  </a:cubicBezTo>
                  <a:cubicBezTo>
                    <a:pt x="1" y="212"/>
                    <a:pt x="54" y="265"/>
                    <a:pt x="133" y="265"/>
                  </a:cubicBezTo>
                  <a:cubicBezTo>
                    <a:pt x="199" y="265"/>
                    <a:pt x="265" y="212"/>
                    <a:pt x="265" y="133"/>
                  </a:cubicBezTo>
                  <a:cubicBezTo>
                    <a:pt x="265" y="53"/>
                    <a:pt x="199" y="1"/>
                    <a:pt x="133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4" name="Google Shape;4904;p37"/>
          <p:cNvGrpSpPr/>
          <p:nvPr/>
        </p:nvGrpSpPr>
        <p:grpSpPr>
          <a:xfrm rot="678866">
            <a:off x="4827107" y="3607445"/>
            <a:ext cx="353961" cy="494948"/>
            <a:chOff x="6769915" y="4108572"/>
            <a:chExt cx="353949" cy="494931"/>
          </a:xfrm>
        </p:grpSpPr>
        <p:sp>
          <p:nvSpPr>
            <p:cNvPr id="4905" name="Google Shape;4905;p37"/>
            <p:cNvSpPr/>
            <p:nvPr/>
          </p:nvSpPr>
          <p:spPr>
            <a:xfrm>
              <a:off x="6769915" y="4108572"/>
              <a:ext cx="353949" cy="494931"/>
            </a:xfrm>
            <a:custGeom>
              <a:avLst/>
              <a:gdLst/>
              <a:ahLst/>
              <a:cxnLst/>
              <a:rect l="l" t="t" r="r" b="b"/>
              <a:pathLst>
                <a:path w="7346" h="10272" extrusionOk="0">
                  <a:moveTo>
                    <a:pt x="3680" y="1"/>
                  </a:moveTo>
                  <a:cubicBezTo>
                    <a:pt x="3468" y="1"/>
                    <a:pt x="3256" y="93"/>
                    <a:pt x="3110" y="252"/>
                  </a:cubicBezTo>
                  <a:lnTo>
                    <a:pt x="2713" y="702"/>
                  </a:lnTo>
                  <a:cubicBezTo>
                    <a:pt x="2607" y="821"/>
                    <a:pt x="2501" y="954"/>
                    <a:pt x="2409" y="1086"/>
                  </a:cubicBezTo>
                  <a:cubicBezTo>
                    <a:pt x="2383" y="1072"/>
                    <a:pt x="2356" y="1060"/>
                    <a:pt x="2316" y="1046"/>
                  </a:cubicBezTo>
                  <a:cubicBezTo>
                    <a:pt x="1998" y="940"/>
                    <a:pt x="1668" y="874"/>
                    <a:pt x="1324" y="874"/>
                  </a:cubicBezTo>
                  <a:cubicBezTo>
                    <a:pt x="1125" y="874"/>
                    <a:pt x="940" y="954"/>
                    <a:pt x="794" y="1099"/>
                  </a:cubicBezTo>
                  <a:cubicBezTo>
                    <a:pt x="662" y="1231"/>
                    <a:pt x="583" y="1430"/>
                    <a:pt x="583" y="1628"/>
                  </a:cubicBezTo>
                  <a:lnTo>
                    <a:pt x="583" y="3693"/>
                  </a:lnTo>
                  <a:cubicBezTo>
                    <a:pt x="583" y="4434"/>
                    <a:pt x="847" y="5136"/>
                    <a:pt x="1350" y="5692"/>
                  </a:cubicBezTo>
                  <a:cubicBezTo>
                    <a:pt x="1721" y="6089"/>
                    <a:pt x="2184" y="6380"/>
                    <a:pt x="2687" y="6539"/>
                  </a:cubicBezTo>
                  <a:lnTo>
                    <a:pt x="2687" y="6671"/>
                  </a:lnTo>
                  <a:cubicBezTo>
                    <a:pt x="2475" y="6592"/>
                    <a:pt x="2250" y="6552"/>
                    <a:pt x="2012" y="6552"/>
                  </a:cubicBezTo>
                  <a:lnTo>
                    <a:pt x="742" y="6552"/>
                  </a:lnTo>
                  <a:cubicBezTo>
                    <a:pt x="331" y="6552"/>
                    <a:pt x="0" y="6883"/>
                    <a:pt x="0" y="7307"/>
                  </a:cubicBezTo>
                  <a:cubicBezTo>
                    <a:pt x="0" y="7849"/>
                    <a:pt x="212" y="8352"/>
                    <a:pt x="595" y="8736"/>
                  </a:cubicBezTo>
                  <a:cubicBezTo>
                    <a:pt x="980" y="9120"/>
                    <a:pt x="1483" y="9331"/>
                    <a:pt x="2025" y="9331"/>
                  </a:cubicBezTo>
                  <a:lnTo>
                    <a:pt x="2687" y="9331"/>
                  </a:lnTo>
                  <a:cubicBezTo>
                    <a:pt x="2713" y="9861"/>
                    <a:pt x="3150" y="10272"/>
                    <a:pt x="3680" y="10272"/>
                  </a:cubicBezTo>
                  <a:cubicBezTo>
                    <a:pt x="4222" y="10272"/>
                    <a:pt x="4659" y="9834"/>
                    <a:pt x="4659" y="9292"/>
                  </a:cubicBezTo>
                  <a:lnTo>
                    <a:pt x="4659" y="8643"/>
                  </a:lnTo>
                  <a:lnTo>
                    <a:pt x="5307" y="8643"/>
                  </a:lnTo>
                  <a:cubicBezTo>
                    <a:pt x="5850" y="8643"/>
                    <a:pt x="6366" y="8431"/>
                    <a:pt x="6750" y="8048"/>
                  </a:cubicBezTo>
                  <a:cubicBezTo>
                    <a:pt x="7134" y="7664"/>
                    <a:pt x="7346" y="7161"/>
                    <a:pt x="7346" y="6619"/>
                  </a:cubicBezTo>
                  <a:cubicBezTo>
                    <a:pt x="7346" y="6208"/>
                    <a:pt x="7015" y="5864"/>
                    <a:pt x="6604" y="5864"/>
                  </a:cubicBezTo>
                  <a:lnTo>
                    <a:pt x="5824" y="5864"/>
                  </a:lnTo>
                  <a:cubicBezTo>
                    <a:pt x="6419" y="5321"/>
                    <a:pt x="6777" y="4540"/>
                    <a:pt x="6777" y="3693"/>
                  </a:cubicBezTo>
                  <a:lnTo>
                    <a:pt x="6777" y="1628"/>
                  </a:lnTo>
                  <a:cubicBezTo>
                    <a:pt x="6777" y="1430"/>
                    <a:pt x="6698" y="1231"/>
                    <a:pt x="6551" y="1099"/>
                  </a:cubicBezTo>
                  <a:cubicBezTo>
                    <a:pt x="6406" y="954"/>
                    <a:pt x="6221" y="874"/>
                    <a:pt x="6022" y="874"/>
                  </a:cubicBezTo>
                  <a:cubicBezTo>
                    <a:pt x="5651" y="874"/>
                    <a:pt x="5281" y="954"/>
                    <a:pt x="4937" y="1086"/>
                  </a:cubicBezTo>
                  <a:cubicBezTo>
                    <a:pt x="4845" y="954"/>
                    <a:pt x="4739" y="821"/>
                    <a:pt x="4633" y="702"/>
                  </a:cubicBezTo>
                  <a:lnTo>
                    <a:pt x="4236" y="252"/>
                  </a:lnTo>
                  <a:cubicBezTo>
                    <a:pt x="4090" y="93"/>
                    <a:pt x="3892" y="1"/>
                    <a:pt x="3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7"/>
            <p:cNvSpPr/>
            <p:nvPr/>
          </p:nvSpPr>
          <p:spPr>
            <a:xfrm>
              <a:off x="6958019" y="4421082"/>
              <a:ext cx="135923" cy="74635"/>
            </a:xfrm>
            <a:custGeom>
              <a:avLst/>
              <a:gdLst/>
              <a:ahLst/>
              <a:cxnLst/>
              <a:rect l="l" t="t" r="r" b="b"/>
              <a:pathLst>
                <a:path w="2821" h="1549" extrusionOk="0">
                  <a:moveTo>
                    <a:pt x="1417" y="0"/>
                  </a:moveTo>
                  <a:cubicBezTo>
                    <a:pt x="636" y="0"/>
                    <a:pt x="0" y="635"/>
                    <a:pt x="0" y="1416"/>
                  </a:cubicBezTo>
                  <a:lnTo>
                    <a:pt x="0" y="1548"/>
                  </a:lnTo>
                  <a:lnTo>
                    <a:pt x="1403" y="1548"/>
                  </a:lnTo>
                  <a:cubicBezTo>
                    <a:pt x="1800" y="1548"/>
                    <a:pt x="2158" y="1389"/>
                    <a:pt x="2409" y="1125"/>
                  </a:cubicBezTo>
                  <a:cubicBezTo>
                    <a:pt x="2674" y="874"/>
                    <a:pt x="2820" y="516"/>
                    <a:pt x="2820" y="133"/>
                  </a:cubicBezTo>
                  <a:cubicBezTo>
                    <a:pt x="2820" y="53"/>
                    <a:pt x="2767" y="0"/>
                    <a:pt x="270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7"/>
            <p:cNvSpPr/>
            <p:nvPr/>
          </p:nvSpPr>
          <p:spPr>
            <a:xfrm>
              <a:off x="6799258" y="4454231"/>
              <a:ext cx="135826" cy="74635"/>
            </a:xfrm>
            <a:custGeom>
              <a:avLst/>
              <a:gdLst/>
              <a:ahLst/>
              <a:cxnLst/>
              <a:rect l="l" t="t" r="r" b="b"/>
              <a:pathLst>
                <a:path w="2819" h="1549" extrusionOk="0">
                  <a:moveTo>
                    <a:pt x="133" y="0"/>
                  </a:moveTo>
                  <a:cubicBezTo>
                    <a:pt x="66" y="0"/>
                    <a:pt x="0" y="53"/>
                    <a:pt x="0" y="133"/>
                  </a:cubicBezTo>
                  <a:cubicBezTo>
                    <a:pt x="0" y="516"/>
                    <a:pt x="159" y="874"/>
                    <a:pt x="424" y="1125"/>
                  </a:cubicBezTo>
                  <a:cubicBezTo>
                    <a:pt x="675" y="1390"/>
                    <a:pt x="1033" y="1548"/>
                    <a:pt x="1416" y="1548"/>
                  </a:cubicBezTo>
                  <a:lnTo>
                    <a:pt x="2819" y="1548"/>
                  </a:lnTo>
                  <a:lnTo>
                    <a:pt x="2819" y="1416"/>
                  </a:lnTo>
                  <a:cubicBezTo>
                    <a:pt x="2819" y="636"/>
                    <a:pt x="2184" y="0"/>
                    <a:pt x="140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7"/>
            <p:cNvSpPr/>
            <p:nvPr/>
          </p:nvSpPr>
          <p:spPr>
            <a:xfrm>
              <a:off x="6929350" y="4389812"/>
              <a:ext cx="35077" cy="183672"/>
            </a:xfrm>
            <a:custGeom>
              <a:avLst/>
              <a:gdLst/>
              <a:ahLst/>
              <a:cxnLst/>
              <a:rect l="l" t="t" r="r" b="b"/>
              <a:pathLst>
                <a:path w="728" h="3812" extrusionOk="0">
                  <a:moveTo>
                    <a:pt x="0" y="0"/>
                  </a:moveTo>
                  <a:lnTo>
                    <a:pt x="0" y="3455"/>
                  </a:lnTo>
                  <a:cubicBezTo>
                    <a:pt x="0" y="3653"/>
                    <a:pt x="159" y="3812"/>
                    <a:pt x="371" y="3812"/>
                  </a:cubicBezTo>
                  <a:cubicBezTo>
                    <a:pt x="569" y="3812"/>
                    <a:pt x="728" y="3653"/>
                    <a:pt x="728" y="3455"/>
                  </a:cubicBezTo>
                  <a:lnTo>
                    <a:pt x="728" y="0"/>
                  </a:lnTo>
                  <a:cubicBezTo>
                    <a:pt x="609" y="14"/>
                    <a:pt x="489" y="27"/>
                    <a:pt x="371" y="27"/>
                  </a:cubicBezTo>
                  <a:cubicBezTo>
                    <a:pt x="238" y="27"/>
                    <a:pt x="119" y="14"/>
                    <a:pt x="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7"/>
            <p:cNvSpPr/>
            <p:nvPr/>
          </p:nvSpPr>
          <p:spPr>
            <a:xfrm>
              <a:off x="6896153" y="4138059"/>
              <a:ext cx="102099" cy="161893"/>
            </a:xfrm>
            <a:custGeom>
              <a:avLst/>
              <a:gdLst/>
              <a:ahLst/>
              <a:cxnLst/>
              <a:rect l="l" t="t" r="r" b="b"/>
              <a:pathLst>
                <a:path w="2119" h="3360" extrusionOk="0">
                  <a:moveTo>
                    <a:pt x="1053" y="0"/>
                  </a:moveTo>
                  <a:cubicBezTo>
                    <a:pt x="1017" y="0"/>
                    <a:pt x="980" y="17"/>
                    <a:pt x="954" y="50"/>
                  </a:cubicBezTo>
                  <a:lnTo>
                    <a:pt x="557" y="500"/>
                  </a:lnTo>
                  <a:cubicBezTo>
                    <a:pt x="331" y="751"/>
                    <a:pt x="146" y="1030"/>
                    <a:pt x="1" y="1334"/>
                  </a:cubicBezTo>
                  <a:cubicBezTo>
                    <a:pt x="636" y="1784"/>
                    <a:pt x="1060" y="2525"/>
                    <a:pt x="1060" y="3359"/>
                  </a:cubicBezTo>
                  <a:cubicBezTo>
                    <a:pt x="1060" y="2525"/>
                    <a:pt x="1470" y="1784"/>
                    <a:pt x="2119" y="1334"/>
                  </a:cubicBezTo>
                  <a:cubicBezTo>
                    <a:pt x="1960" y="1030"/>
                    <a:pt x="1775" y="751"/>
                    <a:pt x="1549" y="500"/>
                  </a:cubicBezTo>
                  <a:lnTo>
                    <a:pt x="1152" y="50"/>
                  </a:lnTo>
                  <a:cubicBezTo>
                    <a:pt x="1125" y="17"/>
                    <a:pt x="1089" y="0"/>
                    <a:pt x="105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7"/>
            <p:cNvSpPr/>
            <p:nvPr/>
          </p:nvSpPr>
          <p:spPr>
            <a:xfrm>
              <a:off x="6827300" y="4180604"/>
              <a:ext cx="239178" cy="218845"/>
            </a:xfrm>
            <a:custGeom>
              <a:avLst/>
              <a:gdLst/>
              <a:ahLst/>
              <a:cxnLst/>
              <a:rect l="l" t="t" r="r" b="b"/>
              <a:pathLst>
                <a:path w="4964" h="4542" extrusionOk="0">
                  <a:moveTo>
                    <a:pt x="133" y="1"/>
                  </a:moveTo>
                  <a:cubicBezTo>
                    <a:pt x="93" y="1"/>
                    <a:pt x="66" y="15"/>
                    <a:pt x="40" y="41"/>
                  </a:cubicBezTo>
                  <a:cubicBezTo>
                    <a:pt x="27" y="67"/>
                    <a:pt x="1" y="94"/>
                    <a:pt x="1" y="133"/>
                  </a:cubicBezTo>
                  <a:lnTo>
                    <a:pt x="1" y="2198"/>
                  </a:lnTo>
                  <a:cubicBezTo>
                    <a:pt x="1" y="3495"/>
                    <a:pt x="1059" y="4541"/>
                    <a:pt x="2356" y="4541"/>
                  </a:cubicBezTo>
                  <a:lnTo>
                    <a:pt x="2607" y="4541"/>
                  </a:lnTo>
                  <a:cubicBezTo>
                    <a:pt x="2687" y="4541"/>
                    <a:pt x="2766" y="4541"/>
                    <a:pt x="2846" y="4527"/>
                  </a:cubicBezTo>
                  <a:cubicBezTo>
                    <a:pt x="3031" y="4515"/>
                    <a:pt x="3216" y="4474"/>
                    <a:pt x="3375" y="4421"/>
                  </a:cubicBezTo>
                  <a:cubicBezTo>
                    <a:pt x="4302" y="4104"/>
                    <a:pt x="4963" y="3230"/>
                    <a:pt x="4963" y="2198"/>
                  </a:cubicBezTo>
                  <a:lnTo>
                    <a:pt x="4963" y="133"/>
                  </a:lnTo>
                  <a:cubicBezTo>
                    <a:pt x="4963" y="94"/>
                    <a:pt x="4951" y="67"/>
                    <a:pt x="4924" y="41"/>
                  </a:cubicBezTo>
                  <a:cubicBezTo>
                    <a:pt x="4898" y="15"/>
                    <a:pt x="4871" y="1"/>
                    <a:pt x="4831" y="1"/>
                  </a:cubicBezTo>
                  <a:cubicBezTo>
                    <a:pt x="3534" y="1"/>
                    <a:pt x="2489" y="1047"/>
                    <a:pt x="2489" y="2357"/>
                  </a:cubicBezTo>
                  <a:cubicBezTo>
                    <a:pt x="2489" y="1324"/>
                    <a:pt x="1827" y="465"/>
                    <a:pt x="927" y="133"/>
                  </a:cubicBezTo>
                  <a:cubicBezTo>
                    <a:pt x="675" y="54"/>
                    <a:pt x="410" y="1"/>
                    <a:pt x="13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5114-880B-8B03-24B9-55F6FB6F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98"/>
            <a:ext cx="7704000" cy="572700"/>
          </a:xfrm>
        </p:spPr>
        <p:txBody>
          <a:bodyPr/>
          <a:lstStyle/>
          <a:p>
            <a:pPr algn="ctr"/>
            <a:r>
              <a:rPr lang="en-US" sz="3000">
                <a:solidFill>
                  <a:srgbClr val="002060"/>
                </a:solidFill>
                <a:latin typeface="+mj-lt"/>
              </a:rPr>
              <a:t>GIỌNG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3B159-DC9E-CE09-C8A3-6F7FDE74396F}"/>
              </a:ext>
            </a:extLst>
          </p:cNvPr>
          <p:cNvSpPr txBox="1"/>
          <p:nvPr/>
        </p:nvSpPr>
        <p:spPr>
          <a:xfrm>
            <a:off x="601153" y="1147104"/>
            <a:ext cx="8025687" cy="2612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/>
              <a:t>Đọc diễn cảm toàn bài, giọng trầm ấm, tình cảm.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/>
              <a:t>Đọc nhấn giọng ở những từ ngữ tả cảnh hoặc những từ ngữ thể hiện cảm xúc:</a:t>
            </a:r>
          </a:p>
          <a:p>
            <a:pPr algn="just">
              <a:lnSpc>
                <a:spcPct val="200000"/>
              </a:lnSpc>
            </a:pPr>
            <a:endParaRPr lang="en-US" sz="2000"/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vi-VN" sz="2000"/>
              <a:t>Đọc diễn cảm lời nói của người bà (chậm rãi, hơi buồn)</a:t>
            </a:r>
            <a:r>
              <a:rPr lang="en-US" sz="2000"/>
              <a:t>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7AF5A40-AF05-091C-6483-B29F0092F84E}"/>
              </a:ext>
            </a:extLst>
          </p:cNvPr>
          <p:cNvGrpSpPr/>
          <p:nvPr/>
        </p:nvGrpSpPr>
        <p:grpSpPr>
          <a:xfrm>
            <a:off x="1529468" y="2519285"/>
            <a:ext cx="1669980" cy="692169"/>
            <a:chOff x="720000" y="3383237"/>
            <a:chExt cx="1669980" cy="6921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A3B279-A2DE-B6F0-6D2C-B3158D07C83B}"/>
                </a:ext>
              </a:extLst>
            </p:cNvPr>
            <p:cNvSpPr/>
            <p:nvPr/>
          </p:nvSpPr>
          <p:spPr>
            <a:xfrm>
              <a:off x="858722" y="3541471"/>
              <a:ext cx="1531258" cy="533935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um tùm</a:t>
              </a: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71891BD-58E0-1F77-68FD-B2EFE955124E}"/>
                </a:ext>
              </a:extLst>
            </p:cNvPr>
            <p:cNvSpPr/>
            <p:nvPr/>
          </p:nvSpPr>
          <p:spPr>
            <a:xfrm>
              <a:off x="720000" y="3383237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B11417-DB65-C097-2980-C5A3CC3D7610}"/>
              </a:ext>
            </a:extLst>
          </p:cNvPr>
          <p:cNvGrpSpPr/>
          <p:nvPr/>
        </p:nvGrpSpPr>
        <p:grpSpPr>
          <a:xfrm>
            <a:off x="3894640" y="2519285"/>
            <a:ext cx="1669980" cy="692169"/>
            <a:chOff x="720000" y="3383237"/>
            <a:chExt cx="1669980" cy="69216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FA2BF31-0FAA-059B-29E6-8F92B901445B}"/>
                </a:ext>
              </a:extLst>
            </p:cNvPr>
            <p:cNvSpPr/>
            <p:nvPr/>
          </p:nvSpPr>
          <p:spPr>
            <a:xfrm>
              <a:off x="858722" y="3541471"/>
              <a:ext cx="1531258" cy="533935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cao vút</a:t>
              </a: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BF6FA62B-47A6-D7CF-FBB2-E9AF8AD81FCB}"/>
                </a:ext>
              </a:extLst>
            </p:cNvPr>
            <p:cNvSpPr/>
            <p:nvPr/>
          </p:nvSpPr>
          <p:spPr>
            <a:xfrm>
              <a:off x="720000" y="3383237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1F20695-78E4-2918-47F7-E046D2DFD632}"/>
              </a:ext>
            </a:extLst>
          </p:cNvPr>
          <p:cNvGrpSpPr/>
          <p:nvPr/>
        </p:nvGrpSpPr>
        <p:grpSpPr>
          <a:xfrm>
            <a:off x="6113721" y="2519285"/>
            <a:ext cx="1669980" cy="692169"/>
            <a:chOff x="720000" y="3383237"/>
            <a:chExt cx="1669980" cy="69216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9D2EE02-5710-0215-8737-F6BB5E318D72}"/>
                </a:ext>
              </a:extLst>
            </p:cNvPr>
            <p:cNvSpPr/>
            <p:nvPr/>
          </p:nvSpPr>
          <p:spPr>
            <a:xfrm>
              <a:off x="858722" y="3541471"/>
              <a:ext cx="1531258" cy="533935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đỡ nhớ</a:t>
              </a: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2C6D4C1D-072D-3E4A-A183-9328DEB07887}"/>
                </a:ext>
              </a:extLst>
            </p:cNvPr>
            <p:cNvSpPr/>
            <p:nvPr/>
          </p:nvSpPr>
          <p:spPr>
            <a:xfrm>
              <a:off x="720000" y="3383237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DAE50-0D2C-3288-C5B8-D25E9EFDFEC0}"/>
              </a:ext>
            </a:extLst>
          </p:cNvPr>
          <p:cNvGrpSpPr/>
          <p:nvPr/>
        </p:nvGrpSpPr>
        <p:grpSpPr>
          <a:xfrm>
            <a:off x="1739330" y="3782732"/>
            <a:ext cx="5338761" cy="692169"/>
            <a:chOff x="638628" y="4023047"/>
            <a:chExt cx="5338761" cy="69216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136B5D5-D9CD-FBFE-DFFF-89D6C12E2ACF}"/>
                </a:ext>
              </a:extLst>
            </p:cNvPr>
            <p:cNvSpPr/>
            <p:nvPr/>
          </p:nvSpPr>
          <p:spPr>
            <a:xfrm>
              <a:off x="777349" y="4181281"/>
              <a:ext cx="5196231" cy="533935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E1F18DFC-4E26-A5AE-AD21-68D446FCBFE2}"/>
                </a:ext>
              </a:extLst>
            </p:cNvPr>
            <p:cNvSpPr/>
            <p:nvPr/>
          </p:nvSpPr>
          <p:spPr>
            <a:xfrm>
              <a:off x="638628" y="4023047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739997-D333-6A1D-F1F6-5D503BB51838}"/>
                </a:ext>
              </a:extLst>
            </p:cNvPr>
            <p:cNvSpPr txBox="1"/>
            <p:nvPr/>
          </p:nvSpPr>
          <p:spPr>
            <a:xfrm>
              <a:off x="1330439" y="4248193"/>
              <a:ext cx="46469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000"/>
                <a:t>Ông mất từ ngày nó chưa ra quả.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9978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5114-880B-8B03-24B9-55F6FB6F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98"/>
            <a:ext cx="7704000" cy="572700"/>
          </a:xfrm>
        </p:spPr>
        <p:txBody>
          <a:bodyPr/>
          <a:lstStyle/>
          <a:p>
            <a:pPr algn="ctr"/>
            <a:r>
              <a:rPr lang="en-US" sz="3000">
                <a:solidFill>
                  <a:srgbClr val="002060"/>
                </a:solidFill>
                <a:latin typeface="+mj-lt"/>
              </a:rPr>
              <a:t>TỪ NGỮ DỄ PHÁT ÂM SAI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B9DC15-2FBE-91BB-F408-23EE5B34013B}"/>
              </a:ext>
            </a:extLst>
          </p:cNvPr>
          <p:cNvGrpSpPr/>
          <p:nvPr/>
        </p:nvGrpSpPr>
        <p:grpSpPr>
          <a:xfrm>
            <a:off x="919632" y="1543128"/>
            <a:ext cx="1859618" cy="840772"/>
            <a:chOff x="720000" y="3383237"/>
            <a:chExt cx="1859618" cy="84077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8564B09-33AE-80D1-ADD5-D4D0B4627DC9}"/>
                </a:ext>
              </a:extLst>
            </p:cNvPr>
            <p:cNvSpPr/>
            <p:nvPr/>
          </p:nvSpPr>
          <p:spPr>
            <a:xfrm>
              <a:off x="858722" y="3541471"/>
              <a:ext cx="1720896" cy="682538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xòa xuống</a:t>
              </a: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F2010E8-C28A-FE1F-9199-9E02848FF636}"/>
                </a:ext>
              </a:extLst>
            </p:cNvPr>
            <p:cNvSpPr/>
            <p:nvPr/>
          </p:nvSpPr>
          <p:spPr>
            <a:xfrm>
              <a:off x="720000" y="3383237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C14F27-D898-B042-EA13-181394084D65}"/>
              </a:ext>
            </a:extLst>
          </p:cNvPr>
          <p:cNvGrpSpPr/>
          <p:nvPr/>
        </p:nvGrpSpPr>
        <p:grpSpPr>
          <a:xfrm>
            <a:off x="3139432" y="1583511"/>
            <a:ext cx="2351314" cy="840772"/>
            <a:chOff x="720000" y="3383237"/>
            <a:chExt cx="2351314" cy="8407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47660A-312E-DC6D-0937-8D05EE042558}"/>
                </a:ext>
              </a:extLst>
            </p:cNvPr>
            <p:cNvSpPr/>
            <p:nvPr/>
          </p:nvSpPr>
          <p:spPr>
            <a:xfrm>
              <a:off x="858722" y="3541471"/>
              <a:ext cx="2212592" cy="682538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uốn nó xuống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979EAC4-5E25-FF67-FBC2-B33161018297}"/>
                </a:ext>
              </a:extLst>
            </p:cNvPr>
            <p:cNvSpPr/>
            <p:nvPr/>
          </p:nvSpPr>
          <p:spPr>
            <a:xfrm>
              <a:off x="720000" y="3383237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D7B8B-F691-CA4C-52B0-E2B1692056EC}"/>
              </a:ext>
            </a:extLst>
          </p:cNvPr>
          <p:cNvGrpSpPr/>
          <p:nvPr/>
        </p:nvGrpSpPr>
        <p:grpSpPr>
          <a:xfrm>
            <a:off x="5971858" y="1551849"/>
            <a:ext cx="2351314" cy="840772"/>
            <a:chOff x="720000" y="3383237"/>
            <a:chExt cx="2351314" cy="84077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B48E077-50F9-F2B4-B802-FC89E8B1CA3E}"/>
                </a:ext>
              </a:extLst>
            </p:cNvPr>
            <p:cNvSpPr/>
            <p:nvPr/>
          </p:nvSpPr>
          <p:spPr>
            <a:xfrm>
              <a:off x="858722" y="3541471"/>
              <a:ext cx="2212592" cy="682538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lời chỉ dẫn</a:t>
              </a: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60FAEC-4095-CC7C-884F-C64C47EA5596}"/>
                </a:ext>
              </a:extLst>
            </p:cNvPr>
            <p:cNvSpPr/>
            <p:nvPr/>
          </p:nvSpPr>
          <p:spPr>
            <a:xfrm>
              <a:off x="720000" y="3383237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8B21ED-F486-5073-AADD-1208DE40F013}"/>
              </a:ext>
            </a:extLst>
          </p:cNvPr>
          <p:cNvGrpSpPr/>
          <p:nvPr/>
        </p:nvGrpSpPr>
        <p:grpSpPr>
          <a:xfrm>
            <a:off x="1842125" y="2866795"/>
            <a:ext cx="2351314" cy="840772"/>
            <a:chOff x="720000" y="3383237"/>
            <a:chExt cx="2351314" cy="84077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E8442A2-2E9F-CE59-0F73-3418A36088C6}"/>
                </a:ext>
              </a:extLst>
            </p:cNvPr>
            <p:cNvSpPr/>
            <p:nvPr/>
          </p:nvSpPr>
          <p:spPr>
            <a:xfrm>
              <a:off x="858722" y="3541471"/>
              <a:ext cx="2212592" cy="682538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cây cau cao vút</a:t>
              </a: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7859F18-22C3-7237-328E-EB83C7470CFF}"/>
                </a:ext>
              </a:extLst>
            </p:cNvPr>
            <p:cNvSpPr/>
            <p:nvPr/>
          </p:nvSpPr>
          <p:spPr>
            <a:xfrm>
              <a:off x="720000" y="3383237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F667CC-7BF4-626D-B216-6509FE793D50}"/>
              </a:ext>
            </a:extLst>
          </p:cNvPr>
          <p:cNvGrpSpPr/>
          <p:nvPr/>
        </p:nvGrpSpPr>
        <p:grpSpPr>
          <a:xfrm>
            <a:off x="4891314" y="2866795"/>
            <a:ext cx="2593174" cy="840772"/>
            <a:chOff x="720000" y="3383237"/>
            <a:chExt cx="2593174" cy="84077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5056BEA-E579-CFA2-EA5B-A9A0887C7FB6}"/>
                </a:ext>
              </a:extLst>
            </p:cNvPr>
            <p:cNvSpPr/>
            <p:nvPr/>
          </p:nvSpPr>
          <p:spPr>
            <a:xfrm>
              <a:off x="858721" y="3541471"/>
              <a:ext cx="2454453" cy="682538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giữa quãng cách</a:t>
              </a: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D8C6E240-75D8-CBC7-905D-332ABB445085}"/>
                </a:ext>
              </a:extLst>
            </p:cNvPr>
            <p:cNvSpPr/>
            <p:nvPr/>
          </p:nvSpPr>
          <p:spPr>
            <a:xfrm>
              <a:off x="720000" y="3383237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89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5114-880B-8B03-24B9-55F6FB6F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98"/>
            <a:ext cx="7704000" cy="572700"/>
          </a:xfrm>
        </p:spPr>
        <p:txBody>
          <a:bodyPr/>
          <a:lstStyle/>
          <a:p>
            <a:pPr algn="ctr"/>
            <a:r>
              <a:rPr lang="en-US" sz="3000">
                <a:solidFill>
                  <a:srgbClr val="002060"/>
                </a:solidFill>
                <a:latin typeface="+mj-lt"/>
              </a:rPr>
              <a:t>CÁCH NGẮT GIỌNG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5463C-1AFC-CF4A-8088-E618D638F422}"/>
              </a:ext>
            </a:extLst>
          </p:cNvPr>
          <p:cNvSpPr txBox="1"/>
          <p:nvPr/>
        </p:nvSpPr>
        <p:spPr>
          <a:xfrm>
            <a:off x="558800" y="1157853"/>
            <a:ext cx="8026400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Dù chỉ hoàn toàn là tưởng tượng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 b="1">
                <a:solidFill>
                  <a:srgbClr val="C00000"/>
                </a:solidFill>
              </a:rPr>
              <a:t> </a:t>
            </a:r>
            <a:r>
              <a:rPr lang="vi-VN" sz="2000"/>
              <a:t>nhưng bóng hình ông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không thể phai nhạt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khi vườn cây</a:t>
            </a:r>
            <a:r>
              <a:rPr lang="vi-VN" sz="2000" b="1" i="1">
                <a:solidFill>
                  <a:srgbClr val="C00000"/>
                </a:solidFill>
              </a:rPr>
              <a:t>/ </a:t>
            </a:r>
            <a:r>
              <a:rPr lang="vi-VN" sz="2000"/>
              <a:t>còn mãi xanh tươi</a:t>
            </a:r>
            <a:r>
              <a:rPr lang="vi-VN" sz="2000" b="1" i="1">
                <a:solidFill>
                  <a:srgbClr val="C00000"/>
                </a:solidFill>
              </a:rPr>
              <a:t>.//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Đêm giao thừa nào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bà tôi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cũng làm một mâm cơm cúng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đặt lên bể nước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để mời ông về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vui với con cháu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và để cho cây vườn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đỡ nhớ</a:t>
            </a:r>
            <a:r>
              <a:rPr lang="vi-VN" sz="2000" b="1" i="1">
                <a:solidFill>
                  <a:srgbClr val="C00000"/>
                </a:solidFill>
              </a:rPr>
              <a:t>.//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Con vẹt nhìn Tú,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đường như cũng biết lỗi</a:t>
            </a:r>
            <a:r>
              <a:rPr lang="vi-VN" sz="2000" b="1" i="1"/>
              <a:t>/</a:t>
            </a:r>
            <a:r>
              <a:rPr lang="vi-VN" sz="2000"/>
              <a:t> nên xù lông cổ,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rụt đầu,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gù một cái</a:t>
            </a:r>
            <a:r>
              <a:rPr lang="vi-VN" sz="2000" b="1" i="1">
                <a:solidFill>
                  <a:srgbClr val="C00000"/>
                </a:solidFill>
              </a:rPr>
              <a:t>/</a:t>
            </a:r>
            <a:r>
              <a:rPr lang="vi-VN" sz="2000"/>
              <a:t> nghe như tiếng: “Dạ!”</a:t>
            </a:r>
          </a:p>
        </p:txBody>
      </p:sp>
    </p:spTree>
    <p:extLst>
      <p:ext uri="{BB962C8B-B14F-4D97-AF65-F5344CB8AC3E}">
        <p14:creationId xmlns:p14="http://schemas.microsoft.com/office/powerpoint/2010/main" val="2133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5114-880B-8B03-24B9-55F6FB6F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9085"/>
            <a:ext cx="7704000" cy="572700"/>
          </a:xfrm>
        </p:spPr>
        <p:txBody>
          <a:bodyPr/>
          <a:lstStyle/>
          <a:p>
            <a:pPr algn="ctr"/>
            <a:r>
              <a:rPr lang="en-US" sz="3000">
                <a:solidFill>
                  <a:srgbClr val="002060"/>
                </a:solidFill>
                <a:latin typeface="+mj-lt"/>
              </a:rPr>
              <a:t>BỐ CỤC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5E1555-DC23-1CFC-31FA-FBBC42257993}"/>
              </a:ext>
            </a:extLst>
          </p:cNvPr>
          <p:cNvGrpSpPr/>
          <p:nvPr/>
        </p:nvGrpSpPr>
        <p:grpSpPr>
          <a:xfrm>
            <a:off x="99514" y="1325249"/>
            <a:ext cx="3011715" cy="3033047"/>
            <a:chOff x="426085" y="1288964"/>
            <a:chExt cx="3011715" cy="303304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608AA6F-6D7E-95B7-63C7-9F83A1964100}"/>
                </a:ext>
              </a:extLst>
            </p:cNvPr>
            <p:cNvSpPr/>
            <p:nvPr/>
          </p:nvSpPr>
          <p:spPr>
            <a:xfrm>
              <a:off x="1445715" y="1288964"/>
              <a:ext cx="972456" cy="8200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rgbClr val="000000"/>
                  </a:solidFill>
                </a:rPr>
                <a:t>01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99CDDC-F07E-0387-6A7B-41859F9CAF1D}"/>
                </a:ext>
              </a:extLst>
            </p:cNvPr>
            <p:cNvSpPr txBox="1"/>
            <p:nvPr/>
          </p:nvSpPr>
          <p:spPr>
            <a:xfrm>
              <a:off x="720000" y="2135733"/>
              <a:ext cx="2423886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/>
                <a:t>từ đầu đến </a:t>
              </a:r>
              <a:r>
                <a:rPr lang="en-US" sz="1800" i="1"/>
                <a:t>để cho cá ăn sung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4F58A9-2FF4-0142-AB96-EEF899CD4392}"/>
                </a:ext>
              </a:extLst>
            </p:cNvPr>
            <p:cNvSpPr txBox="1"/>
            <p:nvPr/>
          </p:nvSpPr>
          <p:spPr>
            <a:xfrm>
              <a:off x="426085" y="3034479"/>
              <a:ext cx="3011715" cy="1287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b="1"/>
                <a:t>Nội dung: </a:t>
              </a:r>
              <a:r>
                <a:rPr lang="vi-VN" sz="1800"/>
                <a:t>Cảnh bà dẫn cháu ra thăm vườn mỗi khi cháu được về thăm quê</a:t>
              </a:r>
              <a:endParaRPr lang="en-US" sz="18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F4D94A-7C5D-1230-9B9B-90797CB2BC95}"/>
              </a:ext>
            </a:extLst>
          </p:cNvPr>
          <p:cNvGrpSpPr/>
          <p:nvPr/>
        </p:nvGrpSpPr>
        <p:grpSpPr>
          <a:xfrm>
            <a:off x="3162029" y="1325249"/>
            <a:ext cx="2924629" cy="2652203"/>
            <a:chOff x="469628" y="1288964"/>
            <a:chExt cx="2924629" cy="265220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229A225-77B3-B834-6AC4-0691EAA1C4CF}"/>
                </a:ext>
              </a:extLst>
            </p:cNvPr>
            <p:cNvSpPr/>
            <p:nvPr/>
          </p:nvSpPr>
          <p:spPr>
            <a:xfrm>
              <a:off x="1445715" y="1288964"/>
              <a:ext cx="972456" cy="8200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rgbClr val="000000"/>
                  </a:solidFill>
                </a:rPr>
                <a:t>02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159542-EEA3-1ED9-9F79-A0FA903D690D}"/>
                </a:ext>
              </a:extLst>
            </p:cNvPr>
            <p:cNvSpPr txBox="1"/>
            <p:nvPr/>
          </p:nvSpPr>
          <p:spPr>
            <a:xfrm>
              <a:off x="720000" y="2135733"/>
              <a:ext cx="2423886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/>
                <a:t>tiếp đến </a:t>
              </a:r>
              <a:r>
                <a:rPr lang="vi-VN" sz="1800" i="1"/>
                <a:t>như khi ông còn sống </a:t>
              </a:r>
              <a:endParaRPr lang="en-US" sz="1800" i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8C0112-DA93-ACCB-53B8-14AFDE061EAA}"/>
                </a:ext>
              </a:extLst>
            </p:cNvPr>
            <p:cNvSpPr txBox="1"/>
            <p:nvPr/>
          </p:nvSpPr>
          <p:spPr>
            <a:xfrm>
              <a:off x="469628" y="3069133"/>
              <a:ext cx="2924629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b="1"/>
                <a:t>Nội dung: </a:t>
              </a:r>
              <a:r>
                <a:rPr lang="vi-VN" sz="1800"/>
                <a:t>Hình ảnh vườn cây của ông theo lời bà kể</a:t>
              </a:r>
              <a:endParaRPr lang="en-US" sz="18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436944-F17D-B479-0D68-14352A4332E7}"/>
              </a:ext>
            </a:extLst>
          </p:cNvPr>
          <p:cNvGrpSpPr/>
          <p:nvPr/>
        </p:nvGrpSpPr>
        <p:grpSpPr>
          <a:xfrm>
            <a:off x="6093915" y="1325249"/>
            <a:ext cx="2924629" cy="3067701"/>
            <a:chOff x="469628" y="1288964"/>
            <a:chExt cx="2924629" cy="306770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D92FFE-78C0-837C-1815-715346A0D3E2}"/>
                </a:ext>
              </a:extLst>
            </p:cNvPr>
            <p:cNvSpPr/>
            <p:nvPr/>
          </p:nvSpPr>
          <p:spPr>
            <a:xfrm>
              <a:off x="1445715" y="1288964"/>
              <a:ext cx="972456" cy="8200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rgbClr val="000000"/>
                  </a:solidFill>
                </a:rPr>
                <a:t>03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85B9B5-E256-1DC3-0961-9EB16BD206D2}"/>
                </a:ext>
              </a:extLst>
            </p:cNvPr>
            <p:cNvSpPr txBox="1"/>
            <p:nvPr/>
          </p:nvSpPr>
          <p:spPr>
            <a:xfrm>
              <a:off x="720000" y="2135733"/>
              <a:ext cx="2423886" cy="4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/>
                <a:t>tiếp đến </a:t>
              </a:r>
              <a:r>
                <a:rPr lang="vi-VN" sz="1800" i="1"/>
                <a:t>khoai sọ </a:t>
              </a:r>
              <a:endParaRPr lang="en-US" sz="1800" i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738276-C216-924D-2130-A0A6CBE22B4E}"/>
                </a:ext>
              </a:extLst>
            </p:cNvPr>
            <p:cNvSpPr txBox="1"/>
            <p:nvPr/>
          </p:nvSpPr>
          <p:spPr>
            <a:xfrm>
              <a:off x="469628" y="3069133"/>
              <a:ext cx="2924629" cy="1287532"/>
            </a:xfrm>
            <a:prstGeom prst="rect">
              <a:avLst/>
            </a:prstGeom>
            <a:solidFill>
              <a:srgbClr val="EAF2F2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b="1"/>
                <a:t>Nội dung: </a:t>
              </a:r>
              <a:r>
                <a:rPr lang="vi-VN" sz="1800"/>
                <a:t>Hình ảnh vườn cây của ông trong trí nhớ của bạn nhỏ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026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5114-880B-8B03-24B9-55F6FB6F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9085"/>
            <a:ext cx="7704000" cy="572700"/>
          </a:xfrm>
        </p:spPr>
        <p:txBody>
          <a:bodyPr/>
          <a:lstStyle/>
          <a:p>
            <a:pPr algn="ctr"/>
            <a:r>
              <a:rPr lang="en-US" sz="3000">
                <a:solidFill>
                  <a:srgbClr val="002060"/>
                </a:solidFill>
                <a:latin typeface="+mj-lt"/>
              </a:rPr>
              <a:t>BỐ CỤC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5E1555-DC23-1CFC-31FA-FBBC42257993}"/>
              </a:ext>
            </a:extLst>
          </p:cNvPr>
          <p:cNvGrpSpPr/>
          <p:nvPr/>
        </p:nvGrpSpPr>
        <p:grpSpPr>
          <a:xfrm>
            <a:off x="882786" y="1376049"/>
            <a:ext cx="3383915" cy="2965713"/>
            <a:chOff x="309472" y="1288964"/>
            <a:chExt cx="3383915" cy="29657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608AA6F-6D7E-95B7-63C7-9F83A1964100}"/>
                </a:ext>
              </a:extLst>
            </p:cNvPr>
            <p:cNvSpPr/>
            <p:nvPr/>
          </p:nvSpPr>
          <p:spPr>
            <a:xfrm>
              <a:off x="1445715" y="1288964"/>
              <a:ext cx="972456" cy="8200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rgbClr val="000000"/>
                  </a:solidFill>
                </a:rPr>
                <a:t>04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99CDDC-F07E-0387-6A7B-41859F9CAF1D}"/>
                </a:ext>
              </a:extLst>
            </p:cNvPr>
            <p:cNvSpPr txBox="1"/>
            <p:nvPr/>
          </p:nvSpPr>
          <p:spPr>
            <a:xfrm>
              <a:off x="382044" y="2206750"/>
              <a:ext cx="2903900" cy="4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/>
                <a:t>tiếp đến </a:t>
              </a:r>
              <a:r>
                <a:rPr lang="vi-VN" sz="1800" i="1"/>
                <a:t>còn mãi xanh tươi </a:t>
              </a:r>
              <a:endParaRPr lang="en-US" sz="1800" i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4F58A9-2FF4-0142-AB96-EEF899CD4392}"/>
                </a:ext>
              </a:extLst>
            </p:cNvPr>
            <p:cNvSpPr txBox="1"/>
            <p:nvPr/>
          </p:nvSpPr>
          <p:spPr>
            <a:xfrm>
              <a:off x="309472" y="2834352"/>
              <a:ext cx="3383915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/>
                <a:t>Nội dung: </a:t>
              </a:r>
              <a:r>
                <a:rPr lang="vi-VN" sz="2000"/>
                <a:t>Nỗi nhớ của bạn nhỏ khi ngắm nhìn vườn cây của ông</a:t>
              </a:r>
              <a:endParaRPr lang="en-US" sz="20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F4D94A-7C5D-1230-9B9B-90797CB2BC95}"/>
              </a:ext>
            </a:extLst>
          </p:cNvPr>
          <p:cNvGrpSpPr/>
          <p:nvPr/>
        </p:nvGrpSpPr>
        <p:grpSpPr>
          <a:xfrm>
            <a:off x="4877300" y="1376049"/>
            <a:ext cx="3238771" cy="3427378"/>
            <a:chOff x="312557" y="1288964"/>
            <a:chExt cx="3238771" cy="342737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229A225-77B3-B834-6AC4-0691EAA1C4CF}"/>
                </a:ext>
              </a:extLst>
            </p:cNvPr>
            <p:cNvSpPr/>
            <p:nvPr/>
          </p:nvSpPr>
          <p:spPr>
            <a:xfrm>
              <a:off x="1445715" y="1288964"/>
              <a:ext cx="972456" cy="8200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rgbClr val="000000"/>
                  </a:solidFill>
                </a:rPr>
                <a:t>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159542-EEA3-1ED9-9F79-A0FA903D690D}"/>
                </a:ext>
              </a:extLst>
            </p:cNvPr>
            <p:cNvSpPr txBox="1"/>
            <p:nvPr/>
          </p:nvSpPr>
          <p:spPr>
            <a:xfrm>
              <a:off x="720001" y="2206749"/>
              <a:ext cx="2423886" cy="4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/>
                <a:t>còn lại </a:t>
              </a:r>
              <a:endParaRPr lang="en-US" sz="1800" i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8C0112-DA93-ACCB-53B8-14AFDE061EAA}"/>
                </a:ext>
              </a:extLst>
            </p:cNvPr>
            <p:cNvSpPr txBox="1"/>
            <p:nvPr/>
          </p:nvSpPr>
          <p:spPr>
            <a:xfrm>
              <a:off x="312557" y="2834352"/>
              <a:ext cx="3238771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/>
                <a:t>Nội dung: </a:t>
              </a:r>
              <a:r>
                <a:rPr lang="vi-VN" sz="2000"/>
                <a:t>Hình ảnh vườn cây vào dịp Tết và tình cảm của mọi người trong gia đình dành cho ông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1672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" name="Google Shape;4915;p38"/>
          <p:cNvSpPr txBox="1">
            <a:spLocks noGrp="1"/>
          </p:cNvSpPr>
          <p:nvPr>
            <p:ph type="title"/>
          </p:nvPr>
        </p:nvSpPr>
        <p:spPr>
          <a:xfrm>
            <a:off x="708888" y="1327977"/>
            <a:ext cx="4045200" cy="13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>
                <a:latin typeface="+mj-lt"/>
              </a:rPr>
              <a:t>02</a:t>
            </a:r>
            <a:endParaRPr sz="9000">
              <a:latin typeface="+mj-lt"/>
            </a:endParaRPr>
          </a:p>
        </p:txBody>
      </p:sp>
      <p:sp>
        <p:nvSpPr>
          <p:cNvPr id="4916" name="Google Shape;4916;p38"/>
          <p:cNvSpPr txBox="1">
            <a:spLocks noGrp="1"/>
          </p:cNvSpPr>
          <p:nvPr>
            <p:ph type="subTitle" idx="1"/>
          </p:nvPr>
        </p:nvSpPr>
        <p:spPr>
          <a:xfrm>
            <a:off x="766676" y="2678106"/>
            <a:ext cx="4045200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+mj-lt"/>
              </a:rPr>
              <a:t>T</a:t>
            </a:r>
            <a:r>
              <a:rPr lang="en" sz="3600" b="1">
                <a:latin typeface="+mj-lt"/>
              </a:rPr>
              <a:t>rả lời câu hỏi </a:t>
            </a:r>
            <a:endParaRPr sz="3600" b="1">
              <a:latin typeface="+mj-lt"/>
            </a:endParaRPr>
          </a:p>
        </p:txBody>
      </p:sp>
      <p:sp>
        <p:nvSpPr>
          <p:cNvPr id="4917" name="Google Shape;4917;p38"/>
          <p:cNvSpPr/>
          <p:nvPr/>
        </p:nvSpPr>
        <p:spPr>
          <a:xfrm>
            <a:off x="1513138" y="313629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8" name="Google Shape;4918;p38"/>
          <p:cNvSpPr/>
          <p:nvPr/>
        </p:nvSpPr>
        <p:spPr>
          <a:xfrm>
            <a:off x="612590" y="856774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9" name="Google Shape;4919;p38"/>
          <p:cNvSpPr/>
          <p:nvPr/>
        </p:nvSpPr>
        <p:spPr>
          <a:xfrm flipH="1">
            <a:off x="6681365" y="603017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0" name="Google Shape;4920;p38"/>
          <p:cNvSpPr/>
          <p:nvPr/>
        </p:nvSpPr>
        <p:spPr>
          <a:xfrm flipH="1">
            <a:off x="7684658" y="1100624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1" name="Google Shape;4921;p38"/>
          <p:cNvGrpSpPr/>
          <p:nvPr/>
        </p:nvGrpSpPr>
        <p:grpSpPr>
          <a:xfrm rot="280825">
            <a:off x="5224655" y="1299969"/>
            <a:ext cx="2753033" cy="2840726"/>
            <a:chOff x="2916313" y="4042200"/>
            <a:chExt cx="713374" cy="736098"/>
          </a:xfrm>
        </p:grpSpPr>
        <p:sp>
          <p:nvSpPr>
            <p:cNvPr id="4922" name="Google Shape;4922;p38"/>
            <p:cNvSpPr/>
            <p:nvPr/>
          </p:nvSpPr>
          <p:spPr>
            <a:xfrm>
              <a:off x="2916313" y="4042200"/>
              <a:ext cx="711237" cy="736098"/>
            </a:xfrm>
            <a:custGeom>
              <a:avLst/>
              <a:gdLst/>
              <a:ahLst/>
              <a:cxnLst/>
              <a:rect l="l" t="t" r="r" b="b"/>
              <a:pathLst>
                <a:path w="21628" h="22384" extrusionOk="0">
                  <a:moveTo>
                    <a:pt x="10413" y="0"/>
                  </a:moveTo>
                  <a:cubicBezTo>
                    <a:pt x="10357" y="0"/>
                    <a:pt x="10301" y="1"/>
                    <a:pt x="10244" y="2"/>
                  </a:cubicBezTo>
                  <a:lnTo>
                    <a:pt x="10019" y="2"/>
                  </a:lnTo>
                  <a:cubicBezTo>
                    <a:pt x="9516" y="28"/>
                    <a:pt x="9013" y="81"/>
                    <a:pt x="8524" y="174"/>
                  </a:cubicBezTo>
                  <a:cubicBezTo>
                    <a:pt x="6631" y="531"/>
                    <a:pt x="4883" y="1431"/>
                    <a:pt x="3480" y="2755"/>
                  </a:cubicBezTo>
                  <a:cubicBezTo>
                    <a:pt x="2078" y="4078"/>
                    <a:pt x="1085" y="5746"/>
                    <a:pt x="595" y="7613"/>
                  </a:cubicBezTo>
                  <a:cubicBezTo>
                    <a:pt x="344" y="8539"/>
                    <a:pt x="238" y="9505"/>
                    <a:pt x="251" y="10471"/>
                  </a:cubicBezTo>
                  <a:cubicBezTo>
                    <a:pt x="277" y="11596"/>
                    <a:pt x="477" y="12695"/>
                    <a:pt x="860" y="13740"/>
                  </a:cubicBezTo>
                  <a:cubicBezTo>
                    <a:pt x="1125" y="14481"/>
                    <a:pt x="1469" y="15170"/>
                    <a:pt x="1892" y="15831"/>
                  </a:cubicBezTo>
                  <a:cubicBezTo>
                    <a:pt x="1791" y="15806"/>
                    <a:pt x="1701" y="15797"/>
                    <a:pt x="1621" y="15797"/>
                  </a:cubicBezTo>
                  <a:cubicBezTo>
                    <a:pt x="1575" y="15797"/>
                    <a:pt x="1534" y="15800"/>
                    <a:pt x="1495" y="15805"/>
                  </a:cubicBezTo>
                  <a:cubicBezTo>
                    <a:pt x="1442" y="15790"/>
                    <a:pt x="1388" y="15783"/>
                    <a:pt x="1336" y="15783"/>
                  </a:cubicBezTo>
                  <a:cubicBezTo>
                    <a:pt x="1299" y="15783"/>
                    <a:pt x="1264" y="15786"/>
                    <a:pt x="1230" y="15792"/>
                  </a:cubicBezTo>
                  <a:cubicBezTo>
                    <a:pt x="1072" y="15819"/>
                    <a:pt x="927" y="15911"/>
                    <a:pt x="821" y="16043"/>
                  </a:cubicBezTo>
                  <a:lnTo>
                    <a:pt x="807" y="16057"/>
                  </a:lnTo>
                  <a:cubicBezTo>
                    <a:pt x="662" y="16269"/>
                    <a:pt x="662" y="16533"/>
                    <a:pt x="780" y="16745"/>
                  </a:cubicBezTo>
                  <a:cubicBezTo>
                    <a:pt x="821" y="16996"/>
                    <a:pt x="939" y="17301"/>
                    <a:pt x="1271" y="17672"/>
                  </a:cubicBezTo>
                  <a:cubicBezTo>
                    <a:pt x="1324" y="17725"/>
                    <a:pt x="1377" y="17790"/>
                    <a:pt x="1429" y="17857"/>
                  </a:cubicBezTo>
                  <a:cubicBezTo>
                    <a:pt x="874" y="18029"/>
                    <a:pt x="477" y="18267"/>
                    <a:pt x="251" y="18558"/>
                  </a:cubicBezTo>
                  <a:cubicBezTo>
                    <a:pt x="53" y="18823"/>
                    <a:pt x="0" y="19128"/>
                    <a:pt x="119" y="19419"/>
                  </a:cubicBezTo>
                  <a:cubicBezTo>
                    <a:pt x="238" y="19736"/>
                    <a:pt x="542" y="19987"/>
                    <a:pt x="1045" y="20199"/>
                  </a:cubicBezTo>
                  <a:cubicBezTo>
                    <a:pt x="1230" y="20279"/>
                    <a:pt x="1456" y="20345"/>
                    <a:pt x="1680" y="20398"/>
                  </a:cubicBezTo>
                  <a:cubicBezTo>
                    <a:pt x="1588" y="20557"/>
                    <a:pt x="1535" y="20755"/>
                    <a:pt x="1588" y="20967"/>
                  </a:cubicBezTo>
                  <a:cubicBezTo>
                    <a:pt x="1707" y="21510"/>
                    <a:pt x="2316" y="21734"/>
                    <a:pt x="2898" y="21881"/>
                  </a:cubicBezTo>
                  <a:cubicBezTo>
                    <a:pt x="3680" y="22079"/>
                    <a:pt x="4924" y="22225"/>
                    <a:pt x="6591" y="22317"/>
                  </a:cubicBezTo>
                  <a:cubicBezTo>
                    <a:pt x="7227" y="22357"/>
                    <a:pt x="7795" y="22384"/>
                    <a:pt x="8312" y="22384"/>
                  </a:cubicBezTo>
                  <a:cubicBezTo>
                    <a:pt x="10972" y="22384"/>
                    <a:pt x="12018" y="21920"/>
                    <a:pt x="12759" y="21602"/>
                  </a:cubicBezTo>
                  <a:cubicBezTo>
                    <a:pt x="13037" y="21484"/>
                    <a:pt x="13236" y="21390"/>
                    <a:pt x="13460" y="21364"/>
                  </a:cubicBezTo>
                  <a:cubicBezTo>
                    <a:pt x="13569" y="21352"/>
                    <a:pt x="13688" y="21347"/>
                    <a:pt x="13814" y="21347"/>
                  </a:cubicBezTo>
                  <a:cubicBezTo>
                    <a:pt x="14258" y="21347"/>
                    <a:pt x="14800" y="21411"/>
                    <a:pt x="15366" y="21484"/>
                  </a:cubicBezTo>
                  <a:cubicBezTo>
                    <a:pt x="15969" y="21551"/>
                    <a:pt x="16579" y="21619"/>
                    <a:pt x="17154" y="21619"/>
                  </a:cubicBezTo>
                  <a:cubicBezTo>
                    <a:pt x="17362" y="21619"/>
                    <a:pt x="17565" y="21611"/>
                    <a:pt x="17762" y="21589"/>
                  </a:cubicBezTo>
                  <a:cubicBezTo>
                    <a:pt x="18609" y="21510"/>
                    <a:pt x="19112" y="21258"/>
                    <a:pt x="19509" y="21060"/>
                  </a:cubicBezTo>
                  <a:cubicBezTo>
                    <a:pt x="19760" y="20928"/>
                    <a:pt x="19972" y="20822"/>
                    <a:pt x="20251" y="20782"/>
                  </a:cubicBezTo>
                  <a:cubicBezTo>
                    <a:pt x="20581" y="20716"/>
                    <a:pt x="20899" y="20557"/>
                    <a:pt x="21151" y="20345"/>
                  </a:cubicBezTo>
                  <a:cubicBezTo>
                    <a:pt x="21468" y="20067"/>
                    <a:pt x="21627" y="19723"/>
                    <a:pt x="21601" y="19379"/>
                  </a:cubicBezTo>
                  <a:cubicBezTo>
                    <a:pt x="21587" y="19154"/>
                    <a:pt x="21481" y="18743"/>
                    <a:pt x="20951" y="18466"/>
                  </a:cubicBezTo>
                  <a:cubicBezTo>
                    <a:pt x="20634" y="18293"/>
                    <a:pt x="20224" y="18201"/>
                    <a:pt x="19668" y="18175"/>
                  </a:cubicBezTo>
                  <a:cubicBezTo>
                    <a:pt x="19337" y="18161"/>
                    <a:pt x="18821" y="18122"/>
                    <a:pt x="18093" y="18081"/>
                  </a:cubicBezTo>
                  <a:cubicBezTo>
                    <a:pt x="18172" y="17764"/>
                    <a:pt x="18278" y="17407"/>
                    <a:pt x="18410" y="17049"/>
                  </a:cubicBezTo>
                  <a:cubicBezTo>
                    <a:pt x="18516" y="16798"/>
                    <a:pt x="18569" y="16573"/>
                    <a:pt x="18583" y="16361"/>
                  </a:cubicBezTo>
                  <a:cubicBezTo>
                    <a:pt x="18596" y="16334"/>
                    <a:pt x="18609" y="16308"/>
                    <a:pt x="18636" y="16295"/>
                  </a:cubicBezTo>
                  <a:cubicBezTo>
                    <a:pt x="19271" y="15408"/>
                    <a:pt x="19774" y="14416"/>
                    <a:pt x="20104" y="13370"/>
                  </a:cubicBezTo>
                  <a:cubicBezTo>
                    <a:pt x="20449" y="12298"/>
                    <a:pt x="20607" y="11160"/>
                    <a:pt x="20581" y="10021"/>
                  </a:cubicBezTo>
                  <a:cubicBezTo>
                    <a:pt x="20568" y="9545"/>
                    <a:pt x="20528" y="9068"/>
                    <a:pt x="20449" y="8592"/>
                  </a:cubicBezTo>
                  <a:cubicBezTo>
                    <a:pt x="20396" y="8287"/>
                    <a:pt x="20343" y="7983"/>
                    <a:pt x="20263" y="7692"/>
                  </a:cubicBezTo>
                  <a:cubicBezTo>
                    <a:pt x="19999" y="6646"/>
                    <a:pt x="19562" y="5654"/>
                    <a:pt x="18993" y="4740"/>
                  </a:cubicBezTo>
                  <a:cubicBezTo>
                    <a:pt x="18424" y="3854"/>
                    <a:pt x="17722" y="3046"/>
                    <a:pt x="16915" y="2371"/>
                  </a:cubicBezTo>
                  <a:cubicBezTo>
                    <a:pt x="16280" y="1828"/>
                    <a:pt x="15578" y="1378"/>
                    <a:pt x="14824" y="1007"/>
                  </a:cubicBezTo>
                  <a:cubicBezTo>
                    <a:pt x="14148" y="677"/>
                    <a:pt x="13421" y="425"/>
                    <a:pt x="12692" y="254"/>
                  </a:cubicBezTo>
                  <a:cubicBezTo>
                    <a:pt x="11941" y="81"/>
                    <a:pt x="11178" y="0"/>
                    <a:pt x="10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8"/>
            <p:cNvSpPr/>
            <p:nvPr/>
          </p:nvSpPr>
          <p:spPr>
            <a:xfrm>
              <a:off x="2929763" y="4635845"/>
              <a:ext cx="699924" cy="121970"/>
            </a:xfrm>
            <a:custGeom>
              <a:avLst/>
              <a:gdLst/>
              <a:ahLst/>
              <a:cxnLst/>
              <a:rect l="l" t="t" r="r" b="b"/>
              <a:pathLst>
                <a:path w="21284" h="3709" extrusionOk="0">
                  <a:moveTo>
                    <a:pt x="5248" y="1"/>
                  </a:moveTo>
                  <a:cubicBezTo>
                    <a:pt x="4167" y="1"/>
                    <a:pt x="2973" y="39"/>
                    <a:pt x="2106" y="176"/>
                  </a:cubicBezTo>
                  <a:cubicBezTo>
                    <a:pt x="1629" y="255"/>
                    <a:pt x="663" y="453"/>
                    <a:pt x="332" y="890"/>
                  </a:cubicBezTo>
                  <a:cubicBezTo>
                    <a:pt x="1" y="1314"/>
                    <a:pt x="1060" y="1711"/>
                    <a:pt x="1815" y="1829"/>
                  </a:cubicBezTo>
                  <a:cubicBezTo>
                    <a:pt x="2556" y="1962"/>
                    <a:pt x="1986" y="2532"/>
                    <a:pt x="1880" y="2584"/>
                  </a:cubicBezTo>
                  <a:cubicBezTo>
                    <a:pt x="1774" y="2637"/>
                    <a:pt x="980" y="3338"/>
                    <a:pt x="6222" y="3656"/>
                  </a:cubicBezTo>
                  <a:cubicBezTo>
                    <a:pt x="6843" y="3692"/>
                    <a:pt x="7395" y="3708"/>
                    <a:pt x="7889" y="3708"/>
                  </a:cubicBezTo>
                  <a:cubicBezTo>
                    <a:pt x="11562" y="3708"/>
                    <a:pt x="11970" y="2820"/>
                    <a:pt x="12985" y="2703"/>
                  </a:cubicBezTo>
                  <a:cubicBezTo>
                    <a:pt x="13123" y="2687"/>
                    <a:pt x="13271" y="2680"/>
                    <a:pt x="13428" y="2680"/>
                  </a:cubicBezTo>
                  <a:cubicBezTo>
                    <a:pt x="14410" y="2680"/>
                    <a:pt x="15720" y="2951"/>
                    <a:pt x="16793" y="2951"/>
                  </a:cubicBezTo>
                  <a:cubicBezTo>
                    <a:pt x="16965" y="2951"/>
                    <a:pt x="17130" y="2945"/>
                    <a:pt x="17287" y="2929"/>
                  </a:cubicBezTo>
                  <a:cubicBezTo>
                    <a:pt x="18571" y="2796"/>
                    <a:pt x="18862" y="2267"/>
                    <a:pt x="19736" y="2121"/>
                  </a:cubicBezTo>
                  <a:cubicBezTo>
                    <a:pt x="20595" y="1962"/>
                    <a:pt x="21284" y="850"/>
                    <a:pt x="19219" y="731"/>
                  </a:cubicBezTo>
                  <a:cubicBezTo>
                    <a:pt x="17168" y="626"/>
                    <a:pt x="7929" y="70"/>
                    <a:pt x="7929" y="70"/>
                  </a:cubicBezTo>
                  <a:cubicBezTo>
                    <a:pt x="7929" y="70"/>
                    <a:pt x="6689" y="1"/>
                    <a:pt x="524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8"/>
            <p:cNvSpPr/>
            <p:nvPr/>
          </p:nvSpPr>
          <p:spPr>
            <a:xfrm>
              <a:off x="3253618" y="4062654"/>
              <a:ext cx="75340" cy="7925"/>
            </a:xfrm>
            <a:custGeom>
              <a:avLst/>
              <a:gdLst/>
              <a:ahLst/>
              <a:cxnLst/>
              <a:rect l="l" t="t" r="r" b="b"/>
              <a:pathLst>
                <a:path w="2291" h="241" extrusionOk="0">
                  <a:moveTo>
                    <a:pt x="173" y="1"/>
                  </a:moveTo>
                  <a:cubicBezTo>
                    <a:pt x="115" y="1"/>
                    <a:pt x="58" y="1"/>
                    <a:pt x="0" y="2"/>
                  </a:cubicBezTo>
                  <a:cubicBezTo>
                    <a:pt x="53" y="68"/>
                    <a:pt x="93" y="174"/>
                    <a:pt x="93" y="174"/>
                  </a:cubicBezTo>
                  <a:cubicBezTo>
                    <a:pt x="371" y="145"/>
                    <a:pt x="648" y="132"/>
                    <a:pt x="920" y="132"/>
                  </a:cubicBezTo>
                  <a:cubicBezTo>
                    <a:pt x="1402" y="132"/>
                    <a:pt x="1868" y="173"/>
                    <a:pt x="2290" y="240"/>
                  </a:cubicBezTo>
                  <a:cubicBezTo>
                    <a:pt x="1604" y="81"/>
                    <a:pt x="895" y="1"/>
                    <a:pt x="17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8"/>
            <p:cNvSpPr/>
            <p:nvPr/>
          </p:nvSpPr>
          <p:spPr>
            <a:xfrm>
              <a:off x="3458625" y="4278382"/>
              <a:ext cx="110132" cy="70473"/>
            </a:xfrm>
            <a:custGeom>
              <a:avLst/>
              <a:gdLst/>
              <a:ahLst/>
              <a:cxnLst/>
              <a:rect l="l" t="t" r="r" b="b"/>
              <a:pathLst>
                <a:path w="3349" h="2143" extrusionOk="0">
                  <a:moveTo>
                    <a:pt x="853" y="0"/>
                  </a:moveTo>
                  <a:cubicBezTo>
                    <a:pt x="722" y="0"/>
                    <a:pt x="568" y="211"/>
                    <a:pt x="357" y="814"/>
                  </a:cubicBezTo>
                  <a:cubicBezTo>
                    <a:pt x="239" y="1145"/>
                    <a:pt x="119" y="1396"/>
                    <a:pt x="1" y="1569"/>
                  </a:cubicBezTo>
                  <a:cubicBezTo>
                    <a:pt x="583" y="1251"/>
                    <a:pt x="1086" y="1172"/>
                    <a:pt x="1086" y="1172"/>
                  </a:cubicBezTo>
                  <a:cubicBezTo>
                    <a:pt x="1086" y="1172"/>
                    <a:pt x="1482" y="2142"/>
                    <a:pt x="1817" y="2142"/>
                  </a:cubicBezTo>
                  <a:cubicBezTo>
                    <a:pt x="1902" y="2142"/>
                    <a:pt x="1982" y="2080"/>
                    <a:pt x="2052" y="1926"/>
                  </a:cubicBezTo>
                  <a:cubicBezTo>
                    <a:pt x="2222" y="1543"/>
                    <a:pt x="2584" y="1450"/>
                    <a:pt x="2902" y="1450"/>
                  </a:cubicBezTo>
                  <a:cubicBezTo>
                    <a:pt x="3078" y="1450"/>
                    <a:pt x="3240" y="1479"/>
                    <a:pt x="3349" y="1502"/>
                  </a:cubicBezTo>
                  <a:cubicBezTo>
                    <a:pt x="3296" y="1225"/>
                    <a:pt x="3243" y="934"/>
                    <a:pt x="3177" y="655"/>
                  </a:cubicBezTo>
                  <a:cubicBezTo>
                    <a:pt x="2954" y="823"/>
                    <a:pt x="2467" y="1141"/>
                    <a:pt x="2010" y="1141"/>
                  </a:cubicBezTo>
                  <a:cubicBezTo>
                    <a:pt x="1925" y="1141"/>
                    <a:pt x="1841" y="1130"/>
                    <a:pt x="1760" y="1105"/>
                  </a:cubicBezTo>
                  <a:cubicBezTo>
                    <a:pt x="1319" y="961"/>
                    <a:pt x="1135" y="0"/>
                    <a:pt x="85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8"/>
            <p:cNvSpPr/>
            <p:nvPr/>
          </p:nvSpPr>
          <p:spPr>
            <a:xfrm>
              <a:off x="2944167" y="4297751"/>
              <a:ext cx="330823" cy="398336"/>
            </a:xfrm>
            <a:custGeom>
              <a:avLst/>
              <a:gdLst/>
              <a:ahLst/>
              <a:cxnLst/>
              <a:rect l="l" t="t" r="r" b="b"/>
              <a:pathLst>
                <a:path w="10060" h="12113" extrusionOk="0">
                  <a:moveTo>
                    <a:pt x="344" y="0"/>
                  </a:moveTo>
                  <a:cubicBezTo>
                    <a:pt x="119" y="847"/>
                    <a:pt x="0" y="1760"/>
                    <a:pt x="27" y="2687"/>
                  </a:cubicBezTo>
                  <a:cubicBezTo>
                    <a:pt x="144" y="7942"/>
                    <a:pt x="4406" y="12112"/>
                    <a:pt x="9586" y="12112"/>
                  </a:cubicBezTo>
                  <a:cubicBezTo>
                    <a:pt x="9651" y="12112"/>
                    <a:pt x="9716" y="12112"/>
                    <a:pt x="9781" y="12110"/>
                  </a:cubicBezTo>
                  <a:cubicBezTo>
                    <a:pt x="9874" y="12098"/>
                    <a:pt x="9966" y="12098"/>
                    <a:pt x="10059" y="12098"/>
                  </a:cubicBezTo>
                  <a:cubicBezTo>
                    <a:pt x="9927" y="11713"/>
                    <a:pt x="9728" y="11263"/>
                    <a:pt x="9463" y="10933"/>
                  </a:cubicBezTo>
                  <a:cubicBezTo>
                    <a:pt x="8868" y="10192"/>
                    <a:pt x="8748" y="10483"/>
                    <a:pt x="7889" y="9609"/>
                  </a:cubicBezTo>
                  <a:cubicBezTo>
                    <a:pt x="7015" y="8736"/>
                    <a:pt x="7928" y="7518"/>
                    <a:pt x="7624" y="7372"/>
                  </a:cubicBezTo>
                  <a:cubicBezTo>
                    <a:pt x="7541" y="7338"/>
                    <a:pt x="7467" y="7327"/>
                    <a:pt x="7396" y="7327"/>
                  </a:cubicBezTo>
                  <a:cubicBezTo>
                    <a:pt x="7292" y="7327"/>
                    <a:pt x="7196" y="7349"/>
                    <a:pt x="7094" y="7349"/>
                  </a:cubicBezTo>
                  <a:cubicBezTo>
                    <a:pt x="6998" y="7349"/>
                    <a:pt x="6896" y="7330"/>
                    <a:pt x="6777" y="7254"/>
                  </a:cubicBezTo>
                  <a:cubicBezTo>
                    <a:pt x="6433" y="7042"/>
                    <a:pt x="6300" y="6724"/>
                    <a:pt x="5162" y="6631"/>
                  </a:cubicBezTo>
                  <a:cubicBezTo>
                    <a:pt x="4024" y="6539"/>
                    <a:pt x="3931" y="6327"/>
                    <a:pt x="3256" y="5665"/>
                  </a:cubicBezTo>
                  <a:cubicBezTo>
                    <a:pt x="2594" y="5003"/>
                    <a:pt x="2065" y="4871"/>
                    <a:pt x="1244" y="4063"/>
                  </a:cubicBezTo>
                  <a:cubicBezTo>
                    <a:pt x="436" y="3269"/>
                    <a:pt x="953" y="1933"/>
                    <a:pt x="436" y="251"/>
                  </a:cubicBezTo>
                  <a:cubicBezTo>
                    <a:pt x="410" y="159"/>
                    <a:pt x="371" y="66"/>
                    <a:pt x="344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8"/>
            <p:cNvSpPr/>
            <p:nvPr/>
          </p:nvSpPr>
          <p:spPr>
            <a:xfrm>
              <a:off x="3085541" y="4062720"/>
              <a:ext cx="442764" cy="613733"/>
            </a:xfrm>
            <a:custGeom>
              <a:avLst/>
              <a:gdLst/>
              <a:ahLst/>
              <a:cxnLst/>
              <a:rect l="l" t="t" r="r" b="b"/>
              <a:pathLst>
                <a:path w="13464" h="18663" extrusionOk="0">
                  <a:moveTo>
                    <a:pt x="4899" y="0"/>
                  </a:moveTo>
                  <a:cubicBezTo>
                    <a:pt x="4423" y="13"/>
                    <a:pt x="3946" y="66"/>
                    <a:pt x="3484" y="159"/>
                  </a:cubicBezTo>
                  <a:cubicBezTo>
                    <a:pt x="3682" y="318"/>
                    <a:pt x="3854" y="516"/>
                    <a:pt x="4052" y="701"/>
                  </a:cubicBezTo>
                  <a:cubicBezTo>
                    <a:pt x="4543" y="1178"/>
                    <a:pt x="4490" y="1945"/>
                    <a:pt x="4476" y="2462"/>
                  </a:cubicBezTo>
                  <a:cubicBezTo>
                    <a:pt x="4464" y="2934"/>
                    <a:pt x="4627" y="3488"/>
                    <a:pt x="4077" y="3488"/>
                  </a:cubicBezTo>
                  <a:cubicBezTo>
                    <a:pt x="4041" y="3488"/>
                    <a:pt x="4002" y="3485"/>
                    <a:pt x="3960" y="3481"/>
                  </a:cubicBezTo>
                  <a:cubicBezTo>
                    <a:pt x="3285" y="3401"/>
                    <a:pt x="2954" y="2686"/>
                    <a:pt x="3285" y="2210"/>
                  </a:cubicBezTo>
                  <a:cubicBezTo>
                    <a:pt x="3550" y="1839"/>
                    <a:pt x="3263" y="1392"/>
                    <a:pt x="2982" y="1392"/>
                  </a:cubicBezTo>
                  <a:cubicBezTo>
                    <a:pt x="2912" y="1392"/>
                    <a:pt x="2842" y="1419"/>
                    <a:pt x="2782" y="1483"/>
                  </a:cubicBezTo>
                  <a:cubicBezTo>
                    <a:pt x="2478" y="1800"/>
                    <a:pt x="2729" y="1959"/>
                    <a:pt x="2425" y="2330"/>
                  </a:cubicBezTo>
                  <a:cubicBezTo>
                    <a:pt x="2107" y="2700"/>
                    <a:pt x="863" y="4103"/>
                    <a:pt x="545" y="4831"/>
                  </a:cubicBezTo>
                  <a:cubicBezTo>
                    <a:pt x="228" y="5572"/>
                    <a:pt x="1590" y="5241"/>
                    <a:pt x="1790" y="5586"/>
                  </a:cubicBezTo>
                  <a:cubicBezTo>
                    <a:pt x="2001" y="5916"/>
                    <a:pt x="1869" y="6062"/>
                    <a:pt x="2146" y="6274"/>
                  </a:cubicBezTo>
                  <a:cubicBezTo>
                    <a:pt x="2177" y="6298"/>
                    <a:pt x="2206" y="6310"/>
                    <a:pt x="2234" y="6310"/>
                  </a:cubicBezTo>
                  <a:cubicBezTo>
                    <a:pt x="2446" y="6310"/>
                    <a:pt x="2571" y="5606"/>
                    <a:pt x="2584" y="4447"/>
                  </a:cubicBezTo>
                  <a:cubicBezTo>
                    <a:pt x="2597" y="3803"/>
                    <a:pt x="2963" y="3540"/>
                    <a:pt x="3380" y="3540"/>
                  </a:cubicBezTo>
                  <a:cubicBezTo>
                    <a:pt x="3802" y="3540"/>
                    <a:pt x="4277" y="3809"/>
                    <a:pt x="4490" y="4222"/>
                  </a:cubicBezTo>
                  <a:cubicBezTo>
                    <a:pt x="4913" y="5030"/>
                    <a:pt x="5495" y="5863"/>
                    <a:pt x="5191" y="6737"/>
                  </a:cubicBezTo>
                  <a:cubicBezTo>
                    <a:pt x="4899" y="7610"/>
                    <a:pt x="3946" y="7942"/>
                    <a:pt x="3205" y="8642"/>
                  </a:cubicBezTo>
                  <a:cubicBezTo>
                    <a:pt x="2478" y="9331"/>
                    <a:pt x="2570" y="10072"/>
                    <a:pt x="2385" y="10536"/>
                  </a:cubicBezTo>
                  <a:cubicBezTo>
                    <a:pt x="2199" y="10998"/>
                    <a:pt x="2808" y="11396"/>
                    <a:pt x="2531" y="11648"/>
                  </a:cubicBezTo>
                  <a:cubicBezTo>
                    <a:pt x="2471" y="11702"/>
                    <a:pt x="2423" y="11726"/>
                    <a:pt x="2379" y="11726"/>
                  </a:cubicBezTo>
                  <a:cubicBezTo>
                    <a:pt x="2221" y="11726"/>
                    <a:pt x="2117" y="11407"/>
                    <a:pt x="1670" y="11065"/>
                  </a:cubicBezTo>
                  <a:cubicBezTo>
                    <a:pt x="1548" y="10969"/>
                    <a:pt x="1398" y="10922"/>
                    <a:pt x="1240" y="10922"/>
                  </a:cubicBezTo>
                  <a:cubicBezTo>
                    <a:pt x="665" y="10922"/>
                    <a:pt x="1" y="11548"/>
                    <a:pt x="334" y="12640"/>
                  </a:cubicBezTo>
                  <a:cubicBezTo>
                    <a:pt x="459" y="13066"/>
                    <a:pt x="616" y="13215"/>
                    <a:pt x="783" y="13215"/>
                  </a:cubicBezTo>
                  <a:cubicBezTo>
                    <a:pt x="1158" y="13215"/>
                    <a:pt x="1582" y="12456"/>
                    <a:pt x="1802" y="12428"/>
                  </a:cubicBezTo>
                  <a:cubicBezTo>
                    <a:pt x="1807" y="12427"/>
                    <a:pt x="1812" y="12427"/>
                    <a:pt x="1816" y="12427"/>
                  </a:cubicBezTo>
                  <a:cubicBezTo>
                    <a:pt x="2094" y="12427"/>
                    <a:pt x="1699" y="13210"/>
                    <a:pt x="1842" y="13275"/>
                  </a:cubicBezTo>
                  <a:cubicBezTo>
                    <a:pt x="1872" y="13289"/>
                    <a:pt x="1909" y="13292"/>
                    <a:pt x="1951" y="13292"/>
                  </a:cubicBezTo>
                  <a:cubicBezTo>
                    <a:pt x="2000" y="13292"/>
                    <a:pt x="2054" y="13287"/>
                    <a:pt x="2109" y="13287"/>
                  </a:cubicBezTo>
                  <a:cubicBezTo>
                    <a:pt x="2241" y="13287"/>
                    <a:pt x="2377" y="13315"/>
                    <a:pt x="2451" y="13501"/>
                  </a:cubicBezTo>
                  <a:cubicBezTo>
                    <a:pt x="2540" y="13731"/>
                    <a:pt x="2622" y="14091"/>
                    <a:pt x="2960" y="14091"/>
                  </a:cubicBezTo>
                  <a:cubicBezTo>
                    <a:pt x="3127" y="14091"/>
                    <a:pt x="3357" y="14002"/>
                    <a:pt x="3682" y="13765"/>
                  </a:cubicBezTo>
                  <a:cubicBezTo>
                    <a:pt x="3984" y="13547"/>
                    <a:pt x="4358" y="13466"/>
                    <a:pt x="4743" y="13466"/>
                  </a:cubicBezTo>
                  <a:cubicBezTo>
                    <a:pt x="5621" y="13466"/>
                    <a:pt x="6556" y="13889"/>
                    <a:pt x="6832" y="14083"/>
                  </a:cubicBezTo>
                  <a:cubicBezTo>
                    <a:pt x="7229" y="14360"/>
                    <a:pt x="8155" y="14731"/>
                    <a:pt x="9096" y="14824"/>
                  </a:cubicBezTo>
                  <a:cubicBezTo>
                    <a:pt x="10035" y="14930"/>
                    <a:pt x="9254" y="16756"/>
                    <a:pt x="9029" y="17630"/>
                  </a:cubicBezTo>
                  <a:cubicBezTo>
                    <a:pt x="8949" y="17960"/>
                    <a:pt x="8791" y="18331"/>
                    <a:pt x="8579" y="18662"/>
                  </a:cubicBezTo>
                  <a:cubicBezTo>
                    <a:pt x="10366" y="18001"/>
                    <a:pt x="11888" y="16822"/>
                    <a:pt x="12987" y="15301"/>
                  </a:cubicBezTo>
                  <a:cubicBezTo>
                    <a:pt x="12907" y="14969"/>
                    <a:pt x="12841" y="14546"/>
                    <a:pt x="12841" y="14175"/>
                  </a:cubicBezTo>
                  <a:cubicBezTo>
                    <a:pt x="12854" y="13460"/>
                    <a:pt x="13463" y="12600"/>
                    <a:pt x="12788" y="12548"/>
                  </a:cubicBezTo>
                  <a:cubicBezTo>
                    <a:pt x="12763" y="12545"/>
                    <a:pt x="12737" y="12544"/>
                    <a:pt x="12712" y="12544"/>
                  </a:cubicBezTo>
                  <a:cubicBezTo>
                    <a:pt x="12213" y="12544"/>
                    <a:pt x="11747" y="13008"/>
                    <a:pt x="10988" y="13008"/>
                  </a:cubicBezTo>
                  <a:cubicBezTo>
                    <a:pt x="10747" y="13008"/>
                    <a:pt x="10477" y="12961"/>
                    <a:pt x="10167" y="12839"/>
                  </a:cubicBezTo>
                  <a:cubicBezTo>
                    <a:pt x="8831" y="12322"/>
                    <a:pt x="9452" y="10443"/>
                    <a:pt x="10220" y="9198"/>
                  </a:cubicBezTo>
                  <a:cubicBezTo>
                    <a:pt x="10379" y="8934"/>
                    <a:pt x="10564" y="8722"/>
                    <a:pt x="10763" y="8550"/>
                  </a:cubicBezTo>
                  <a:lnTo>
                    <a:pt x="10763" y="8550"/>
                  </a:lnTo>
                  <a:cubicBezTo>
                    <a:pt x="10757" y="8551"/>
                    <a:pt x="10750" y="8551"/>
                    <a:pt x="10744" y="8551"/>
                  </a:cubicBezTo>
                  <a:cubicBezTo>
                    <a:pt x="10422" y="8551"/>
                    <a:pt x="10165" y="8243"/>
                    <a:pt x="10075" y="8113"/>
                  </a:cubicBezTo>
                  <a:cubicBezTo>
                    <a:pt x="9902" y="7875"/>
                    <a:pt x="11028" y="7703"/>
                    <a:pt x="10697" y="6895"/>
                  </a:cubicBezTo>
                  <a:cubicBezTo>
                    <a:pt x="10366" y="6075"/>
                    <a:pt x="10631" y="5983"/>
                    <a:pt x="11028" y="5439"/>
                  </a:cubicBezTo>
                  <a:cubicBezTo>
                    <a:pt x="11425" y="4897"/>
                    <a:pt x="12285" y="5215"/>
                    <a:pt x="12616" y="4871"/>
                  </a:cubicBezTo>
                  <a:cubicBezTo>
                    <a:pt x="12947" y="4527"/>
                    <a:pt x="12364" y="3454"/>
                    <a:pt x="12246" y="3454"/>
                  </a:cubicBezTo>
                  <a:cubicBezTo>
                    <a:pt x="12126" y="3454"/>
                    <a:pt x="12205" y="3772"/>
                    <a:pt x="12299" y="4036"/>
                  </a:cubicBezTo>
                  <a:cubicBezTo>
                    <a:pt x="12393" y="4274"/>
                    <a:pt x="12286" y="4883"/>
                    <a:pt x="12015" y="4883"/>
                  </a:cubicBezTo>
                  <a:cubicBezTo>
                    <a:pt x="11984" y="4883"/>
                    <a:pt x="11950" y="4875"/>
                    <a:pt x="11914" y="4857"/>
                  </a:cubicBezTo>
                  <a:cubicBezTo>
                    <a:pt x="11570" y="4698"/>
                    <a:pt x="11914" y="4857"/>
                    <a:pt x="11199" y="4592"/>
                  </a:cubicBezTo>
                  <a:cubicBezTo>
                    <a:pt x="10499" y="4315"/>
                    <a:pt x="11067" y="3719"/>
                    <a:pt x="11173" y="2898"/>
                  </a:cubicBezTo>
                  <a:cubicBezTo>
                    <a:pt x="11213" y="2501"/>
                    <a:pt x="11293" y="2316"/>
                    <a:pt x="11372" y="2224"/>
                  </a:cubicBezTo>
                  <a:cubicBezTo>
                    <a:pt x="10776" y="1721"/>
                    <a:pt x="10114" y="1283"/>
                    <a:pt x="9413" y="939"/>
                  </a:cubicBezTo>
                  <a:lnTo>
                    <a:pt x="9413" y="939"/>
                  </a:lnTo>
                  <a:cubicBezTo>
                    <a:pt x="9452" y="1138"/>
                    <a:pt x="9493" y="1430"/>
                    <a:pt x="9519" y="1892"/>
                  </a:cubicBezTo>
                  <a:cubicBezTo>
                    <a:pt x="9558" y="2780"/>
                    <a:pt x="9558" y="3600"/>
                    <a:pt x="8513" y="4050"/>
                  </a:cubicBezTo>
                  <a:cubicBezTo>
                    <a:pt x="7494" y="4501"/>
                    <a:pt x="8323" y="5959"/>
                    <a:pt x="7471" y="5959"/>
                  </a:cubicBezTo>
                  <a:cubicBezTo>
                    <a:pt x="7449" y="5959"/>
                    <a:pt x="7426" y="5958"/>
                    <a:pt x="7401" y="5956"/>
                  </a:cubicBezTo>
                  <a:cubicBezTo>
                    <a:pt x="6435" y="5877"/>
                    <a:pt x="6157" y="3918"/>
                    <a:pt x="6091" y="3203"/>
                  </a:cubicBezTo>
                  <a:cubicBezTo>
                    <a:pt x="6025" y="2475"/>
                    <a:pt x="6078" y="1985"/>
                    <a:pt x="5390" y="1892"/>
                  </a:cubicBezTo>
                  <a:cubicBezTo>
                    <a:pt x="4979" y="1839"/>
                    <a:pt x="4529" y="781"/>
                    <a:pt x="4781" y="198"/>
                  </a:cubicBezTo>
                  <a:cubicBezTo>
                    <a:pt x="4820" y="106"/>
                    <a:pt x="4860" y="39"/>
                    <a:pt x="4899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8"/>
            <p:cNvSpPr/>
            <p:nvPr/>
          </p:nvSpPr>
          <p:spPr>
            <a:xfrm>
              <a:off x="2955480" y="4067916"/>
              <a:ext cx="460061" cy="627676"/>
            </a:xfrm>
            <a:custGeom>
              <a:avLst/>
              <a:gdLst/>
              <a:ahLst/>
              <a:cxnLst/>
              <a:rect l="l" t="t" r="r" b="b"/>
              <a:pathLst>
                <a:path w="13990" h="19087" extrusionOk="0">
                  <a:moveTo>
                    <a:pt x="7439" y="1"/>
                  </a:moveTo>
                  <a:cubicBezTo>
                    <a:pt x="3812" y="689"/>
                    <a:pt x="927" y="3442"/>
                    <a:pt x="0" y="6989"/>
                  </a:cubicBezTo>
                  <a:cubicBezTo>
                    <a:pt x="27" y="7055"/>
                    <a:pt x="66" y="7148"/>
                    <a:pt x="92" y="7240"/>
                  </a:cubicBezTo>
                  <a:cubicBezTo>
                    <a:pt x="609" y="8922"/>
                    <a:pt x="92" y="10258"/>
                    <a:pt x="900" y="11052"/>
                  </a:cubicBezTo>
                  <a:cubicBezTo>
                    <a:pt x="1721" y="11860"/>
                    <a:pt x="2250" y="11992"/>
                    <a:pt x="2912" y="12654"/>
                  </a:cubicBezTo>
                  <a:cubicBezTo>
                    <a:pt x="3587" y="13316"/>
                    <a:pt x="3680" y="13528"/>
                    <a:pt x="4818" y="13620"/>
                  </a:cubicBezTo>
                  <a:cubicBezTo>
                    <a:pt x="5956" y="13713"/>
                    <a:pt x="6089" y="14031"/>
                    <a:pt x="6433" y="14243"/>
                  </a:cubicBezTo>
                  <a:cubicBezTo>
                    <a:pt x="6552" y="14319"/>
                    <a:pt x="6654" y="14338"/>
                    <a:pt x="6750" y="14338"/>
                  </a:cubicBezTo>
                  <a:cubicBezTo>
                    <a:pt x="6852" y="14338"/>
                    <a:pt x="6948" y="14316"/>
                    <a:pt x="7052" y="14316"/>
                  </a:cubicBezTo>
                  <a:cubicBezTo>
                    <a:pt x="7123" y="14316"/>
                    <a:pt x="7197" y="14327"/>
                    <a:pt x="7280" y="14361"/>
                  </a:cubicBezTo>
                  <a:cubicBezTo>
                    <a:pt x="7584" y="14507"/>
                    <a:pt x="6671" y="15725"/>
                    <a:pt x="7545" y="16598"/>
                  </a:cubicBezTo>
                  <a:cubicBezTo>
                    <a:pt x="8404" y="17472"/>
                    <a:pt x="8524" y="17181"/>
                    <a:pt x="9119" y="17922"/>
                  </a:cubicBezTo>
                  <a:cubicBezTo>
                    <a:pt x="9384" y="18252"/>
                    <a:pt x="9583" y="18702"/>
                    <a:pt x="9715" y="19087"/>
                  </a:cubicBezTo>
                  <a:cubicBezTo>
                    <a:pt x="10707" y="19034"/>
                    <a:pt x="11648" y="18835"/>
                    <a:pt x="12534" y="18504"/>
                  </a:cubicBezTo>
                  <a:cubicBezTo>
                    <a:pt x="12746" y="18173"/>
                    <a:pt x="12904" y="17802"/>
                    <a:pt x="12984" y="17472"/>
                  </a:cubicBezTo>
                  <a:cubicBezTo>
                    <a:pt x="13209" y="16598"/>
                    <a:pt x="13990" y="14772"/>
                    <a:pt x="13051" y="14666"/>
                  </a:cubicBezTo>
                  <a:cubicBezTo>
                    <a:pt x="12110" y="14573"/>
                    <a:pt x="11184" y="14202"/>
                    <a:pt x="10787" y="13925"/>
                  </a:cubicBezTo>
                  <a:cubicBezTo>
                    <a:pt x="10511" y="13731"/>
                    <a:pt x="9576" y="13308"/>
                    <a:pt x="8698" y="13308"/>
                  </a:cubicBezTo>
                  <a:cubicBezTo>
                    <a:pt x="8313" y="13308"/>
                    <a:pt x="7939" y="13389"/>
                    <a:pt x="7637" y="13607"/>
                  </a:cubicBezTo>
                  <a:cubicBezTo>
                    <a:pt x="7312" y="13844"/>
                    <a:pt x="7082" y="13933"/>
                    <a:pt x="6915" y="13933"/>
                  </a:cubicBezTo>
                  <a:cubicBezTo>
                    <a:pt x="6577" y="13933"/>
                    <a:pt x="6495" y="13573"/>
                    <a:pt x="6406" y="13343"/>
                  </a:cubicBezTo>
                  <a:cubicBezTo>
                    <a:pt x="6332" y="13157"/>
                    <a:pt x="6196" y="13129"/>
                    <a:pt x="6064" y="13129"/>
                  </a:cubicBezTo>
                  <a:cubicBezTo>
                    <a:pt x="6009" y="13129"/>
                    <a:pt x="5955" y="13134"/>
                    <a:pt x="5906" y="13134"/>
                  </a:cubicBezTo>
                  <a:cubicBezTo>
                    <a:pt x="5864" y="13134"/>
                    <a:pt x="5827" y="13131"/>
                    <a:pt x="5797" y="13117"/>
                  </a:cubicBezTo>
                  <a:cubicBezTo>
                    <a:pt x="5654" y="13052"/>
                    <a:pt x="6049" y="12269"/>
                    <a:pt x="5771" y="12269"/>
                  </a:cubicBezTo>
                  <a:cubicBezTo>
                    <a:pt x="5767" y="12269"/>
                    <a:pt x="5762" y="12269"/>
                    <a:pt x="5757" y="12270"/>
                  </a:cubicBezTo>
                  <a:cubicBezTo>
                    <a:pt x="5537" y="12298"/>
                    <a:pt x="5113" y="13057"/>
                    <a:pt x="4738" y="13057"/>
                  </a:cubicBezTo>
                  <a:cubicBezTo>
                    <a:pt x="4571" y="13057"/>
                    <a:pt x="4414" y="12908"/>
                    <a:pt x="4289" y="12482"/>
                  </a:cubicBezTo>
                  <a:cubicBezTo>
                    <a:pt x="3956" y="11390"/>
                    <a:pt x="4620" y="10764"/>
                    <a:pt x="5195" y="10764"/>
                  </a:cubicBezTo>
                  <a:cubicBezTo>
                    <a:pt x="5353" y="10764"/>
                    <a:pt x="5503" y="10811"/>
                    <a:pt x="5625" y="10907"/>
                  </a:cubicBezTo>
                  <a:cubicBezTo>
                    <a:pt x="6072" y="11249"/>
                    <a:pt x="6176" y="11568"/>
                    <a:pt x="6334" y="11568"/>
                  </a:cubicBezTo>
                  <a:cubicBezTo>
                    <a:pt x="6378" y="11568"/>
                    <a:pt x="6426" y="11544"/>
                    <a:pt x="6486" y="11490"/>
                  </a:cubicBezTo>
                  <a:cubicBezTo>
                    <a:pt x="6763" y="11238"/>
                    <a:pt x="6154" y="10840"/>
                    <a:pt x="6340" y="10378"/>
                  </a:cubicBezTo>
                  <a:cubicBezTo>
                    <a:pt x="6525" y="9914"/>
                    <a:pt x="6433" y="9173"/>
                    <a:pt x="7160" y="8484"/>
                  </a:cubicBezTo>
                  <a:cubicBezTo>
                    <a:pt x="7901" y="7784"/>
                    <a:pt x="8854" y="7452"/>
                    <a:pt x="9146" y="6579"/>
                  </a:cubicBezTo>
                  <a:cubicBezTo>
                    <a:pt x="9450" y="5705"/>
                    <a:pt x="8868" y="4872"/>
                    <a:pt x="8445" y="4064"/>
                  </a:cubicBezTo>
                  <a:cubicBezTo>
                    <a:pt x="8232" y="3651"/>
                    <a:pt x="7757" y="3382"/>
                    <a:pt x="7335" y="3382"/>
                  </a:cubicBezTo>
                  <a:cubicBezTo>
                    <a:pt x="6918" y="3382"/>
                    <a:pt x="6552" y="3645"/>
                    <a:pt x="6539" y="4289"/>
                  </a:cubicBezTo>
                  <a:cubicBezTo>
                    <a:pt x="6526" y="5448"/>
                    <a:pt x="6401" y="6152"/>
                    <a:pt x="6189" y="6152"/>
                  </a:cubicBezTo>
                  <a:cubicBezTo>
                    <a:pt x="6161" y="6152"/>
                    <a:pt x="6132" y="6140"/>
                    <a:pt x="6101" y="6116"/>
                  </a:cubicBezTo>
                  <a:cubicBezTo>
                    <a:pt x="5824" y="5904"/>
                    <a:pt x="5956" y="5758"/>
                    <a:pt x="5745" y="5428"/>
                  </a:cubicBezTo>
                  <a:cubicBezTo>
                    <a:pt x="5545" y="5083"/>
                    <a:pt x="4183" y="5414"/>
                    <a:pt x="4500" y="4673"/>
                  </a:cubicBezTo>
                  <a:cubicBezTo>
                    <a:pt x="4818" y="3945"/>
                    <a:pt x="6062" y="2542"/>
                    <a:pt x="6380" y="2172"/>
                  </a:cubicBezTo>
                  <a:cubicBezTo>
                    <a:pt x="6684" y="1801"/>
                    <a:pt x="6433" y="1642"/>
                    <a:pt x="6737" y="1325"/>
                  </a:cubicBezTo>
                  <a:cubicBezTo>
                    <a:pt x="6797" y="1261"/>
                    <a:pt x="6867" y="1234"/>
                    <a:pt x="6937" y="1234"/>
                  </a:cubicBezTo>
                  <a:cubicBezTo>
                    <a:pt x="7218" y="1234"/>
                    <a:pt x="7505" y="1681"/>
                    <a:pt x="7240" y="2052"/>
                  </a:cubicBezTo>
                  <a:cubicBezTo>
                    <a:pt x="6909" y="2528"/>
                    <a:pt x="7240" y="3243"/>
                    <a:pt x="7915" y="3323"/>
                  </a:cubicBezTo>
                  <a:cubicBezTo>
                    <a:pt x="7957" y="3327"/>
                    <a:pt x="7996" y="3330"/>
                    <a:pt x="8032" y="3330"/>
                  </a:cubicBezTo>
                  <a:cubicBezTo>
                    <a:pt x="8582" y="3330"/>
                    <a:pt x="8419" y="2776"/>
                    <a:pt x="8431" y="2304"/>
                  </a:cubicBezTo>
                  <a:cubicBezTo>
                    <a:pt x="8445" y="1787"/>
                    <a:pt x="8498" y="1020"/>
                    <a:pt x="8007" y="543"/>
                  </a:cubicBezTo>
                  <a:cubicBezTo>
                    <a:pt x="7809" y="358"/>
                    <a:pt x="7637" y="160"/>
                    <a:pt x="7439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8"/>
            <p:cNvSpPr/>
            <p:nvPr/>
          </p:nvSpPr>
          <p:spPr>
            <a:xfrm>
              <a:off x="3234446" y="4062720"/>
              <a:ext cx="165444" cy="195995"/>
            </a:xfrm>
            <a:custGeom>
              <a:avLst/>
              <a:gdLst/>
              <a:ahLst/>
              <a:cxnLst/>
              <a:rect l="l" t="t" r="r" b="b"/>
              <a:pathLst>
                <a:path w="5031" h="5960" extrusionOk="0">
                  <a:moveTo>
                    <a:pt x="371" y="0"/>
                  </a:moveTo>
                  <a:cubicBezTo>
                    <a:pt x="332" y="39"/>
                    <a:pt x="292" y="106"/>
                    <a:pt x="253" y="198"/>
                  </a:cubicBezTo>
                  <a:cubicBezTo>
                    <a:pt x="1" y="781"/>
                    <a:pt x="451" y="1839"/>
                    <a:pt x="862" y="1892"/>
                  </a:cubicBezTo>
                  <a:cubicBezTo>
                    <a:pt x="1550" y="1985"/>
                    <a:pt x="1497" y="2475"/>
                    <a:pt x="1563" y="3203"/>
                  </a:cubicBezTo>
                  <a:cubicBezTo>
                    <a:pt x="1629" y="3918"/>
                    <a:pt x="1907" y="5877"/>
                    <a:pt x="2873" y="5956"/>
                  </a:cubicBezTo>
                  <a:cubicBezTo>
                    <a:pt x="2898" y="5958"/>
                    <a:pt x="2921" y="5959"/>
                    <a:pt x="2943" y="5959"/>
                  </a:cubicBezTo>
                  <a:cubicBezTo>
                    <a:pt x="3795" y="5959"/>
                    <a:pt x="2966" y="4501"/>
                    <a:pt x="3985" y="4050"/>
                  </a:cubicBezTo>
                  <a:cubicBezTo>
                    <a:pt x="5030" y="3600"/>
                    <a:pt x="5030" y="2780"/>
                    <a:pt x="4991" y="1892"/>
                  </a:cubicBezTo>
                  <a:cubicBezTo>
                    <a:pt x="4965" y="1430"/>
                    <a:pt x="4924" y="1138"/>
                    <a:pt x="4885" y="939"/>
                  </a:cubicBezTo>
                  <a:cubicBezTo>
                    <a:pt x="4250" y="635"/>
                    <a:pt x="3574" y="397"/>
                    <a:pt x="2873" y="238"/>
                  </a:cubicBezTo>
                  <a:cubicBezTo>
                    <a:pt x="2451" y="171"/>
                    <a:pt x="1985" y="130"/>
                    <a:pt x="1503" y="130"/>
                  </a:cubicBezTo>
                  <a:cubicBezTo>
                    <a:pt x="1231" y="130"/>
                    <a:pt x="954" y="143"/>
                    <a:pt x="676" y="172"/>
                  </a:cubicBezTo>
                  <a:cubicBezTo>
                    <a:pt x="676" y="172"/>
                    <a:pt x="636" y="66"/>
                    <a:pt x="583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8"/>
            <p:cNvSpPr/>
            <p:nvPr/>
          </p:nvSpPr>
          <p:spPr>
            <a:xfrm>
              <a:off x="3411171" y="4135824"/>
              <a:ext cx="151962" cy="208096"/>
            </a:xfrm>
            <a:custGeom>
              <a:avLst/>
              <a:gdLst/>
              <a:ahLst/>
              <a:cxnLst/>
              <a:rect l="l" t="t" r="r" b="b"/>
              <a:pathLst>
                <a:path w="4621" h="6328" extrusionOk="0">
                  <a:moveTo>
                    <a:pt x="1470" y="1"/>
                  </a:moveTo>
                  <a:cubicBezTo>
                    <a:pt x="1391" y="93"/>
                    <a:pt x="1311" y="278"/>
                    <a:pt x="1271" y="675"/>
                  </a:cubicBezTo>
                  <a:cubicBezTo>
                    <a:pt x="1165" y="1496"/>
                    <a:pt x="597" y="2092"/>
                    <a:pt x="1297" y="2369"/>
                  </a:cubicBezTo>
                  <a:cubicBezTo>
                    <a:pt x="2012" y="2634"/>
                    <a:pt x="1668" y="2475"/>
                    <a:pt x="2012" y="2634"/>
                  </a:cubicBezTo>
                  <a:cubicBezTo>
                    <a:pt x="2048" y="2652"/>
                    <a:pt x="2082" y="2660"/>
                    <a:pt x="2113" y="2660"/>
                  </a:cubicBezTo>
                  <a:cubicBezTo>
                    <a:pt x="2384" y="2660"/>
                    <a:pt x="2491" y="2051"/>
                    <a:pt x="2397" y="1813"/>
                  </a:cubicBezTo>
                  <a:cubicBezTo>
                    <a:pt x="2303" y="1549"/>
                    <a:pt x="2224" y="1231"/>
                    <a:pt x="2344" y="1231"/>
                  </a:cubicBezTo>
                  <a:cubicBezTo>
                    <a:pt x="2462" y="1231"/>
                    <a:pt x="3045" y="2304"/>
                    <a:pt x="2714" y="2648"/>
                  </a:cubicBezTo>
                  <a:cubicBezTo>
                    <a:pt x="2383" y="2992"/>
                    <a:pt x="1523" y="2674"/>
                    <a:pt x="1126" y="3216"/>
                  </a:cubicBezTo>
                  <a:cubicBezTo>
                    <a:pt x="729" y="3760"/>
                    <a:pt x="464" y="3852"/>
                    <a:pt x="795" y="4672"/>
                  </a:cubicBezTo>
                  <a:cubicBezTo>
                    <a:pt x="1126" y="5480"/>
                    <a:pt x="0" y="5652"/>
                    <a:pt x="173" y="5890"/>
                  </a:cubicBezTo>
                  <a:cubicBezTo>
                    <a:pt x="263" y="6020"/>
                    <a:pt x="520" y="6328"/>
                    <a:pt x="842" y="6328"/>
                  </a:cubicBezTo>
                  <a:cubicBezTo>
                    <a:pt x="848" y="6328"/>
                    <a:pt x="855" y="6328"/>
                    <a:pt x="861" y="6327"/>
                  </a:cubicBezTo>
                  <a:cubicBezTo>
                    <a:pt x="1059" y="6155"/>
                    <a:pt x="1258" y="6010"/>
                    <a:pt x="1444" y="5904"/>
                  </a:cubicBezTo>
                  <a:cubicBezTo>
                    <a:pt x="1562" y="5731"/>
                    <a:pt x="1682" y="5480"/>
                    <a:pt x="1800" y="5149"/>
                  </a:cubicBezTo>
                  <a:cubicBezTo>
                    <a:pt x="2011" y="4546"/>
                    <a:pt x="2165" y="4335"/>
                    <a:pt x="2296" y="4335"/>
                  </a:cubicBezTo>
                  <a:cubicBezTo>
                    <a:pt x="2578" y="4335"/>
                    <a:pt x="2762" y="5296"/>
                    <a:pt x="3203" y="5440"/>
                  </a:cubicBezTo>
                  <a:cubicBezTo>
                    <a:pt x="3284" y="5465"/>
                    <a:pt x="3368" y="5476"/>
                    <a:pt x="3453" y="5476"/>
                  </a:cubicBezTo>
                  <a:cubicBezTo>
                    <a:pt x="3910" y="5476"/>
                    <a:pt x="4397" y="5158"/>
                    <a:pt x="4620" y="4990"/>
                  </a:cubicBezTo>
                  <a:cubicBezTo>
                    <a:pt x="4103" y="3005"/>
                    <a:pt x="2992" y="1271"/>
                    <a:pt x="1470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8"/>
            <p:cNvSpPr/>
            <p:nvPr/>
          </p:nvSpPr>
          <p:spPr>
            <a:xfrm>
              <a:off x="3375918" y="4316891"/>
              <a:ext cx="198527" cy="249005"/>
            </a:xfrm>
            <a:custGeom>
              <a:avLst/>
              <a:gdLst/>
              <a:ahLst/>
              <a:cxnLst/>
              <a:rect l="l" t="t" r="r" b="b"/>
              <a:pathLst>
                <a:path w="6037" h="7572" extrusionOk="0">
                  <a:moveTo>
                    <a:pt x="3601" y="1"/>
                  </a:moveTo>
                  <a:cubicBezTo>
                    <a:pt x="3601" y="1"/>
                    <a:pt x="3098" y="80"/>
                    <a:pt x="2516" y="398"/>
                  </a:cubicBezTo>
                  <a:cubicBezTo>
                    <a:pt x="2317" y="702"/>
                    <a:pt x="2119" y="808"/>
                    <a:pt x="1933" y="821"/>
                  </a:cubicBezTo>
                  <a:cubicBezTo>
                    <a:pt x="1734" y="993"/>
                    <a:pt x="1549" y="1205"/>
                    <a:pt x="1390" y="1469"/>
                  </a:cubicBezTo>
                  <a:cubicBezTo>
                    <a:pt x="622" y="2714"/>
                    <a:pt x="1" y="4593"/>
                    <a:pt x="1337" y="5110"/>
                  </a:cubicBezTo>
                  <a:cubicBezTo>
                    <a:pt x="1647" y="5232"/>
                    <a:pt x="1917" y="5279"/>
                    <a:pt x="2158" y="5279"/>
                  </a:cubicBezTo>
                  <a:cubicBezTo>
                    <a:pt x="2917" y="5279"/>
                    <a:pt x="3383" y="4815"/>
                    <a:pt x="3882" y="4815"/>
                  </a:cubicBezTo>
                  <a:cubicBezTo>
                    <a:pt x="3907" y="4815"/>
                    <a:pt x="3933" y="4816"/>
                    <a:pt x="3958" y="4819"/>
                  </a:cubicBezTo>
                  <a:cubicBezTo>
                    <a:pt x="4633" y="4871"/>
                    <a:pt x="4024" y="5731"/>
                    <a:pt x="4011" y="6446"/>
                  </a:cubicBezTo>
                  <a:cubicBezTo>
                    <a:pt x="4011" y="6817"/>
                    <a:pt x="4077" y="7240"/>
                    <a:pt x="4157" y="7572"/>
                  </a:cubicBezTo>
                  <a:cubicBezTo>
                    <a:pt x="5348" y="5930"/>
                    <a:pt x="6036" y="3878"/>
                    <a:pt x="5983" y="1681"/>
                  </a:cubicBezTo>
                  <a:cubicBezTo>
                    <a:pt x="5983" y="1218"/>
                    <a:pt x="5930" y="768"/>
                    <a:pt x="5864" y="331"/>
                  </a:cubicBezTo>
                  <a:cubicBezTo>
                    <a:pt x="5755" y="308"/>
                    <a:pt x="5593" y="279"/>
                    <a:pt x="5417" y="279"/>
                  </a:cubicBezTo>
                  <a:cubicBezTo>
                    <a:pt x="5099" y="279"/>
                    <a:pt x="4737" y="372"/>
                    <a:pt x="4567" y="755"/>
                  </a:cubicBezTo>
                  <a:cubicBezTo>
                    <a:pt x="4497" y="909"/>
                    <a:pt x="4417" y="971"/>
                    <a:pt x="4332" y="971"/>
                  </a:cubicBezTo>
                  <a:cubicBezTo>
                    <a:pt x="3997" y="971"/>
                    <a:pt x="3601" y="1"/>
                    <a:pt x="3601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8"/>
            <p:cNvSpPr/>
            <p:nvPr/>
          </p:nvSpPr>
          <p:spPr>
            <a:xfrm>
              <a:off x="3439486" y="4329946"/>
              <a:ext cx="19172" cy="13976"/>
            </a:xfrm>
            <a:custGeom>
              <a:avLst/>
              <a:gdLst/>
              <a:ahLst/>
              <a:cxnLst/>
              <a:rect l="l" t="t" r="r" b="b"/>
              <a:pathLst>
                <a:path w="583" h="425" extrusionOk="0">
                  <a:moveTo>
                    <a:pt x="583" y="1"/>
                  </a:moveTo>
                  <a:lnTo>
                    <a:pt x="583" y="1"/>
                  </a:lnTo>
                  <a:cubicBezTo>
                    <a:pt x="397" y="107"/>
                    <a:pt x="198" y="252"/>
                    <a:pt x="0" y="424"/>
                  </a:cubicBezTo>
                  <a:cubicBezTo>
                    <a:pt x="186" y="411"/>
                    <a:pt x="384" y="305"/>
                    <a:pt x="583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8"/>
            <p:cNvSpPr/>
            <p:nvPr/>
          </p:nvSpPr>
          <p:spPr>
            <a:xfrm>
              <a:off x="3439486" y="4535282"/>
              <a:ext cx="16574" cy="48900"/>
            </a:xfrm>
            <a:custGeom>
              <a:avLst/>
              <a:gdLst/>
              <a:ahLst/>
              <a:cxnLst/>
              <a:rect l="l" t="t" r="r" b="b"/>
              <a:pathLst>
                <a:path w="504" h="1487" extrusionOk="0">
                  <a:moveTo>
                    <a:pt x="167" y="0"/>
                  </a:moveTo>
                  <a:cubicBezTo>
                    <a:pt x="156" y="0"/>
                    <a:pt x="144" y="2"/>
                    <a:pt x="133" y="4"/>
                  </a:cubicBezTo>
                  <a:cubicBezTo>
                    <a:pt x="27" y="43"/>
                    <a:pt x="0" y="176"/>
                    <a:pt x="0" y="269"/>
                  </a:cubicBezTo>
                  <a:cubicBezTo>
                    <a:pt x="0" y="666"/>
                    <a:pt x="133" y="1116"/>
                    <a:pt x="463" y="1486"/>
                  </a:cubicBezTo>
                  <a:lnTo>
                    <a:pt x="503" y="1446"/>
                  </a:lnTo>
                  <a:cubicBezTo>
                    <a:pt x="450" y="533"/>
                    <a:pt x="397" y="202"/>
                    <a:pt x="304" y="70"/>
                  </a:cubicBezTo>
                  <a:cubicBezTo>
                    <a:pt x="272" y="26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8"/>
            <p:cNvSpPr/>
            <p:nvPr/>
          </p:nvSpPr>
          <p:spPr>
            <a:xfrm>
              <a:off x="3445997" y="4548008"/>
              <a:ext cx="8715" cy="32688"/>
            </a:xfrm>
            <a:custGeom>
              <a:avLst/>
              <a:gdLst/>
              <a:ahLst/>
              <a:cxnLst/>
              <a:rect l="l" t="t" r="r" b="b"/>
              <a:pathLst>
                <a:path w="265" h="994" extrusionOk="0">
                  <a:moveTo>
                    <a:pt x="0" y="0"/>
                  </a:moveTo>
                  <a:lnTo>
                    <a:pt x="0" y="14"/>
                  </a:lnTo>
                  <a:cubicBezTo>
                    <a:pt x="40" y="358"/>
                    <a:pt x="133" y="676"/>
                    <a:pt x="252" y="994"/>
                  </a:cubicBezTo>
                  <a:lnTo>
                    <a:pt x="265" y="994"/>
                  </a:lnTo>
                  <a:lnTo>
                    <a:pt x="265" y="980"/>
                  </a:lnTo>
                  <a:cubicBezTo>
                    <a:pt x="146" y="676"/>
                    <a:pt x="53" y="344"/>
                    <a:pt x="14" y="14"/>
                  </a:cubicBezTo>
                  <a:cubicBezTo>
                    <a:pt x="14" y="14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8"/>
            <p:cNvSpPr/>
            <p:nvPr/>
          </p:nvSpPr>
          <p:spPr>
            <a:xfrm>
              <a:off x="3428568" y="4571193"/>
              <a:ext cx="25289" cy="46927"/>
            </a:xfrm>
            <a:custGeom>
              <a:avLst/>
              <a:gdLst/>
              <a:ahLst/>
              <a:cxnLst/>
              <a:rect l="l" t="t" r="r" b="b"/>
              <a:pathLst>
                <a:path w="769" h="1427" extrusionOk="0">
                  <a:moveTo>
                    <a:pt x="175" y="1"/>
                  </a:moveTo>
                  <a:cubicBezTo>
                    <a:pt x="148" y="1"/>
                    <a:pt x="120" y="8"/>
                    <a:pt x="94" y="24"/>
                  </a:cubicBezTo>
                  <a:cubicBezTo>
                    <a:pt x="1" y="77"/>
                    <a:pt x="15" y="209"/>
                    <a:pt x="41" y="315"/>
                  </a:cubicBezTo>
                  <a:cubicBezTo>
                    <a:pt x="120" y="712"/>
                    <a:pt x="359" y="1122"/>
                    <a:pt x="768" y="1427"/>
                  </a:cubicBezTo>
                  <a:lnTo>
                    <a:pt x="768" y="1347"/>
                  </a:lnTo>
                  <a:cubicBezTo>
                    <a:pt x="518" y="421"/>
                    <a:pt x="398" y="156"/>
                    <a:pt x="279" y="50"/>
                  </a:cubicBezTo>
                  <a:cubicBezTo>
                    <a:pt x="255" y="18"/>
                    <a:pt x="216" y="1"/>
                    <a:pt x="17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8"/>
            <p:cNvSpPr/>
            <p:nvPr/>
          </p:nvSpPr>
          <p:spPr>
            <a:xfrm>
              <a:off x="3436855" y="4584149"/>
              <a:ext cx="14831" cy="29169"/>
            </a:xfrm>
            <a:custGeom>
              <a:avLst/>
              <a:gdLst/>
              <a:ahLst/>
              <a:cxnLst/>
              <a:rect l="l" t="t" r="r" b="b"/>
              <a:pathLst>
                <a:path w="451" h="887" extrusionOk="0">
                  <a:moveTo>
                    <a:pt x="1" y="0"/>
                  </a:moveTo>
                  <a:lnTo>
                    <a:pt x="1" y="13"/>
                  </a:lnTo>
                  <a:cubicBezTo>
                    <a:pt x="66" y="198"/>
                    <a:pt x="146" y="384"/>
                    <a:pt x="239" y="556"/>
                  </a:cubicBezTo>
                  <a:cubicBezTo>
                    <a:pt x="305" y="662"/>
                    <a:pt x="371" y="781"/>
                    <a:pt x="437" y="887"/>
                  </a:cubicBezTo>
                  <a:lnTo>
                    <a:pt x="451" y="887"/>
                  </a:lnTo>
                  <a:cubicBezTo>
                    <a:pt x="266" y="609"/>
                    <a:pt x="119" y="318"/>
                    <a:pt x="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8"/>
            <p:cNvSpPr/>
            <p:nvPr/>
          </p:nvSpPr>
          <p:spPr>
            <a:xfrm>
              <a:off x="3454679" y="4554388"/>
              <a:ext cx="37061" cy="32819"/>
            </a:xfrm>
            <a:custGeom>
              <a:avLst/>
              <a:gdLst/>
              <a:ahLst/>
              <a:cxnLst/>
              <a:rect l="l" t="t" r="r" b="b"/>
              <a:pathLst>
                <a:path w="1127" h="998" extrusionOk="0">
                  <a:moveTo>
                    <a:pt x="940" y="1"/>
                  </a:moveTo>
                  <a:cubicBezTo>
                    <a:pt x="926" y="1"/>
                    <a:pt x="913" y="2"/>
                    <a:pt x="901" y="5"/>
                  </a:cubicBezTo>
                  <a:cubicBezTo>
                    <a:pt x="756" y="58"/>
                    <a:pt x="544" y="244"/>
                    <a:pt x="1" y="932"/>
                  </a:cubicBezTo>
                  <a:lnTo>
                    <a:pt x="1" y="998"/>
                  </a:lnTo>
                  <a:cubicBezTo>
                    <a:pt x="465" y="918"/>
                    <a:pt x="809" y="653"/>
                    <a:pt x="1021" y="350"/>
                  </a:cubicBezTo>
                  <a:cubicBezTo>
                    <a:pt x="1074" y="270"/>
                    <a:pt x="1127" y="150"/>
                    <a:pt x="1074" y="71"/>
                  </a:cubicBezTo>
                  <a:cubicBezTo>
                    <a:pt x="1042" y="20"/>
                    <a:pt x="988" y="1"/>
                    <a:pt x="9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8"/>
            <p:cNvSpPr/>
            <p:nvPr/>
          </p:nvSpPr>
          <p:spPr>
            <a:xfrm>
              <a:off x="3456882" y="4565010"/>
              <a:ext cx="23973" cy="20027"/>
            </a:xfrm>
            <a:custGeom>
              <a:avLst/>
              <a:gdLst/>
              <a:ahLst/>
              <a:cxnLst/>
              <a:rect l="l" t="t" r="r" b="b"/>
              <a:pathLst>
                <a:path w="729" h="609" extrusionOk="0">
                  <a:moveTo>
                    <a:pt x="728" y="0"/>
                  </a:moveTo>
                  <a:cubicBezTo>
                    <a:pt x="516" y="238"/>
                    <a:pt x="265" y="436"/>
                    <a:pt x="1" y="595"/>
                  </a:cubicBezTo>
                  <a:lnTo>
                    <a:pt x="1" y="609"/>
                  </a:lnTo>
                  <a:lnTo>
                    <a:pt x="13" y="609"/>
                  </a:lnTo>
                  <a:cubicBezTo>
                    <a:pt x="278" y="450"/>
                    <a:pt x="516" y="238"/>
                    <a:pt x="728" y="13"/>
                  </a:cubicBezTo>
                  <a:lnTo>
                    <a:pt x="728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8"/>
            <p:cNvSpPr/>
            <p:nvPr/>
          </p:nvSpPr>
          <p:spPr>
            <a:xfrm>
              <a:off x="3454679" y="4587010"/>
              <a:ext cx="27919" cy="41106"/>
            </a:xfrm>
            <a:custGeom>
              <a:avLst/>
              <a:gdLst/>
              <a:ahLst/>
              <a:cxnLst/>
              <a:rect l="l" t="t" r="r" b="b"/>
              <a:pathLst>
                <a:path w="849" h="1250" extrusionOk="0">
                  <a:moveTo>
                    <a:pt x="666" y="1"/>
                  </a:moveTo>
                  <a:cubicBezTo>
                    <a:pt x="636" y="1"/>
                    <a:pt x="607" y="7"/>
                    <a:pt x="583" y="19"/>
                  </a:cubicBezTo>
                  <a:cubicBezTo>
                    <a:pt x="465" y="111"/>
                    <a:pt x="319" y="337"/>
                    <a:pt x="1" y="1158"/>
                  </a:cubicBezTo>
                  <a:lnTo>
                    <a:pt x="15" y="1250"/>
                  </a:lnTo>
                  <a:cubicBezTo>
                    <a:pt x="424" y="1064"/>
                    <a:pt x="689" y="667"/>
                    <a:pt x="809" y="311"/>
                  </a:cubicBezTo>
                  <a:cubicBezTo>
                    <a:pt x="835" y="217"/>
                    <a:pt x="848" y="99"/>
                    <a:pt x="769" y="32"/>
                  </a:cubicBezTo>
                  <a:cubicBezTo>
                    <a:pt x="740" y="11"/>
                    <a:pt x="703" y="1"/>
                    <a:pt x="6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8"/>
            <p:cNvSpPr/>
            <p:nvPr/>
          </p:nvSpPr>
          <p:spPr>
            <a:xfrm>
              <a:off x="3456027" y="4598487"/>
              <a:ext cx="17857" cy="26144"/>
            </a:xfrm>
            <a:custGeom>
              <a:avLst/>
              <a:gdLst/>
              <a:ahLst/>
              <a:cxnLst/>
              <a:rect l="l" t="t" r="r" b="b"/>
              <a:pathLst>
                <a:path w="543" h="795" extrusionOk="0">
                  <a:moveTo>
                    <a:pt x="530" y="1"/>
                  </a:moveTo>
                  <a:cubicBezTo>
                    <a:pt x="397" y="292"/>
                    <a:pt x="212" y="557"/>
                    <a:pt x="0" y="782"/>
                  </a:cubicBezTo>
                  <a:lnTo>
                    <a:pt x="0" y="795"/>
                  </a:lnTo>
                  <a:lnTo>
                    <a:pt x="13" y="795"/>
                  </a:lnTo>
                  <a:cubicBezTo>
                    <a:pt x="225" y="557"/>
                    <a:pt x="410" y="306"/>
                    <a:pt x="542" y="14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8"/>
            <p:cNvSpPr/>
            <p:nvPr/>
          </p:nvSpPr>
          <p:spPr>
            <a:xfrm>
              <a:off x="3452969" y="4560176"/>
              <a:ext cx="8320" cy="87967"/>
            </a:xfrm>
            <a:custGeom>
              <a:avLst/>
              <a:gdLst/>
              <a:ahLst/>
              <a:cxnLst/>
              <a:rect l="l" t="t" r="r" b="b"/>
              <a:pathLst>
                <a:path w="253" h="2675" extrusionOk="0">
                  <a:moveTo>
                    <a:pt x="226" y="1"/>
                  </a:moveTo>
                  <a:cubicBezTo>
                    <a:pt x="146" y="213"/>
                    <a:pt x="93" y="438"/>
                    <a:pt x="67" y="663"/>
                  </a:cubicBezTo>
                  <a:cubicBezTo>
                    <a:pt x="26" y="888"/>
                    <a:pt x="0" y="1113"/>
                    <a:pt x="0" y="1338"/>
                  </a:cubicBezTo>
                  <a:cubicBezTo>
                    <a:pt x="0" y="1563"/>
                    <a:pt x="14" y="1788"/>
                    <a:pt x="40" y="2013"/>
                  </a:cubicBezTo>
                  <a:cubicBezTo>
                    <a:pt x="53" y="2132"/>
                    <a:pt x="79" y="2238"/>
                    <a:pt x="106" y="2344"/>
                  </a:cubicBezTo>
                  <a:cubicBezTo>
                    <a:pt x="120" y="2410"/>
                    <a:pt x="132" y="2463"/>
                    <a:pt x="146" y="2516"/>
                  </a:cubicBezTo>
                  <a:cubicBezTo>
                    <a:pt x="159" y="2542"/>
                    <a:pt x="159" y="2569"/>
                    <a:pt x="173" y="2595"/>
                  </a:cubicBezTo>
                  <a:cubicBezTo>
                    <a:pt x="173" y="2609"/>
                    <a:pt x="185" y="2622"/>
                    <a:pt x="185" y="2635"/>
                  </a:cubicBezTo>
                  <a:lnTo>
                    <a:pt x="199" y="2662"/>
                  </a:lnTo>
                  <a:lnTo>
                    <a:pt x="212" y="2675"/>
                  </a:lnTo>
                  <a:lnTo>
                    <a:pt x="226" y="2662"/>
                  </a:lnTo>
                  <a:cubicBezTo>
                    <a:pt x="199" y="2622"/>
                    <a:pt x="185" y="2556"/>
                    <a:pt x="173" y="2503"/>
                  </a:cubicBezTo>
                  <a:lnTo>
                    <a:pt x="132" y="2344"/>
                  </a:lnTo>
                  <a:cubicBezTo>
                    <a:pt x="106" y="2238"/>
                    <a:pt x="93" y="2119"/>
                    <a:pt x="67" y="2013"/>
                  </a:cubicBezTo>
                  <a:cubicBezTo>
                    <a:pt x="40" y="1788"/>
                    <a:pt x="26" y="1563"/>
                    <a:pt x="40" y="1338"/>
                  </a:cubicBezTo>
                  <a:cubicBezTo>
                    <a:pt x="40" y="1113"/>
                    <a:pt x="53" y="888"/>
                    <a:pt x="93" y="663"/>
                  </a:cubicBezTo>
                  <a:cubicBezTo>
                    <a:pt x="120" y="557"/>
                    <a:pt x="146" y="451"/>
                    <a:pt x="173" y="332"/>
                  </a:cubicBezTo>
                  <a:cubicBezTo>
                    <a:pt x="185" y="227"/>
                    <a:pt x="226" y="121"/>
                    <a:pt x="25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8"/>
            <p:cNvSpPr/>
            <p:nvPr/>
          </p:nvSpPr>
          <p:spPr>
            <a:xfrm>
              <a:off x="3459052" y="4515682"/>
              <a:ext cx="30484" cy="48900"/>
            </a:xfrm>
            <a:custGeom>
              <a:avLst/>
              <a:gdLst/>
              <a:ahLst/>
              <a:cxnLst/>
              <a:rect l="l" t="t" r="r" b="b"/>
              <a:pathLst>
                <a:path w="927" h="1487" extrusionOk="0">
                  <a:moveTo>
                    <a:pt x="770" y="1"/>
                  </a:moveTo>
                  <a:cubicBezTo>
                    <a:pt x="695" y="1"/>
                    <a:pt x="618" y="62"/>
                    <a:pt x="556" y="124"/>
                  </a:cubicBezTo>
                  <a:cubicBezTo>
                    <a:pt x="279" y="441"/>
                    <a:pt x="41" y="930"/>
                    <a:pt x="0" y="1486"/>
                  </a:cubicBezTo>
                  <a:lnTo>
                    <a:pt x="41" y="1447"/>
                  </a:lnTo>
                  <a:cubicBezTo>
                    <a:pt x="676" y="679"/>
                    <a:pt x="888" y="375"/>
                    <a:pt x="914" y="189"/>
                  </a:cubicBezTo>
                  <a:cubicBezTo>
                    <a:pt x="927" y="124"/>
                    <a:pt x="900" y="44"/>
                    <a:pt x="835" y="18"/>
                  </a:cubicBezTo>
                  <a:cubicBezTo>
                    <a:pt x="814" y="6"/>
                    <a:pt x="792" y="1"/>
                    <a:pt x="77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8"/>
            <p:cNvSpPr/>
            <p:nvPr/>
          </p:nvSpPr>
          <p:spPr>
            <a:xfrm>
              <a:off x="3460795" y="4527981"/>
              <a:ext cx="18317" cy="33576"/>
            </a:xfrm>
            <a:custGeom>
              <a:avLst/>
              <a:gdLst/>
              <a:ahLst/>
              <a:cxnLst/>
              <a:rect l="l" t="t" r="r" b="b"/>
              <a:pathLst>
                <a:path w="557" h="1021" extrusionOk="0">
                  <a:moveTo>
                    <a:pt x="543" y="1"/>
                  </a:moveTo>
                  <a:cubicBezTo>
                    <a:pt x="318" y="318"/>
                    <a:pt x="133" y="650"/>
                    <a:pt x="0" y="1006"/>
                  </a:cubicBezTo>
                  <a:lnTo>
                    <a:pt x="0" y="1020"/>
                  </a:lnTo>
                  <a:cubicBezTo>
                    <a:pt x="0" y="1020"/>
                    <a:pt x="14" y="1020"/>
                    <a:pt x="14" y="1006"/>
                  </a:cubicBezTo>
                  <a:cubicBezTo>
                    <a:pt x="146" y="650"/>
                    <a:pt x="332" y="318"/>
                    <a:pt x="556" y="14"/>
                  </a:cubicBezTo>
                  <a:lnTo>
                    <a:pt x="556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8"/>
            <p:cNvSpPr/>
            <p:nvPr/>
          </p:nvSpPr>
          <p:spPr>
            <a:xfrm>
              <a:off x="3400747" y="4559222"/>
              <a:ext cx="66625" cy="121773"/>
            </a:xfrm>
            <a:custGeom>
              <a:avLst/>
              <a:gdLst/>
              <a:ahLst/>
              <a:cxnLst/>
              <a:rect l="l" t="t" r="r" b="b"/>
              <a:pathLst>
                <a:path w="2026" h="3703" extrusionOk="0">
                  <a:moveTo>
                    <a:pt x="654" y="1"/>
                  </a:moveTo>
                  <a:cubicBezTo>
                    <a:pt x="1" y="1"/>
                    <a:pt x="1152" y="3670"/>
                    <a:pt x="1152" y="3670"/>
                  </a:cubicBezTo>
                  <a:cubicBezTo>
                    <a:pt x="1152" y="3670"/>
                    <a:pt x="1373" y="3702"/>
                    <a:pt x="1595" y="3702"/>
                  </a:cubicBezTo>
                  <a:cubicBezTo>
                    <a:pt x="1777" y="3702"/>
                    <a:pt x="1960" y="3681"/>
                    <a:pt x="2025" y="3604"/>
                  </a:cubicBezTo>
                  <a:cubicBezTo>
                    <a:pt x="2025" y="3604"/>
                    <a:pt x="1562" y="1406"/>
                    <a:pt x="966" y="242"/>
                  </a:cubicBezTo>
                  <a:cubicBezTo>
                    <a:pt x="900" y="109"/>
                    <a:pt x="820" y="44"/>
                    <a:pt x="767" y="30"/>
                  </a:cubicBezTo>
                  <a:cubicBezTo>
                    <a:pt x="725" y="10"/>
                    <a:pt x="687" y="1"/>
                    <a:pt x="6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8"/>
            <p:cNvSpPr/>
            <p:nvPr/>
          </p:nvSpPr>
          <p:spPr>
            <a:xfrm>
              <a:off x="3399859" y="4548304"/>
              <a:ext cx="69256" cy="132494"/>
            </a:xfrm>
            <a:custGeom>
              <a:avLst/>
              <a:gdLst/>
              <a:ahLst/>
              <a:cxnLst/>
              <a:rect l="l" t="t" r="r" b="b"/>
              <a:pathLst>
                <a:path w="2106" h="4029" extrusionOk="0">
                  <a:moveTo>
                    <a:pt x="638" y="1"/>
                  </a:moveTo>
                  <a:cubicBezTo>
                    <a:pt x="0" y="1"/>
                    <a:pt x="1165" y="3989"/>
                    <a:pt x="1165" y="3989"/>
                  </a:cubicBezTo>
                  <a:cubicBezTo>
                    <a:pt x="1165" y="3989"/>
                    <a:pt x="1433" y="4029"/>
                    <a:pt x="1686" y="4029"/>
                  </a:cubicBezTo>
                  <a:cubicBezTo>
                    <a:pt x="1869" y="4029"/>
                    <a:pt x="2044" y="4008"/>
                    <a:pt x="2105" y="3936"/>
                  </a:cubicBezTo>
                  <a:cubicBezTo>
                    <a:pt x="2105" y="3936"/>
                    <a:pt x="1297" y="508"/>
                    <a:pt x="927" y="164"/>
                  </a:cubicBezTo>
                  <a:cubicBezTo>
                    <a:pt x="805" y="51"/>
                    <a:pt x="710" y="1"/>
                    <a:pt x="63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8"/>
            <p:cNvSpPr/>
            <p:nvPr/>
          </p:nvSpPr>
          <p:spPr>
            <a:xfrm>
              <a:off x="3417715" y="4556296"/>
              <a:ext cx="36996" cy="132329"/>
            </a:xfrm>
            <a:custGeom>
              <a:avLst/>
              <a:gdLst/>
              <a:ahLst/>
              <a:cxnLst/>
              <a:rect l="l" t="t" r="r" b="b"/>
              <a:pathLst>
                <a:path w="1125" h="4024" extrusionOk="0">
                  <a:moveTo>
                    <a:pt x="13" y="0"/>
                  </a:moveTo>
                  <a:lnTo>
                    <a:pt x="0" y="13"/>
                  </a:lnTo>
                  <a:cubicBezTo>
                    <a:pt x="398" y="953"/>
                    <a:pt x="927" y="2898"/>
                    <a:pt x="1098" y="4024"/>
                  </a:cubicBezTo>
                  <a:lnTo>
                    <a:pt x="1125" y="4024"/>
                  </a:lnTo>
                  <a:cubicBezTo>
                    <a:pt x="953" y="2886"/>
                    <a:pt x="410" y="94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8"/>
            <p:cNvSpPr/>
            <p:nvPr/>
          </p:nvSpPr>
          <p:spPr>
            <a:xfrm>
              <a:off x="3371347" y="4598981"/>
              <a:ext cx="69914" cy="82772"/>
            </a:xfrm>
            <a:custGeom>
              <a:avLst/>
              <a:gdLst/>
              <a:ahLst/>
              <a:cxnLst/>
              <a:rect l="l" t="t" r="r" b="b"/>
              <a:pathLst>
                <a:path w="2126" h="2517" extrusionOk="0">
                  <a:moveTo>
                    <a:pt x="296" y="1"/>
                  </a:moveTo>
                  <a:cubicBezTo>
                    <a:pt x="40" y="1"/>
                    <a:pt x="1" y="293"/>
                    <a:pt x="352" y="727"/>
                  </a:cubicBezTo>
                  <a:cubicBezTo>
                    <a:pt x="1000" y="1548"/>
                    <a:pt x="1370" y="2435"/>
                    <a:pt x="1437" y="2461"/>
                  </a:cubicBezTo>
                  <a:cubicBezTo>
                    <a:pt x="1541" y="2502"/>
                    <a:pt x="1641" y="2517"/>
                    <a:pt x="1731" y="2517"/>
                  </a:cubicBezTo>
                  <a:cubicBezTo>
                    <a:pt x="1961" y="2517"/>
                    <a:pt x="2125" y="2421"/>
                    <a:pt x="2125" y="2421"/>
                  </a:cubicBezTo>
                  <a:cubicBezTo>
                    <a:pt x="1953" y="1826"/>
                    <a:pt x="1649" y="965"/>
                    <a:pt x="934" y="330"/>
                  </a:cubicBezTo>
                  <a:cubicBezTo>
                    <a:pt x="670" y="101"/>
                    <a:pt x="446" y="1"/>
                    <a:pt x="29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8"/>
            <p:cNvSpPr/>
            <p:nvPr/>
          </p:nvSpPr>
          <p:spPr>
            <a:xfrm>
              <a:off x="3371347" y="4598981"/>
              <a:ext cx="69914" cy="82772"/>
            </a:xfrm>
            <a:custGeom>
              <a:avLst/>
              <a:gdLst/>
              <a:ahLst/>
              <a:cxnLst/>
              <a:rect l="l" t="t" r="r" b="b"/>
              <a:pathLst>
                <a:path w="2126" h="2517" extrusionOk="0">
                  <a:moveTo>
                    <a:pt x="296" y="1"/>
                  </a:moveTo>
                  <a:cubicBezTo>
                    <a:pt x="40" y="1"/>
                    <a:pt x="1" y="293"/>
                    <a:pt x="352" y="727"/>
                  </a:cubicBezTo>
                  <a:cubicBezTo>
                    <a:pt x="1000" y="1548"/>
                    <a:pt x="1370" y="2435"/>
                    <a:pt x="1437" y="2461"/>
                  </a:cubicBezTo>
                  <a:cubicBezTo>
                    <a:pt x="1541" y="2502"/>
                    <a:pt x="1641" y="2517"/>
                    <a:pt x="1731" y="2517"/>
                  </a:cubicBezTo>
                  <a:cubicBezTo>
                    <a:pt x="1961" y="2517"/>
                    <a:pt x="2125" y="2421"/>
                    <a:pt x="2125" y="2421"/>
                  </a:cubicBezTo>
                  <a:cubicBezTo>
                    <a:pt x="1953" y="1826"/>
                    <a:pt x="1649" y="965"/>
                    <a:pt x="934" y="330"/>
                  </a:cubicBezTo>
                  <a:cubicBezTo>
                    <a:pt x="670" y="101"/>
                    <a:pt x="446" y="1"/>
                    <a:pt x="29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8"/>
            <p:cNvSpPr/>
            <p:nvPr/>
          </p:nvSpPr>
          <p:spPr>
            <a:xfrm>
              <a:off x="3372432" y="4598060"/>
              <a:ext cx="62284" cy="90993"/>
            </a:xfrm>
            <a:custGeom>
              <a:avLst/>
              <a:gdLst/>
              <a:ahLst/>
              <a:cxnLst/>
              <a:rect l="l" t="t" r="r" b="b"/>
              <a:pathLst>
                <a:path w="1894" h="2767" extrusionOk="0">
                  <a:moveTo>
                    <a:pt x="14" y="1"/>
                  </a:moveTo>
                  <a:lnTo>
                    <a:pt x="1" y="14"/>
                  </a:lnTo>
                  <a:cubicBezTo>
                    <a:pt x="875" y="728"/>
                    <a:pt x="1536" y="1708"/>
                    <a:pt x="1880" y="2767"/>
                  </a:cubicBezTo>
                  <a:lnTo>
                    <a:pt x="1893" y="2767"/>
                  </a:lnTo>
                  <a:cubicBezTo>
                    <a:pt x="1549" y="1695"/>
                    <a:pt x="887" y="716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8"/>
            <p:cNvSpPr/>
            <p:nvPr/>
          </p:nvSpPr>
          <p:spPr>
            <a:xfrm>
              <a:off x="3453824" y="4565832"/>
              <a:ext cx="56529" cy="118419"/>
            </a:xfrm>
            <a:custGeom>
              <a:avLst/>
              <a:gdLst/>
              <a:ahLst/>
              <a:cxnLst/>
              <a:rect l="l" t="t" r="r" b="b"/>
              <a:pathLst>
                <a:path w="1719" h="3601" extrusionOk="0">
                  <a:moveTo>
                    <a:pt x="1389" y="1"/>
                  </a:moveTo>
                  <a:cubicBezTo>
                    <a:pt x="1203" y="1"/>
                    <a:pt x="931" y="205"/>
                    <a:pt x="662" y="650"/>
                  </a:cubicBezTo>
                  <a:cubicBezTo>
                    <a:pt x="41" y="1669"/>
                    <a:pt x="0" y="2820"/>
                    <a:pt x="27" y="3588"/>
                  </a:cubicBezTo>
                  <a:cubicBezTo>
                    <a:pt x="27" y="3588"/>
                    <a:pt x="87" y="3601"/>
                    <a:pt x="182" y="3601"/>
                  </a:cubicBezTo>
                  <a:cubicBezTo>
                    <a:pt x="345" y="3601"/>
                    <a:pt x="611" y="3564"/>
                    <a:pt x="861" y="3363"/>
                  </a:cubicBezTo>
                  <a:cubicBezTo>
                    <a:pt x="927" y="3310"/>
                    <a:pt x="1033" y="2132"/>
                    <a:pt x="1497" y="902"/>
                  </a:cubicBezTo>
                  <a:cubicBezTo>
                    <a:pt x="1718" y="326"/>
                    <a:pt x="1622" y="1"/>
                    <a:pt x="138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8"/>
            <p:cNvSpPr/>
            <p:nvPr/>
          </p:nvSpPr>
          <p:spPr>
            <a:xfrm>
              <a:off x="3453824" y="4565832"/>
              <a:ext cx="56529" cy="118419"/>
            </a:xfrm>
            <a:custGeom>
              <a:avLst/>
              <a:gdLst/>
              <a:ahLst/>
              <a:cxnLst/>
              <a:rect l="l" t="t" r="r" b="b"/>
              <a:pathLst>
                <a:path w="1719" h="3601" extrusionOk="0">
                  <a:moveTo>
                    <a:pt x="1389" y="1"/>
                  </a:moveTo>
                  <a:cubicBezTo>
                    <a:pt x="1203" y="1"/>
                    <a:pt x="931" y="205"/>
                    <a:pt x="662" y="650"/>
                  </a:cubicBezTo>
                  <a:cubicBezTo>
                    <a:pt x="41" y="1669"/>
                    <a:pt x="0" y="2820"/>
                    <a:pt x="27" y="3588"/>
                  </a:cubicBezTo>
                  <a:cubicBezTo>
                    <a:pt x="27" y="3588"/>
                    <a:pt x="87" y="3601"/>
                    <a:pt x="182" y="3601"/>
                  </a:cubicBezTo>
                  <a:cubicBezTo>
                    <a:pt x="345" y="3601"/>
                    <a:pt x="611" y="3564"/>
                    <a:pt x="861" y="3363"/>
                  </a:cubicBezTo>
                  <a:cubicBezTo>
                    <a:pt x="927" y="3310"/>
                    <a:pt x="1033" y="2132"/>
                    <a:pt x="1497" y="902"/>
                  </a:cubicBezTo>
                  <a:cubicBezTo>
                    <a:pt x="1718" y="326"/>
                    <a:pt x="1622" y="1"/>
                    <a:pt x="138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8"/>
            <p:cNvSpPr/>
            <p:nvPr/>
          </p:nvSpPr>
          <p:spPr>
            <a:xfrm>
              <a:off x="3466024" y="4562379"/>
              <a:ext cx="40514" cy="131047"/>
            </a:xfrm>
            <a:custGeom>
              <a:avLst/>
              <a:gdLst/>
              <a:ahLst/>
              <a:cxnLst/>
              <a:rect l="l" t="t" r="r" b="b"/>
              <a:pathLst>
                <a:path w="1232" h="3985" extrusionOk="0">
                  <a:moveTo>
                    <a:pt x="1205" y="1"/>
                  </a:moveTo>
                  <a:cubicBezTo>
                    <a:pt x="437" y="1165"/>
                    <a:pt x="0" y="2581"/>
                    <a:pt x="0" y="3984"/>
                  </a:cubicBezTo>
                  <a:lnTo>
                    <a:pt x="27" y="3984"/>
                  </a:lnTo>
                  <a:cubicBezTo>
                    <a:pt x="27" y="2595"/>
                    <a:pt x="450" y="1178"/>
                    <a:pt x="1232" y="13"/>
                  </a:cubicBezTo>
                  <a:lnTo>
                    <a:pt x="1205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8"/>
            <p:cNvSpPr/>
            <p:nvPr/>
          </p:nvSpPr>
          <p:spPr>
            <a:xfrm>
              <a:off x="3185710" y="4670276"/>
              <a:ext cx="33115" cy="34036"/>
            </a:xfrm>
            <a:custGeom>
              <a:avLst/>
              <a:gdLst/>
              <a:ahLst/>
              <a:cxnLst/>
              <a:rect l="l" t="t" r="r" b="b"/>
              <a:pathLst>
                <a:path w="1007" h="1035" extrusionOk="0">
                  <a:moveTo>
                    <a:pt x="471" y="1"/>
                  </a:moveTo>
                  <a:cubicBezTo>
                    <a:pt x="230" y="1"/>
                    <a:pt x="65" y="700"/>
                    <a:pt x="0" y="1034"/>
                  </a:cubicBezTo>
                  <a:lnTo>
                    <a:pt x="27" y="1034"/>
                  </a:lnTo>
                  <a:cubicBezTo>
                    <a:pt x="47" y="1028"/>
                    <a:pt x="67" y="1024"/>
                    <a:pt x="87" y="1024"/>
                  </a:cubicBezTo>
                  <a:cubicBezTo>
                    <a:pt x="107" y="1024"/>
                    <a:pt x="126" y="1028"/>
                    <a:pt x="146" y="1034"/>
                  </a:cubicBezTo>
                  <a:cubicBezTo>
                    <a:pt x="438" y="770"/>
                    <a:pt x="1006" y="94"/>
                    <a:pt x="491" y="2"/>
                  </a:cubicBezTo>
                  <a:cubicBezTo>
                    <a:pt x="484" y="1"/>
                    <a:pt x="477" y="1"/>
                    <a:pt x="47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8"/>
            <p:cNvSpPr/>
            <p:nvPr/>
          </p:nvSpPr>
          <p:spPr>
            <a:xfrm>
              <a:off x="3163940" y="4657089"/>
              <a:ext cx="26604" cy="47223"/>
            </a:xfrm>
            <a:custGeom>
              <a:avLst/>
              <a:gdLst/>
              <a:ahLst/>
              <a:cxnLst/>
              <a:rect l="l" t="t" r="r" b="b"/>
              <a:pathLst>
                <a:path w="809" h="1436" extrusionOk="0">
                  <a:moveTo>
                    <a:pt x="260" y="0"/>
                  </a:moveTo>
                  <a:cubicBezTo>
                    <a:pt x="9" y="0"/>
                    <a:pt x="1" y="425"/>
                    <a:pt x="226" y="839"/>
                  </a:cubicBezTo>
                  <a:cubicBezTo>
                    <a:pt x="411" y="1144"/>
                    <a:pt x="517" y="1316"/>
                    <a:pt x="583" y="1435"/>
                  </a:cubicBezTo>
                  <a:lnTo>
                    <a:pt x="676" y="1435"/>
                  </a:lnTo>
                  <a:cubicBezTo>
                    <a:pt x="729" y="1065"/>
                    <a:pt x="808" y="178"/>
                    <a:pt x="358" y="19"/>
                  </a:cubicBezTo>
                  <a:cubicBezTo>
                    <a:pt x="322" y="6"/>
                    <a:pt x="289" y="0"/>
                    <a:pt x="26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8"/>
            <p:cNvSpPr/>
            <p:nvPr/>
          </p:nvSpPr>
          <p:spPr>
            <a:xfrm>
              <a:off x="2990207" y="4535841"/>
              <a:ext cx="83232" cy="136769"/>
            </a:xfrm>
            <a:custGeom>
              <a:avLst/>
              <a:gdLst/>
              <a:ahLst/>
              <a:cxnLst/>
              <a:rect l="l" t="t" r="r" b="b"/>
              <a:pathLst>
                <a:path w="2531" h="4159" extrusionOk="0">
                  <a:moveTo>
                    <a:pt x="770" y="0"/>
                  </a:moveTo>
                  <a:cubicBezTo>
                    <a:pt x="1" y="0"/>
                    <a:pt x="1551" y="4143"/>
                    <a:pt x="1551" y="4143"/>
                  </a:cubicBezTo>
                  <a:cubicBezTo>
                    <a:pt x="1551" y="4143"/>
                    <a:pt x="1715" y="4159"/>
                    <a:pt x="1911" y="4159"/>
                  </a:cubicBezTo>
                  <a:cubicBezTo>
                    <a:pt x="2156" y="4159"/>
                    <a:pt x="2450" y="4134"/>
                    <a:pt x="2531" y="4023"/>
                  </a:cubicBezTo>
                  <a:cubicBezTo>
                    <a:pt x="2531" y="4023"/>
                    <a:pt x="1869" y="1549"/>
                    <a:pt x="1128" y="264"/>
                  </a:cubicBezTo>
                  <a:cubicBezTo>
                    <a:pt x="1048" y="119"/>
                    <a:pt x="942" y="53"/>
                    <a:pt x="889" y="26"/>
                  </a:cubicBezTo>
                  <a:cubicBezTo>
                    <a:pt x="845" y="8"/>
                    <a:pt x="805" y="0"/>
                    <a:pt x="77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8"/>
            <p:cNvSpPr/>
            <p:nvPr/>
          </p:nvSpPr>
          <p:spPr>
            <a:xfrm>
              <a:off x="2988694" y="4523673"/>
              <a:ext cx="86948" cy="148903"/>
            </a:xfrm>
            <a:custGeom>
              <a:avLst/>
              <a:gdLst/>
              <a:ahLst/>
              <a:cxnLst/>
              <a:rect l="l" t="t" r="r" b="b"/>
              <a:pathLst>
                <a:path w="2644" h="4528" extrusionOk="0">
                  <a:moveTo>
                    <a:pt x="740" y="0"/>
                  </a:moveTo>
                  <a:cubicBezTo>
                    <a:pt x="1" y="0"/>
                    <a:pt x="1584" y="4513"/>
                    <a:pt x="1584" y="4513"/>
                  </a:cubicBezTo>
                  <a:cubicBezTo>
                    <a:pt x="1584" y="4513"/>
                    <a:pt x="1750" y="4528"/>
                    <a:pt x="1951" y="4528"/>
                  </a:cubicBezTo>
                  <a:cubicBezTo>
                    <a:pt x="2220" y="4528"/>
                    <a:pt x="2553" y="4502"/>
                    <a:pt x="2643" y="4381"/>
                  </a:cubicBezTo>
                  <a:cubicBezTo>
                    <a:pt x="2643" y="4381"/>
                    <a:pt x="1518" y="529"/>
                    <a:pt x="1068" y="172"/>
                  </a:cubicBezTo>
                  <a:cubicBezTo>
                    <a:pt x="928" y="54"/>
                    <a:pt x="820" y="0"/>
                    <a:pt x="7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8"/>
            <p:cNvSpPr/>
            <p:nvPr/>
          </p:nvSpPr>
          <p:spPr>
            <a:xfrm>
              <a:off x="3009872" y="4533210"/>
              <a:ext cx="50084" cy="148015"/>
            </a:xfrm>
            <a:custGeom>
              <a:avLst/>
              <a:gdLst/>
              <a:ahLst/>
              <a:cxnLst/>
              <a:rect l="l" t="t" r="r" b="b"/>
              <a:pathLst>
                <a:path w="1523" h="4501" extrusionOk="0">
                  <a:moveTo>
                    <a:pt x="0" y="0"/>
                  </a:moveTo>
                  <a:cubicBezTo>
                    <a:pt x="503" y="1047"/>
                    <a:pt x="1232" y="3230"/>
                    <a:pt x="1496" y="4500"/>
                  </a:cubicBezTo>
                  <a:lnTo>
                    <a:pt x="1523" y="4500"/>
                  </a:lnTo>
                  <a:cubicBezTo>
                    <a:pt x="1258" y="3217"/>
                    <a:pt x="530" y="1033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8"/>
            <p:cNvSpPr/>
            <p:nvPr/>
          </p:nvSpPr>
          <p:spPr>
            <a:xfrm>
              <a:off x="3026117" y="4519168"/>
              <a:ext cx="79121" cy="152685"/>
            </a:xfrm>
            <a:custGeom>
              <a:avLst/>
              <a:gdLst/>
              <a:ahLst/>
              <a:cxnLst/>
              <a:rect l="l" t="t" r="r" b="b"/>
              <a:pathLst>
                <a:path w="2406" h="4643" extrusionOk="0">
                  <a:moveTo>
                    <a:pt x="846" y="0"/>
                  </a:moveTo>
                  <a:cubicBezTo>
                    <a:pt x="0" y="0"/>
                    <a:pt x="1320" y="4624"/>
                    <a:pt x="1320" y="4624"/>
                  </a:cubicBezTo>
                  <a:cubicBezTo>
                    <a:pt x="1320" y="4624"/>
                    <a:pt x="1505" y="4642"/>
                    <a:pt x="1725" y="4642"/>
                  </a:cubicBezTo>
                  <a:cubicBezTo>
                    <a:pt x="1992" y="4642"/>
                    <a:pt x="2311" y="4615"/>
                    <a:pt x="2405" y="4491"/>
                  </a:cubicBezTo>
                  <a:cubicBezTo>
                    <a:pt x="2405" y="4491"/>
                    <a:pt x="1902" y="1724"/>
                    <a:pt x="1214" y="295"/>
                  </a:cubicBezTo>
                  <a:cubicBezTo>
                    <a:pt x="1121" y="123"/>
                    <a:pt x="1029" y="57"/>
                    <a:pt x="976" y="30"/>
                  </a:cubicBezTo>
                  <a:cubicBezTo>
                    <a:pt x="928" y="10"/>
                    <a:pt x="885" y="0"/>
                    <a:pt x="84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8"/>
            <p:cNvSpPr/>
            <p:nvPr/>
          </p:nvSpPr>
          <p:spPr>
            <a:xfrm>
              <a:off x="3025460" y="4505225"/>
              <a:ext cx="82377" cy="166595"/>
            </a:xfrm>
            <a:custGeom>
              <a:avLst/>
              <a:gdLst/>
              <a:ahLst/>
              <a:cxnLst/>
              <a:rect l="l" t="t" r="r" b="b"/>
              <a:pathLst>
                <a:path w="2505" h="5066" extrusionOk="0">
                  <a:moveTo>
                    <a:pt x="813" y="1"/>
                  </a:moveTo>
                  <a:cubicBezTo>
                    <a:pt x="0" y="1"/>
                    <a:pt x="1326" y="5048"/>
                    <a:pt x="1326" y="5048"/>
                  </a:cubicBezTo>
                  <a:cubicBezTo>
                    <a:pt x="1326" y="5048"/>
                    <a:pt x="1512" y="5065"/>
                    <a:pt x="1739" y="5065"/>
                  </a:cubicBezTo>
                  <a:cubicBezTo>
                    <a:pt x="2032" y="5065"/>
                    <a:pt x="2392" y="5036"/>
                    <a:pt x="2505" y="4901"/>
                  </a:cubicBezTo>
                  <a:cubicBezTo>
                    <a:pt x="2505" y="4901"/>
                    <a:pt x="1605" y="613"/>
                    <a:pt x="1155" y="190"/>
                  </a:cubicBezTo>
                  <a:cubicBezTo>
                    <a:pt x="1013" y="59"/>
                    <a:pt x="900" y="1"/>
                    <a:pt x="8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8"/>
            <p:cNvSpPr/>
            <p:nvPr/>
          </p:nvSpPr>
          <p:spPr>
            <a:xfrm>
              <a:off x="3047756" y="4516241"/>
              <a:ext cx="41797" cy="165444"/>
            </a:xfrm>
            <a:custGeom>
              <a:avLst/>
              <a:gdLst/>
              <a:ahLst/>
              <a:cxnLst/>
              <a:rect l="l" t="t" r="r" b="b"/>
              <a:pathLst>
                <a:path w="1271" h="5031" extrusionOk="0">
                  <a:moveTo>
                    <a:pt x="0" y="1"/>
                  </a:moveTo>
                  <a:cubicBezTo>
                    <a:pt x="463" y="1165"/>
                    <a:pt x="1059" y="3601"/>
                    <a:pt x="1244" y="5030"/>
                  </a:cubicBezTo>
                  <a:lnTo>
                    <a:pt x="1271" y="5016"/>
                  </a:lnTo>
                  <a:cubicBezTo>
                    <a:pt x="1086" y="3601"/>
                    <a:pt x="477" y="1152"/>
                    <a:pt x="1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8"/>
            <p:cNvSpPr/>
            <p:nvPr/>
          </p:nvSpPr>
          <p:spPr>
            <a:xfrm>
              <a:off x="2958702" y="4581946"/>
              <a:ext cx="85139" cy="92900"/>
            </a:xfrm>
            <a:custGeom>
              <a:avLst/>
              <a:gdLst/>
              <a:ahLst/>
              <a:cxnLst/>
              <a:rect l="l" t="t" r="r" b="b"/>
              <a:pathLst>
                <a:path w="2589" h="2825" extrusionOk="0">
                  <a:moveTo>
                    <a:pt x="347" y="1"/>
                  </a:moveTo>
                  <a:cubicBezTo>
                    <a:pt x="36" y="1"/>
                    <a:pt x="1" y="345"/>
                    <a:pt x="444" y="848"/>
                  </a:cubicBezTo>
                  <a:cubicBezTo>
                    <a:pt x="1239" y="1762"/>
                    <a:pt x="1715" y="2754"/>
                    <a:pt x="1794" y="2768"/>
                  </a:cubicBezTo>
                  <a:cubicBezTo>
                    <a:pt x="1912" y="2809"/>
                    <a:pt x="2022" y="2824"/>
                    <a:pt x="2120" y="2824"/>
                  </a:cubicBezTo>
                  <a:cubicBezTo>
                    <a:pt x="2400" y="2824"/>
                    <a:pt x="2589" y="2701"/>
                    <a:pt x="2589" y="2701"/>
                  </a:cubicBezTo>
                  <a:cubicBezTo>
                    <a:pt x="2350" y="2013"/>
                    <a:pt x="1953" y="1033"/>
                    <a:pt x="1080" y="345"/>
                  </a:cubicBezTo>
                  <a:cubicBezTo>
                    <a:pt x="774" y="105"/>
                    <a:pt x="519" y="1"/>
                    <a:pt x="34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8"/>
            <p:cNvSpPr/>
            <p:nvPr/>
          </p:nvSpPr>
          <p:spPr>
            <a:xfrm>
              <a:off x="2958702" y="4581946"/>
              <a:ext cx="85139" cy="92900"/>
            </a:xfrm>
            <a:custGeom>
              <a:avLst/>
              <a:gdLst/>
              <a:ahLst/>
              <a:cxnLst/>
              <a:rect l="l" t="t" r="r" b="b"/>
              <a:pathLst>
                <a:path w="2589" h="2825" extrusionOk="0">
                  <a:moveTo>
                    <a:pt x="347" y="1"/>
                  </a:moveTo>
                  <a:cubicBezTo>
                    <a:pt x="36" y="1"/>
                    <a:pt x="1" y="345"/>
                    <a:pt x="444" y="848"/>
                  </a:cubicBezTo>
                  <a:cubicBezTo>
                    <a:pt x="1239" y="1762"/>
                    <a:pt x="1715" y="2754"/>
                    <a:pt x="1794" y="2768"/>
                  </a:cubicBezTo>
                  <a:cubicBezTo>
                    <a:pt x="1912" y="2809"/>
                    <a:pt x="2022" y="2824"/>
                    <a:pt x="2120" y="2824"/>
                  </a:cubicBezTo>
                  <a:cubicBezTo>
                    <a:pt x="2400" y="2824"/>
                    <a:pt x="2589" y="2701"/>
                    <a:pt x="2589" y="2701"/>
                  </a:cubicBezTo>
                  <a:cubicBezTo>
                    <a:pt x="2350" y="2013"/>
                    <a:pt x="1953" y="1033"/>
                    <a:pt x="1080" y="345"/>
                  </a:cubicBezTo>
                  <a:cubicBezTo>
                    <a:pt x="774" y="105"/>
                    <a:pt x="519" y="1"/>
                    <a:pt x="34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8"/>
            <p:cNvSpPr/>
            <p:nvPr/>
          </p:nvSpPr>
          <p:spPr>
            <a:xfrm>
              <a:off x="2959360" y="4581551"/>
              <a:ext cx="77510" cy="101417"/>
            </a:xfrm>
            <a:custGeom>
              <a:avLst/>
              <a:gdLst/>
              <a:ahLst/>
              <a:cxnLst/>
              <a:rect l="l" t="t" r="r" b="b"/>
              <a:pathLst>
                <a:path w="2357" h="3084" extrusionOk="0">
                  <a:moveTo>
                    <a:pt x="15" y="0"/>
                  </a:moveTo>
                  <a:lnTo>
                    <a:pt x="1" y="27"/>
                  </a:lnTo>
                  <a:cubicBezTo>
                    <a:pt x="1047" y="780"/>
                    <a:pt x="1880" y="1880"/>
                    <a:pt x="2344" y="3083"/>
                  </a:cubicBezTo>
                  <a:lnTo>
                    <a:pt x="2357" y="3083"/>
                  </a:lnTo>
                  <a:cubicBezTo>
                    <a:pt x="1907" y="1866"/>
                    <a:pt x="1073" y="768"/>
                    <a:pt x="1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8"/>
            <p:cNvSpPr/>
            <p:nvPr/>
          </p:nvSpPr>
          <p:spPr>
            <a:xfrm>
              <a:off x="3026117" y="4519168"/>
              <a:ext cx="79121" cy="152685"/>
            </a:xfrm>
            <a:custGeom>
              <a:avLst/>
              <a:gdLst/>
              <a:ahLst/>
              <a:cxnLst/>
              <a:rect l="l" t="t" r="r" b="b"/>
              <a:pathLst>
                <a:path w="2406" h="4643" extrusionOk="0">
                  <a:moveTo>
                    <a:pt x="846" y="0"/>
                  </a:moveTo>
                  <a:cubicBezTo>
                    <a:pt x="0" y="0"/>
                    <a:pt x="1320" y="4624"/>
                    <a:pt x="1320" y="4624"/>
                  </a:cubicBezTo>
                  <a:cubicBezTo>
                    <a:pt x="1320" y="4624"/>
                    <a:pt x="1505" y="4642"/>
                    <a:pt x="1725" y="4642"/>
                  </a:cubicBezTo>
                  <a:cubicBezTo>
                    <a:pt x="1992" y="4642"/>
                    <a:pt x="2311" y="4615"/>
                    <a:pt x="2405" y="4491"/>
                  </a:cubicBezTo>
                  <a:cubicBezTo>
                    <a:pt x="2405" y="4491"/>
                    <a:pt x="1902" y="1724"/>
                    <a:pt x="1214" y="295"/>
                  </a:cubicBezTo>
                  <a:cubicBezTo>
                    <a:pt x="1121" y="123"/>
                    <a:pt x="1029" y="57"/>
                    <a:pt x="976" y="30"/>
                  </a:cubicBezTo>
                  <a:cubicBezTo>
                    <a:pt x="928" y="10"/>
                    <a:pt x="885" y="0"/>
                    <a:pt x="84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8"/>
            <p:cNvSpPr/>
            <p:nvPr/>
          </p:nvSpPr>
          <p:spPr>
            <a:xfrm>
              <a:off x="3025460" y="4505225"/>
              <a:ext cx="82377" cy="166595"/>
            </a:xfrm>
            <a:custGeom>
              <a:avLst/>
              <a:gdLst/>
              <a:ahLst/>
              <a:cxnLst/>
              <a:rect l="l" t="t" r="r" b="b"/>
              <a:pathLst>
                <a:path w="2505" h="5066" extrusionOk="0">
                  <a:moveTo>
                    <a:pt x="813" y="1"/>
                  </a:moveTo>
                  <a:cubicBezTo>
                    <a:pt x="0" y="1"/>
                    <a:pt x="1326" y="5048"/>
                    <a:pt x="1326" y="5048"/>
                  </a:cubicBezTo>
                  <a:cubicBezTo>
                    <a:pt x="1326" y="5048"/>
                    <a:pt x="1512" y="5065"/>
                    <a:pt x="1739" y="5065"/>
                  </a:cubicBezTo>
                  <a:cubicBezTo>
                    <a:pt x="2032" y="5065"/>
                    <a:pt x="2392" y="5036"/>
                    <a:pt x="2505" y="4901"/>
                  </a:cubicBezTo>
                  <a:cubicBezTo>
                    <a:pt x="2505" y="4901"/>
                    <a:pt x="1605" y="613"/>
                    <a:pt x="1155" y="190"/>
                  </a:cubicBezTo>
                  <a:cubicBezTo>
                    <a:pt x="1013" y="59"/>
                    <a:pt x="900" y="1"/>
                    <a:pt x="8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8"/>
            <p:cNvSpPr/>
            <p:nvPr/>
          </p:nvSpPr>
          <p:spPr>
            <a:xfrm>
              <a:off x="3047756" y="4516241"/>
              <a:ext cx="41797" cy="165444"/>
            </a:xfrm>
            <a:custGeom>
              <a:avLst/>
              <a:gdLst/>
              <a:ahLst/>
              <a:cxnLst/>
              <a:rect l="l" t="t" r="r" b="b"/>
              <a:pathLst>
                <a:path w="1271" h="5031" extrusionOk="0">
                  <a:moveTo>
                    <a:pt x="0" y="1"/>
                  </a:moveTo>
                  <a:cubicBezTo>
                    <a:pt x="463" y="1165"/>
                    <a:pt x="1059" y="3601"/>
                    <a:pt x="1244" y="5030"/>
                  </a:cubicBezTo>
                  <a:lnTo>
                    <a:pt x="1271" y="5016"/>
                  </a:lnTo>
                  <a:cubicBezTo>
                    <a:pt x="1086" y="3601"/>
                    <a:pt x="477" y="1152"/>
                    <a:pt x="1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8"/>
            <p:cNvSpPr/>
            <p:nvPr/>
          </p:nvSpPr>
          <p:spPr>
            <a:xfrm>
              <a:off x="2958702" y="4581946"/>
              <a:ext cx="85139" cy="92900"/>
            </a:xfrm>
            <a:custGeom>
              <a:avLst/>
              <a:gdLst/>
              <a:ahLst/>
              <a:cxnLst/>
              <a:rect l="l" t="t" r="r" b="b"/>
              <a:pathLst>
                <a:path w="2589" h="2825" extrusionOk="0">
                  <a:moveTo>
                    <a:pt x="347" y="1"/>
                  </a:moveTo>
                  <a:cubicBezTo>
                    <a:pt x="36" y="1"/>
                    <a:pt x="1" y="345"/>
                    <a:pt x="444" y="848"/>
                  </a:cubicBezTo>
                  <a:cubicBezTo>
                    <a:pt x="1239" y="1762"/>
                    <a:pt x="1715" y="2754"/>
                    <a:pt x="1794" y="2768"/>
                  </a:cubicBezTo>
                  <a:cubicBezTo>
                    <a:pt x="1912" y="2809"/>
                    <a:pt x="2022" y="2824"/>
                    <a:pt x="2120" y="2824"/>
                  </a:cubicBezTo>
                  <a:cubicBezTo>
                    <a:pt x="2400" y="2824"/>
                    <a:pt x="2589" y="2701"/>
                    <a:pt x="2589" y="2701"/>
                  </a:cubicBezTo>
                  <a:cubicBezTo>
                    <a:pt x="2350" y="2013"/>
                    <a:pt x="1953" y="1033"/>
                    <a:pt x="1080" y="345"/>
                  </a:cubicBezTo>
                  <a:cubicBezTo>
                    <a:pt x="774" y="105"/>
                    <a:pt x="519" y="1"/>
                    <a:pt x="34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8"/>
            <p:cNvSpPr/>
            <p:nvPr/>
          </p:nvSpPr>
          <p:spPr>
            <a:xfrm>
              <a:off x="2958702" y="4581946"/>
              <a:ext cx="85139" cy="92900"/>
            </a:xfrm>
            <a:custGeom>
              <a:avLst/>
              <a:gdLst/>
              <a:ahLst/>
              <a:cxnLst/>
              <a:rect l="l" t="t" r="r" b="b"/>
              <a:pathLst>
                <a:path w="2589" h="2825" extrusionOk="0">
                  <a:moveTo>
                    <a:pt x="347" y="1"/>
                  </a:moveTo>
                  <a:cubicBezTo>
                    <a:pt x="36" y="1"/>
                    <a:pt x="1" y="345"/>
                    <a:pt x="444" y="848"/>
                  </a:cubicBezTo>
                  <a:cubicBezTo>
                    <a:pt x="1239" y="1762"/>
                    <a:pt x="1715" y="2754"/>
                    <a:pt x="1794" y="2768"/>
                  </a:cubicBezTo>
                  <a:cubicBezTo>
                    <a:pt x="1912" y="2809"/>
                    <a:pt x="2022" y="2824"/>
                    <a:pt x="2120" y="2824"/>
                  </a:cubicBezTo>
                  <a:cubicBezTo>
                    <a:pt x="2400" y="2824"/>
                    <a:pt x="2589" y="2701"/>
                    <a:pt x="2589" y="2701"/>
                  </a:cubicBezTo>
                  <a:cubicBezTo>
                    <a:pt x="2350" y="2013"/>
                    <a:pt x="1953" y="1033"/>
                    <a:pt x="1080" y="345"/>
                  </a:cubicBezTo>
                  <a:cubicBezTo>
                    <a:pt x="774" y="105"/>
                    <a:pt x="519" y="1"/>
                    <a:pt x="34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8"/>
            <p:cNvSpPr/>
            <p:nvPr/>
          </p:nvSpPr>
          <p:spPr>
            <a:xfrm>
              <a:off x="2959360" y="4581551"/>
              <a:ext cx="77510" cy="101417"/>
            </a:xfrm>
            <a:custGeom>
              <a:avLst/>
              <a:gdLst/>
              <a:ahLst/>
              <a:cxnLst/>
              <a:rect l="l" t="t" r="r" b="b"/>
              <a:pathLst>
                <a:path w="2357" h="3084" extrusionOk="0">
                  <a:moveTo>
                    <a:pt x="15" y="0"/>
                  </a:moveTo>
                  <a:lnTo>
                    <a:pt x="1" y="27"/>
                  </a:lnTo>
                  <a:cubicBezTo>
                    <a:pt x="1047" y="780"/>
                    <a:pt x="1880" y="1880"/>
                    <a:pt x="2344" y="3083"/>
                  </a:cubicBezTo>
                  <a:lnTo>
                    <a:pt x="2357" y="3083"/>
                  </a:lnTo>
                  <a:cubicBezTo>
                    <a:pt x="1907" y="1866"/>
                    <a:pt x="1073" y="768"/>
                    <a:pt x="1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8"/>
            <p:cNvSpPr/>
            <p:nvPr/>
          </p:nvSpPr>
          <p:spPr>
            <a:xfrm>
              <a:off x="3064692" y="4597632"/>
              <a:ext cx="16179" cy="40942"/>
            </a:xfrm>
            <a:custGeom>
              <a:avLst/>
              <a:gdLst/>
              <a:ahLst/>
              <a:cxnLst/>
              <a:rect l="l" t="t" r="r" b="b"/>
              <a:pathLst>
                <a:path w="492" h="1245" extrusionOk="0">
                  <a:moveTo>
                    <a:pt x="147" y="0"/>
                  </a:moveTo>
                  <a:cubicBezTo>
                    <a:pt x="94" y="0"/>
                    <a:pt x="41" y="53"/>
                    <a:pt x="27" y="106"/>
                  </a:cubicBezTo>
                  <a:cubicBezTo>
                    <a:pt x="1" y="226"/>
                    <a:pt x="54" y="517"/>
                    <a:pt x="306" y="1244"/>
                  </a:cubicBezTo>
                  <a:lnTo>
                    <a:pt x="345" y="1244"/>
                  </a:lnTo>
                  <a:cubicBezTo>
                    <a:pt x="491" y="861"/>
                    <a:pt x="451" y="477"/>
                    <a:pt x="332" y="173"/>
                  </a:cubicBezTo>
                  <a:cubicBezTo>
                    <a:pt x="292" y="93"/>
                    <a:pt x="239" y="0"/>
                    <a:pt x="14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8"/>
            <p:cNvSpPr/>
            <p:nvPr/>
          </p:nvSpPr>
          <p:spPr>
            <a:xfrm>
              <a:off x="3071663" y="4608517"/>
              <a:ext cx="3519" cy="27886"/>
            </a:xfrm>
            <a:custGeom>
              <a:avLst/>
              <a:gdLst/>
              <a:ahLst/>
              <a:cxnLst/>
              <a:rect l="l" t="t" r="r" b="b"/>
              <a:pathLst>
                <a:path w="107" h="848" extrusionOk="0">
                  <a:moveTo>
                    <a:pt x="1" y="1"/>
                  </a:moveTo>
                  <a:cubicBezTo>
                    <a:pt x="67" y="278"/>
                    <a:pt x="94" y="557"/>
                    <a:pt x="94" y="834"/>
                  </a:cubicBezTo>
                  <a:lnTo>
                    <a:pt x="94" y="848"/>
                  </a:lnTo>
                  <a:lnTo>
                    <a:pt x="107" y="834"/>
                  </a:lnTo>
                  <a:cubicBezTo>
                    <a:pt x="107" y="557"/>
                    <a:pt x="80" y="278"/>
                    <a:pt x="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8"/>
            <p:cNvSpPr/>
            <p:nvPr/>
          </p:nvSpPr>
          <p:spPr>
            <a:xfrm>
              <a:off x="3083436" y="4622362"/>
              <a:ext cx="12628" cy="42783"/>
            </a:xfrm>
            <a:custGeom>
              <a:avLst/>
              <a:gdLst/>
              <a:ahLst/>
              <a:cxnLst/>
              <a:rect l="l" t="t" r="r" b="b"/>
              <a:pathLst>
                <a:path w="384" h="1301" extrusionOk="0">
                  <a:moveTo>
                    <a:pt x="177" y="0"/>
                  </a:moveTo>
                  <a:cubicBezTo>
                    <a:pt x="129" y="0"/>
                    <a:pt x="78" y="37"/>
                    <a:pt x="66" y="83"/>
                  </a:cubicBezTo>
                  <a:cubicBezTo>
                    <a:pt x="1" y="201"/>
                    <a:pt x="1" y="439"/>
                    <a:pt x="80" y="1234"/>
                  </a:cubicBezTo>
                  <a:lnTo>
                    <a:pt x="106" y="1300"/>
                  </a:lnTo>
                  <a:cubicBezTo>
                    <a:pt x="331" y="942"/>
                    <a:pt x="384" y="545"/>
                    <a:pt x="331" y="201"/>
                  </a:cubicBezTo>
                  <a:cubicBezTo>
                    <a:pt x="318" y="122"/>
                    <a:pt x="292" y="16"/>
                    <a:pt x="199" y="3"/>
                  </a:cubicBezTo>
                  <a:cubicBezTo>
                    <a:pt x="191" y="1"/>
                    <a:pt x="184" y="0"/>
                    <a:pt x="17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8"/>
            <p:cNvSpPr/>
            <p:nvPr/>
          </p:nvSpPr>
          <p:spPr>
            <a:xfrm>
              <a:off x="3086922" y="4633313"/>
              <a:ext cx="3058" cy="27459"/>
            </a:xfrm>
            <a:custGeom>
              <a:avLst/>
              <a:gdLst/>
              <a:ahLst/>
              <a:cxnLst/>
              <a:rect l="l" t="t" r="r" b="b"/>
              <a:pathLst>
                <a:path w="93" h="835" extrusionOk="0">
                  <a:moveTo>
                    <a:pt x="80" y="1"/>
                  </a:moveTo>
                  <a:lnTo>
                    <a:pt x="80" y="14"/>
                  </a:lnTo>
                  <a:cubicBezTo>
                    <a:pt x="93" y="292"/>
                    <a:pt x="66" y="556"/>
                    <a:pt x="0" y="821"/>
                  </a:cubicBezTo>
                  <a:cubicBezTo>
                    <a:pt x="0" y="835"/>
                    <a:pt x="13" y="835"/>
                    <a:pt x="13" y="835"/>
                  </a:cubicBezTo>
                  <a:lnTo>
                    <a:pt x="13" y="821"/>
                  </a:lnTo>
                  <a:cubicBezTo>
                    <a:pt x="40" y="715"/>
                    <a:pt x="53" y="609"/>
                    <a:pt x="66" y="504"/>
                  </a:cubicBezTo>
                  <a:cubicBezTo>
                    <a:pt x="93" y="345"/>
                    <a:pt x="93" y="173"/>
                    <a:pt x="93" y="14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8"/>
            <p:cNvSpPr/>
            <p:nvPr/>
          </p:nvSpPr>
          <p:spPr>
            <a:xfrm>
              <a:off x="3039469" y="4625026"/>
              <a:ext cx="37456" cy="17034"/>
            </a:xfrm>
            <a:custGeom>
              <a:avLst/>
              <a:gdLst/>
              <a:ahLst/>
              <a:cxnLst/>
              <a:rect l="l" t="t" r="r" b="b"/>
              <a:pathLst>
                <a:path w="1139" h="518" extrusionOk="0">
                  <a:moveTo>
                    <a:pt x="158" y="0"/>
                  </a:moveTo>
                  <a:cubicBezTo>
                    <a:pt x="149" y="0"/>
                    <a:pt x="141" y="1"/>
                    <a:pt x="133" y="2"/>
                  </a:cubicBezTo>
                  <a:cubicBezTo>
                    <a:pt x="80" y="2"/>
                    <a:pt x="40" y="41"/>
                    <a:pt x="27" y="94"/>
                  </a:cubicBezTo>
                  <a:cubicBezTo>
                    <a:pt x="0" y="187"/>
                    <a:pt x="80" y="253"/>
                    <a:pt x="146" y="293"/>
                  </a:cubicBezTo>
                  <a:cubicBezTo>
                    <a:pt x="339" y="425"/>
                    <a:pt x="595" y="518"/>
                    <a:pt x="877" y="518"/>
                  </a:cubicBezTo>
                  <a:cubicBezTo>
                    <a:pt x="962" y="518"/>
                    <a:pt x="1050" y="509"/>
                    <a:pt x="1138" y="491"/>
                  </a:cubicBezTo>
                  <a:lnTo>
                    <a:pt x="1112" y="452"/>
                  </a:lnTo>
                  <a:cubicBezTo>
                    <a:pt x="516" y="104"/>
                    <a:pt x="292" y="0"/>
                    <a:pt x="15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8"/>
            <p:cNvSpPr/>
            <p:nvPr/>
          </p:nvSpPr>
          <p:spPr>
            <a:xfrm>
              <a:off x="3049893" y="4632030"/>
              <a:ext cx="24434" cy="8287"/>
            </a:xfrm>
            <a:custGeom>
              <a:avLst/>
              <a:gdLst/>
              <a:ahLst/>
              <a:cxnLst/>
              <a:rect l="l" t="t" r="r" b="b"/>
              <a:pathLst>
                <a:path w="743" h="252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119"/>
                    <a:pt x="477" y="198"/>
                    <a:pt x="742" y="251"/>
                  </a:cubicBezTo>
                  <a:lnTo>
                    <a:pt x="742" y="239"/>
                  </a:lnTo>
                  <a:cubicBezTo>
                    <a:pt x="491" y="198"/>
                    <a:pt x="239" y="119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8"/>
            <p:cNvSpPr/>
            <p:nvPr/>
          </p:nvSpPr>
          <p:spPr>
            <a:xfrm>
              <a:off x="3056010" y="4647585"/>
              <a:ext cx="33115" cy="25387"/>
            </a:xfrm>
            <a:custGeom>
              <a:avLst/>
              <a:gdLst/>
              <a:ahLst/>
              <a:cxnLst/>
              <a:rect l="l" t="t" r="r" b="b"/>
              <a:pathLst>
                <a:path w="1007" h="772" extrusionOk="0">
                  <a:moveTo>
                    <a:pt x="156" y="0"/>
                  </a:moveTo>
                  <a:cubicBezTo>
                    <a:pt x="110" y="0"/>
                    <a:pt x="62" y="24"/>
                    <a:pt x="40" y="57"/>
                  </a:cubicBezTo>
                  <a:cubicBezTo>
                    <a:pt x="0" y="136"/>
                    <a:pt x="53" y="228"/>
                    <a:pt x="106" y="295"/>
                  </a:cubicBezTo>
                  <a:cubicBezTo>
                    <a:pt x="305" y="533"/>
                    <a:pt x="635" y="758"/>
                    <a:pt x="1006" y="772"/>
                  </a:cubicBezTo>
                  <a:lnTo>
                    <a:pt x="980" y="705"/>
                  </a:lnTo>
                  <a:cubicBezTo>
                    <a:pt x="477" y="163"/>
                    <a:pt x="305" y="30"/>
                    <a:pt x="185" y="4"/>
                  </a:cubicBezTo>
                  <a:cubicBezTo>
                    <a:pt x="176" y="1"/>
                    <a:pt x="166" y="0"/>
                    <a:pt x="15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8"/>
            <p:cNvSpPr/>
            <p:nvPr/>
          </p:nvSpPr>
          <p:spPr>
            <a:xfrm>
              <a:off x="3065152" y="4655938"/>
              <a:ext cx="21803" cy="14831"/>
            </a:xfrm>
            <a:custGeom>
              <a:avLst/>
              <a:gdLst/>
              <a:ahLst/>
              <a:cxnLst/>
              <a:rect l="l" t="t" r="r" b="b"/>
              <a:pathLst>
                <a:path w="663" h="451" extrusionOk="0">
                  <a:moveTo>
                    <a:pt x="13" y="1"/>
                  </a:moveTo>
                  <a:cubicBezTo>
                    <a:pt x="1" y="1"/>
                    <a:pt x="13" y="1"/>
                    <a:pt x="13" y="15"/>
                  </a:cubicBezTo>
                  <a:cubicBezTo>
                    <a:pt x="199" y="186"/>
                    <a:pt x="424" y="345"/>
                    <a:pt x="662" y="451"/>
                  </a:cubicBezTo>
                  <a:cubicBezTo>
                    <a:pt x="424" y="332"/>
                    <a:pt x="212" y="186"/>
                    <a:pt x="1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8"/>
            <p:cNvSpPr/>
            <p:nvPr/>
          </p:nvSpPr>
          <p:spPr>
            <a:xfrm>
              <a:off x="3063837" y="4622000"/>
              <a:ext cx="27886" cy="68368"/>
            </a:xfrm>
            <a:custGeom>
              <a:avLst/>
              <a:gdLst/>
              <a:ahLst/>
              <a:cxnLst/>
              <a:rect l="l" t="t" r="r" b="b"/>
              <a:pathLst>
                <a:path w="848" h="2079" extrusionOk="0">
                  <a:moveTo>
                    <a:pt x="14" y="0"/>
                  </a:moveTo>
                  <a:lnTo>
                    <a:pt x="0" y="14"/>
                  </a:lnTo>
                  <a:cubicBezTo>
                    <a:pt x="41" y="94"/>
                    <a:pt x="106" y="159"/>
                    <a:pt x="159" y="239"/>
                  </a:cubicBezTo>
                  <a:lnTo>
                    <a:pt x="318" y="477"/>
                  </a:lnTo>
                  <a:cubicBezTo>
                    <a:pt x="411" y="636"/>
                    <a:pt x="491" y="808"/>
                    <a:pt x="570" y="980"/>
                  </a:cubicBezTo>
                  <a:cubicBezTo>
                    <a:pt x="636" y="1152"/>
                    <a:pt x="702" y="1338"/>
                    <a:pt x="742" y="1523"/>
                  </a:cubicBezTo>
                  <a:cubicBezTo>
                    <a:pt x="768" y="1602"/>
                    <a:pt x="782" y="1695"/>
                    <a:pt x="795" y="1788"/>
                  </a:cubicBezTo>
                  <a:cubicBezTo>
                    <a:pt x="808" y="1841"/>
                    <a:pt x="808" y="1880"/>
                    <a:pt x="821" y="1933"/>
                  </a:cubicBezTo>
                  <a:lnTo>
                    <a:pt x="821" y="2065"/>
                  </a:lnTo>
                  <a:lnTo>
                    <a:pt x="835" y="2079"/>
                  </a:lnTo>
                  <a:cubicBezTo>
                    <a:pt x="835" y="2065"/>
                    <a:pt x="835" y="2065"/>
                    <a:pt x="847" y="2052"/>
                  </a:cubicBezTo>
                  <a:lnTo>
                    <a:pt x="847" y="2039"/>
                  </a:lnTo>
                  <a:lnTo>
                    <a:pt x="847" y="2000"/>
                  </a:lnTo>
                  <a:cubicBezTo>
                    <a:pt x="835" y="1973"/>
                    <a:pt x="835" y="1959"/>
                    <a:pt x="835" y="1933"/>
                  </a:cubicBezTo>
                  <a:cubicBezTo>
                    <a:pt x="835" y="1880"/>
                    <a:pt x="821" y="1841"/>
                    <a:pt x="821" y="1788"/>
                  </a:cubicBezTo>
                  <a:cubicBezTo>
                    <a:pt x="808" y="1695"/>
                    <a:pt x="795" y="1602"/>
                    <a:pt x="768" y="1509"/>
                  </a:cubicBezTo>
                  <a:cubicBezTo>
                    <a:pt x="729" y="1324"/>
                    <a:pt x="662" y="1152"/>
                    <a:pt x="597" y="967"/>
                  </a:cubicBezTo>
                  <a:cubicBezTo>
                    <a:pt x="517" y="795"/>
                    <a:pt x="438" y="623"/>
                    <a:pt x="345" y="464"/>
                  </a:cubicBezTo>
                  <a:cubicBezTo>
                    <a:pt x="239" y="292"/>
                    <a:pt x="133" y="147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8"/>
            <p:cNvSpPr/>
            <p:nvPr/>
          </p:nvSpPr>
          <p:spPr>
            <a:xfrm>
              <a:off x="3029011" y="4594278"/>
              <a:ext cx="37456" cy="30353"/>
            </a:xfrm>
            <a:custGeom>
              <a:avLst/>
              <a:gdLst/>
              <a:ahLst/>
              <a:cxnLst/>
              <a:rect l="l" t="t" r="r" b="b"/>
              <a:pathLst>
                <a:path w="1139" h="923" extrusionOk="0">
                  <a:moveTo>
                    <a:pt x="131" y="1"/>
                  </a:moveTo>
                  <a:cubicBezTo>
                    <a:pt x="98" y="1"/>
                    <a:pt x="66" y="11"/>
                    <a:pt x="41" y="37"/>
                  </a:cubicBezTo>
                  <a:cubicBezTo>
                    <a:pt x="1" y="90"/>
                    <a:pt x="1" y="155"/>
                    <a:pt x="41" y="208"/>
                  </a:cubicBezTo>
                  <a:cubicBezTo>
                    <a:pt x="120" y="328"/>
                    <a:pt x="371" y="513"/>
                    <a:pt x="1100" y="923"/>
                  </a:cubicBezTo>
                  <a:lnTo>
                    <a:pt x="1139" y="923"/>
                  </a:lnTo>
                  <a:cubicBezTo>
                    <a:pt x="941" y="513"/>
                    <a:pt x="609" y="195"/>
                    <a:pt x="292" y="49"/>
                  </a:cubicBezTo>
                  <a:cubicBezTo>
                    <a:pt x="243" y="25"/>
                    <a:pt x="185" y="1"/>
                    <a:pt x="13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8"/>
            <p:cNvSpPr/>
            <p:nvPr/>
          </p:nvSpPr>
          <p:spPr>
            <a:xfrm>
              <a:off x="3039896" y="4602434"/>
              <a:ext cx="24434" cy="20454"/>
            </a:xfrm>
            <a:custGeom>
              <a:avLst/>
              <a:gdLst/>
              <a:ahLst/>
              <a:cxnLst/>
              <a:rect l="l" t="t" r="r" b="b"/>
              <a:pathLst>
                <a:path w="743" h="622" extrusionOk="0">
                  <a:moveTo>
                    <a:pt x="14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266" y="186"/>
                    <a:pt x="517" y="397"/>
                    <a:pt x="728" y="622"/>
                  </a:cubicBezTo>
                  <a:lnTo>
                    <a:pt x="742" y="622"/>
                  </a:lnTo>
                  <a:cubicBezTo>
                    <a:pt x="517" y="384"/>
                    <a:pt x="278" y="172"/>
                    <a:pt x="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8"/>
            <p:cNvSpPr/>
            <p:nvPr/>
          </p:nvSpPr>
          <p:spPr>
            <a:xfrm>
              <a:off x="3441228" y="4538538"/>
              <a:ext cx="1776" cy="2993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33" y="1"/>
                  </a:moveTo>
                  <a:cubicBezTo>
                    <a:pt x="30" y="1"/>
                    <a:pt x="27" y="4"/>
                    <a:pt x="27" y="11"/>
                  </a:cubicBezTo>
                  <a:lnTo>
                    <a:pt x="13" y="24"/>
                  </a:lnTo>
                  <a:cubicBezTo>
                    <a:pt x="13" y="37"/>
                    <a:pt x="0" y="50"/>
                    <a:pt x="0" y="64"/>
                  </a:cubicBezTo>
                  <a:cubicBezTo>
                    <a:pt x="0" y="77"/>
                    <a:pt x="13" y="90"/>
                    <a:pt x="13" y="90"/>
                  </a:cubicBezTo>
                  <a:lnTo>
                    <a:pt x="27" y="90"/>
                  </a:lnTo>
                  <a:lnTo>
                    <a:pt x="39" y="77"/>
                  </a:lnTo>
                  <a:lnTo>
                    <a:pt x="39" y="50"/>
                  </a:lnTo>
                  <a:cubicBezTo>
                    <a:pt x="53" y="37"/>
                    <a:pt x="53" y="37"/>
                    <a:pt x="53" y="24"/>
                  </a:cubicBezTo>
                  <a:cubicBezTo>
                    <a:pt x="53" y="24"/>
                    <a:pt x="53" y="11"/>
                    <a:pt x="39" y="11"/>
                  </a:cubicBezTo>
                  <a:cubicBezTo>
                    <a:pt x="39" y="4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8"/>
            <p:cNvSpPr/>
            <p:nvPr/>
          </p:nvSpPr>
          <p:spPr>
            <a:xfrm>
              <a:off x="3471220" y="4565405"/>
              <a:ext cx="2664" cy="2236"/>
            </a:xfrm>
            <a:custGeom>
              <a:avLst/>
              <a:gdLst/>
              <a:ahLst/>
              <a:cxnLst/>
              <a:rect l="l" t="t" r="r" b="b"/>
              <a:pathLst>
                <a:path w="81" h="68" extrusionOk="0">
                  <a:moveTo>
                    <a:pt x="54" y="1"/>
                  </a:moveTo>
                  <a:lnTo>
                    <a:pt x="41" y="15"/>
                  </a:lnTo>
                  <a:cubicBezTo>
                    <a:pt x="27" y="15"/>
                    <a:pt x="15" y="27"/>
                    <a:pt x="1" y="41"/>
                  </a:cubicBezTo>
                  <a:lnTo>
                    <a:pt x="1" y="54"/>
                  </a:lnTo>
                  <a:cubicBezTo>
                    <a:pt x="1" y="68"/>
                    <a:pt x="1" y="68"/>
                    <a:pt x="15" y="68"/>
                  </a:cubicBezTo>
                  <a:cubicBezTo>
                    <a:pt x="15" y="68"/>
                    <a:pt x="27" y="68"/>
                    <a:pt x="27" y="54"/>
                  </a:cubicBezTo>
                  <a:lnTo>
                    <a:pt x="54" y="54"/>
                  </a:lnTo>
                  <a:cubicBezTo>
                    <a:pt x="54" y="41"/>
                    <a:pt x="68" y="41"/>
                    <a:pt x="68" y="41"/>
                  </a:cubicBezTo>
                  <a:cubicBezTo>
                    <a:pt x="68" y="27"/>
                    <a:pt x="80" y="27"/>
                    <a:pt x="80" y="15"/>
                  </a:cubicBezTo>
                  <a:cubicBezTo>
                    <a:pt x="68" y="15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8"/>
            <p:cNvSpPr/>
            <p:nvPr/>
          </p:nvSpPr>
          <p:spPr>
            <a:xfrm>
              <a:off x="3441228" y="4542484"/>
              <a:ext cx="1315" cy="2072"/>
            </a:xfrm>
            <a:custGeom>
              <a:avLst/>
              <a:gdLst/>
              <a:ahLst/>
              <a:cxnLst/>
              <a:rect l="l" t="t" r="r" b="b"/>
              <a:pathLst>
                <a:path w="40" h="63" extrusionOk="0">
                  <a:moveTo>
                    <a:pt x="20" y="0"/>
                  </a:moveTo>
                  <a:cubicBezTo>
                    <a:pt x="16" y="0"/>
                    <a:pt x="13" y="3"/>
                    <a:pt x="13" y="10"/>
                  </a:cubicBezTo>
                  <a:cubicBezTo>
                    <a:pt x="0" y="23"/>
                    <a:pt x="0" y="36"/>
                    <a:pt x="0" y="50"/>
                  </a:cubicBezTo>
                  <a:cubicBezTo>
                    <a:pt x="0" y="50"/>
                    <a:pt x="0" y="62"/>
                    <a:pt x="13" y="62"/>
                  </a:cubicBezTo>
                  <a:lnTo>
                    <a:pt x="27" y="62"/>
                  </a:lnTo>
                  <a:lnTo>
                    <a:pt x="27" y="50"/>
                  </a:lnTo>
                  <a:lnTo>
                    <a:pt x="27" y="36"/>
                  </a:lnTo>
                  <a:cubicBezTo>
                    <a:pt x="39" y="36"/>
                    <a:pt x="39" y="23"/>
                    <a:pt x="39" y="23"/>
                  </a:cubicBezTo>
                  <a:cubicBezTo>
                    <a:pt x="39" y="10"/>
                    <a:pt x="39" y="10"/>
                    <a:pt x="27" y="10"/>
                  </a:cubicBezTo>
                  <a:cubicBezTo>
                    <a:pt x="27" y="3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8"/>
            <p:cNvSpPr/>
            <p:nvPr/>
          </p:nvSpPr>
          <p:spPr>
            <a:xfrm>
              <a:off x="3435539" y="4592864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7" y="0"/>
                  </a:moveTo>
                  <a:cubicBezTo>
                    <a:pt x="14" y="0"/>
                    <a:pt x="1" y="0"/>
                    <a:pt x="1" y="13"/>
                  </a:cubicBezTo>
                  <a:lnTo>
                    <a:pt x="1" y="27"/>
                  </a:lnTo>
                  <a:cubicBezTo>
                    <a:pt x="1" y="39"/>
                    <a:pt x="14" y="53"/>
                    <a:pt x="14" y="66"/>
                  </a:cubicBezTo>
                  <a:cubicBezTo>
                    <a:pt x="14" y="80"/>
                    <a:pt x="27" y="80"/>
                    <a:pt x="41" y="80"/>
                  </a:cubicBezTo>
                  <a:lnTo>
                    <a:pt x="41" y="66"/>
                  </a:lnTo>
                  <a:lnTo>
                    <a:pt x="41" y="53"/>
                  </a:lnTo>
                  <a:lnTo>
                    <a:pt x="41" y="39"/>
                  </a:lnTo>
                  <a:lnTo>
                    <a:pt x="41" y="13"/>
                  </a:lnTo>
                  <a:cubicBezTo>
                    <a:pt x="41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8"/>
            <p:cNvSpPr/>
            <p:nvPr/>
          </p:nvSpPr>
          <p:spPr>
            <a:xfrm>
              <a:off x="3437282" y="4596350"/>
              <a:ext cx="888" cy="2170"/>
            </a:xfrm>
            <a:custGeom>
              <a:avLst/>
              <a:gdLst/>
              <a:ahLst/>
              <a:cxnLst/>
              <a:rect l="l" t="t" r="r" b="b"/>
              <a:pathLst>
                <a:path w="27" h="66" extrusionOk="0">
                  <a:moveTo>
                    <a:pt x="14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1" y="27"/>
                    <a:pt x="1" y="39"/>
                    <a:pt x="14" y="53"/>
                  </a:cubicBezTo>
                  <a:lnTo>
                    <a:pt x="14" y="66"/>
                  </a:lnTo>
                  <a:cubicBezTo>
                    <a:pt x="27" y="66"/>
                    <a:pt x="27" y="53"/>
                    <a:pt x="27" y="53"/>
                  </a:cubicBezTo>
                  <a:lnTo>
                    <a:pt x="27" y="39"/>
                  </a:lnTo>
                  <a:lnTo>
                    <a:pt x="27" y="27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8"/>
            <p:cNvSpPr/>
            <p:nvPr/>
          </p:nvSpPr>
          <p:spPr>
            <a:xfrm>
              <a:off x="3468194" y="4613286"/>
              <a:ext cx="2203" cy="2236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40" y="1"/>
                  </a:moveTo>
                  <a:lnTo>
                    <a:pt x="27" y="14"/>
                  </a:lnTo>
                  <a:lnTo>
                    <a:pt x="1" y="41"/>
                  </a:lnTo>
                  <a:lnTo>
                    <a:pt x="1" y="54"/>
                  </a:lnTo>
                  <a:cubicBezTo>
                    <a:pt x="1" y="67"/>
                    <a:pt x="13" y="67"/>
                    <a:pt x="27" y="67"/>
                  </a:cubicBezTo>
                  <a:lnTo>
                    <a:pt x="40" y="54"/>
                  </a:lnTo>
                  <a:cubicBezTo>
                    <a:pt x="54" y="54"/>
                    <a:pt x="54" y="41"/>
                    <a:pt x="66" y="27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8"/>
            <p:cNvSpPr/>
            <p:nvPr/>
          </p:nvSpPr>
          <p:spPr>
            <a:xfrm>
              <a:off x="3470365" y="4610688"/>
              <a:ext cx="1776" cy="1546"/>
            </a:xfrm>
            <a:custGeom>
              <a:avLst/>
              <a:gdLst/>
              <a:ahLst/>
              <a:cxnLst/>
              <a:rect l="l" t="t" r="r" b="b"/>
              <a:pathLst>
                <a:path w="54" h="47" extrusionOk="0">
                  <a:moveTo>
                    <a:pt x="27" y="0"/>
                  </a:moveTo>
                  <a:lnTo>
                    <a:pt x="14" y="14"/>
                  </a:lnTo>
                  <a:cubicBezTo>
                    <a:pt x="14" y="14"/>
                    <a:pt x="14" y="27"/>
                    <a:pt x="0" y="27"/>
                  </a:cubicBezTo>
                  <a:lnTo>
                    <a:pt x="0" y="41"/>
                  </a:lnTo>
                  <a:cubicBezTo>
                    <a:pt x="0" y="41"/>
                    <a:pt x="7" y="46"/>
                    <a:pt x="11" y="46"/>
                  </a:cubicBezTo>
                  <a:cubicBezTo>
                    <a:pt x="13" y="46"/>
                    <a:pt x="14" y="45"/>
                    <a:pt x="14" y="41"/>
                  </a:cubicBezTo>
                  <a:lnTo>
                    <a:pt x="27" y="41"/>
                  </a:lnTo>
                  <a:cubicBezTo>
                    <a:pt x="41" y="41"/>
                    <a:pt x="41" y="27"/>
                    <a:pt x="41" y="14"/>
                  </a:cubicBezTo>
                  <a:cubicBezTo>
                    <a:pt x="53" y="14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8"/>
            <p:cNvSpPr/>
            <p:nvPr/>
          </p:nvSpPr>
          <p:spPr>
            <a:xfrm>
              <a:off x="3469937" y="4531467"/>
              <a:ext cx="1315" cy="1776"/>
            </a:xfrm>
            <a:custGeom>
              <a:avLst/>
              <a:gdLst/>
              <a:ahLst/>
              <a:cxnLst/>
              <a:rect l="l" t="t" r="r" b="b"/>
              <a:pathLst>
                <a:path w="40" h="54" extrusionOk="0">
                  <a:moveTo>
                    <a:pt x="27" y="0"/>
                  </a:moveTo>
                  <a:lnTo>
                    <a:pt x="27" y="14"/>
                  </a:lnTo>
                  <a:lnTo>
                    <a:pt x="13" y="14"/>
                  </a:lnTo>
                  <a:lnTo>
                    <a:pt x="1" y="27"/>
                  </a:lnTo>
                  <a:lnTo>
                    <a:pt x="1" y="53"/>
                  </a:lnTo>
                  <a:lnTo>
                    <a:pt x="13" y="53"/>
                  </a:lnTo>
                  <a:lnTo>
                    <a:pt x="40" y="2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8"/>
            <p:cNvSpPr/>
            <p:nvPr/>
          </p:nvSpPr>
          <p:spPr>
            <a:xfrm>
              <a:off x="3479079" y="4518510"/>
              <a:ext cx="3091" cy="2993"/>
            </a:xfrm>
            <a:custGeom>
              <a:avLst/>
              <a:gdLst/>
              <a:ahLst/>
              <a:cxnLst/>
              <a:rect l="l" t="t" r="r" b="b"/>
              <a:pathLst>
                <a:path w="94" h="91" extrusionOk="0">
                  <a:moveTo>
                    <a:pt x="73" y="1"/>
                  </a:moveTo>
                  <a:cubicBezTo>
                    <a:pt x="70" y="1"/>
                    <a:pt x="67" y="4"/>
                    <a:pt x="67" y="11"/>
                  </a:cubicBezTo>
                  <a:lnTo>
                    <a:pt x="53" y="11"/>
                  </a:lnTo>
                  <a:lnTo>
                    <a:pt x="27" y="38"/>
                  </a:lnTo>
                  <a:lnTo>
                    <a:pt x="14" y="50"/>
                  </a:lnTo>
                  <a:cubicBezTo>
                    <a:pt x="14" y="64"/>
                    <a:pt x="0" y="77"/>
                    <a:pt x="14" y="77"/>
                  </a:cubicBezTo>
                  <a:cubicBezTo>
                    <a:pt x="14" y="91"/>
                    <a:pt x="27" y="91"/>
                    <a:pt x="27" y="91"/>
                  </a:cubicBezTo>
                  <a:lnTo>
                    <a:pt x="40" y="77"/>
                  </a:lnTo>
                  <a:lnTo>
                    <a:pt x="80" y="38"/>
                  </a:lnTo>
                  <a:cubicBezTo>
                    <a:pt x="80" y="24"/>
                    <a:pt x="93" y="11"/>
                    <a:pt x="80" y="11"/>
                  </a:cubicBezTo>
                  <a:cubicBezTo>
                    <a:pt x="80" y="4"/>
                    <a:pt x="76" y="1"/>
                    <a:pt x="7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8"/>
            <p:cNvSpPr/>
            <p:nvPr/>
          </p:nvSpPr>
          <p:spPr>
            <a:xfrm>
              <a:off x="3435112" y="4599375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27" y="0"/>
                  </a:moveTo>
                  <a:cubicBezTo>
                    <a:pt x="14" y="0"/>
                    <a:pt x="14" y="0"/>
                    <a:pt x="14" y="14"/>
                  </a:cubicBezTo>
                  <a:cubicBezTo>
                    <a:pt x="1" y="14"/>
                    <a:pt x="1" y="14"/>
                    <a:pt x="1" y="27"/>
                  </a:cubicBezTo>
                  <a:cubicBezTo>
                    <a:pt x="1" y="40"/>
                    <a:pt x="14" y="53"/>
                    <a:pt x="27" y="53"/>
                  </a:cubicBezTo>
                  <a:lnTo>
                    <a:pt x="27" y="67"/>
                  </a:lnTo>
                  <a:lnTo>
                    <a:pt x="54" y="67"/>
                  </a:lnTo>
                  <a:lnTo>
                    <a:pt x="54" y="40"/>
                  </a:lnTo>
                  <a:lnTo>
                    <a:pt x="40" y="27"/>
                  </a:lnTo>
                  <a:cubicBezTo>
                    <a:pt x="40" y="27"/>
                    <a:pt x="40" y="14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8"/>
            <p:cNvSpPr/>
            <p:nvPr/>
          </p:nvSpPr>
          <p:spPr>
            <a:xfrm>
              <a:off x="3442971" y="4611543"/>
              <a:ext cx="3058" cy="3519"/>
            </a:xfrm>
            <a:custGeom>
              <a:avLst/>
              <a:gdLst/>
              <a:ahLst/>
              <a:cxnLst/>
              <a:rect l="l" t="t" r="r" b="b"/>
              <a:pathLst>
                <a:path w="93" h="107" extrusionOk="0">
                  <a:moveTo>
                    <a:pt x="13" y="1"/>
                  </a:moveTo>
                  <a:cubicBezTo>
                    <a:pt x="0" y="15"/>
                    <a:pt x="0" y="27"/>
                    <a:pt x="13" y="27"/>
                  </a:cubicBezTo>
                  <a:cubicBezTo>
                    <a:pt x="13" y="54"/>
                    <a:pt x="27" y="67"/>
                    <a:pt x="39" y="94"/>
                  </a:cubicBezTo>
                  <a:lnTo>
                    <a:pt x="53" y="107"/>
                  </a:lnTo>
                  <a:cubicBezTo>
                    <a:pt x="53" y="107"/>
                    <a:pt x="80" y="107"/>
                    <a:pt x="80" y="94"/>
                  </a:cubicBezTo>
                  <a:cubicBezTo>
                    <a:pt x="92" y="80"/>
                    <a:pt x="92" y="67"/>
                    <a:pt x="92" y="67"/>
                  </a:cubicBezTo>
                  <a:cubicBezTo>
                    <a:pt x="80" y="54"/>
                    <a:pt x="80" y="41"/>
                    <a:pt x="66" y="41"/>
                  </a:cubicBezTo>
                  <a:cubicBezTo>
                    <a:pt x="66" y="27"/>
                    <a:pt x="66" y="27"/>
                    <a:pt x="53" y="15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8"/>
            <p:cNvSpPr/>
            <p:nvPr/>
          </p:nvSpPr>
          <p:spPr>
            <a:xfrm>
              <a:off x="3424687" y="4563662"/>
              <a:ext cx="2631" cy="3519"/>
            </a:xfrm>
            <a:custGeom>
              <a:avLst/>
              <a:gdLst/>
              <a:ahLst/>
              <a:cxnLst/>
              <a:rect l="l" t="t" r="r" b="b"/>
              <a:pathLst>
                <a:path w="80" h="107" extrusionOk="0">
                  <a:moveTo>
                    <a:pt x="13" y="1"/>
                  </a:moveTo>
                  <a:cubicBezTo>
                    <a:pt x="0" y="15"/>
                    <a:pt x="0" y="27"/>
                    <a:pt x="0" y="27"/>
                  </a:cubicBezTo>
                  <a:cubicBezTo>
                    <a:pt x="0" y="54"/>
                    <a:pt x="13" y="68"/>
                    <a:pt x="27" y="94"/>
                  </a:cubicBezTo>
                  <a:lnTo>
                    <a:pt x="39" y="107"/>
                  </a:lnTo>
                  <a:cubicBezTo>
                    <a:pt x="53" y="107"/>
                    <a:pt x="66" y="107"/>
                    <a:pt x="80" y="94"/>
                  </a:cubicBezTo>
                  <a:lnTo>
                    <a:pt x="80" y="68"/>
                  </a:lnTo>
                  <a:cubicBezTo>
                    <a:pt x="80" y="54"/>
                    <a:pt x="66" y="41"/>
                    <a:pt x="66" y="41"/>
                  </a:cubicBezTo>
                  <a:cubicBezTo>
                    <a:pt x="53" y="27"/>
                    <a:pt x="53" y="27"/>
                    <a:pt x="53" y="15"/>
                  </a:cubicBezTo>
                  <a:cubicBezTo>
                    <a:pt x="39" y="15"/>
                    <a:pt x="39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8"/>
            <p:cNvSpPr/>
            <p:nvPr/>
          </p:nvSpPr>
          <p:spPr>
            <a:xfrm>
              <a:off x="3414657" y="4662614"/>
              <a:ext cx="3519" cy="4670"/>
            </a:xfrm>
            <a:custGeom>
              <a:avLst/>
              <a:gdLst/>
              <a:ahLst/>
              <a:cxnLst/>
              <a:rect l="l" t="t" r="r" b="b"/>
              <a:pathLst>
                <a:path w="107" h="142" extrusionOk="0">
                  <a:moveTo>
                    <a:pt x="22" y="0"/>
                  </a:moveTo>
                  <a:cubicBezTo>
                    <a:pt x="17" y="0"/>
                    <a:pt x="14" y="3"/>
                    <a:pt x="14" y="10"/>
                  </a:cubicBezTo>
                  <a:cubicBezTo>
                    <a:pt x="0" y="23"/>
                    <a:pt x="0" y="36"/>
                    <a:pt x="0" y="50"/>
                  </a:cubicBezTo>
                  <a:cubicBezTo>
                    <a:pt x="0" y="76"/>
                    <a:pt x="14" y="103"/>
                    <a:pt x="41" y="115"/>
                  </a:cubicBezTo>
                  <a:lnTo>
                    <a:pt x="53" y="142"/>
                  </a:lnTo>
                  <a:cubicBezTo>
                    <a:pt x="67" y="142"/>
                    <a:pt x="80" y="142"/>
                    <a:pt x="93" y="129"/>
                  </a:cubicBezTo>
                  <a:cubicBezTo>
                    <a:pt x="106" y="115"/>
                    <a:pt x="106" y="103"/>
                    <a:pt x="106" y="89"/>
                  </a:cubicBezTo>
                  <a:cubicBezTo>
                    <a:pt x="93" y="76"/>
                    <a:pt x="93" y="63"/>
                    <a:pt x="80" y="50"/>
                  </a:cubicBezTo>
                  <a:lnTo>
                    <a:pt x="53" y="23"/>
                  </a:lnTo>
                  <a:cubicBezTo>
                    <a:pt x="53" y="23"/>
                    <a:pt x="53" y="10"/>
                    <a:pt x="41" y="10"/>
                  </a:cubicBezTo>
                  <a:cubicBezTo>
                    <a:pt x="34" y="3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8"/>
            <p:cNvSpPr/>
            <p:nvPr/>
          </p:nvSpPr>
          <p:spPr>
            <a:xfrm>
              <a:off x="3411171" y="4649427"/>
              <a:ext cx="2236" cy="2664"/>
            </a:xfrm>
            <a:custGeom>
              <a:avLst/>
              <a:gdLst/>
              <a:ahLst/>
              <a:cxnLst/>
              <a:rect l="l" t="t" r="r" b="b"/>
              <a:pathLst>
                <a:path w="68" h="81" extrusionOk="0">
                  <a:moveTo>
                    <a:pt x="14" y="1"/>
                  </a:moveTo>
                  <a:cubicBezTo>
                    <a:pt x="0" y="14"/>
                    <a:pt x="0" y="14"/>
                    <a:pt x="14" y="27"/>
                  </a:cubicBezTo>
                  <a:cubicBezTo>
                    <a:pt x="14" y="40"/>
                    <a:pt x="14" y="54"/>
                    <a:pt x="27" y="66"/>
                  </a:cubicBezTo>
                  <a:lnTo>
                    <a:pt x="41" y="80"/>
                  </a:lnTo>
                  <a:cubicBezTo>
                    <a:pt x="41" y="80"/>
                    <a:pt x="53" y="80"/>
                    <a:pt x="67" y="66"/>
                  </a:cubicBezTo>
                  <a:lnTo>
                    <a:pt x="67" y="54"/>
                  </a:lnTo>
                  <a:cubicBezTo>
                    <a:pt x="67" y="40"/>
                    <a:pt x="67" y="40"/>
                    <a:pt x="53" y="27"/>
                  </a:cubicBezTo>
                  <a:cubicBezTo>
                    <a:pt x="53" y="27"/>
                    <a:pt x="53" y="14"/>
                    <a:pt x="41" y="14"/>
                  </a:cubicBezTo>
                  <a:cubicBezTo>
                    <a:pt x="41" y="14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8"/>
            <p:cNvSpPr/>
            <p:nvPr/>
          </p:nvSpPr>
          <p:spPr>
            <a:xfrm>
              <a:off x="3397688" y="4610688"/>
              <a:ext cx="2664" cy="2203"/>
            </a:xfrm>
            <a:custGeom>
              <a:avLst/>
              <a:gdLst/>
              <a:ahLst/>
              <a:cxnLst/>
              <a:rect l="l" t="t" r="r" b="b"/>
              <a:pathLst>
                <a:path w="81" h="67" extrusionOk="0">
                  <a:moveTo>
                    <a:pt x="13" y="0"/>
                  </a:moveTo>
                  <a:lnTo>
                    <a:pt x="1" y="14"/>
                  </a:lnTo>
                  <a:cubicBezTo>
                    <a:pt x="13" y="41"/>
                    <a:pt x="40" y="67"/>
                    <a:pt x="80" y="67"/>
                  </a:cubicBezTo>
                  <a:cubicBezTo>
                    <a:pt x="80" y="27"/>
                    <a:pt x="40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8"/>
            <p:cNvSpPr/>
            <p:nvPr/>
          </p:nvSpPr>
          <p:spPr>
            <a:xfrm>
              <a:off x="3477337" y="4654886"/>
              <a:ext cx="3519" cy="6215"/>
            </a:xfrm>
            <a:custGeom>
              <a:avLst/>
              <a:gdLst/>
              <a:ahLst/>
              <a:cxnLst/>
              <a:rect l="l" t="t" r="r" b="b"/>
              <a:pathLst>
                <a:path w="107" h="189" extrusionOk="0">
                  <a:moveTo>
                    <a:pt x="67" y="1"/>
                  </a:moveTo>
                  <a:cubicBezTo>
                    <a:pt x="58" y="1"/>
                    <a:pt x="49" y="6"/>
                    <a:pt x="40" y="6"/>
                  </a:cubicBezTo>
                  <a:cubicBezTo>
                    <a:pt x="27" y="20"/>
                    <a:pt x="27" y="33"/>
                    <a:pt x="27" y="47"/>
                  </a:cubicBezTo>
                  <a:cubicBezTo>
                    <a:pt x="14" y="59"/>
                    <a:pt x="14" y="73"/>
                    <a:pt x="0" y="86"/>
                  </a:cubicBezTo>
                  <a:lnTo>
                    <a:pt x="0" y="139"/>
                  </a:lnTo>
                  <a:cubicBezTo>
                    <a:pt x="0" y="152"/>
                    <a:pt x="0" y="165"/>
                    <a:pt x="14" y="179"/>
                  </a:cubicBezTo>
                  <a:cubicBezTo>
                    <a:pt x="27" y="185"/>
                    <a:pt x="40" y="188"/>
                    <a:pt x="50" y="188"/>
                  </a:cubicBezTo>
                  <a:cubicBezTo>
                    <a:pt x="60" y="188"/>
                    <a:pt x="67" y="185"/>
                    <a:pt x="67" y="179"/>
                  </a:cubicBezTo>
                  <a:lnTo>
                    <a:pt x="93" y="152"/>
                  </a:lnTo>
                  <a:cubicBezTo>
                    <a:pt x="106" y="112"/>
                    <a:pt x="106" y="86"/>
                    <a:pt x="106" y="47"/>
                  </a:cubicBezTo>
                  <a:cubicBezTo>
                    <a:pt x="106" y="33"/>
                    <a:pt x="93" y="6"/>
                    <a:pt x="80" y="6"/>
                  </a:cubicBezTo>
                  <a:cubicBezTo>
                    <a:pt x="75" y="2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8"/>
            <p:cNvSpPr/>
            <p:nvPr/>
          </p:nvSpPr>
          <p:spPr>
            <a:xfrm>
              <a:off x="3477337" y="4637785"/>
              <a:ext cx="2203" cy="3387"/>
            </a:xfrm>
            <a:custGeom>
              <a:avLst/>
              <a:gdLst/>
              <a:ahLst/>
              <a:cxnLst/>
              <a:rect l="l" t="t" r="r" b="b"/>
              <a:pathLst>
                <a:path w="67" h="103" extrusionOk="0">
                  <a:moveTo>
                    <a:pt x="34" y="0"/>
                  </a:moveTo>
                  <a:cubicBezTo>
                    <a:pt x="30" y="0"/>
                    <a:pt x="27" y="4"/>
                    <a:pt x="27" y="11"/>
                  </a:cubicBezTo>
                  <a:cubicBezTo>
                    <a:pt x="14" y="11"/>
                    <a:pt x="14" y="23"/>
                    <a:pt x="14" y="23"/>
                  </a:cubicBezTo>
                  <a:cubicBezTo>
                    <a:pt x="14" y="37"/>
                    <a:pt x="14" y="37"/>
                    <a:pt x="0" y="50"/>
                  </a:cubicBezTo>
                  <a:lnTo>
                    <a:pt x="0" y="76"/>
                  </a:lnTo>
                  <a:cubicBezTo>
                    <a:pt x="0" y="90"/>
                    <a:pt x="0" y="103"/>
                    <a:pt x="14" y="103"/>
                  </a:cubicBezTo>
                  <a:lnTo>
                    <a:pt x="40" y="103"/>
                  </a:lnTo>
                  <a:lnTo>
                    <a:pt x="53" y="90"/>
                  </a:lnTo>
                  <a:cubicBezTo>
                    <a:pt x="53" y="64"/>
                    <a:pt x="67" y="50"/>
                    <a:pt x="53" y="23"/>
                  </a:cubicBezTo>
                  <a:cubicBezTo>
                    <a:pt x="53" y="23"/>
                    <a:pt x="53" y="11"/>
                    <a:pt x="40" y="11"/>
                  </a:cubicBezTo>
                  <a:cubicBezTo>
                    <a:pt x="40" y="4"/>
                    <a:pt x="37" y="0"/>
                    <a:pt x="3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8"/>
            <p:cNvSpPr/>
            <p:nvPr/>
          </p:nvSpPr>
          <p:spPr>
            <a:xfrm>
              <a:off x="3478192" y="4586320"/>
              <a:ext cx="2664" cy="3946"/>
            </a:xfrm>
            <a:custGeom>
              <a:avLst/>
              <a:gdLst/>
              <a:ahLst/>
              <a:cxnLst/>
              <a:rect l="l" t="t" r="r" b="b"/>
              <a:pathLst>
                <a:path w="81" h="120" extrusionOk="0">
                  <a:moveTo>
                    <a:pt x="67" y="0"/>
                  </a:moveTo>
                  <a:cubicBezTo>
                    <a:pt x="27" y="14"/>
                    <a:pt x="1" y="67"/>
                    <a:pt x="14" y="120"/>
                  </a:cubicBezTo>
                  <a:cubicBezTo>
                    <a:pt x="54" y="93"/>
                    <a:pt x="80" y="53"/>
                    <a:pt x="80" y="1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8"/>
            <p:cNvSpPr/>
            <p:nvPr/>
          </p:nvSpPr>
          <p:spPr>
            <a:xfrm>
              <a:off x="3032497" y="4581091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0" y="0"/>
                  </a:moveTo>
                  <a:lnTo>
                    <a:pt x="0" y="27"/>
                  </a:lnTo>
                  <a:cubicBezTo>
                    <a:pt x="0" y="41"/>
                    <a:pt x="14" y="53"/>
                    <a:pt x="14" y="53"/>
                  </a:cubicBezTo>
                  <a:lnTo>
                    <a:pt x="27" y="67"/>
                  </a:lnTo>
                  <a:lnTo>
                    <a:pt x="53" y="67"/>
                  </a:lnTo>
                  <a:lnTo>
                    <a:pt x="53" y="41"/>
                  </a:lnTo>
                  <a:cubicBezTo>
                    <a:pt x="53" y="27"/>
                    <a:pt x="41" y="27"/>
                    <a:pt x="41" y="27"/>
                  </a:cubicBezTo>
                  <a:cubicBezTo>
                    <a:pt x="41" y="14"/>
                    <a:pt x="27" y="14"/>
                    <a:pt x="27" y="14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8"/>
            <p:cNvSpPr/>
            <p:nvPr/>
          </p:nvSpPr>
          <p:spPr>
            <a:xfrm>
              <a:off x="3042067" y="4594147"/>
              <a:ext cx="3519" cy="3946"/>
            </a:xfrm>
            <a:custGeom>
              <a:avLst/>
              <a:gdLst/>
              <a:ahLst/>
              <a:cxnLst/>
              <a:rect l="l" t="t" r="r" b="b"/>
              <a:pathLst>
                <a:path w="107" h="120" extrusionOk="0">
                  <a:moveTo>
                    <a:pt x="14" y="0"/>
                  </a:moveTo>
                  <a:cubicBezTo>
                    <a:pt x="1" y="14"/>
                    <a:pt x="1" y="27"/>
                    <a:pt x="1" y="41"/>
                  </a:cubicBezTo>
                  <a:cubicBezTo>
                    <a:pt x="14" y="67"/>
                    <a:pt x="27" y="80"/>
                    <a:pt x="41" y="106"/>
                  </a:cubicBezTo>
                  <a:lnTo>
                    <a:pt x="54" y="120"/>
                  </a:lnTo>
                  <a:cubicBezTo>
                    <a:pt x="67" y="120"/>
                    <a:pt x="80" y="120"/>
                    <a:pt x="94" y="106"/>
                  </a:cubicBezTo>
                  <a:cubicBezTo>
                    <a:pt x="106" y="94"/>
                    <a:pt x="106" y="80"/>
                    <a:pt x="94" y="67"/>
                  </a:cubicBezTo>
                  <a:cubicBezTo>
                    <a:pt x="94" y="53"/>
                    <a:pt x="94" y="53"/>
                    <a:pt x="80" y="41"/>
                  </a:cubicBezTo>
                  <a:lnTo>
                    <a:pt x="54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8"/>
            <p:cNvSpPr/>
            <p:nvPr/>
          </p:nvSpPr>
          <p:spPr>
            <a:xfrm>
              <a:off x="3018159" y="4540609"/>
              <a:ext cx="3519" cy="4144"/>
            </a:xfrm>
            <a:custGeom>
              <a:avLst/>
              <a:gdLst/>
              <a:ahLst/>
              <a:cxnLst/>
              <a:rect l="l" t="t" r="r" b="b"/>
              <a:pathLst>
                <a:path w="107" h="126" extrusionOk="0">
                  <a:moveTo>
                    <a:pt x="39" y="1"/>
                  </a:moveTo>
                  <a:cubicBezTo>
                    <a:pt x="27" y="1"/>
                    <a:pt x="13" y="1"/>
                    <a:pt x="13" y="14"/>
                  </a:cubicBezTo>
                  <a:cubicBezTo>
                    <a:pt x="0" y="14"/>
                    <a:pt x="0" y="27"/>
                    <a:pt x="0" y="40"/>
                  </a:cubicBezTo>
                  <a:cubicBezTo>
                    <a:pt x="13" y="67"/>
                    <a:pt x="27" y="93"/>
                    <a:pt x="39" y="107"/>
                  </a:cubicBezTo>
                  <a:lnTo>
                    <a:pt x="53" y="119"/>
                  </a:lnTo>
                  <a:cubicBezTo>
                    <a:pt x="57" y="124"/>
                    <a:pt x="61" y="125"/>
                    <a:pt x="65" y="125"/>
                  </a:cubicBezTo>
                  <a:cubicBezTo>
                    <a:pt x="74" y="125"/>
                    <a:pt x="83" y="116"/>
                    <a:pt x="92" y="107"/>
                  </a:cubicBezTo>
                  <a:cubicBezTo>
                    <a:pt x="106" y="93"/>
                    <a:pt x="106" y="80"/>
                    <a:pt x="92" y="80"/>
                  </a:cubicBezTo>
                  <a:cubicBezTo>
                    <a:pt x="92" y="67"/>
                    <a:pt x="92" y="54"/>
                    <a:pt x="80" y="40"/>
                  </a:cubicBezTo>
                  <a:cubicBezTo>
                    <a:pt x="66" y="40"/>
                    <a:pt x="66" y="27"/>
                    <a:pt x="53" y="14"/>
                  </a:cubicBezTo>
                  <a:cubicBezTo>
                    <a:pt x="53" y="14"/>
                    <a:pt x="39" y="14"/>
                    <a:pt x="3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8"/>
            <p:cNvSpPr/>
            <p:nvPr/>
          </p:nvSpPr>
          <p:spPr>
            <a:xfrm>
              <a:off x="3051636" y="4560176"/>
              <a:ext cx="2236" cy="2861"/>
            </a:xfrm>
            <a:custGeom>
              <a:avLst/>
              <a:gdLst/>
              <a:ahLst/>
              <a:cxnLst/>
              <a:rect l="l" t="t" r="r" b="b"/>
              <a:pathLst>
                <a:path w="68" h="87" extrusionOk="0">
                  <a:moveTo>
                    <a:pt x="27" y="1"/>
                  </a:moveTo>
                  <a:cubicBezTo>
                    <a:pt x="15" y="1"/>
                    <a:pt x="15" y="1"/>
                    <a:pt x="1" y="15"/>
                  </a:cubicBezTo>
                  <a:lnTo>
                    <a:pt x="1" y="27"/>
                  </a:lnTo>
                  <a:cubicBezTo>
                    <a:pt x="1" y="54"/>
                    <a:pt x="15" y="68"/>
                    <a:pt x="27" y="80"/>
                  </a:cubicBezTo>
                  <a:cubicBezTo>
                    <a:pt x="32" y="85"/>
                    <a:pt x="36" y="87"/>
                    <a:pt x="40" y="87"/>
                  </a:cubicBezTo>
                  <a:cubicBezTo>
                    <a:pt x="48" y="87"/>
                    <a:pt x="54" y="80"/>
                    <a:pt x="54" y="80"/>
                  </a:cubicBezTo>
                  <a:cubicBezTo>
                    <a:pt x="67" y="68"/>
                    <a:pt x="67" y="54"/>
                    <a:pt x="67" y="54"/>
                  </a:cubicBezTo>
                  <a:cubicBezTo>
                    <a:pt x="54" y="41"/>
                    <a:pt x="54" y="41"/>
                    <a:pt x="54" y="27"/>
                  </a:cubicBezTo>
                  <a:cubicBezTo>
                    <a:pt x="41" y="27"/>
                    <a:pt x="41" y="27"/>
                    <a:pt x="41" y="15"/>
                  </a:cubicBezTo>
                  <a:cubicBezTo>
                    <a:pt x="27" y="15"/>
                    <a:pt x="27" y="15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8"/>
            <p:cNvSpPr/>
            <p:nvPr/>
          </p:nvSpPr>
          <p:spPr>
            <a:xfrm>
              <a:off x="3050354" y="4550606"/>
              <a:ext cx="3519" cy="4407"/>
            </a:xfrm>
            <a:custGeom>
              <a:avLst/>
              <a:gdLst/>
              <a:ahLst/>
              <a:cxnLst/>
              <a:rect l="l" t="t" r="r" b="b"/>
              <a:pathLst>
                <a:path w="107" h="134" extrusionOk="0">
                  <a:moveTo>
                    <a:pt x="13" y="1"/>
                  </a:moveTo>
                  <a:cubicBezTo>
                    <a:pt x="1" y="15"/>
                    <a:pt x="1" y="27"/>
                    <a:pt x="13" y="41"/>
                  </a:cubicBezTo>
                  <a:cubicBezTo>
                    <a:pt x="13" y="67"/>
                    <a:pt x="27" y="94"/>
                    <a:pt x="40" y="120"/>
                  </a:cubicBezTo>
                  <a:lnTo>
                    <a:pt x="54" y="133"/>
                  </a:lnTo>
                  <a:cubicBezTo>
                    <a:pt x="66" y="133"/>
                    <a:pt x="93" y="133"/>
                    <a:pt x="93" y="120"/>
                  </a:cubicBezTo>
                  <a:cubicBezTo>
                    <a:pt x="106" y="107"/>
                    <a:pt x="106" y="94"/>
                    <a:pt x="106" y="80"/>
                  </a:cubicBezTo>
                  <a:cubicBezTo>
                    <a:pt x="106" y="67"/>
                    <a:pt x="93" y="54"/>
                    <a:pt x="93" y="41"/>
                  </a:cubicBezTo>
                  <a:cubicBezTo>
                    <a:pt x="80" y="41"/>
                    <a:pt x="80" y="27"/>
                    <a:pt x="66" y="15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8"/>
            <p:cNvSpPr/>
            <p:nvPr/>
          </p:nvSpPr>
          <p:spPr>
            <a:xfrm>
              <a:off x="3012042" y="4653603"/>
              <a:ext cx="4407" cy="5163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40" y="0"/>
                  </a:moveTo>
                  <a:cubicBezTo>
                    <a:pt x="31" y="0"/>
                    <a:pt x="23" y="6"/>
                    <a:pt x="14" y="6"/>
                  </a:cubicBezTo>
                  <a:cubicBezTo>
                    <a:pt x="1" y="19"/>
                    <a:pt x="1" y="45"/>
                    <a:pt x="14" y="59"/>
                  </a:cubicBezTo>
                  <a:cubicBezTo>
                    <a:pt x="14" y="86"/>
                    <a:pt x="27" y="112"/>
                    <a:pt x="54" y="139"/>
                  </a:cubicBezTo>
                  <a:lnTo>
                    <a:pt x="80" y="151"/>
                  </a:lnTo>
                  <a:cubicBezTo>
                    <a:pt x="84" y="155"/>
                    <a:pt x="88" y="157"/>
                    <a:pt x="92" y="157"/>
                  </a:cubicBezTo>
                  <a:cubicBezTo>
                    <a:pt x="101" y="157"/>
                    <a:pt x="111" y="147"/>
                    <a:pt x="119" y="139"/>
                  </a:cubicBezTo>
                  <a:cubicBezTo>
                    <a:pt x="133" y="125"/>
                    <a:pt x="133" y="112"/>
                    <a:pt x="133" y="98"/>
                  </a:cubicBezTo>
                  <a:cubicBezTo>
                    <a:pt x="119" y="86"/>
                    <a:pt x="119" y="72"/>
                    <a:pt x="107" y="59"/>
                  </a:cubicBezTo>
                  <a:cubicBezTo>
                    <a:pt x="93" y="45"/>
                    <a:pt x="80" y="33"/>
                    <a:pt x="80" y="19"/>
                  </a:cubicBezTo>
                  <a:cubicBezTo>
                    <a:pt x="67" y="19"/>
                    <a:pt x="67" y="6"/>
                    <a:pt x="54" y="6"/>
                  </a:cubicBezTo>
                  <a:cubicBezTo>
                    <a:pt x="49" y="2"/>
                    <a:pt x="45" y="0"/>
                    <a:pt x="4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8"/>
            <p:cNvSpPr/>
            <p:nvPr/>
          </p:nvSpPr>
          <p:spPr>
            <a:xfrm>
              <a:off x="3007702" y="4638542"/>
              <a:ext cx="2631" cy="3091"/>
            </a:xfrm>
            <a:custGeom>
              <a:avLst/>
              <a:gdLst/>
              <a:ahLst/>
              <a:cxnLst/>
              <a:rect l="l" t="t" r="r" b="b"/>
              <a:pathLst>
                <a:path w="80" h="94" extrusionOk="0">
                  <a:moveTo>
                    <a:pt x="1" y="0"/>
                  </a:moveTo>
                  <a:lnTo>
                    <a:pt x="1" y="27"/>
                  </a:lnTo>
                  <a:cubicBezTo>
                    <a:pt x="1" y="53"/>
                    <a:pt x="13" y="67"/>
                    <a:pt x="27" y="80"/>
                  </a:cubicBezTo>
                  <a:lnTo>
                    <a:pt x="40" y="94"/>
                  </a:lnTo>
                  <a:cubicBezTo>
                    <a:pt x="53" y="94"/>
                    <a:pt x="66" y="94"/>
                    <a:pt x="66" y="80"/>
                  </a:cubicBezTo>
                  <a:cubicBezTo>
                    <a:pt x="80" y="67"/>
                    <a:pt x="80" y="67"/>
                    <a:pt x="66" y="53"/>
                  </a:cubicBezTo>
                  <a:cubicBezTo>
                    <a:pt x="66" y="41"/>
                    <a:pt x="66" y="41"/>
                    <a:pt x="53" y="27"/>
                  </a:cubicBezTo>
                  <a:lnTo>
                    <a:pt x="40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8"/>
            <p:cNvSpPr/>
            <p:nvPr/>
          </p:nvSpPr>
          <p:spPr>
            <a:xfrm>
              <a:off x="2989417" y="4594147"/>
              <a:ext cx="3058" cy="2729"/>
            </a:xfrm>
            <a:custGeom>
              <a:avLst/>
              <a:gdLst/>
              <a:ahLst/>
              <a:cxnLst/>
              <a:rect l="l" t="t" r="r" b="b"/>
              <a:pathLst>
                <a:path w="93" h="83" extrusionOk="0">
                  <a:moveTo>
                    <a:pt x="13" y="0"/>
                  </a:moveTo>
                  <a:lnTo>
                    <a:pt x="1" y="14"/>
                  </a:lnTo>
                  <a:cubicBezTo>
                    <a:pt x="12" y="48"/>
                    <a:pt x="43" y="83"/>
                    <a:pt x="77" y="83"/>
                  </a:cubicBezTo>
                  <a:cubicBezTo>
                    <a:pt x="82" y="83"/>
                    <a:pt x="87" y="82"/>
                    <a:pt x="93" y="80"/>
                  </a:cubicBezTo>
                  <a:cubicBezTo>
                    <a:pt x="93" y="41"/>
                    <a:pt x="54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8"/>
            <p:cNvSpPr/>
            <p:nvPr/>
          </p:nvSpPr>
          <p:spPr>
            <a:xfrm>
              <a:off x="3071236" y="4599803"/>
              <a:ext cx="1776" cy="2105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" y="1"/>
                  </a:moveTo>
                  <a:lnTo>
                    <a:pt x="1" y="27"/>
                  </a:lnTo>
                  <a:cubicBezTo>
                    <a:pt x="14" y="27"/>
                    <a:pt x="14" y="27"/>
                    <a:pt x="14" y="40"/>
                  </a:cubicBezTo>
                  <a:cubicBezTo>
                    <a:pt x="27" y="40"/>
                    <a:pt x="27" y="40"/>
                    <a:pt x="27" y="54"/>
                  </a:cubicBezTo>
                  <a:lnTo>
                    <a:pt x="40" y="54"/>
                  </a:lnTo>
                  <a:cubicBezTo>
                    <a:pt x="40" y="60"/>
                    <a:pt x="44" y="63"/>
                    <a:pt x="47" y="63"/>
                  </a:cubicBezTo>
                  <a:cubicBezTo>
                    <a:pt x="50" y="63"/>
                    <a:pt x="54" y="60"/>
                    <a:pt x="54" y="54"/>
                  </a:cubicBezTo>
                  <a:lnTo>
                    <a:pt x="54" y="40"/>
                  </a:lnTo>
                  <a:cubicBezTo>
                    <a:pt x="54" y="27"/>
                    <a:pt x="40" y="14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8"/>
            <p:cNvSpPr/>
            <p:nvPr/>
          </p:nvSpPr>
          <p:spPr>
            <a:xfrm>
              <a:off x="3055583" y="4629827"/>
              <a:ext cx="2203" cy="1348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13" y="1"/>
                  </a:moveTo>
                  <a:cubicBezTo>
                    <a:pt x="0" y="1"/>
                    <a:pt x="0" y="14"/>
                    <a:pt x="0" y="14"/>
                  </a:cubicBezTo>
                  <a:cubicBezTo>
                    <a:pt x="0" y="27"/>
                    <a:pt x="0" y="27"/>
                    <a:pt x="13" y="41"/>
                  </a:cubicBezTo>
                  <a:lnTo>
                    <a:pt x="66" y="41"/>
                  </a:lnTo>
                  <a:lnTo>
                    <a:pt x="66" y="27"/>
                  </a:lnTo>
                  <a:lnTo>
                    <a:pt x="66" y="14"/>
                  </a:lnTo>
                  <a:cubicBezTo>
                    <a:pt x="53" y="14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8"/>
            <p:cNvSpPr/>
            <p:nvPr/>
          </p:nvSpPr>
          <p:spPr>
            <a:xfrm>
              <a:off x="3072979" y="4602532"/>
              <a:ext cx="1348" cy="1677"/>
            </a:xfrm>
            <a:custGeom>
              <a:avLst/>
              <a:gdLst/>
              <a:ahLst/>
              <a:cxnLst/>
              <a:rect l="l" t="t" r="r" b="b"/>
              <a:pathLst>
                <a:path w="41" h="51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24"/>
                  </a:lnTo>
                  <a:lnTo>
                    <a:pt x="14" y="37"/>
                  </a:lnTo>
                  <a:lnTo>
                    <a:pt x="27" y="50"/>
                  </a:lnTo>
                  <a:cubicBezTo>
                    <a:pt x="40" y="37"/>
                    <a:pt x="40" y="37"/>
                    <a:pt x="27" y="37"/>
                  </a:cubicBezTo>
                  <a:cubicBezTo>
                    <a:pt x="27" y="24"/>
                    <a:pt x="27" y="10"/>
                    <a:pt x="14" y="10"/>
                  </a:cubicBezTo>
                  <a:cubicBezTo>
                    <a:pt x="14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8"/>
            <p:cNvSpPr/>
            <p:nvPr/>
          </p:nvSpPr>
          <p:spPr>
            <a:xfrm>
              <a:off x="3092546" y="4639857"/>
              <a:ext cx="1381" cy="2401"/>
            </a:xfrm>
            <a:custGeom>
              <a:avLst/>
              <a:gdLst/>
              <a:ahLst/>
              <a:cxnLst/>
              <a:rect l="l" t="t" r="r" b="b"/>
              <a:pathLst>
                <a:path w="42" h="73" extrusionOk="0">
                  <a:moveTo>
                    <a:pt x="15" y="1"/>
                  </a:moveTo>
                  <a:cubicBezTo>
                    <a:pt x="1" y="1"/>
                    <a:pt x="1" y="13"/>
                    <a:pt x="1" y="13"/>
                  </a:cubicBezTo>
                  <a:lnTo>
                    <a:pt x="1" y="40"/>
                  </a:lnTo>
                  <a:cubicBezTo>
                    <a:pt x="1" y="40"/>
                    <a:pt x="1" y="54"/>
                    <a:pt x="15" y="54"/>
                  </a:cubicBezTo>
                  <a:lnTo>
                    <a:pt x="15" y="66"/>
                  </a:lnTo>
                  <a:cubicBezTo>
                    <a:pt x="15" y="66"/>
                    <a:pt x="20" y="72"/>
                    <a:pt x="24" y="72"/>
                  </a:cubicBezTo>
                  <a:cubicBezTo>
                    <a:pt x="26" y="72"/>
                    <a:pt x="27" y="71"/>
                    <a:pt x="27" y="66"/>
                  </a:cubicBezTo>
                  <a:cubicBezTo>
                    <a:pt x="27" y="66"/>
                    <a:pt x="41" y="66"/>
                    <a:pt x="41" y="54"/>
                  </a:cubicBezTo>
                  <a:cubicBezTo>
                    <a:pt x="41" y="40"/>
                    <a:pt x="41" y="27"/>
                    <a:pt x="27" y="13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8"/>
            <p:cNvSpPr/>
            <p:nvPr/>
          </p:nvSpPr>
          <p:spPr>
            <a:xfrm>
              <a:off x="3092546" y="4643146"/>
              <a:ext cx="921" cy="1513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18" y="0"/>
                  </a:moveTo>
                  <a:cubicBezTo>
                    <a:pt x="16" y="0"/>
                    <a:pt x="15" y="2"/>
                    <a:pt x="15" y="7"/>
                  </a:cubicBezTo>
                  <a:cubicBezTo>
                    <a:pt x="1" y="7"/>
                    <a:pt x="1" y="7"/>
                    <a:pt x="1" y="19"/>
                  </a:cubicBezTo>
                  <a:lnTo>
                    <a:pt x="1" y="33"/>
                  </a:lnTo>
                  <a:lnTo>
                    <a:pt x="15" y="33"/>
                  </a:lnTo>
                  <a:lnTo>
                    <a:pt x="15" y="46"/>
                  </a:lnTo>
                  <a:lnTo>
                    <a:pt x="27" y="46"/>
                  </a:lnTo>
                  <a:lnTo>
                    <a:pt x="27" y="7"/>
                  </a:lnTo>
                  <a:cubicBezTo>
                    <a:pt x="27" y="7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8"/>
            <p:cNvSpPr/>
            <p:nvPr/>
          </p:nvSpPr>
          <p:spPr>
            <a:xfrm>
              <a:off x="3072551" y="4665968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14" y="1"/>
                  </a:moveTo>
                  <a:cubicBezTo>
                    <a:pt x="14" y="1"/>
                    <a:pt x="0" y="1"/>
                    <a:pt x="0" y="13"/>
                  </a:cubicBezTo>
                  <a:cubicBezTo>
                    <a:pt x="0" y="13"/>
                    <a:pt x="0" y="27"/>
                    <a:pt x="14" y="27"/>
                  </a:cubicBezTo>
                  <a:cubicBezTo>
                    <a:pt x="14" y="40"/>
                    <a:pt x="27" y="40"/>
                    <a:pt x="40" y="54"/>
                  </a:cubicBezTo>
                  <a:lnTo>
                    <a:pt x="53" y="54"/>
                  </a:lnTo>
                  <a:cubicBezTo>
                    <a:pt x="67" y="54"/>
                    <a:pt x="67" y="40"/>
                    <a:pt x="67" y="40"/>
                  </a:cubicBezTo>
                  <a:cubicBezTo>
                    <a:pt x="67" y="27"/>
                    <a:pt x="67" y="27"/>
                    <a:pt x="53" y="27"/>
                  </a:cubicBezTo>
                  <a:cubicBezTo>
                    <a:pt x="53" y="13"/>
                    <a:pt x="53" y="13"/>
                    <a:pt x="40" y="13"/>
                  </a:cubicBezTo>
                  <a:cubicBezTo>
                    <a:pt x="40" y="13"/>
                    <a:pt x="27" y="13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8"/>
            <p:cNvSpPr/>
            <p:nvPr/>
          </p:nvSpPr>
          <p:spPr>
            <a:xfrm>
              <a:off x="3070381" y="4664653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1"/>
                  </a:moveTo>
                  <a:lnTo>
                    <a:pt x="13" y="14"/>
                  </a:lnTo>
                  <a:cubicBezTo>
                    <a:pt x="13" y="27"/>
                    <a:pt x="27" y="27"/>
                    <a:pt x="40" y="27"/>
                  </a:cubicBezTo>
                  <a:lnTo>
                    <a:pt x="53" y="27"/>
                  </a:lnTo>
                  <a:cubicBezTo>
                    <a:pt x="53" y="14"/>
                    <a:pt x="53" y="14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8"/>
            <p:cNvSpPr/>
            <p:nvPr/>
          </p:nvSpPr>
          <p:spPr>
            <a:xfrm>
              <a:off x="3046868" y="4602861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" y="0"/>
                  </a:moveTo>
                  <a:cubicBezTo>
                    <a:pt x="1" y="14"/>
                    <a:pt x="13" y="14"/>
                    <a:pt x="13" y="14"/>
                  </a:cubicBezTo>
                  <a:cubicBezTo>
                    <a:pt x="13" y="27"/>
                    <a:pt x="27" y="27"/>
                    <a:pt x="40" y="27"/>
                  </a:cubicBezTo>
                  <a:lnTo>
                    <a:pt x="40" y="40"/>
                  </a:lnTo>
                  <a:cubicBezTo>
                    <a:pt x="54" y="40"/>
                    <a:pt x="54" y="27"/>
                    <a:pt x="54" y="27"/>
                  </a:cubicBezTo>
                  <a:cubicBezTo>
                    <a:pt x="54" y="27"/>
                    <a:pt x="54" y="14"/>
                    <a:pt x="40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8"/>
            <p:cNvSpPr/>
            <p:nvPr/>
          </p:nvSpPr>
          <p:spPr>
            <a:xfrm>
              <a:off x="3034700" y="4595889"/>
              <a:ext cx="2631" cy="1776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27" y="0"/>
                  </a:moveTo>
                  <a:cubicBezTo>
                    <a:pt x="13" y="0"/>
                    <a:pt x="13" y="0"/>
                    <a:pt x="13" y="14"/>
                  </a:cubicBezTo>
                  <a:cubicBezTo>
                    <a:pt x="0" y="14"/>
                    <a:pt x="13" y="27"/>
                    <a:pt x="13" y="27"/>
                  </a:cubicBezTo>
                  <a:cubicBezTo>
                    <a:pt x="27" y="41"/>
                    <a:pt x="39" y="53"/>
                    <a:pt x="53" y="53"/>
                  </a:cubicBezTo>
                  <a:lnTo>
                    <a:pt x="66" y="53"/>
                  </a:lnTo>
                  <a:cubicBezTo>
                    <a:pt x="80" y="53"/>
                    <a:pt x="80" y="53"/>
                    <a:pt x="80" y="41"/>
                  </a:cubicBezTo>
                  <a:lnTo>
                    <a:pt x="80" y="27"/>
                  </a:lnTo>
                  <a:cubicBezTo>
                    <a:pt x="66" y="14"/>
                    <a:pt x="66" y="14"/>
                    <a:pt x="53" y="14"/>
                  </a:cubicBezTo>
                  <a:cubicBezTo>
                    <a:pt x="53" y="14"/>
                    <a:pt x="39" y="14"/>
                    <a:pt x="3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8"/>
            <p:cNvSpPr/>
            <p:nvPr/>
          </p:nvSpPr>
          <p:spPr>
            <a:xfrm>
              <a:off x="3287555" y="4692013"/>
              <a:ext cx="33115" cy="33608"/>
            </a:xfrm>
            <a:custGeom>
              <a:avLst/>
              <a:gdLst/>
              <a:ahLst/>
              <a:cxnLst/>
              <a:rect l="l" t="t" r="r" b="b"/>
              <a:pathLst>
                <a:path w="1007" h="1022" extrusionOk="0">
                  <a:moveTo>
                    <a:pt x="465" y="0"/>
                  </a:moveTo>
                  <a:cubicBezTo>
                    <a:pt x="227" y="0"/>
                    <a:pt x="65" y="702"/>
                    <a:pt x="0" y="1022"/>
                  </a:cubicBezTo>
                  <a:lnTo>
                    <a:pt x="147" y="1022"/>
                  </a:lnTo>
                  <a:cubicBezTo>
                    <a:pt x="438" y="771"/>
                    <a:pt x="1006" y="95"/>
                    <a:pt x="491" y="3"/>
                  </a:cubicBezTo>
                  <a:cubicBezTo>
                    <a:pt x="482" y="1"/>
                    <a:pt x="474" y="0"/>
                    <a:pt x="46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8"/>
            <p:cNvSpPr/>
            <p:nvPr/>
          </p:nvSpPr>
          <p:spPr>
            <a:xfrm>
              <a:off x="3265785" y="4678432"/>
              <a:ext cx="26604" cy="47650"/>
            </a:xfrm>
            <a:custGeom>
              <a:avLst/>
              <a:gdLst/>
              <a:ahLst/>
              <a:cxnLst/>
              <a:rect l="l" t="t" r="r" b="b"/>
              <a:pathLst>
                <a:path w="809" h="1449" extrusionOk="0">
                  <a:moveTo>
                    <a:pt x="259" y="0"/>
                  </a:moveTo>
                  <a:cubicBezTo>
                    <a:pt x="9" y="0"/>
                    <a:pt x="1" y="425"/>
                    <a:pt x="226" y="839"/>
                  </a:cubicBezTo>
                  <a:cubicBezTo>
                    <a:pt x="412" y="1143"/>
                    <a:pt x="517" y="1316"/>
                    <a:pt x="583" y="1448"/>
                  </a:cubicBezTo>
                  <a:cubicBezTo>
                    <a:pt x="610" y="1435"/>
                    <a:pt x="650" y="1435"/>
                    <a:pt x="676" y="1435"/>
                  </a:cubicBezTo>
                  <a:cubicBezTo>
                    <a:pt x="729" y="1064"/>
                    <a:pt x="809" y="178"/>
                    <a:pt x="359" y="19"/>
                  </a:cubicBezTo>
                  <a:cubicBezTo>
                    <a:pt x="322" y="6"/>
                    <a:pt x="289" y="0"/>
                    <a:pt x="25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8"/>
            <p:cNvSpPr/>
            <p:nvPr/>
          </p:nvSpPr>
          <p:spPr>
            <a:xfrm>
              <a:off x="3179823" y="4274403"/>
              <a:ext cx="166957" cy="111546"/>
            </a:xfrm>
            <a:custGeom>
              <a:avLst/>
              <a:gdLst/>
              <a:ahLst/>
              <a:cxnLst/>
              <a:rect l="l" t="t" r="r" b="b"/>
              <a:pathLst>
                <a:path w="5077" h="3392" extrusionOk="0">
                  <a:moveTo>
                    <a:pt x="4539" y="1"/>
                  </a:moveTo>
                  <a:cubicBezTo>
                    <a:pt x="4421" y="1"/>
                    <a:pt x="4097" y="499"/>
                    <a:pt x="4097" y="499"/>
                  </a:cubicBezTo>
                  <a:cubicBezTo>
                    <a:pt x="4097" y="499"/>
                    <a:pt x="4170" y="232"/>
                    <a:pt x="4060" y="232"/>
                  </a:cubicBezTo>
                  <a:cubicBezTo>
                    <a:pt x="4055" y="232"/>
                    <a:pt x="4050" y="233"/>
                    <a:pt x="4044" y="234"/>
                  </a:cubicBezTo>
                  <a:cubicBezTo>
                    <a:pt x="3912" y="273"/>
                    <a:pt x="3779" y="790"/>
                    <a:pt x="3779" y="790"/>
                  </a:cubicBezTo>
                  <a:cubicBezTo>
                    <a:pt x="3779" y="790"/>
                    <a:pt x="2535" y="1796"/>
                    <a:pt x="2205" y="1981"/>
                  </a:cubicBezTo>
                  <a:cubicBezTo>
                    <a:pt x="1384" y="2458"/>
                    <a:pt x="762" y="2405"/>
                    <a:pt x="471" y="2563"/>
                  </a:cubicBezTo>
                  <a:cubicBezTo>
                    <a:pt x="1" y="2811"/>
                    <a:pt x="20" y="3252"/>
                    <a:pt x="211" y="3252"/>
                  </a:cubicBezTo>
                  <a:cubicBezTo>
                    <a:pt x="214" y="3252"/>
                    <a:pt x="217" y="3252"/>
                    <a:pt x="220" y="3252"/>
                  </a:cubicBezTo>
                  <a:cubicBezTo>
                    <a:pt x="223" y="3251"/>
                    <a:pt x="227" y="3251"/>
                    <a:pt x="231" y="3251"/>
                  </a:cubicBezTo>
                  <a:cubicBezTo>
                    <a:pt x="391" y="3251"/>
                    <a:pt x="712" y="3392"/>
                    <a:pt x="1174" y="3392"/>
                  </a:cubicBezTo>
                  <a:cubicBezTo>
                    <a:pt x="1586" y="3392"/>
                    <a:pt x="2111" y="3280"/>
                    <a:pt x="2734" y="2855"/>
                  </a:cubicBezTo>
                  <a:cubicBezTo>
                    <a:pt x="4018" y="1981"/>
                    <a:pt x="4323" y="1253"/>
                    <a:pt x="4323" y="1253"/>
                  </a:cubicBezTo>
                  <a:cubicBezTo>
                    <a:pt x="4574" y="1081"/>
                    <a:pt x="5077" y="710"/>
                    <a:pt x="5024" y="617"/>
                  </a:cubicBezTo>
                  <a:cubicBezTo>
                    <a:pt x="5017" y="602"/>
                    <a:pt x="5002" y="596"/>
                    <a:pt x="4980" y="596"/>
                  </a:cubicBezTo>
                  <a:cubicBezTo>
                    <a:pt x="4870" y="596"/>
                    <a:pt x="4600" y="763"/>
                    <a:pt x="4600" y="763"/>
                  </a:cubicBezTo>
                  <a:cubicBezTo>
                    <a:pt x="4600" y="763"/>
                    <a:pt x="5037" y="446"/>
                    <a:pt x="4984" y="366"/>
                  </a:cubicBezTo>
                  <a:cubicBezTo>
                    <a:pt x="4978" y="355"/>
                    <a:pt x="4966" y="350"/>
                    <a:pt x="4950" y="350"/>
                  </a:cubicBezTo>
                  <a:cubicBezTo>
                    <a:pt x="4833" y="350"/>
                    <a:pt x="4494" y="617"/>
                    <a:pt x="4494" y="617"/>
                  </a:cubicBezTo>
                  <a:cubicBezTo>
                    <a:pt x="4494" y="617"/>
                    <a:pt x="4905" y="247"/>
                    <a:pt x="4852" y="167"/>
                  </a:cubicBezTo>
                  <a:cubicBezTo>
                    <a:pt x="4842" y="151"/>
                    <a:pt x="4828" y="144"/>
                    <a:pt x="4809" y="144"/>
                  </a:cubicBezTo>
                  <a:cubicBezTo>
                    <a:pt x="4676" y="144"/>
                    <a:pt x="4349" y="511"/>
                    <a:pt x="4349" y="511"/>
                  </a:cubicBezTo>
                  <a:cubicBezTo>
                    <a:pt x="4349" y="511"/>
                    <a:pt x="4640" y="88"/>
                    <a:pt x="4561" y="8"/>
                  </a:cubicBezTo>
                  <a:cubicBezTo>
                    <a:pt x="4555" y="3"/>
                    <a:pt x="4548" y="1"/>
                    <a:pt x="4539" y="1"/>
                  </a:cubicBezTo>
                  <a:close/>
                </a:path>
              </a:pathLst>
            </a:custGeom>
            <a:solidFill>
              <a:srgbClr val="885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8"/>
            <p:cNvSpPr/>
            <p:nvPr/>
          </p:nvSpPr>
          <p:spPr>
            <a:xfrm>
              <a:off x="3035095" y="4224121"/>
              <a:ext cx="123648" cy="165477"/>
            </a:xfrm>
            <a:custGeom>
              <a:avLst/>
              <a:gdLst/>
              <a:ahLst/>
              <a:cxnLst/>
              <a:rect l="l" t="t" r="r" b="b"/>
              <a:pathLst>
                <a:path w="3760" h="5032" extrusionOk="0">
                  <a:moveTo>
                    <a:pt x="765" y="0"/>
                  </a:moveTo>
                  <a:cubicBezTo>
                    <a:pt x="762" y="0"/>
                    <a:pt x="759" y="1"/>
                    <a:pt x="756" y="2"/>
                  </a:cubicBezTo>
                  <a:cubicBezTo>
                    <a:pt x="636" y="42"/>
                    <a:pt x="756" y="545"/>
                    <a:pt x="756" y="545"/>
                  </a:cubicBezTo>
                  <a:cubicBezTo>
                    <a:pt x="756" y="545"/>
                    <a:pt x="573" y="19"/>
                    <a:pt x="441" y="19"/>
                  </a:cubicBezTo>
                  <a:cubicBezTo>
                    <a:pt x="431" y="19"/>
                    <a:pt x="421" y="22"/>
                    <a:pt x="412" y="29"/>
                  </a:cubicBezTo>
                  <a:cubicBezTo>
                    <a:pt x="345" y="95"/>
                    <a:pt x="583" y="584"/>
                    <a:pt x="583" y="584"/>
                  </a:cubicBezTo>
                  <a:cubicBezTo>
                    <a:pt x="583" y="584"/>
                    <a:pt x="334" y="157"/>
                    <a:pt x="240" y="157"/>
                  </a:cubicBezTo>
                  <a:cubicBezTo>
                    <a:pt x="235" y="157"/>
                    <a:pt x="231" y="158"/>
                    <a:pt x="226" y="161"/>
                  </a:cubicBezTo>
                  <a:cubicBezTo>
                    <a:pt x="147" y="228"/>
                    <a:pt x="424" y="678"/>
                    <a:pt x="424" y="678"/>
                  </a:cubicBezTo>
                  <a:cubicBezTo>
                    <a:pt x="424" y="678"/>
                    <a:pt x="203" y="378"/>
                    <a:pt x="104" y="378"/>
                  </a:cubicBezTo>
                  <a:cubicBezTo>
                    <a:pt x="95" y="378"/>
                    <a:pt x="87" y="381"/>
                    <a:pt x="80" y="386"/>
                  </a:cubicBezTo>
                  <a:cubicBezTo>
                    <a:pt x="1" y="452"/>
                    <a:pt x="332" y="995"/>
                    <a:pt x="504" y="1233"/>
                  </a:cubicBezTo>
                  <a:cubicBezTo>
                    <a:pt x="504" y="1233"/>
                    <a:pt x="980" y="2689"/>
                    <a:pt x="1589" y="3616"/>
                  </a:cubicBezTo>
                  <a:cubicBezTo>
                    <a:pt x="2294" y="4693"/>
                    <a:pt x="2732" y="5032"/>
                    <a:pt x="3000" y="5032"/>
                  </a:cubicBezTo>
                  <a:cubicBezTo>
                    <a:pt x="3064" y="5032"/>
                    <a:pt x="3119" y="5012"/>
                    <a:pt x="3165" y="4979"/>
                  </a:cubicBezTo>
                  <a:cubicBezTo>
                    <a:pt x="3760" y="4555"/>
                    <a:pt x="3654" y="4052"/>
                    <a:pt x="3654" y="4052"/>
                  </a:cubicBezTo>
                  <a:cubicBezTo>
                    <a:pt x="3429" y="3801"/>
                    <a:pt x="2926" y="3364"/>
                    <a:pt x="2291" y="2649"/>
                  </a:cubicBezTo>
                  <a:cubicBezTo>
                    <a:pt x="1418" y="1670"/>
                    <a:pt x="1179" y="1008"/>
                    <a:pt x="1179" y="1008"/>
                  </a:cubicBezTo>
                  <a:cubicBezTo>
                    <a:pt x="1179" y="1008"/>
                    <a:pt x="1245" y="492"/>
                    <a:pt x="1139" y="399"/>
                  </a:cubicBezTo>
                  <a:cubicBezTo>
                    <a:pt x="1125" y="390"/>
                    <a:pt x="1113" y="386"/>
                    <a:pt x="1102" y="386"/>
                  </a:cubicBezTo>
                  <a:cubicBezTo>
                    <a:pt x="1015" y="386"/>
                    <a:pt x="994" y="625"/>
                    <a:pt x="994" y="625"/>
                  </a:cubicBezTo>
                  <a:cubicBezTo>
                    <a:pt x="994" y="625"/>
                    <a:pt x="869" y="0"/>
                    <a:pt x="765" y="0"/>
                  </a:cubicBezTo>
                  <a:close/>
                </a:path>
              </a:pathLst>
            </a:custGeom>
            <a:solidFill>
              <a:srgbClr val="885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8"/>
            <p:cNvSpPr/>
            <p:nvPr/>
          </p:nvSpPr>
          <p:spPr>
            <a:xfrm>
              <a:off x="3168741" y="4543240"/>
              <a:ext cx="89250" cy="173699"/>
            </a:xfrm>
            <a:custGeom>
              <a:avLst/>
              <a:gdLst/>
              <a:ahLst/>
              <a:cxnLst/>
              <a:rect l="l" t="t" r="r" b="b"/>
              <a:pathLst>
                <a:path w="2714" h="5282" extrusionOk="0">
                  <a:moveTo>
                    <a:pt x="1" y="0"/>
                  </a:moveTo>
                  <a:lnTo>
                    <a:pt x="966" y="4845"/>
                  </a:lnTo>
                  <a:cubicBezTo>
                    <a:pt x="887" y="5201"/>
                    <a:pt x="1063" y="5281"/>
                    <a:pt x="1238" y="5281"/>
                  </a:cubicBezTo>
                  <a:cubicBezTo>
                    <a:pt x="1381" y="5281"/>
                    <a:pt x="1522" y="5228"/>
                    <a:pt x="1522" y="5228"/>
                  </a:cubicBezTo>
                  <a:cubicBezTo>
                    <a:pt x="1522" y="5228"/>
                    <a:pt x="2713" y="5228"/>
                    <a:pt x="2701" y="5043"/>
                  </a:cubicBezTo>
                  <a:cubicBezTo>
                    <a:pt x="2687" y="4845"/>
                    <a:pt x="1602" y="4593"/>
                    <a:pt x="1602" y="4593"/>
                  </a:cubicBezTo>
                  <a:lnTo>
                    <a:pt x="1575" y="4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85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8"/>
            <p:cNvSpPr/>
            <p:nvPr/>
          </p:nvSpPr>
          <p:spPr>
            <a:xfrm>
              <a:off x="3168741" y="4534953"/>
              <a:ext cx="52682" cy="105824"/>
            </a:xfrm>
            <a:custGeom>
              <a:avLst/>
              <a:gdLst/>
              <a:ahLst/>
              <a:cxnLst/>
              <a:rect l="l" t="t" r="r" b="b"/>
              <a:pathLst>
                <a:path w="1602" h="3218" extrusionOk="0">
                  <a:moveTo>
                    <a:pt x="1390" y="0"/>
                  </a:moveTo>
                  <a:lnTo>
                    <a:pt x="1" y="252"/>
                  </a:lnTo>
                  <a:lnTo>
                    <a:pt x="583" y="3217"/>
                  </a:lnTo>
                  <a:cubicBezTo>
                    <a:pt x="927" y="3217"/>
                    <a:pt x="1271" y="3177"/>
                    <a:pt x="1602" y="3097"/>
                  </a:cubicBezTo>
                  <a:lnTo>
                    <a:pt x="1390" y="0"/>
                  </a:lnTo>
                  <a:close/>
                </a:path>
              </a:pathLst>
            </a:custGeom>
            <a:solidFill>
              <a:srgbClr val="77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8"/>
            <p:cNvSpPr/>
            <p:nvPr/>
          </p:nvSpPr>
          <p:spPr>
            <a:xfrm>
              <a:off x="3242733" y="4699478"/>
              <a:ext cx="16114" cy="12661"/>
            </a:xfrm>
            <a:custGeom>
              <a:avLst/>
              <a:gdLst/>
              <a:ahLst/>
              <a:cxnLst/>
              <a:rect l="l" t="t" r="r" b="b"/>
              <a:pathLst>
                <a:path w="490" h="385" extrusionOk="0">
                  <a:moveTo>
                    <a:pt x="54" y="0"/>
                  </a:moveTo>
                  <a:cubicBezTo>
                    <a:pt x="1" y="120"/>
                    <a:pt x="1" y="252"/>
                    <a:pt x="40" y="385"/>
                  </a:cubicBezTo>
                  <a:cubicBezTo>
                    <a:pt x="477" y="292"/>
                    <a:pt x="490" y="239"/>
                    <a:pt x="490" y="239"/>
                  </a:cubicBezTo>
                  <a:cubicBezTo>
                    <a:pt x="490" y="239"/>
                    <a:pt x="384" y="12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8"/>
            <p:cNvSpPr/>
            <p:nvPr/>
          </p:nvSpPr>
          <p:spPr>
            <a:xfrm>
              <a:off x="3198765" y="4695992"/>
              <a:ext cx="45743" cy="20422"/>
            </a:xfrm>
            <a:custGeom>
              <a:avLst/>
              <a:gdLst/>
              <a:ahLst/>
              <a:cxnLst/>
              <a:rect l="l" t="t" r="r" b="b"/>
              <a:pathLst>
                <a:path w="1391" h="621" extrusionOk="0">
                  <a:moveTo>
                    <a:pt x="941" y="0"/>
                  </a:moveTo>
                  <a:cubicBezTo>
                    <a:pt x="941" y="0"/>
                    <a:pt x="663" y="191"/>
                    <a:pt x="335" y="191"/>
                  </a:cubicBezTo>
                  <a:cubicBezTo>
                    <a:pt x="239" y="191"/>
                    <a:pt x="139" y="175"/>
                    <a:pt x="41" y="133"/>
                  </a:cubicBezTo>
                  <a:cubicBezTo>
                    <a:pt x="41" y="147"/>
                    <a:pt x="0" y="279"/>
                    <a:pt x="27" y="503"/>
                  </a:cubicBezTo>
                  <a:cubicBezTo>
                    <a:pt x="27" y="503"/>
                    <a:pt x="64" y="621"/>
                    <a:pt x="438" y="621"/>
                  </a:cubicBezTo>
                  <a:cubicBezTo>
                    <a:pt x="566" y="621"/>
                    <a:pt x="734" y="607"/>
                    <a:pt x="953" y="570"/>
                  </a:cubicBezTo>
                  <a:cubicBezTo>
                    <a:pt x="1126" y="544"/>
                    <a:pt x="1271" y="517"/>
                    <a:pt x="1377" y="491"/>
                  </a:cubicBezTo>
                  <a:cubicBezTo>
                    <a:pt x="1338" y="358"/>
                    <a:pt x="1338" y="226"/>
                    <a:pt x="1391" y="106"/>
                  </a:cubicBezTo>
                  <a:cubicBezTo>
                    <a:pt x="1271" y="67"/>
                    <a:pt x="1126" y="27"/>
                    <a:pt x="941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8"/>
            <p:cNvSpPr/>
            <p:nvPr/>
          </p:nvSpPr>
          <p:spPr>
            <a:xfrm>
              <a:off x="3199620" y="4707305"/>
              <a:ext cx="60114" cy="10260"/>
            </a:xfrm>
            <a:custGeom>
              <a:avLst/>
              <a:gdLst/>
              <a:ahLst/>
              <a:cxnLst/>
              <a:rect l="l" t="t" r="r" b="b"/>
              <a:pathLst>
                <a:path w="1828" h="312" extrusionOk="0">
                  <a:moveTo>
                    <a:pt x="1801" y="1"/>
                  </a:moveTo>
                  <a:cubicBezTo>
                    <a:pt x="1307" y="149"/>
                    <a:pt x="869" y="190"/>
                    <a:pt x="523" y="190"/>
                  </a:cubicBezTo>
                  <a:cubicBezTo>
                    <a:pt x="313" y="190"/>
                    <a:pt x="136" y="175"/>
                    <a:pt x="1" y="159"/>
                  </a:cubicBezTo>
                  <a:lnTo>
                    <a:pt x="1" y="159"/>
                  </a:lnTo>
                  <a:cubicBezTo>
                    <a:pt x="15" y="200"/>
                    <a:pt x="15" y="239"/>
                    <a:pt x="27" y="292"/>
                  </a:cubicBezTo>
                  <a:cubicBezTo>
                    <a:pt x="27" y="292"/>
                    <a:pt x="128" y="312"/>
                    <a:pt x="367" y="312"/>
                  </a:cubicBezTo>
                  <a:cubicBezTo>
                    <a:pt x="516" y="312"/>
                    <a:pt x="717" y="304"/>
                    <a:pt x="980" y="279"/>
                  </a:cubicBezTo>
                  <a:cubicBezTo>
                    <a:pt x="1735" y="200"/>
                    <a:pt x="1827" y="94"/>
                    <a:pt x="1827" y="94"/>
                  </a:cubicBezTo>
                  <a:cubicBezTo>
                    <a:pt x="1827" y="94"/>
                    <a:pt x="1827" y="54"/>
                    <a:pt x="1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8"/>
            <p:cNvSpPr/>
            <p:nvPr/>
          </p:nvSpPr>
          <p:spPr>
            <a:xfrm>
              <a:off x="3233591" y="4697308"/>
              <a:ext cx="4834" cy="10030"/>
            </a:xfrm>
            <a:custGeom>
              <a:avLst/>
              <a:gdLst/>
              <a:ahLst/>
              <a:cxnLst/>
              <a:rect l="l" t="t" r="r" b="b"/>
              <a:pathLst>
                <a:path w="147" h="305" extrusionOk="0">
                  <a:moveTo>
                    <a:pt x="133" y="1"/>
                  </a:moveTo>
                  <a:cubicBezTo>
                    <a:pt x="133" y="1"/>
                    <a:pt x="0" y="107"/>
                    <a:pt x="41" y="292"/>
                  </a:cubicBezTo>
                  <a:lnTo>
                    <a:pt x="41" y="305"/>
                  </a:lnTo>
                  <a:lnTo>
                    <a:pt x="53" y="305"/>
                  </a:lnTo>
                  <a:lnTo>
                    <a:pt x="53" y="292"/>
                  </a:lnTo>
                  <a:cubicBezTo>
                    <a:pt x="27" y="119"/>
                    <a:pt x="133" y="27"/>
                    <a:pt x="146" y="27"/>
                  </a:cubicBezTo>
                  <a:lnTo>
                    <a:pt x="146" y="13"/>
                  </a:lnTo>
                  <a:cubicBezTo>
                    <a:pt x="146" y="1"/>
                    <a:pt x="133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8"/>
            <p:cNvSpPr/>
            <p:nvPr/>
          </p:nvSpPr>
          <p:spPr>
            <a:xfrm>
              <a:off x="3228822" y="4696255"/>
              <a:ext cx="4374" cy="9800"/>
            </a:xfrm>
            <a:custGeom>
              <a:avLst/>
              <a:gdLst/>
              <a:ahLst/>
              <a:cxnLst/>
              <a:rect l="l" t="t" r="r" b="b"/>
              <a:pathLst>
                <a:path w="133" h="298" extrusionOk="0">
                  <a:moveTo>
                    <a:pt x="122" y="0"/>
                  </a:moveTo>
                  <a:cubicBezTo>
                    <a:pt x="120" y="0"/>
                    <a:pt x="119" y="2"/>
                    <a:pt x="119" y="6"/>
                  </a:cubicBezTo>
                  <a:cubicBezTo>
                    <a:pt x="119" y="6"/>
                    <a:pt x="0" y="86"/>
                    <a:pt x="27" y="284"/>
                  </a:cubicBezTo>
                  <a:cubicBezTo>
                    <a:pt x="27" y="284"/>
                    <a:pt x="27" y="297"/>
                    <a:pt x="39" y="297"/>
                  </a:cubicBezTo>
                  <a:lnTo>
                    <a:pt x="39" y="284"/>
                  </a:lnTo>
                  <a:cubicBezTo>
                    <a:pt x="27" y="98"/>
                    <a:pt x="133" y="19"/>
                    <a:pt x="133" y="19"/>
                  </a:cubicBezTo>
                  <a:lnTo>
                    <a:pt x="133" y="6"/>
                  </a:lnTo>
                  <a:cubicBezTo>
                    <a:pt x="133" y="6"/>
                    <a:pt x="126" y="0"/>
                    <a:pt x="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8"/>
            <p:cNvSpPr/>
            <p:nvPr/>
          </p:nvSpPr>
          <p:spPr>
            <a:xfrm>
              <a:off x="3227934" y="4691027"/>
              <a:ext cx="5262" cy="8057"/>
            </a:xfrm>
            <a:custGeom>
              <a:avLst/>
              <a:gdLst/>
              <a:ahLst/>
              <a:cxnLst/>
              <a:rect l="l" t="t" r="r" b="b"/>
              <a:pathLst>
                <a:path w="160" h="245" extrusionOk="0">
                  <a:moveTo>
                    <a:pt x="80" y="19"/>
                  </a:moveTo>
                  <a:cubicBezTo>
                    <a:pt x="93" y="19"/>
                    <a:pt x="93" y="19"/>
                    <a:pt x="107" y="33"/>
                  </a:cubicBezTo>
                  <a:cubicBezTo>
                    <a:pt x="133" y="59"/>
                    <a:pt x="107" y="151"/>
                    <a:pt x="93" y="204"/>
                  </a:cubicBezTo>
                  <a:cubicBezTo>
                    <a:pt x="66" y="151"/>
                    <a:pt x="40" y="72"/>
                    <a:pt x="54" y="33"/>
                  </a:cubicBezTo>
                  <a:cubicBezTo>
                    <a:pt x="54" y="33"/>
                    <a:pt x="66" y="19"/>
                    <a:pt x="80" y="19"/>
                  </a:cubicBezTo>
                  <a:close/>
                  <a:moveTo>
                    <a:pt x="92" y="1"/>
                  </a:moveTo>
                  <a:cubicBezTo>
                    <a:pt x="88" y="1"/>
                    <a:pt x="84" y="2"/>
                    <a:pt x="80" y="6"/>
                  </a:cubicBezTo>
                  <a:cubicBezTo>
                    <a:pt x="54" y="6"/>
                    <a:pt x="40" y="19"/>
                    <a:pt x="40" y="19"/>
                  </a:cubicBezTo>
                  <a:cubicBezTo>
                    <a:pt x="1" y="86"/>
                    <a:pt x="80" y="218"/>
                    <a:pt x="93" y="245"/>
                  </a:cubicBezTo>
                  <a:lnTo>
                    <a:pt x="107" y="245"/>
                  </a:lnTo>
                  <a:lnTo>
                    <a:pt x="107" y="231"/>
                  </a:lnTo>
                  <a:cubicBezTo>
                    <a:pt x="119" y="218"/>
                    <a:pt x="160" y="72"/>
                    <a:pt x="119" y="19"/>
                  </a:cubicBezTo>
                  <a:cubicBezTo>
                    <a:pt x="110" y="10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8"/>
            <p:cNvSpPr/>
            <p:nvPr/>
          </p:nvSpPr>
          <p:spPr>
            <a:xfrm>
              <a:off x="3223594" y="4695072"/>
              <a:ext cx="7860" cy="4012"/>
            </a:xfrm>
            <a:custGeom>
              <a:avLst/>
              <a:gdLst/>
              <a:ahLst/>
              <a:cxnLst/>
              <a:rect l="l" t="t" r="r" b="b"/>
              <a:pathLst>
                <a:path w="239" h="122" extrusionOk="0">
                  <a:moveTo>
                    <a:pt x="66" y="16"/>
                  </a:moveTo>
                  <a:cubicBezTo>
                    <a:pt x="106" y="28"/>
                    <a:pt x="172" y="69"/>
                    <a:pt x="198" y="108"/>
                  </a:cubicBezTo>
                  <a:cubicBezTo>
                    <a:pt x="145" y="108"/>
                    <a:pt x="53" y="95"/>
                    <a:pt x="27" y="69"/>
                  </a:cubicBezTo>
                  <a:lnTo>
                    <a:pt x="27" y="42"/>
                  </a:lnTo>
                  <a:cubicBezTo>
                    <a:pt x="40" y="28"/>
                    <a:pt x="40" y="16"/>
                    <a:pt x="53" y="16"/>
                  </a:cubicBezTo>
                  <a:close/>
                  <a:moveTo>
                    <a:pt x="63" y="1"/>
                  </a:moveTo>
                  <a:cubicBezTo>
                    <a:pt x="60" y="1"/>
                    <a:pt x="56" y="1"/>
                    <a:pt x="53" y="2"/>
                  </a:cubicBezTo>
                  <a:cubicBezTo>
                    <a:pt x="27" y="2"/>
                    <a:pt x="13" y="16"/>
                    <a:pt x="13" y="28"/>
                  </a:cubicBezTo>
                  <a:cubicBezTo>
                    <a:pt x="0" y="55"/>
                    <a:pt x="13" y="69"/>
                    <a:pt x="13" y="81"/>
                  </a:cubicBezTo>
                  <a:cubicBezTo>
                    <a:pt x="40" y="108"/>
                    <a:pt x="93" y="122"/>
                    <a:pt x="133" y="122"/>
                  </a:cubicBezTo>
                  <a:lnTo>
                    <a:pt x="239" y="122"/>
                  </a:lnTo>
                  <a:lnTo>
                    <a:pt x="239" y="108"/>
                  </a:lnTo>
                  <a:cubicBezTo>
                    <a:pt x="226" y="96"/>
                    <a:pt x="119" y="1"/>
                    <a:pt x="6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8"/>
            <p:cNvSpPr/>
            <p:nvPr/>
          </p:nvSpPr>
          <p:spPr>
            <a:xfrm>
              <a:off x="3085607" y="4605920"/>
              <a:ext cx="64882" cy="108356"/>
            </a:xfrm>
            <a:custGeom>
              <a:avLst/>
              <a:gdLst/>
              <a:ahLst/>
              <a:cxnLst/>
              <a:rect l="l" t="t" r="r" b="b"/>
              <a:pathLst>
                <a:path w="1973" h="3295" extrusionOk="0">
                  <a:moveTo>
                    <a:pt x="808" y="0"/>
                  </a:moveTo>
                  <a:lnTo>
                    <a:pt x="371" y="2436"/>
                  </a:lnTo>
                  <a:cubicBezTo>
                    <a:pt x="0" y="2991"/>
                    <a:pt x="755" y="3004"/>
                    <a:pt x="755" y="3004"/>
                  </a:cubicBezTo>
                  <a:cubicBezTo>
                    <a:pt x="755" y="3004"/>
                    <a:pt x="1493" y="3294"/>
                    <a:pt x="1795" y="3294"/>
                  </a:cubicBezTo>
                  <a:cubicBezTo>
                    <a:pt x="1864" y="3294"/>
                    <a:pt x="1910" y="3279"/>
                    <a:pt x="1920" y="3242"/>
                  </a:cubicBezTo>
                  <a:cubicBezTo>
                    <a:pt x="1973" y="3057"/>
                    <a:pt x="1059" y="2436"/>
                    <a:pt x="1059" y="2436"/>
                  </a:cubicBezTo>
                  <a:lnTo>
                    <a:pt x="1827" y="450"/>
                  </a:lnTo>
                  <a:cubicBezTo>
                    <a:pt x="1602" y="371"/>
                    <a:pt x="1390" y="265"/>
                    <a:pt x="1179" y="159"/>
                  </a:cubicBezTo>
                  <a:cubicBezTo>
                    <a:pt x="1059" y="106"/>
                    <a:pt x="927" y="53"/>
                    <a:pt x="808" y="0"/>
                  </a:cubicBezTo>
                  <a:close/>
                </a:path>
              </a:pathLst>
            </a:custGeom>
            <a:solidFill>
              <a:srgbClr val="885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8"/>
            <p:cNvSpPr/>
            <p:nvPr/>
          </p:nvSpPr>
          <p:spPr>
            <a:xfrm>
              <a:off x="3108692" y="4601546"/>
              <a:ext cx="40942" cy="30517"/>
            </a:xfrm>
            <a:custGeom>
              <a:avLst/>
              <a:gdLst/>
              <a:ahLst/>
              <a:cxnLst/>
              <a:rect l="l" t="t" r="r" b="b"/>
              <a:pathLst>
                <a:path w="1245" h="928" extrusionOk="0">
                  <a:moveTo>
                    <a:pt x="119" y="1"/>
                  </a:moveTo>
                  <a:lnTo>
                    <a:pt x="0" y="675"/>
                  </a:lnTo>
                  <a:cubicBezTo>
                    <a:pt x="318" y="808"/>
                    <a:pt x="662" y="887"/>
                    <a:pt x="992" y="927"/>
                  </a:cubicBezTo>
                  <a:lnTo>
                    <a:pt x="1244" y="266"/>
                  </a:lnTo>
                  <a:cubicBezTo>
                    <a:pt x="1059" y="239"/>
                    <a:pt x="860" y="172"/>
                    <a:pt x="688" y="119"/>
                  </a:cubicBezTo>
                  <a:cubicBezTo>
                    <a:pt x="503" y="80"/>
                    <a:pt x="318" y="40"/>
                    <a:pt x="119" y="1"/>
                  </a:cubicBezTo>
                  <a:close/>
                </a:path>
              </a:pathLst>
            </a:custGeom>
            <a:solidFill>
              <a:srgbClr val="77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8"/>
            <p:cNvSpPr/>
            <p:nvPr/>
          </p:nvSpPr>
          <p:spPr>
            <a:xfrm>
              <a:off x="3135231" y="4699051"/>
              <a:ext cx="15259" cy="13417"/>
            </a:xfrm>
            <a:custGeom>
              <a:avLst/>
              <a:gdLst/>
              <a:ahLst/>
              <a:cxnLst/>
              <a:rect l="l" t="t" r="r" b="b"/>
              <a:pathLst>
                <a:path w="464" h="408" extrusionOk="0">
                  <a:moveTo>
                    <a:pt x="146" y="1"/>
                  </a:moveTo>
                  <a:cubicBezTo>
                    <a:pt x="53" y="93"/>
                    <a:pt x="0" y="225"/>
                    <a:pt x="0" y="358"/>
                  </a:cubicBezTo>
                  <a:cubicBezTo>
                    <a:pt x="220" y="397"/>
                    <a:pt x="336" y="407"/>
                    <a:pt x="397" y="407"/>
                  </a:cubicBezTo>
                  <a:cubicBezTo>
                    <a:pt x="457" y="407"/>
                    <a:pt x="464" y="398"/>
                    <a:pt x="464" y="398"/>
                  </a:cubicBezTo>
                  <a:cubicBezTo>
                    <a:pt x="464" y="398"/>
                    <a:pt x="411" y="225"/>
                    <a:pt x="1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8"/>
            <p:cNvSpPr/>
            <p:nvPr/>
          </p:nvSpPr>
          <p:spPr>
            <a:xfrm>
              <a:off x="3092546" y="4683792"/>
              <a:ext cx="47519" cy="27031"/>
            </a:xfrm>
            <a:custGeom>
              <a:avLst/>
              <a:gdLst/>
              <a:ahLst/>
              <a:cxnLst/>
              <a:rect l="l" t="t" r="r" b="b"/>
              <a:pathLst>
                <a:path w="1445" h="822" extrusionOk="0">
                  <a:moveTo>
                    <a:pt x="174" y="1"/>
                  </a:moveTo>
                  <a:cubicBezTo>
                    <a:pt x="174" y="15"/>
                    <a:pt x="80" y="121"/>
                    <a:pt x="27" y="345"/>
                  </a:cubicBezTo>
                  <a:cubicBezTo>
                    <a:pt x="27" y="345"/>
                    <a:pt x="1" y="571"/>
                    <a:pt x="862" y="742"/>
                  </a:cubicBezTo>
                  <a:cubicBezTo>
                    <a:pt x="1047" y="782"/>
                    <a:pt x="1179" y="809"/>
                    <a:pt x="1298" y="822"/>
                  </a:cubicBezTo>
                  <a:cubicBezTo>
                    <a:pt x="1298" y="689"/>
                    <a:pt x="1351" y="557"/>
                    <a:pt x="1444" y="465"/>
                  </a:cubicBezTo>
                  <a:cubicBezTo>
                    <a:pt x="1338" y="385"/>
                    <a:pt x="1219" y="306"/>
                    <a:pt x="1060" y="213"/>
                  </a:cubicBezTo>
                  <a:cubicBezTo>
                    <a:pt x="1060" y="213"/>
                    <a:pt x="964" y="234"/>
                    <a:pt x="828" y="234"/>
                  </a:cubicBezTo>
                  <a:cubicBezTo>
                    <a:pt x="640" y="234"/>
                    <a:pt x="373" y="193"/>
                    <a:pt x="174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8"/>
            <p:cNvSpPr/>
            <p:nvPr/>
          </p:nvSpPr>
          <p:spPr>
            <a:xfrm>
              <a:off x="3093006" y="4695137"/>
              <a:ext cx="57483" cy="20093"/>
            </a:xfrm>
            <a:custGeom>
              <a:avLst/>
              <a:gdLst/>
              <a:ahLst/>
              <a:cxnLst/>
              <a:rect l="l" t="t" r="r" b="b"/>
              <a:pathLst>
                <a:path w="1748" h="611" extrusionOk="0">
                  <a:moveTo>
                    <a:pt x="13" y="0"/>
                  </a:moveTo>
                  <a:cubicBezTo>
                    <a:pt x="13" y="40"/>
                    <a:pt x="1" y="79"/>
                    <a:pt x="1" y="132"/>
                  </a:cubicBezTo>
                  <a:cubicBezTo>
                    <a:pt x="1" y="132"/>
                    <a:pt x="225" y="278"/>
                    <a:pt x="874" y="464"/>
                  </a:cubicBezTo>
                  <a:cubicBezTo>
                    <a:pt x="1298" y="585"/>
                    <a:pt x="1518" y="611"/>
                    <a:pt x="1629" y="611"/>
                  </a:cubicBezTo>
                  <a:cubicBezTo>
                    <a:pt x="1712" y="611"/>
                    <a:pt x="1734" y="596"/>
                    <a:pt x="1734" y="596"/>
                  </a:cubicBezTo>
                  <a:cubicBezTo>
                    <a:pt x="1734" y="596"/>
                    <a:pt x="1748" y="570"/>
                    <a:pt x="1748" y="517"/>
                  </a:cubicBezTo>
                  <a:cubicBezTo>
                    <a:pt x="927" y="450"/>
                    <a:pt x="331" y="173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8"/>
            <p:cNvSpPr/>
            <p:nvPr/>
          </p:nvSpPr>
          <p:spPr>
            <a:xfrm>
              <a:off x="3128259" y="4694940"/>
              <a:ext cx="7005" cy="8057"/>
            </a:xfrm>
            <a:custGeom>
              <a:avLst/>
              <a:gdLst/>
              <a:ahLst/>
              <a:cxnLst/>
              <a:rect l="l" t="t" r="r" b="b"/>
              <a:pathLst>
                <a:path w="213" h="245" extrusionOk="0">
                  <a:moveTo>
                    <a:pt x="200" y="0"/>
                  </a:moveTo>
                  <a:cubicBezTo>
                    <a:pt x="199" y="0"/>
                    <a:pt x="199" y="2"/>
                    <a:pt x="199" y="6"/>
                  </a:cubicBezTo>
                  <a:cubicBezTo>
                    <a:pt x="186" y="6"/>
                    <a:pt x="40" y="46"/>
                    <a:pt x="0" y="232"/>
                  </a:cubicBezTo>
                  <a:cubicBezTo>
                    <a:pt x="0" y="232"/>
                    <a:pt x="0" y="244"/>
                    <a:pt x="14" y="244"/>
                  </a:cubicBezTo>
                  <a:cubicBezTo>
                    <a:pt x="14" y="244"/>
                    <a:pt x="27" y="244"/>
                    <a:pt x="27" y="232"/>
                  </a:cubicBezTo>
                  <a:cubicBezTo>
                    <a:pt x="53" y="59"/>
                    <a:pt x="199" y="20"/>
                    <a:pt x="199" y="20"/>
                  </a:cubicBezTo>
                  <a:cubicBezTo>
                    <a:pt x="199" y="20"/>
                    <a:pt x="212" y="20"/>
                    <a:pt x="212" y="6"/>
                  </a:cubicBezTo>
                  <a:cubicBezTo>
                    <a:pt x="204" y="6"/>
                    <a:pt x="201" y="0"/>
                    <a:pt x="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8"/>
            <p:cNvSpPr/>
            <p:nvPr/>
          </p:nvSpPr>
          <p:spPr>
            <a:xfrm>
              <a:off x="3123885" y="4692079"/>
              <a:ext cx="6577" cy="7892"/>
            </a:xfrm>
            <a:custGeom>
              <a:avLst/>
              <a:gdLst/>
              <a:ahLst/>
              <a:cxnLst/>
              <a:rect l="l" t="t" r="r" b="b"/>
              <a:pathLst>
                <a:path w="200" h="240" extrusionOk="0">
                  <a:moveTo>
                    <a:pt x="186" y="1"/>
                  </a:moveTo>
                  <a:cubicBezTo>
                    <a:pt x="186" y="1"/>
                    <a:pt x="54" y="40"/>
                    <a:pt x="1" y="225"/>
                  </a:cubicBezTo>
                  <a:cubicBezTo>
                    <a:pt x="1" y="239"/>
                    <a:pt x="1" y="239"/>
                    <a:pt x="15" y="239"/>
                  </a:cubicBezTo>
                  <a:lnTo>
                    <a:pt x="27" y="239"/>
                  </a:lnTo>
                  <a:cubicBezTo>
                    <a:pt x="68" y="54"/>
                    <a:pt x="200" y="14"/>
                    <a:pt x="200" y="14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8"/>
            <p:cNvSpPr/>
            <p:nvPr/>
          </p:nvSpPr>
          <p:spPr>
            <a:xfrm>
              <a:off x="3126977" y="4686225"/>
              <a:ext cx="4801" cy="7629"/>
            </a:xfrm>
            <a:custGeom>
              <a:avLst/>
              <a:gdLst/>
              <a:ahLst/>
              <a:cxnLst/>
              <a:rect l="l" t="t" r="r" b="b"/>
              <a:pathLst>
                <a:path w="146" h="232" extrusionOk="0">
                  <a:moveTo>
                    <a:pt x="79" y="20"/>
                  </a:moveTo>
                  <a:cubicBezTo>
                    <a:pt x="92" y="20"/>
                    <a:pt x="106" y="33"/>
                    <a:pt x="106" y="33"/>
                  </a:cubicBezTo>
                  <a:cubicBezTo>
                    <a:pt x="119" y="73"/>
                    <a:pt x="66" y="152"/>
                    <a:pt x="39" y="205"/>
                  </a:cubicBezTo>
                  <a:cubicBezTo>
                    <a:pt x="27" y="139"/>
                    <a:pt x="27" y="47"/>
                    <a:pt x="66" y="20"/>
                  </a:cubicBezTo>
                  <a:close/>
                  <a:moveTo>
                    <a:pt x="70" y="1"/>
                  </a:moveTo>
                  <a:cubicBezTo>
                    <a:pt x="59" y="1"/>
                    <a:pt x="53" y="6"/>
                    <a:pt x="53" y="6"/>
                  </a:cubicBezTo>
                  <a:cubicBezTo>
                    <a:pt x="0" y="47"/>
                    <a:pt x="13" y="205"/>
                    <a:pt x="13" y="232"/>
                  </a:cubicBezTo>
                  <a:lnTo>
                    <a:pt x="39" y="232"/>
                  </a:lnTo>
                  <a:cubicBezTo>
                    <a:pt x="53" y="218"/>
                    <a:pt x="145" y="99"/>
                    <a:pt x="132" y="33"/>
                  </a:cubicBezTo>
                  <a:cubicBezTo>
                    <a:pt x="119" y="20"/>
                    <a:pt x="106" y="6"/>
                    <a:pt x="92" y="6"/>
                  </a:cubicBezTo>
                  <a:cubicBezTo>
                    <a:pt x="83" y="2"/>
                    <a:pt x="76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8"/>
            <p:cNvSpPr/>
            <p:nvPr/>
          </p:nvSpPr>
          <p:spPr>
            <a:xfrm>
              <a:off x="3121748" y="4688001"/>
              <a:ext cx="6544" cy="6281"/>
            </a:xfrm>
            <a:custGeom>
              <a:avLst/>
              <a:gdLst/>
              <a:ahLst/>
              <a:cxnLst/>
              <a:rect l="l" t="t" r="r" b="b"/>
              <a:pathLst>
                <a:path w="199" h="191" extrusionOk="0">
                  <a:moveTo>
                    <a:pt x="53" y="19"/>
                  </a:moveTo>
                  <a:cubicBezTo>
                    <a:pt x="92" y="32"/>
                    <a:pt x="145" y="111"/>
                    <a:pt x="172" y="151"/>
                  </a:cubicBezTo>
                  <a:cubicBezTo>
                    <a:pt x="119" y="138"/>
                    <a:pt x="27" y="98"/>
                    <a:pt x="27" y="58"/>
                  </a:cubicBezTo>
                  <a:cubicBezTo>
                    <a:pt x="13" y="45"/>
                    <a:pt x="13" y="45"/>
                    <a:pt x="27" y="32"/>
                  </a:cubicBezTo>
                  <a:cubicBezTo>
                    <a:pt x="39" y="32"/>
                    <a:pt x="39" y="19"/>
                    <a:pt x="53" y="19"/>
                  </a:cubicBezTo>
                  <a:close/>
                  <a:moveTo>
                    <a:pt x="41" y="0"/>
                  </a:moveTo>
                  <a:cubicBezTo>
                    <a:pt x="32" y="0"/>
                    <a:pt x="23" y="9"/>
                    <a:pt x="13" y="19"/>
                  </a:cubicBezTo>
                  <a:cubicBezTo>
                    <a:pt x="0" y="32"/>
                    <a:pt x="0" y="45"/>
                    <a:pt x="0" y="58"/>
                  </a:cubicBezTo>
                  <a:cubicBezTo>
                    <a:pt x="13" y="125"/>
                    <a:pt x="172" y="178"/>
                    <a:pt x="186" y="191"/>
                  </a:cubicBezTo>
                  <a:lnTo>
                    <a:pt x="198" y="178"/>
                  </a:lnTo>
                  <a:lnTo>
                    <a:pt x="198" y="164"/>
                  </a:lnTo>
                  <a:cubicBezTo>
                    <a:pt x="186" y="151"/>
                    <a:pt x="119" y="19"/>
                    <a:pt x="53" y="5"/>
                  </a:cubicBezTo>
                  <a:cubicBezTo>
                    <a:pt x="49" y="2"/>
                    <a:pt x="45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8"/>
            <p:cNvSpPr/>
            <p:nvPr/>
          </p:nvSpPr>
          <p:spPr>
            <a:xfrm>
              <a:off x="3103891" y="4512328"/>
              <a:ext cx="122332" cy="111118"/>
            </a:xfrm>
            <a:custGeom>
              <a:avLst/>
              <a:gdLst/>
              <a:ahLst/>
              <a:cxnLst/>
              <a:rect l="l" t="t" r="r" b="b"/>
              <a:pathLst>
                <a:path w="3720" h="3379" extrusionOk="0">
                  <a:moveTo>
                    <a:pt x="464" y="0"/>
                  </a:moveTo>
                  <a:cubicBezTo>
                    <a:pt x="437" y="279"/>
                    <a:pt x="411" y="688"/>
                    <a:pt x="411" y="688"/>
                  </a:cubicBezTo>
                  <a:lnTo>
                    <a:pt x="0" y="2991"/>
                  </a:lnTo>
                  <a:cubicBezTo>
                    <a:pt x="529" y="3309"/>
                    <a:pt x="1430" y="3362"/>
                    <a:pt x="1430" y="3362"/>
                  </a:cubicBezTo>
                  <a:lnTo>
                    <a:pt x="1959" y="1059"/>
                  </a:lnTo>
                  <a:lnTo>
                    <a:pt x="1959" y="1085"/>
                  </a:lnTo>
                  <a:lnTo>
                    <a:pt x="2290" y="3376"/>
                  </a:lnTo>
                  <a:cubicBezTo>
                    <a:pt x="2333" y="3378"/>
                    <a:pt x="2376" y="3378"/>
                    <a:pt x="2421" y="3378"/>
                  </a:cubicBezTo>
                  <a:cubicBezTo>
                    <a:pt x="3000" y="3378"/>
                    <a:pt x="3720" y="3230"/>
                    <a:pt x="3720" y="3230"/>
                  </a:cubicBezTo>
                  <a:lnTo>
                    <a:pt x="3494" y="67"/>
                  </a:lnTo>
                  <a:cubicBezTo>
                    <a:pt x="3055" y="193"/>
                    <a:pt x="2597" y="254"/>
                    <a:pt x="2133" y="254"/>
                  </a:cubicBezTo>
                  <a:cubicBezTo>
                    <a:pt x="1577" y="254"/>
                    <a:pt x="1012" y="166"/>
                    <a:pt x="46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8"/>
            <p:cNvSpPr/>
            <p:nvPr/>
          </p:nvSpPr>
          <p:spPr>
            <a:xfrm>
              <a:off x="3119117" y="4467933"/>
              <a:ext cx="99707" cy="52748"/>
            </a:xfrm>
            <a:custGeom>
              <a:avLst/>
              <a:gdLst/>
              <a:ahLst/>
              <a:cxnLst/>
              <a:rect l="l" t="t" r="r" b="b"/>
              <a:pathLst>
                <a:path w="3032" h="1604" extrusionOk="0">
                  <a:moveTo>
                    <a:pt x="252" y="0"/>
                  </a:moveTo>
                  <a:cubicBezTo>
                    <a:pt x="252" y="0"/>
                    <a:pt x="66" y="874"/>
                    <a:pt x="27" y="1165"/>
                  </a:cubicBezTo>
                  <a:cubicBezTo>
                    <a:pt x="27" y="1218"/>
                    <a:pt x="14" y="1284"/>
                    <a:pt x="1" y="1350"/>
                  </a:cubicBezTo>
                  <a:cubicBezTo>
                    <a:pt x="549" y="1516"/>
                    <a:pt x="1114" y="1604"/>
                    <a:pt x="1670" y="1604"/>
                  </a:cubicBezTo>
                  <a:cubicBezTo>
                    <a:pt x="2134" y="1604"/>
                    <a:pt x="2592" y="1543"/>
                    <a:pt x="3031" y="1417"/>
                  </a:cubicBezTo>
                  <a:lnTo>
                    <a:pt x="2992" y="808"/>
                  </a:lnTo>
                  <a:lnTo>
                    <a:pt x="3019" y="50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8"/>
            <p:cNvSpPr/>
            <p:nvPr/>
          </p:nvSpPr>
          <p:spPr>
            <a:xfrm>
              <a:off x="3092151" y="4363029"/>
              <a:ext cx="33115" cy="32260"/>
            </a:xfrm>
            <a:custGeom>
              <a:avLst/>
              <a:gdLst/>
              <a:ahLst/>
              <a:cxnLst/>
              <a:rect l="l" t="t" r="r" b="b"/>
              <a:pathLst>
                <a:path w="1007" h="981" extrusionOk="0">
                  <a:moveTo>
                    <a:pt x="0" y="1"/>
                  </a:moveTo>
                  <a:lnTo>
                    <a:pt x="0" y="1"/>
                  </a:lnTo>
                  <a:cubicBezTo>
                    <a:pt x="66" y="133"/>
                    <a:pt x="384" y="610"/>
                    <a:pt x="992" y="980"/>
                  </a:cubicBezTo>
                  <a:cubicBezTo>
                    <a:pt x="1006" y="966"/>
                    <a:pt x="1006" y="966"/>
                    <a:pt x="1006" y="954"/>
                  </a:cubicBezTo>
                  <a:cubicBezTo>
                    <a:pt x="622" y="675"/>
                    <a:pt x="186" y="186"/>
                    <a:pt x="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8"/>
            <p:cNvSpPr/>
            <p:nvPr/>
          </p:nvSpPr>
          <p:spPr>
            <a:xfrm>
              <a:off x="3113033" y="4458791"/>
              <a:ext cx="116676" cy="30945"/>
            </a:xfrm>
            <a:custGeom>
              <a:avLst/>
              <a:gdLst/>
              <a:ahLst/>
              <a:cxnLst/>
              <a:rect l="l" t="t" r="r" b="b"/>
              <a:pathLst>
                <a:path w="3548" h="941" extrusionOk="0">
                  <a:moveTo>
                    <a:pt x="53" y="1"/>
                  </a:moveTo>
                  <a:cubicBezTo>
                    <a:pt x="40" y="199"/>
                    <a:pt x="13" y="371"/>
                    <a:pt x="1" y="504"/>
                  </a:cubicBezTo>
                  <a:cubicBezTo>
                    <a:pt x="437" y="749"/>
                    <a:pt x="1007" y="941"/>
                    <a:pt x="1728" y="941"/>
                  </a:cubicBezTo>
                  <a:cubicBezTo>
                    <a:pt x="2253" y="941"/>
                    <a:pt x="2857" y="839"/>
                    <a:pt x="3548" y="583"/>
                  </a:cubicBezTo>
                  <a:cubicBezTo>
                    <a:pt x="3534" y="451"/>
                    <a:pt x="3521" y="304"/>
                    <a:pt x="3507" y="146"/>
                  </a:cubicBezTo>
                  <a:cubicBezTo>
                    <a:pt x="2868" y="368"/>
                    <a:pt x="2305" y="457"/>
                    <a:pt x="1812" y="457"/>
                  </a:cubicBezTo>
                  <a:cubicBezTo>
                    <a:pt x="1071" y="457"/>
                    <a:pt x="490" y="255"/>
                    <a:pt x="53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8"/>
            <p:cNvSpPr/>
            <p:nvPr/>
          </p:nvSpPr>
          <p:spPr>
            <a:xfrm>
              <a:off x="3112178" y="4475332"/>
              <a:ext cx="118419" cy="24762"/>
            </a:xfrm>
            <a:custGeom>
              <a:avLst/>
              <a:gdLst/>
              <a:ahLst/>
              <a:cxnLst/>
              <a:rect l="l" t="t" r="r" b="b"/>
              <a:pathLst>
                <a:path w="3601" h="753" extrusionOk="0">
                  <a:moveTo>
                    <a:pt x="27" y="1"/>
                  </a:moveTo>
                  <a:cubicBezTo>
                    <a:pt x="13" y="133"/>
                    <a:pt x="0" y="239"/>
                    <a:pt x="0" y="331"/>
                  </a:cubicBezTo>
                  <a:cubicBezTo>
                    <a:pt x="424" y="569"/>
                    <a:pt x="982" y="753"/>
                    <a:pt x="1686" y="753"/>
                  </a:cubicBezTo>
                  <a:cubicBezTo>
                    <a:pt x="2234" y="753"/>
                    <a:pt x="2870" y="642"/>
                    <a:pt x="3600" y="357"/>
                  </a:cubicBezTo>
                  <a:cubicBezTo>
                    <a:pt x="3600" y="278"/>
                    <a:pt x="3586" y="186"/>
                    <a:pt x="3574" y="80"/>
                  </a:cubicBezTo>
                  <a:cubicBezTo>
                    <a:pt x="2883" y="336"/>
                    <a:pt x="2279" y="438"/>
                    <a:pt x="1754" y="438"/>
                  </a:cubicBezTo>
                  <a:cubicBezTo>
                    <a:pt x="1033" y="438"/>
                    <a:pt x="463" y="246"/>
                    <a:pt x="27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8"/>
            <p:cNvSpPr/>
            <p:nvPr/>
          </p:nvSpPr>
          <p:spPr>
            <a:xfrm>
              <a:off x="3110435" y="4486184"/>
              <a:ext cx="121444" cy="19731"/>
            </a:xfrm>
            <a:custGeom>
              <a:avLst/>
              <a:gdLst/>
              <a:ahLst/>
              <a:cxnLst/>
              <a:rect l="l" t="t" r="r" b="b"/>
              <a:pathLst>
                <a:path w="3693" h="600" extrusionOk="0">
                  <a:moveTo>
                    <a:pt x="53" y="1"/>
                  </a:moveTo>
                  <a:cubicBezTo>
                    <a:pt x="27" y="253"/>
                    <a:pt x="27" y="332"/>
                    <a:pt x="0" y="372"/>
                  </a:cubicBezTo>
                  <a:cubicBezTo>
                    <a:pt x="0" y="372"/>
                    <a:pt x="917" y="599"/>
                    <a:pt x="2024" y="599"/>
                  </a:cubicBezTo>
                  <a:cubicBezTo>
                    <a:pt x="2563" y="599"/>
                    <a:pt x="3147" y="545"/>
                    <a:pt x="3692" y="385"/>
                  </a:cubicBezTo>
                  <a:cubicBezTo>
                    <a:pt x="3692" y="385"/>
                    <a:pt x="3680" y="253"/>
                    <a:pt x="3653" y="27"/>
                  </a:cubicBezTo>
                  <a:cubicBezTo>
                    <a:pt x="2923" y="312"/>
                    <a:pt x="2287" y="423"/>
                    <a:pt x="1739" y="423"/>
                  </a:cubicBezTo>
                  <a:cubicBezTo>
                    <a:pt x="1035" y="423"/>
                    <a:pt x="477" y="239"/>
                    <a:pt x="53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8"/>
            <p:cNvSpPr/>
            <p:nvPr/>
          </p:nvSpPr>
          <p:spPr>
            <a:xfrm>
              <a:off x="3116519" y="4319061"/>
              <a:ext cx="131474" cy="43869"/>
            </a:xfrm>
            <a:custGeom>
              <a:avLst/>
              <a:gdLst/>
              <a:ahLst/>
              <a:cxnLst/>
              <a:rect l="l" t="t" r="r" b="b"/>
              <a:pathLst>
                <a:path w="3998" h="1334" extrusionOk="0">
                  <a:moveTo>
                    <a:pt x="212" y="0"/>
                  </a:moveTo>
                  <a:cubicBezTo>
                    <a:pt x="212" y="0"/>
                    <a:pt x="119" y="80"/>
                    <a:pt x="0" y="186"/>
                  </a:cubicBezTo>
                  <a:cubicBezTo>
                    <a:pt x="355" y="662"/>
                    <a:pt x="1077" y="1334"/>
                    <a:pt x="2259" y="1334"/>
                  </a:cubicBezTo>
                  <a:cubicBezTo>
                    <a:pt x="2755" y="1334"/>
                    <a:pt x="3332" y="1215"/>
                    <a:pt x="3998" y="914"/>
                  </a:cubicBezTo>
                  <a:cubicBezTo>
                    <a:pt x="3957" y="835"/>
                    <a:pt x="3918" y="768"/>
                    <a:pt x="3878" y="702"/>
                  </a:cubicBezTo>
                  <a:cubicBezTo>
                    <a:pt x="3878" y="702"/>
                    <a:pt x="3243" y="755"/>
                    <a:pt x="2687" y="874"/>
                  </a:cubicBezTo>
                  <a:cubicBezTo>
                    <a:pt x="2660" y="914"/>
                    <a:pt x="2634" y="953"/>
                    <a:pt x="2595" y="994"/>
                  </a:cubicBezTo>
                  <a:cubicBezTo>
                    <a:pt x="2443" y="1107"/>
                    <a:pt x="2168" y="1206"/>
                    <a:pt x="1907" y="1206"/>
                  </a:cubicBezTo>
                  <a:cubicBezTo>
                    <a:pt x="1621" y="1206"/>
                    <a:pt x="1353" y="1088"/>
                    <a:pt x="1284" y="742"/>
                  </a:cubicBezTo>
                  <a:cubicBezTo>
                    <a:pt x="940" y="411"/>
                    <a:pt x="503" y="120"/>
                    <a:pt x="212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8"/>
            <p:cNvSpPr/>
            <p:nvPr/>
          </p:nvSpPr>
          <p:spPr>
            <a:xfrm>
              <a:off x="3158711" y="4343429"/>
              <a:ext cx="46171" cy="15292"/>
            </a:xfrm>
            <a:custGeom>
              <a:avLst/>
              <a:gdLst/>
              <a:ahLst/>
              <a:cxnLst/>
              <a:rect l="l" t="t" r="r" b="b"/>
              <a:pathLst>
                <a:path w="1404" h="465" extrusionOk="0">
                  <a:moveTo>
                    <a:pt x="1" y="1"/>
                  </a:moveTo>
                  <a:lnTo>
                    <a:pt x="1" y="1"/>
                  </a:lnTo>
                  <a:cubicBezTo>
                    <a:pt x="70" y="347"/>
                    <a:pt x="338" y="465"/>
                    <a:pt x="624" y="465"/>
                  </a:cubicBezTo>
                  <a:cubicBezTo>
                    <a:pt x="885" y="465"/>
                    <a:pt x="1160" y="366"/>
                    <a:pt x="1312" y="253"/>
                  </a:cubicBezTo>
                  <a:cubicBezTo>
                    <a:pt x="1351" y="212"/>
                    <a:pt x="1377" y="173"/>
                    <a:pt x="1404" y="133"/>
                  </a:cubicBezTo>
                  <a:lnTo>
                    <a:pt x="1404" y="133"/>
                  </a:lnTo>
                  <a:cubicBezTo>
                    <a:pt x="1312" y="159"/>
                    <a:pt x="1206" y="186"/>
                    <a:pt x="1113" y="212"/>
                  </a:cubicBezTo>
                  <a:cubicBezTo>
                    <a:pt x="213" y="186"/>
                    <a:pt x="15" y="14"/>
                    <a:pt x="1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8"/>
            <p:cNvSpPr/>
            <p:nvPr/>
          </p:nvSpPr>
          <p:spPr>
            <a:xfrm>
              <a:off x="3099090" y="4330374"/>
              <a:ext cx="155415" cy="57615"/>
            </a:xfrm>
            <a:custGeom>
              <a:avLst/>
              <a:gdLst/>
              <a:ahLst/>
              <a:cxnLst/>
              <a:rect l="l" t="t" r="r" b="b"/>
              <a:pathLst>
                <a:path w="4726" h="1752" extrusionOk="0">
                  <a:moveTo>
                    <a:pt x="358" y="1"/>
                  </a:moveTo>
                  <a:cubicBezTo>
                    <a:pt x="239" y="106"/>
                    <a:pt x="120" y="253"/>
                    <a:pt x="1" y="385"/>
                  </a:cubicBezTo>
                  <a:cubicBezTo>
                    <a:pt x="299" y="827"/>
                    <a:pt x="1142" y="1752"/>
                    <a:pt x="2683" y="1752"/>
                  </a:cubicBezTo>
                  <a:cubicBezTo>
                    <a:pt x="3263" y="1752"/>
                    <a:pt x="3941" y="1621"/>
                    <a:pt x="4726" y="1285"/>
                  </a:cubicBezTo>
                  <a:cubicBezTo>
                    <a:pt x="4699" y="1139"/>
                    <a:pt x="4673" y="980"/>
                    <a:pt x="4620" y="835"/>
                  </a:cubicBezTo>
                  <a:cubicBezTo>
                    <a:pt x="3899" y="1184"/>
                    <a:pt x="3278" y="1319"/>
                    <a:pt x="2748" y="1319"/>
                  </a:cubicBezTo>
                  <a:cubicBezTo>
                    <a:pt x="1408" y="1319"/>
                    <a:pt x="652" y="456"/>
                    <a:pt x="358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8"/>
            <p:cNvSpPr/>
            <p:nvPr/>
          </p:nvSpPr>
          <p:spPr>
            <a:xfrm>
              <a:off x="3110830" y="4325145"/>
              <a:ext cx="140189" cy="48604"/>
            </a:xfrm>
            <a:custGeom>
              <a:avLst/>
              <a:gdLst/>
              <a:ahLst/>
              <a:cxnLst/>
              <a:rect l="l" t="t" r="r" b="b"/>
              <a:pathLst>
                <a:path w="4263" h="1478" extrusionOk="0">
                  <a:moveTo>
                    <a:pt x="173" y="1"/>
                  </a:moveTo>
                  <a:cubicBezTo>
                    <a:pt x="120" y="41"/>
                    <a:pt x="68" y="94"/>
                    <a:pt x="1" y="160"/>
                  </a:cubicBezTo>
                  <a:cubicBezTo>
                    <a:pt x="295" y="615"/>
                    <a:pt x="1051" y="1478"/>
                    <a:pt x="2391" y="1478"/>
                  </a:cubicBezTo>
                  <a:cubicBezTo>
                    <a:pt x="2921" y="1478"/>
                    <a:pt x="3542" y="1343"/>
                    <a:pt x="4263" y="994"/>
                  </a:cubicBezTo>
                  <a:cubicBezTo>
                    <a:pt x="4236" y="901"/>
                    <a:pt x="4210" y="821"/>
                    <a:pt x="4171" y="729"/>
                  </a:cubicBezTo>
                  <a:cubicBezTo>
                    <a:pt x="3505" y="1030"/>
                    <a:pt x="2928" y="1149"/>
                    <a:pt x="2432" y="1149"/>
                  </a:cubicBezTo>
                  <a:cubicBezTo>
                    <a:pt x="1250" y="1149"/>
                    <a:pt x="528" y="477"/>
                    <a:pt x="17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8"/>
            <p:cNvSpPr/>
            <p:nvPr/>
          </p:nvSpPr>
          <p:spPr>
            <a:xfrm>
              <a:off x="3089948" y="4349513"/>
              <a:ext cx="166760" cy="61396"/>
            </a:xfrm>
            <a:custGeom>
              <a:avLst/>
              <a:gdLst/>
              <a:ahLst/>
              <a:cxnLst/>
              <a:rect l="l" t="t" r="r" b="b"/>
              <a:pathLst>
                <a:path w="5071" h="1867" extrusionOk="0">
                  <a:moveTo>
                    <a:pt x="147" y="1"/>
                  </a:moveTo>
                  <a:cubicBezTo>
                    <a:pt x="80" y="107"/>
                    <a:pt x="27" y="213"/>
                    <a:pt x="1" y="319"/>
                  </a:cubicBezTo>
                  <a:cubicBezTo>
                    <a:pt x="1" y="319"/>
                    <a:pt x="27" y="345"/>
                    <a:pt x="67" y="412"/>
                  </a:cubicBezTo>
                  <a:cubicBezTo>
                    <a:pt x="253" y="597"/>
                    <a:pt x="689" y="1086"/>
                    <a:pt x="1073" y="1365"/>
                  </a:cubicBezTo>
                  <a:cubicBezTo>
                    <a:pt x="1073" y="1377"/>
                    <a:pt x="1073" y="1377"/>
                    <a:pt x="1059" y="1391"/>
                  </a:cubicBezTo>
                  <a:cubicBezTo>
                    <a:pt x="1500" y="1652"/>
                    <a:pt x="2096" y="1867"/>
                    <a:pt x="2863" y="1867"/>
                  </a:cubicBezTo>
                  <a:cubicBezTo>
                    <a:pt x="3455" y="1867"/>
                    <a:pt x="4149" y="1739"/>
                    <a:pt x="4951" y="1404"/>
                  </a:cubicBezTo>
                  <a:cubicBezTo>
                    <a:pt x="4991" y="1391"/>
                    <a:pt x="5030" y="1365"/>
                    <a:pt x="5070" y="1338"/>
                  </a:cubicBezTo>
                  <a:cubicBezTo>
                    <a:pt x="5070" y="1338"/>
                    <a:pt x="5070" y="1192"/>
                    <a:pt x="5044" y="994"/>
                  </a:cubicBezTo>
                  <a:cubicBezTo>
                    <a:pt x="4221" y="1359"/>
                    <a:pt x="3513" y="1500"/>
                    <a:pt x="2911" y="1500"/>
                  </a:cubicBezTo>
                  <a:cubicBezTo>
                    <a:pt x="1178" y="1500"/>
                    <a:pt x="323" y="335"/>
                    <a:pt x="14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8"/>
            <p:cNvSpPr/>
            <p:nvPr/>
          </p:nvSpPr>
          <p:spPr>
            <a:xfrm>
              <a:off x="3122603" y="4395256"/>
              <a:ext cx="130159" cy="26045"/>
            </a:xfrm>
            <a:custGeom>
              <a:avLst/>
              <a:gdLst/>
              <a:ahLst/>
              <a:cxnLst/>
              <a:rect l="l" t="t" r="r" b="b"/>
              <a:pathLst>
                <a:path w="3958" h="792" extrusionOk="0">
                  <a:moveTo>
                    <a:pt x="66" y="0"/>
                  </a:moveTo>
                  <a:cubicBezTo>
                    <a:pt x="54" y="92"/>
                    <a:pt x="27" y="198"/>
                    <a:pt x="1" y="304"/>
                  </a:cubicBezTo>
                  <a:cubicBezTo>
                    <a:pt x="443" y="575"/>
                    <a:pt x="1040" y="791"/>
                    <a:pt x="1809" y="791"/>
                  </a:cubicBezTo>
                  <a:cubicBezTo>
                    <a:pt x="2166" y="791"/>
                    <a:pt x="2560" y="745"/>
                    <a:pt x="2992" y="635"/>
                  </a:cubicBezTo>
                  <a:cubicBezTo>
                    <a:pt x="2978" y="542"/>
                    <a:pt x="2965" y="450"/>
                    <a:pt x="2939" y="357"/>
                  </a:cubicBezTo>
                  <a:cubicBezTo>
                    <a:pt x="3322" y="278"/>
                    <a:pt x="3707" y="145"/>
                    <a:pt x="3958" y="13"/>
                  </a:cubicBezTo>
                  <a:lnTo>
                    <a:pt x="3958" y="13"/>
                  </a:lnTo>
                  <a:cubicBezTo>
                    <a:pt x="3156" y="348"/>
                    <a:pt x="2462" y="476"/>
                    <a:pt x="1870" y="476"/>
                  </a:cubicBezTo>
                  <a:cubicBezTo>
                    <a:pt x="1103" y="476"/>
                    <a:pt x="507" y="261"/>
                    <a:pt x="66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8"/>
            <p:cNvSpPr/>
            <p:nvPr/>
          </p:nvSpPr>
          <p:spPr>
            <a:xfrm>
              <a:off x="3094749" y="4343002"/>
              <a:ext cx="161071" cy="55839"/>
            </a:xfrm>
            <a:custGeom>
              <a:avLst/>
              <a:gdLst/>
              <a:ahLst/>
              <a:cxnLst/>
              <a:rect l="l" t="t" r="r" b="b"/>
              <a:pathLst>
                <a:path w="4898" h="1698" extrusionOk="0">
                  <a:moveTo>
                    <a:pt x="133" y="1"/>
                  </a:moveTo>
                  <a:cubicBezTo>
                    <a:pt x="93" y="67"/>
                    <a:pt x="40" y="133"/>
                    <a:pt x="1" y="199"/>
                  </a:cubicBezTo>
                  <a:cubicBezTo>
                    <a:pt x="177" y="533"/>
                    <a:pt x="1032" y="1698"/>
                    <a:pt x="2765" y="1698"/>
                  </a:cubicBezTo>
                  <a:cubicBezTo>
                    <a:pt x="3367" y="1698"/>
                    <a:pt x="4075" y="1557"/>
                    <a:pt x="4898" y="1192"/>
                  </a:cubicBezTo>
                  <a:cubicBezTo>
                    <a:pt x="4884" y="1113"/>
                    <a:pt x="4871" y="1007"/>
                    <a:pt x="4858" y="901"/>
                  </a:cubicBezTo>
                  <a:cubicBezTo>
                    <a:pt x="4073" y="1237"/>
                    <a:pt x="3395" y="1368"/>
                    <a:pt x="2815" y="1368"/>
                  </a:cubicBezTo>
                  <a:cubicBezTo>
                    <a:pt x="1274" y="1368"/>
                    <a:pt x="431" y="443"/>
                    <a:pt x="13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8"/>
            <p:cNvSpPr/>
            <p:nvPr/>
          </p:nvSpPr>
          <p:spPr>
            <a:xfrm>
              <a:off x="3120005" y="4405253"/>
              <a:ext cx="103621" cy="31898"/>
            </a:xfrm>
            <a:custGeom>
              <a:avLst/>
              <a:gdLst/>
              <a:ahLst/>
              <a:cxnLst/>
              <a:rect l="l" t="t" r="r" b="b"/>
              <a:pathLst>
                <a:path w="3151" h="970" extrusionOk="0">
                  <a:moveTo>
                    <a:pt x="80" y="0"/>
                  </a:moveTo>
                  <a:cubicBezTo>
                    <a:pt x="53" y="132"/>
                    <a:pt x="27" y="279"/>
                    <a:pt x="0" y="437"/>
                  </a:cubicBezTo>
                  <a:lnTo>
                    <a:pt x="0" y="490"/>
                  </a:lnTo>
                  <a:cubicBezTo>
                    <a:pt x="441" y="758"/>
                    <a:pt x="1029" y="970"/>
                    <a:pt x="1790" y="970"/>
                  </a:cubicBezTo>
                  <a:cubicBezTo>
                    <a:pt x="2193" y="970"/>
                    <a:pt x="2646" y="910"/>
                    <a:pt x="3150" y="768"/>
                  </a:cubicBezTo>
                  <a:lnTo>
                    <a:pt x="3071" y="331"/>
                  </a:lnTo>
                  <a:cubicBezTo>
                    <a:pt x="2639" y="441"/>
                    <a:pt x="2245" y="487"/>
                    <a:pt x="1888" y="487"/>
                  </a:cubicBezTo>
                  <a:cubicBezTo>
                    <a:pt x="1119" y="487"/>
                    <a:pt x="522" y="271"/>
                    <a:pt x="80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8"/>
            <p:cNvSpPr/>
            <p:nvPr/>
          </p:nvSpPr>
          <p:spPr>
            <a:xfrm>
              <a:off x="3116059" y="4431792"/>
              <a:ext cx="111053" cy="31537"/>
            </a:xfrm>
            <a:custGeom>
              <a:avLst/>
              <a:gdLst/>
              <a:ahLst/>
              <a:cxnLst/>
              <a:rect l="l" t="t" r="r" b="b"/>
              <a:pathLst>
                <a:path w="3377" h="959" extrusionOk="0">
                  <a:moveTo>
                    <a:pt x="67" y="1"/>
                  </a:moveTo>
                  <a:cubicBezTo>
                    <a:pt x="54" y="186"/>
                    <a:pt x="27" y="345"/>
                    <a:pt x="1" y="490"/>
                  </a:cubicBezTo>
                  <a:cubicBezTo>
                    <a:pt x="443" y="752"/>
                    <a:pt x="1033" y="959"/>
                    <a:pt x="1789" y="959"/>
                  </a:cubicBezTo>
                  <a:cubicBezTo>
                    <a:pt x="2254" y="959"/>
                    <a:pt x="2781" y="881"/>
                    <a:pt x="3376" y="689"/>
                  </a:cubicBezTo>
                  <a:cubicBezTo>
                    <a:pt x="3363" y="543"/>
                    <a:pt x="3336" y="398"/>
                    <a:pt x="3310" y="252"/>
                  </a:cubicBezTo>
                  <a:cubicBezTo>
                    <a:pt x="2776" y="413"/>
                    <a:pt x="2297" y="479"/>
                    <a:pt x="1872" y="479"/>
                  </a:cubicBezTo>
                  <a:cubicBezTo>
                    <a:pt x="1105" y="479"/>
                    <a:pt x="510" y="264"/>
                    <a:pt x="6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8"/>
            <p:cNvSpPr/>
            <p:nvPr/>
          </p:nvSpPr>
          <p:spPr>
            <a:xfrm>
              <a:off x="3114776" y="4447906"/>
              <a:ext cx="113618" cy="25913"/>
            </a:xfrm>
            <a:custGeom>
              <a:avLst/>
              <a:gdLst/>
              <a:ahLst/>
              <a:cxnLst/>
              <a:rect l="l" t="t" r="r" b="b"/>
              <a:pathLst>
                <a:path w="3455" h="788" extrusionOk="0">
                  <a:moveTo>
                    <a:pt x="40" y="0"/>
                  </a:moveTo>
                  <a:cubicBezTo>
                    <a:pt x="27" y="120"/>
                    <a:pt x="13" y="226"/>
                    <a:pt x="0" y="332"/>
                  </a:cubicBezTo>
                  <a:cubicBezTo>
                    <a:pt x="437" y="586"/>
                    <a:pt x="1018" y="788"/>
                    <a:pt x="1759" y="788"/>
                  </a:cubicBezTo>
                  <a:cubicBezTo>
                    <a:pt x="2252" y="788"/>
                    <a:pt x="2815" y="699"/>
                    <a:pt x="3454" y="477"/>
                  </a:cubicBezTo>
                  <a:lnTo>
                    <a:pt x="3415" y="199"/>
                  </a:lnTo>
                  <a:cubicBezTo>
                    <a:pt x="2820" y="391"/>
                    <a:pt x="2293" y="469"/>
                    <a:pt x="1828" y="469"/>
                  </a:cubicBezTo>
                  <a:cubicBezTo>
                    <a:pt x="1072" y="469"/>
                    <a:pt x="482" y="262"/>
                    <a:pt x="40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8"/>
            <p:cNvSpPr/>
            <p:nvPr/>
          </p:nvSpPr>
          <p:spPr>
            <a:xfrm>
              <a:off x="3118262" y="4421367"/>
              <a:ext cx="106646" cy="26176"/>
            </a:xfrm>
            <a:custGeom>
              <a:avLst/>
              <a:gdLst/>
              <a:ahLst/>
              <a:cxnLst/>
              <a:rect l="l" t="t" r="r" b="b"/>
              <a:pathLst>
                <a:path w="3243" h="796" extrusionOk="0">
                  <a:moveTo>
                    <a:pt x="53" y="0"/>
                  </a:moveTo>
                  <a:cubicBezTo>
                    <a:pt x="40" y="106"/>
                    <a:pt x="27" y="212"/>
                    <a:pt x="0" y="318"/>
                  </a:cubicBezTo>
                  <a:cubicBezTo>
                    <a:pt x="443" y="581"/>
                    <a:pt x="1038" y="796"/>
                    <a:pt x="1805" y="796"/>
                  </a:cubicBezTo>
                  <a:cubicBezTo>
                    <a:pt x="2230" y="796"/>
                    <a:pt x="2709" y="730"/>
                    <a:pt x="3243" y="569"/>
                  </a:cubicBezTo>
                  <a:cubicBezTo>
                    <a:pt x="3230" y="463"/>
                    <a:pt x="3216" y="371"/>
                    <a:pt x="3203" y="278"/>
                  </a:cubicBezTo>
                  <a:cubicBezTo>
                    <a:pt x="2699" y="420"/>
                    <a:pt x="2246" y="480"/>
                    <a:pt x="1843" y="480"/>
                  </a:cubicBezTo>
                  <a:cubicBezTo>
                    <a:pt x="1082" y="480"/>
                    <a:pt x="494" y="268"/>
                    <a:pt x="53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8"/>
            <p:cNvSpPr/>
            <p:nvPr/>
          </p:nvSpPr>
          <p:spPr>
            <a:xfrm>
              <a:off x="3163512" y="4343002"/>
              <a:ext cx="34003" cy="12167"/>
            </a:xfrm>
            <a:custGeom>
              <a:avLst/>
              <a:gdLst/>
              <a:ahLst/>
              <a:cxnLst/>
              <a:rect l="l" t="t" r="r" b="b"/>
              <a:pathLst>
                <a:path w="1034" h="370" extrusionOk="0">
                  <a:moveTo>
                    <a:pt x="27" y="1"/>
                  </a:moveTo>
                  <a:lnTo>
                    <a:pt x="1" y="199"/>
                  </a:lnTo>
                  <a:cubicBezTo>
                    <a:pt x="69" y="276"/>
                    <a:pt x="318" y="369"/>
                    <a:pt x="579" y="369"/>
                  </a:cubicBezTo>
                  <a:cubicBezTo>
                    <a:pt x="723" y="369"/>
                    <a:pt x="871" y="341"/>
                    <a:pt x="993" y="266"/>
                  </a:cubicBezTo>
                  <a:lnTo>
                    <a:pt x="1033" y="107"/>
                  </a:lnTo>
                  <a:lnTo>
                    <a:pt x="1033" y="107"/>
                  </a:lnTo>
                  <a:cubicBezTo>
                    <a:pt x="963" y="112"/>
                    <a:pt x="894" y="115"/>
                    <a:pt x="824" y="115"/>
                  </a:cubicBezTo>
                  <a:cubicBezTo>
                    <a:pt x="551" y="115"/>
                    <a:pt x="281" y="74"/>
                    <a:pt x="27" y="1"/>
                  </a:cubicBezTo>
                  <a:close/>
                </a:path>
              </a:pathLst>
            </a:custGeom>
            <a:solidFill>
              <a:srgbClr val="885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8"/>
            <p:cNvSpPr/>
            <p:nvPr/>
          </p:nvSpPr>
          <p:spPr>
            <a:xfrm>
              <a:off x="3164400" y="4323862"/>
              <a:ext cx="36601" cy="22921"/>
            </a:xfrm>
            <a:custGeom>
              <a:avLst/>
              <a:gdLst/>
              <a:ahLst/>
              <a:cxnLst/>
              <a:rect l="l" t="t" r="r" b="b"/>
              <a:pathLst>
                <a:path w="1113" h="697" extrusionOk="0">
                  <a:moveTo>
                    <a:pt x="92" y="1"/>
                  </a:moveTo>
                  <a:lnTo>
                    <a:pt x="40" y="304"/>
                  </a:lnTo>
                  <a:lnTo>
                    <a:pt x="0" y="583"/>
                  </a:lnTo>
                  <a:cubicBezTo>
                    <a:pt x="254" y="656"/>
                    <a:pt x="524" y="697"/>
                    <a:pt x="797" y="697"/>
                  </a:cubicBezTo>
                  <a:cubicBezTo>
                    <a:pt x="867" y="697"/>
                    <a:pt x="936" y="694"/>
                    <a:pt x="1006" y="689"/>
                  </a:cubicBezTo>
                  <a:lnTo>
                    <a:pt x="1033" y="530"/>
                  </a:lnTo>
                  <a:lnTo>
                    <a:pt x="1112" y="17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77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8"/>
            <p:cNvSpPr/>
            <p:nvPr/>
          </p:nvSpPr>
          <p:spPr>
            <a:xfrm>
              <a:off x="3111718" y="4223069"/>
              <a:ext cx="119274" cy="113453"/>
            </a:xfrm>
            <a:custGeom>
              <a:avLst/>
              <a:gdLst/>
              <a:ahLst/>
              <a:cxnLst/>
              <a:rect l="l" t="t" r="r" b="b"/>
              <a:pathLst>
                <a:path w="3627" h="3450" extrusionOk="0">
                  <a:moveTo>
                    <a:pt x="1744" y="1"/>
                  </a:moveTo>
                  <a:cubicBezTo>
                    <a:pt x="1434" y="1"/>
                    <a:pt x="1106" y="161"/>
                    <a:pt x="768" y="431"/>
                  </a:cubicBezTo>
                  <a:cubicBezTo>
                    <a:pt x="93" y="961"/>
                    <a:pt x="0" y="2113"/>
                    <a:pt x="888" y="2734"/>
                  </a:cubicBezTo>
                  <a:cubicBezTo>
                    <a:pt x="1430" y="3126"/>
                    <a:pt x="1972" y="3449"/>
                    <a:pt x="2450" y="3449"/>
                  </a:cubicBezTo>
                  <a:cubicBezTo>
                    <a:pt x="2603" y="3449"/>
                    <a:pt x="2748" y="3417"/>
                    <a:pt x="2886" y="3343"/>
                  </a:cubicBezTo>
                  <a:cubicBezTo>
                    <a:pt x="3588" y="2960"/>
                    <a:pt x="3627" y="2271"/>
                    <a:pt x="3349" y="1663"/>
                  </a:cubicBezTo>
                  <a:cubicBezTo>
                    <a:pt x="3337" y="1615"/>
                    <a:pt x="3326" y="1484"/>
                    <a:pt x="3276" y="1484"/>
                  </a:cubicBezTo>
                  <a:cubicBezTo>
                    <a:pt x="3270" y="1484"/>
                    <a:pt x="3263" y="1486"/>
                    <a:pt x="3256" y="1490"/>
                  </a:cubicBezTo>
                  <a:cubicBezTo>
                    <a:pt x="3205" y="1518"/>
                    <a:pt x="3166" y="1561"/>
                    <a:pt x="3124" y="1561"/>
                  </a:cubicBezTo>
                  <a:cubicBezTo>
                    <a:pt x="3046" y="1561"/>
                    <a:pt x="2960" y="1415"/>
                    <a:pt x="2780" y="763"/>
                  </a:cubicBezTo>
                  <a:cubicBezTo>
                    <a:pt x="2727" y="563"/>
                    <a:pt x="2582" y="484"/>
                    <a:pt x="2582" y="484"/>
                  </a:cubicBezTo>
                  <a:cubicBezTo>
                    <a:pt x="2323" y="147"/>
                    <a:pt x="2042" y="1"/>
                    <a:pt x="1744" y="1"/>
                  </a:cubicBezTo>
                  <a:close/>
                </a:path>
              </a:pathLst>
            </a:custGeom>
            <a:solidFill>
              <a:srgbClr val="885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8"/>
            <p:cNvSpPr/>
            <p:nvPr/>
          </p:nvSpPr>
          <p:spPr>
            <a:xfrm>
              <a:off x="3086922" y="4242899"/>
              <a:ext cx="87902" cy="100168"/>
            </a:xfrm>
            <a:custGeom>
              <a:avLst/>
              <a:gdLst/>
              <a:ahLst/>
              <a:cxnLst/>
              <a:rect l="l" t="t" r="r" b="b"/>
              <a:pathLst>
                <a:path w="2673" h="3046" extrusionOk="0">
                  <a:moveTo>
                    <a:pt x="874" y="1"/>
                  </a:moveTo>
                  <a:cubicBezTo>
                    <a:pt x="874" y="1"/>
                    <a:pt x="119" y="424"/>
                    <a:pt x="198" y="1165"/>
                  </a:cubicBezTo>
                  <a:cubicBezTo>
                    <a:pt x="198" y="1165"/>
                    <a:pt x="0" y="1761"/>
                    <a:pt x="689" y="2555"/>
                  </a:cubicBezTo>
                  <a:cubicBezTo>
                    <a:pt x="862" y="2759"/>
                    <a:pt x="1114" y="2782"/>
                    <a:pt x="1221" y="2782"/>
                  </a:cubicBezTo>
                  <a:cubicBezTo>
                    <a:pt x="1252" y="2782"/>
                    <a:pt x="1271" y="2780"/>
                    <a:pt x="1271" y="2780"/>
                  </a:cubicBezTo>
                  <a:cubicBezTo>
                    <a:pt x="1271" y="2780"/>
                    <a:pt x="1430" y="3018"/>
                    <a:pt x="1998" y="3045"/>
                  </a:cubicBezTo>
                  <a:cubicBezTo>
                    <a:pt x="2011" y="3045"/>
                    <a:pt x="2024" y="3046"/>
                    <a:pt x="2036" y="3046"/>
                  </a:cubicBezTo>
                  <a:cubicBezTo>
                    <a:pt x="2585" y="3046"/>
                    <a:pt x="2673" y="2484"/>
                    <a:pt x="2607" y="2263"/>
                  </a:cubicBezTo>
                  <a:cubicBezTo>
                    <a:pt x="2542" y="2025"/>
                    <a:pt x="2343" y="1919"/>
                    <a:pt x="2343" y="1919"/>
                  </a:cubicBezTo>
                  <a:cubicBezTo>
                    <a:pt x="2343" y="1919"/>
                    <a:pt x="2422" y="1536"/>
                    <a:pt x="2224" y="1205"/>
                  </a:cubicBezTo>
                  <a:cubicBezTo>
                    <a:pt x="2012" y="874"/>
                    <a:pt x="2025" y="808"/>
                    <a:pt x="2025" y="808"/>
                  </a:cubicBezTo>
                  <a:cubicBezTo>
                    <a:pt x="1601" y="622"/>
                    <a:pt x="1218" y="345"/>
                    <a:pt x="874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8"/>
            <p:cNvSpPr/>
            <p:nvPr/>
          </p:nvSpPr>
          <p:spPr>
            <a:xfrm>
              <a:off x="3114316" y="4209125"/>
              <a:ext cx="100595" cy="69058"/>
            </a:xfrm>
            <a:custGeom>
              <a:avLst/>
              <a:gdLst/>
              <a:ahLst/>
              <a:cxnLst/>
              <a:rect l="l" t="t" r="r" b="b"/>
              <a:pathLst>
                <a:path w="3059" h="2100" extrusionOk="0">
                  <a:moveTo>
                    <a:pt x="1837" y="1"/>
                  </a:moveTo>
                  <a:cubicBezTo>
                    <a:pt x="1652" y="1"/>
                    <a:pt x="1397" y="63"/>
                    <a:pt x="1047" y="234"/>
                  </a:cubicBezTo>
                  <a:cubicBezTo>
                    <a:pt x="94" y="684"/>
                    <a:pt x="14" y="1173"/>
                    <a:pt x="1" y="1187"/>
                  </a:cubicBezTo>
                  <a:cubicBezTo>
                    <a:pt x="359" y="1490"/>
                    <a:pt x="464" y="1914"/>
                    <a:pt x="915" y="2087"/>
                  </a:cubicBezTo>
                  <a:cubicBezTo>
                    <a:pt x="954" y="2073"/>
                    <a:pt x="1245" y="2099"/>
                    <a:pt x="1497" y="1940"/>
                  </a:cubicBezTo>
                  <a:cubicBezTo>
                    <a:pt x="1815" y="1742"/>
                    <a:pt x="1920" y="1398"/>
                    <a:pt x="2621" y="1213"/>
                  </a:cubicBezTo>
                  <a:cubicBezTo>
                    <a:pt x="3059" y="1093"/>
                    <a:pt x="2926" y="631"/>
                    <a:pt x="2754" y="445"/>
                  </a:cubicBezTo>
                  <a:cubicBezTo>
                    <a:pt x="2706" y="398"/>
                    <a:pt x="2653" y="380"/>
                    <a:pt x="2600" y="380"/>
                  </a:cubicBezTo>
                  <a:cubicBezTo>
                    <a:pt x="2462" y="380"/>
                    <a:pt x="2330" y="498"/>
                    <a:pt x="2330" y="498"/>
                  </a:cubicBezTo>
                  <a:cubicBezTo>
                    <a:pt x="2330" y="498"/>
                    <a:pt x="2359" y="1"/>
                    <a:pt x="1837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8"/>
            <p:cNvSpPr/>
            <p:nvPr/>
          </p:nvSpPr>
          <p:spPr>
            <a:xfrm>
              <a:off x="3112178" y="4212282"/>
              <a:ext cx="42685" cy="38475"/>
            </a:xfrm>
            <a:custGeom>
              <a:avLst/>
              <a:gdLst/>
              <a:ahLst/>
              <a:cxnLst/>
              <a:rect l="l" t="t" r="r" b="b"/>
              <a:pathLst>
                <a:path w="1298" h="1170" extrusionOk="0">
                  <a:moveTo>
                    <a:pt x="985" y="1"/>
                  </a:moveTo>
                  <a:cubicBezTo>
                    <a:pt x="869" y="1"/>
                    <a:pt x="757" y="80"/>
                    <a:pt x="675" y="150"/>
                  </a:cubicBezTo>
                  <a:cubicBezTo>
                    <a:pt x="344" y="415"/>
                    <a:pt x="106" y="786"/>
                    <a:pt x="0" y="1170"/>
                  </a:cubicBezTo>
                  <a:lnTo>
                    <a:pt x="1230" y="627"/>
                  </a:lnTo>
                  <a:cubicBezTo>
                    <a:pt x="1271" y="508"/>
                    <a:pt x="1297" y="389"/>
                    <a:pt x="1271" y="270"/>
                  </a:cubicBezTo>
                  <a:cubicBezTo>
                    <a:pt x="1257" y="150"/>
                    <a:pt x="1165" y="32"/>
                    <a:pt x="1032" y="5"/>
                  </a:cubicBezTo>
                  <a:cubicBezTo>
                    <a:pt x="1017" y="2"/>
                    <a:pt x="1001" y="1"/>
                    <a:pt x="985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8"/>
            <p:cNvSpPr/>
            <p:nvPr/>
          </p:nvSpPr>
          <p:spPr>
            <a:xfrm>
              <a:off x="3169629" y="42455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855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8"/>
            <p:cNvSpPr/>
            <p:nvPr/>
          </p:nvSpPr>
          <p:spPr>
            <a:xfrm>
              <a:off x="3163512" y="4240301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8"/>
            <p:cNvSpPr/>
            <p:nvPr/>
          </p:nvSpPr>
          <p:spPr>
            <a:xfrm>
              <a:off x="3173970" y="4253455"/>
              <a:ext cx="20487" cy="20487"/>
            </a:xfrm>
            <a:custGeom>
              <a:avLst/>
              <a:gdLst/>
              <a:ahLst/>
              <a:cxnLst/>
              <a:rect l="l" t="t" r="r" b="b"/>
              <a:pathLst>
                <a:path w="623" h="623" extrusionOk="0">
                  <a:moveTo>
                    <a:pt x="466" y="0"/>
                  </a:moveTo>
                  <a:cubicBezTo>
                    <a:pt x="398" y="0"/>
                    <a:pt x="310" y="59"/>
                    <a:pt x="186" y="236"/>
                  </a:cubicBezTo>
                  <a:cubicBezTo>
                    <a:pt x="1" y="513"/>
                    <a:pt x="172" y="606"/>
                    <a:pt x="172" y="606"/>
                  </a:cubicBezTo>
                  <a:cubicBezTo>
                    <a:pt x="194" y="617"/>
                    <a:pt x="215" y="622"/>
                    <a:pt x="236" y="622"/>
                  </a:cubicBezTo>
                  <a:cubicBezTo>
                    <a:pt x="318" y="622"/>
                    <a:pt x="398" y="542"/>
                    <a:pt x="503" y="394"/>
                  </a:cubicBezTo>
                  <a:cubicBezTo>
                    <a:pt x="609" y="236"/>
                    <a:pt x="622" y="103"/>
                    <a:pt x="556" y="37"/>
                  </a:cubicBezTo>
                  <a:cubicBezTo>
                    <a:pt x="530" y="15"/>
                    <a:pt x="501" y="0"/>
                    <a:pt x="46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8"/>
            <p:cNvSpPr/>
            <p:nvPr/>
          </p:nvSpPr>
          <p:spPr>
            <a:xfrm>
              <a:off x="3211722" y="4269733"/>
              <a:ext cx="16245" cy="13877"/>
            </a:xfrm>
            <a:custGeom>
              <a:avLst/>
              <a:gdLst/>
              <a:ahLst/>
              <a:cxnLst/>
              <a:rect l="l" t="t" r="r" b="b"/>
              <a:pathLst>
                <a:path w="494" h="422" extrusionOk="0">
                  <a:moveTo>
                    <a:pt x="307" y="1"/>
                  </a:moveTo>
                  <a:cubicBezTo>
                    <a:pt x="296" y="1"/>
                    <a:pt x="287" y="3"/>
                    <a:pt x="282" y="5"/>
                  </a:cubicBezTo>
                  <a:cubicBezTo>
                    <a:pt x="255" y="5"/>
                    <a:pt x="242" y="71"/>
                    <a:pt x="162" y="124"/>
                  </a:cubicBezTo>
                  <a:cubicBezTo>
                    <a:pt x="140" y="142"/>
                    <a:pt x="120" y="150"/>
                    <a:pt x="102" y="150"/>
                  </a:cubicBezTo>
                  <a:cubicBezTo>
                    <a:pt x="69" y="150"/>
                    <a:pt x="43" y="124"/>
                    <a:pt x="17" y="97"/>
                  </a:cubicBezTo>
                  <a:cubicBezTo>
                    <a:pt x="16" y="96"/>
                    <a:pt x="15" y="95"/>
                    <a:pt x="14" y="95"/>
                  </a:cubicBezTo>
                  <a:cubicBezTo>
                    <a:pt x="1" y="95"/>
                    <a:pt x="188" y="421"/>
                    <a:pt x="310" y="421"/>
                  </a:cubicBezTo>
                  <a:cubicBezTo>
                    <a:pt x="335" y="421"/>
                    <a:pt x="357" y="408"/>
                    <a:pt x="374" y="376"/>
                  </a:cubicBezTo>
                  <a:cubicBezTo>
                    <a:pt x="374" y="376"/>
                    <a:pt x="494" y="244"/>
                    <a:pt x="454" y="124"/>
                  </a:cubicBezTo>
                  <a:cubicBezTo>
                    <a:pt x="432" y="29"/>
                    <a:pt x="351" y="1"/>
                    <a:pt x="307" y="1"/>
                  </a:cubicBezTo>
                  <a:close/>
                </a:path>
              </a:pathLst>
            </a:custGeom>
            <a:solidFill>
              <a:srgbClr val="885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8"/>
            <p:cNvSpPr/>
            <p:nvPr/>
          </p:nvSpPr>
          <p:spPr>
            <a:xfrm>
              <a:off x="3202251" y="4248127"/>
              <a:ext cx="25256" cy="33970"/>
            </a:xfrm>
            <a:custGeom>
              <a:avLst/>
              <a:gdLst/>
              <a:ahLst/>
              <a:cxnLst/>
              <a:rect l="l" t="t" r="r" b="b"/>
              <a:pathLst>
                <a:path w="768" h="1033" extrusionOk="0">
                  <a:moveTo>
                    <a:pt x="0" y="1"/>
                  </a:moveTo>
                  <a:lnTo>
                    <a:pt x="0" y="13"/>
                  </a:lnTo>
                  <a:cubicBezTo>
                    <a:pt x="14" y="93"/>
                    <a:pt x="239" y="728"/>
                    <a:pt x="318" y="795"/>
                  </a:cubicBezTo>
                  <a:cubicBezTo>
                    <a:pt x="332" y="804"/>
                    <a:pt x="352" y="812"/>
                    <a:pt x="375" y="812"/>
                  </a:cubicBezTo>
                  <a:cubicBezTo>
                    <a:pt x="418" y="812"/>
                    <a:pt x="475" y="787"/>
                    <a:pt x="543" y="701"/>
                  </a:cubicBezTo>
                  <a:lnTo>
                    <a:pt x="543" y="689"/>
                  </a:lnTo>
                  <a:cubicBezTo>
                    <a:pt x="563" y="669"/>
                    <a:pt x="589" y="657"/>
                    <a:pt x="612" y="657"/>
                  </a:cubicBezTo>
                  <a:cubicBezTo>
                    <a:pt x="620" y="657"/>
                    <a:pt x="628" y="659"/>
                    <a:pt x="636" y="662"/>
                  </a:cubicBezTo>
                  <a:cubicBezTo>
                    <a:pt x="702" y="675"/>
                    <a:pt x="742" y="768"/>
                    <a:pt x="742" y="848"/>
                  </a:cubicBezTo>
                  <a:cubicBezTo>
                    <a:pt x="729" y="940"/>
                    <a:pt x="662" y="1019"/>
                    <a:pt x="662" y="1019"/>
                  </a:cubicBezTo>
                  <a:lnTo>
                    <a:pt x="662" y="1033"/>
                  </a:lnTo>
                  <a:lnTo>
                    <a:pt x="676" y="1033"/>
                  </a:lnTo>
                  <a:cubicBezTo>
                    <a:pt x="689" y="1033"/>
                    <a:pt x="755" y="954"/>
                    <a:pt x="768" y="848"/>
                  </a:cubicBezTo>
                  <a:cubicBezTo>
                    <a:pt x="768" y="754"/>
                    <a:pt x="715" y="662"/>
                    <a:pt x="649" y="636"/>
                  </a:cubicBezTo>
                  <a:cubicBezTo>
                    <a:pt x="639" y="632"/>
                    <a:pt x="628" y="631"/>
                    <a:pt x="617" y="631"/>
                  </a:cubicBezTo>
                  <a:cubicBezTo>
                    <a:pt x="584" y="631"/>
                    <a:pt x="550" y="646"/>
                    <a:pt x="530" y="675"/>
                  </a:cubicBezTo>
                  <a:cubicBezTo>
                    <a:pt x="530" y="675"/>
                    <a:pt x="517" y="675"/>
                    <a:pt x="517" y="689"/>
                  </a:cubicBezTo>
                  <a:cubicBezTo>
                    <a:pt x="470" y="753"/>
                    <a:pt x="424" y="786"/>
                    <a:pt x="382" y="786"/>
                  </a:cubicBezTo>
                  <a:cubicBezTo>
                    <a:pt x="364" y="786"/>
                    <a:pt x="348" y="780"/>
                    <a:pt x="332" y="768"/>
                  </a:cubicBezTo>
                  <a:cubicBezTo>
                    <a:pt x="265" y="728"/>
                    <a:pt x="80" y="199"/>
                    <a:pt x="14" y="13"/>
                  </a:cubicBezTo>
                  <a:cubicBezTo>
                    <a:pt x="14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8"/>
            <p:cNvSpPr/>
            <p:nvPr/>
          </p:nvSpPr>
          <p:spPr>
            <a:xfrm>
              <a:off x="3207907" y="4294233"/>
              <a:ext cx="15719" cy="6577"/>
            </a:xfrm>
            <a:custGeom>
              <a:avLst/>
              <a:gdLst/>
              <a:ahLst/>
              <a:cxnLst/>
              <a:rect l="l" t="t" r="r" b="b"/>
              <a:pathLst>
                <a:path w="478" h="200" extrusionOk="0">
                  <a:moveTo>
                    <a:pt x="415" y="0"/>
                  </a:moveTo>
                  <a:cubicBezTo>
                    <a:pt x="196" y="0"/>
                    <a:pt x="1" y="81"/>
                    <a:pt x="1" y="81"/>
                  </a:cubicBezTo>
                  <a:cubicBezTo>
                    <a:pt x="1" y="81"/>
                    <a:pt x="27" y="134"/>
                    <a:pt x="54" y="200"/>
                  </a:cubicBezTo>
                  <a:cubicBezTo>
                    <a:pt x="146" y="160"/>
                    <a:pt x="305" y="107"/>
                    <a:pt x="477" y="107"/>
                  </a:cubicBezTo>
                  <a:cubicBezTo>
                    <a:pt x="477" y="54"/>
                    <a:pt x="464" y="2"/>
                    <a:pt x="464" y="2"/>
                  </a:cubicBezTo>
                  <a:cubicBezTo>
                    <a:pt x="447" y="1"/>
                    <a:pt x="431" y="0"/>
                    <a:pt x="4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8"/>
            <p:cNvSpPr/>
            <p:nvPr/>
          </p:nvSpPr>
          <p:spPr>
            <a:xfrm>
              <a:off x="3209650" y="4297751"/>
              <a:ext cx="14404" cy="8024"/>
            </a:xfrm>
            <a:custGeom>
              <a:avLst/>
              <a:gdLst/>
              <a:ahLst/>
              <a:cxnLst/>
              <a:rect l="l" t="t" r="r" b="b"/>
              <a:pathLst>
                <a:path w="438" h="244" extrusionOk="0">
                  <a:moveTo>
                    <a:pt x="424" y="0"/>
                  </a:moveTo>
                  <a:cubicBezTo>
                    <a:pt x="252" y="0"/>
                    <a:pt x="93" y="53"/>
                    <a:pt x="1" y="93"/>
                  </a:cubicBezTo>
                  <a:cubicBezTo>
                    <a:pt x="48" y="163"/>
                    <a:pt x="115" y="243"/>
                    <a:pt x="211" y="243"/>
                  </a:cubicBezTo>
                  <a:cubicBezTo>
                    <a:pt x="224" y="243"/>
                    <a:pt x="238" y="242"/>
                    <a:pt x="252" y="239"/>
                  </a:cubicBezTo>
                  <a:cubicBezTo>
                    <a:pt x="398" y="198"/>
                    <a:pt x="437" y="93"/>
                    <a:pt x="424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8"/>
            <p:cNvSpPr/>
            <p:nvPr/>
          </p:nvSpPr>
          <p:spPr>
            <a:xfrm>
              <a:off x="3180053" y="4297291"/>
              <a:ext cx="26571" cy="14173"/>
            </a:xfrm>
            <a:custGeom>
              <a:avLst/>
              <a:gdLst/>
              <a:ahLst/>
              <a:cxnLst/>
              <a:rect l="l" t="t" r="r" b="b"/>
              <a:pathLst>
                <a:path w="808" h="431" extrusionOk="0">
                  <a:moveTo>
                    <a:pt x="496" y="1"/>
                  </a:moveTo>
                  <a:cubicBezTo>
                    <a:pt x="452" y="1"/>
                    <a:pt x="406" y="5"/>
                    <a:pt x="358" y="14"/>
                  </a:cubicBezTo>
                  <a:cubicBezTo>
                    <a:pt x="146" y="54"/>
                    <a:pt x="1" y="173"/>
                    <a:pt x="27" y="292"/>
                  </a:cubicBezTo>
                  <a:cubicBezTo>
                    <a:pt x="37" y="372"/>
                    <a:pt x="146" y="430"/>
                    <a:pt x="291" y="430"/>
                  </a:cubicBezTo>
                  <a:cubicBezTo>
                    <a:pt x="337" y="430"/>
                    <a:pt x="386" y="424"/>
                    <a:pt x="437" y="411"/>
                  </a:cubicBezTo>
                  <a:cubicBezTo>
                    <a:pt x="649" y="371"/>
                    <a:pt x="808" y="253"/>
                    <a:pt x="781" y="133"/>
                  </a:cubicBezTo>
                  <a:cubicBezTo>
                    <a:pt x="761" y="51"/>
                    <a:pt x="645" y="1"/>
                    <a:pt x="496" y="1"/>
                  </a:cubicBezTo>
                  <a:close/>
                </a:path>
              </a:pathLst>
            </a:custGeom>
            <a:solidFill>
              <a:srgbClr val="77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8"/>
            <p:cNvSpPr/>
            <p:nvPr/>
          </p:nvSpPr>
          <p:spPr>
            <a:xfrm>
              <a:off x="3143518" y="4292950"/>
              <a:ext cx="33082" cy="30254"/>
            </a:xfrm>
            <a:custGeom>
              <a:avLst/>
              <a:gdLst/>
              <a:ahLst/>
              <a:cxnLst/>
              <a:rect l="l" t="t" r="r" b="b"/>
              <a:pathLst>
                <a:path w="1006" h="920" extrusionOk="0">
                  <a:moveTo>
                    <a:pt x="609" y="0"/>
                  </a:moveTo>
                  <a:cubicBezTo>
                    <a:pt x="609" y="0"/>
                    <a:pt x="0" y="27"/>
                    <a:pt x="198" y="583"/>
                  </a:cubicBezTo>
                  <a:cubicBezTo>
                    <a:pt x="284" y="822"/>
                    <a:pt x="441" y="919"/>
                    <a:pt x="594" y="919"/>
                  </a:cubicBezTo>
                  <a:cubicBezTo>
                    <a:pt x="796" y="919"/>
                    <a:pt x="991" y="750"/>
                    <a:pt x="1006" y="517"/>
                  </a:cubicBezTo>
                  <a:lnTo>
                    <a:pt x="609" y="0"/>
                  </a:lnTo>
                  <a:close/>
                </a:path>
              </a:pathLst>
            </a:custGeom>
            <a:solidFill>
              <a:srgbClr val="885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8"/>
            <p:cNvSpPr/>
            <p:nvPr/>
          </p:nvSpPr>
          <p:spPr>
            <a:xfrm>
              <a:off x="3152627" y="4299330"/>
              <a:ext cx="19632" cy="13253"/>
            </a:xfrm>
            <a:custGeom>
              <a:avLst/>
              <a:gdLst/>
              <a:ahLst/>
              <a:cxnLst/>
              <a:rect l="l" t="t" r="r" b="b"/>
              <a:pathLst>
                <a:path w="597" h="403" extrusionOk="0">
                  <a:moveTo>
                    <a:pt x="285" y="0"/>
                  </a:moveTo>
                  <a:cubicBezTo>
                    <a:pt x="226" y="0"/>
                    <a:pt x="169" y="15"/>
                    <a:pt x="120" y="45"/>
                  </a:cubicBezTo>
                  <a:cubicBezTo>
                    <a:pt x="27" y="111"/>
                    <a:pt x="0" y="244"/>
                    <a:pt x="0" y="256"/>
                  </a:cubicBezTo>
                  <a:lnTo>
                    <a:pt x="14" y="270"/>
                  </a:lnTo>
                  <a:lnTo>
                    <a:pt x="27" y="256"/>
                  </a:lnTo>
                  <a:cubicBezTo>
                    <a:pt x="27" y="256"/>
                    <a:pt x="41" y="124"/>
                    <a:pt x="133" y="58"/>
                  </a:cubicBezTo>
                  <a:cubicBezTo>
                    <a:pt x="175" y="33"/>
                    <a:pt x="217" y="24"/>
                    <a:pt x="262" y="24"/>
                  </a:cubicBezTo>
                  <a:cubicBezTo>
                    <a:pt x="288" y="24"/>
                    <a:pt x="315" y="27"/>
                    <a:pt x="345" y="32"/>
                  </a:cubicBezTo>
                  <a:cubicBezTo>
                    <a:pt x="583" y="71"/>
                    <a:pt x="570" y="389"/>
                    <a:pt x="570" y="389"/>
                  </a:cubicBezTo>
                  <a:cubicBezTo>
                    <a:pt x="570" y="389"/>
                    <a:pt x="570" y="402"/>
                    <a:pt x="583" y="402"/>
                  </a:cubicBezTo>
                  <a:lnTo>
                    <a:pt x="597" y="389"/>
                  </a:lnTo>
                  <a:cubicBezTo>
                    <a:pt x="597" y="389"/>
                    <a:pt x="597" y="58"/>
                    <a:pt x="345" y="5"/>
                  </a:cubicBezTo>
                  <a:cubicBezTo>
                    <a:pt x="325" y="2"/>
                    <a:pt x="304" y="0"/>
                    <a:pt x="285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8"/>
            <p:cNvSpPr/>
            <p:nvPr/>
          </p:nvSpPr>
          <p:spPr>
            <a:xfrm>
              <a:off x="3159599" y="4303671"/>
              <a:ext cx="10918" cy="5426"/>
            </a:xfrm>
            <a:custGeom>
              <a:avLst/>
              <a:gdLst/>
              <a:ahLst/>
              <a:cxnLst/>
              <a:rect l="l" t="t" r="r" b="b"/>
              <a:pathLst>
                <a:path w="332" h="165" extrusionOk="0">
                  <a:moveTo>
                    <a:pt x="234" y="1"/>
                  </a:moveTo>
                  <a:cubicBezTo>
                    <a:pt x="94" y="1"/>
                    <a:pt x="0" y="151"/>
                    <a:pt x="0" y="151"/>
                  </a:cubicBezTo>
                  <a:lnTo>
                    <a:pt x="0" y="165"/>
                  </a:lnTo>
                  <a:lnTo>
                    <a:pt x="27" y="165"/>
                  </a:lnTo>
                  <a:cubicBezTo>
                    <a:pt x="27" y="153"/>
                    <a:pt x="113" y="18"/>
                    <a:pt x="244" y="18"/>
                  </a:cubicBezTo>
                  <a:cubicBezTo>
                    <a:pt x="267" y="18"/>
                    <a:pt x="292" y="22"/>
                    <a:pt x="318" y="32"/>
                  </a:cubicBezTo>
                  <a:cubicBezTo>
                    <a:pt x="318" y="36"/>
                    <a:pt x="319" y="38"/>
                    <a:pt x="321" y="38"/>
                  </a:cubicBezTo>
                  <a:cubicBezTo>
                    <a:pt x="326" y="38"/>
                    <a:pt x="332" y="32"/>
                    <a:pt x="332" y="32"/>
                  </a:cubicBezTo>
                  <a:cubicBezTo>
                    <a:pt x="332" y="32"/>
                    <a:pt x="332" y="18"/>
                    <a:pt x="318" y="18"/>
                  </a:cubicBezTo>
                  <a:cubicBezTo>
                    <a:pt x="289" y="6"/>
                    <a:pt x="261" y="1"/>
                    <a:pt x="234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8"/>
            <p:cNvSpPr/>
            <p:nvPr/>
          </p:nvSpPr>
          <p:spPr>
            <a:xfrm>
              <a:off x="3193109" y="4277560"/>
              <a:ext cx="9635" cy="9241"/>
            </a:xfrm>
            <a:custGeom>
              <a:avLst/>
              <a:gdLst/>
              <a:ahLst/>
              <a:cxnLst/>
              <a:rect l="l" t="t" r="r" b="b"/>
              <a:pathLst>
                <a:path w="293" h="281" extrusionOk="0">
                  <a:moveTo>
                    <a:pt x="135" y="0"/>
                  </a:moveTo>
                  <a:cubicBezTo>
                    <a:pt x="115" y="0"/>
                    <a:pt x="97" y="6"/>
                    <a:pt x="80" y="18"/>
                  </a:cubicBezTo>
                  <a:cubicBezTo>
                    <a:pt x="14" y="59"/>
                    <a:pt x="1" y="138"/>
                    <a:pt x="54" y="204"/>
                  </a:cubicBezTo>
                  <a:cubicBezTo>
                    <a:pt x="83" y="253"/>
                    <a:pt x="134" y="280"/>
                    <a:pt x="180" y="280"/>
                  </a:cubicBezTo>
                  <a:cubicBezTo>
                    <a:pt x="196" y="280"/>
                    <a:pt x="212" y="277"/>
                    <a:pt x="225" y="270"/>
                  </a:cubicBezTo>
                  <a:cubicBezTo>
                    <a:pt x="278" y="230"/>
                    <a:pt x="292" y="151"/>
                    <a:pt x="252" y="85"/>
                  </a:cubicBezTo>
                  <a:cubicBezTo>
                    <a:pt x="225" y="30"/>
                    <a:pt x="178" y="0"/>
                    <a:pt x="1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8"/>
            <p:cNvSpPr/>
            <p:nvPr/>
          </p:nvSpPr>
          <p:spPr>
            <a:xfrm>
              <a:off x="3099024" y="4229679"/>
              <a:ext cx="16212" cy="21079"/>
            </a:xfrm>
            <a:custGeom>
              <a:avLst/>
              <a:gdLst/>
              <a:ahLst/>
              <a:cxnLst/>
              <a:rect l="l" t="t" r="r" b="b"/>
              <a:pathLst>
                <a:path w="493" h="641" extrusionOk="0">
                  <a:moveTo>
                    <a:pt x="235" y="1"/>
                  </a:moveTo>
                  <a:cubicBezTo>
                    <a:pt x="224" y="1"/>
                    <a:pt x="212" y="6"/>
                    <a:pt x="201" y="18"/>
                  </a:cubicBezTo>
                  <a:cubicBezTo>
                    <a:pt x="95" y="138"/>
                    <a:pt x="347" y="482"/>
                    <a:pt x="347" y="482"/>
                  </a:cubicBezTo>
                  <a:cubicBezTo>
                    <a:pt x="347" y="482"/>
                    <a:pt x="127" y="246"/>
                    <a:pt x="39" y="246"/>
                  </a:cubicBezTo>
                  <a:cubicBezTo>
                    <a:pt x="14" y="246"/>
                    <a:pt x="0" y="264"/>
                    <a:pt x="3" y="310"/>
                  </a:cubicBezTo>
                  <a:cubicBezTo>
                    <a:pt x="16" y="509"/>
                    <a:pt x="347" y="641"/>
                    <a:pt x="347" y="641"/>
                  </a:cubicBezTo>
                  <a:lnTo>
                    <a:pt x="492" y="535"/>
                  </a:lnTo>
                  <a:cubicBezTo>
                    <a:pt x="492" y="535"/>
                    <a:pt x="351" y="1"/>
                    <a:pt x="235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8"/>
            <p:cNvSpPr/>
            <p:nvPr/>
          </p:nvSpPr>
          <p:spPr>
            <a:xfrm>
              <a:off x="3111718" y="4494701"/>
              <a:ext cx="119274" cy="7202"/>
            </a:xfrm>
            <a:custGeom>
              <a:avLst/>
              <a:gdLst/>
              <a:ahLst/>
              <a:cxnLst/>
              <a:rect l="l" t="t" r="r" b="b"/>
              <a:pathLst>
                <a:path w="3627" h="219" extrusionOk="0">
                  <a:moveTo>
                    <a:pt x="10" y="1"/>
                  </a:moveTo>
                  <a:cubicBezTo>
                    <a:pt x="6" y="1"/>
                    <a:pt x="0" y="7"/>
                    <a:pt x="0" y="7"/>
                  </a:cubicBezTo>
                  <a:cubicBezTo>
                    <a:pt x="0" y="20"/>
                    <a:pt x="0" y="20"/>
                    <a:pt x="14" y="20"/>
                  </a:cubicBezTo>
                  <a:cubicBezTo>
                    <a:pt x="517" y="165"/>
                    <a:pt x="1086" y="206"/>
                    <a:pt x="1615" y="218"/>
                  </a:cubicBezTo>
                  <a:cubicBezTo>
                    <a:pt x="2674" y="218"/>
                    <a:pt x="3600" y="33"/>
                    <a:pt x="3614" y="33"/>
                  </a:cubicBezTo>
                  <a:cubicBezTo>
                    <a:pt x="3627" y="33"/>
                    <a:pt x="3627" y="33"/>
                    <a:pt x="3627" y="20"/>
                  </a:cubicBezTo>
                  <a:cubicBezTo>
                    <a:pt x="3627" y="20"/>
                    <a:pt x="3621" y="14"/>
                    <a:pt x="3617" y="14"/>
                  </a:cubicBezTo>
                  <a:cubicBezTo>
                    <a:pt x="3616" y="14"/>
                    <a:pt x="3614" y="16"/>
                    <a:pt x="3614" y="20"/>
                  </a:cubicBezTo>
                  <a:cubicBezTo>
                    <a:pt x="3597" y="20"/>
                    <a:pt x="2688" y="193"/>
                    <a:pt x="1642" y="193"/>
                  </a:cubicBezTo>
                  <a:cubicBezTo>
                    <a:pt x="1101" y="193"/>
                    <a:pt x="524" y="147"/>
                    <a:pt x="14" y="7"/>
                  </a:cubicBezTo>
                  <a:cubicBezTo>
                    <a:pt x="14" y="2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8"/>
            <p:cNvSpPr/>
            <p:nvPr/>
          </p:nvSpPr>
          <p:spPr>
            <a:xfrm>
              <a:off x="3198765" y="4402195"/>
              <a:ext cx="37456" cy="7070"/>
            </a:xfrm>
            <a:custGeom>
              <a:avLst/>
              <a:gdLst/>
              <a:ahLst/>
              <a:cxnLst/>
              <a:rect l="l" t="t" r="r" b="b"/>
              <a:pathLst>
                <a:path w="1139" h="215" extrusionOk="0">
                  <a:moveTo>
                    <a:pt x="1112" y="1"/>
                  </a:moveTo>
                  <a:cubicBezTo>
                    <a:pt x="796" y="123"/>
                    <a:pt x="447" y="188"/>
                    <a:pt x="105" y="188"/>
                  </a:cubicBezTo>
                  <a:cubicBezTo>
                    <a:pt x="75" y="188"/>
                    <a:pt x="44" y="187"/>
                    <a:pt x="14" y="186"/>
                  </a:cubicBezTo>
                  <a:lnTo>
                    <a:pt x="14" y="199"/>
                  </a:lnTo>
                  <a:cubicBezTo>
                    <a:pt x="0" y="213"/>
                    <a:pt x="14" y="213"/>
                    <a:pt x="14" y="213"/>
                  </a:cubicBezTo>
                  <a:cubicBezTo>
                    <a:pt x="45" y="214"/>
                    <a:pt x="77" y="214"/>
                    <a:pt x="108" y="214"/>
                  </a:cubicBezTo>
                  <a:cubicBezTo>
                    <a:pt x="458" y="214"/>
                    <a:pt x="797" y="149"/>
                    <a:pt x="1126" y="27"/>
                  </a:cubicBezTo>
                  <a:cubicBezTo>
                    <a:pt x="1126" y="27"/>
                    <a:pt x="1139" y="14"/>
                    <a:pt x="1126" y="14"/>
                  </a:cubicBezTo>
                  <a:cubicBezTo>
                    <a:pt x="1126" y="1"/>
                    <a:pt x="1126" y="1"/>
                    <a:pt x="111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6" name="Google Shape;5076;p38"/>
          <p:cNvGrpSpPr/>
          <p:nvPr/>
        </p:nvGrpSpPr>
        <p:grpSpPr>
          <a:xfrm rot="644887">
            <a:off x="5671516" y="672551"/>
            <a:ext cx="494953" cy="494904"/>
            <a:chOff x="5341401" y="1215225"/>
            <a:chExt cx="494931" cy="494882"/>
          </a:xfrm>
        </p:grpSpPr>
        <p:sp>
          <p:nvSpPr>
            <p:cNvPr id="5077" name="Google Shape;5077;p38"/>
            <p:cNvSpPr/>
            <p:nvPr/>
          </p:nvSpPr>
          <p:spPr>
            <a:xfrm>
              <a:off x="5341401" y="1215225"/>
              <a:ext cx="494931" cy="494882"/>
            </a:xfrm>
            <a:custGeom>
              <a:avLst/>
              <a:gdLst/>
              <a:ahLst/>
              <a:cxnLst/>
              <a:rect l="l" t="t" r="r" b="b"/>
              <a:pathLst>
                <a:path w="10272" h="10271" extrusionOk="0">
                  <a:moveTo>
                    <a:pt x="4408" y="6380"/>
                  </a:moveTo>
                  <a:cubicBezTo>
                    <a:pt x="4157" y="6724"/>
                    <a:pt x="4024" y="7041"/>
                    <a:pt x="3998" y="7320"/>
                  </a:cubicBezTo>
                  <a:cubicBezTo>
                    <a:pt x="3984" y="7041"/>
                    <a:pt x="3852" y="6724"/>
                    <a:pt x="3601" y="6380"/>
                  </a:cubicBezTo>
                  <a:close/>
                  <a:moveTo>
                    <a:pt x="6684" y="6380"/>
                  </a:moveTo>
                  <a:cubicBezTo>
                    <a:pt x="6433" y="6724"/>
                    <a:pt x="6301" y="7041"/>
                    <a:pt x="6274" y="7320"/>
                  </a:cubicBezTo>
                  <a:cubicBezTo>
                    <a:pt x="6260" y="7041"/>
                    <a:pt x="6128" y="6724"/>
                    <a:pt x="5877" y="6380"/>
                  </a:cubicBezTo>
                  <a:close/>
                  <a:moveTo>
                    <a:pt x="3998" y="7465"/>
                  </a:moveTo>
                  <a:cubicBezTo>
                    <a:pt x="4010" y="7532"/>
                    <a:pt x="4010" y="7585"/>
                    <a:pt x="4024" y="7650"/>
                  </a:cubicBezTo>
                  <a:lnTo>
                    <a:pt x="3971" y="7650"/>
                  </a:lnTo>
                  <a:cubicBezTo>
                    <a:pt x="3984" y="7585"/>
                    <a:pt x="3998" y="7532"/>
                    <a:pt x="3998" y="7465"/>
                  </a:cubicBezTo>
                  <a:close/>
                  <a:moveTo>
                    <a:pt x="6274" y="7465"/>
                  </a:moveTo>
                  <a:cubicBezTo>
                    <a:pt x="6287" y="7532"/>
                    <a:pt x="6287" y="7585"/>
                    <a:pt x="6301" y="7650"/>
                  </a:cubicBezTo>
                  <a:lnTo>
                    <a:pt x="6248" y="7650"/>
                  </a:lnTo>
                  <a:cubicBezTo>
                    <a:pt x="6260" y="7585"/>
                    <a:pt x="6274" y="7532"/>
                    <a:pt x="6274" y="7465"/>
                  </a:cubicBezTo>
                  <a:close/>
                  <a:moveTo>
                    <a:pt x="5308" y="8524"/>
                  </a:moveTo>
                  <a:cubicBezTo>
                    <a:pt x="5202" y="8709"/>
                    <a:pt x="5149" y="8894"/>
                    <a:pt x="5136" y="9067"/>
                  </a:cubicBezTo>
                  <a:cubicBezTo>
                    <a:pt x="5122" y="8894"/>
                    <a:pt x="5069" y="8709"/>
                    <a:pt x="4977" y="8524"/>
                  </a:cubicBezTo>
                  <a:cubicBezTo>
                    <a:pt x="5030" y="8524"/>
                    <a:pt x="5083" y="8538"/>
                    <a:pt x="5136" y="8538"/>
                  </a:cubicBezTo>
                  <a:cubicBezTo>
                    <a:pt x="5202" y="8538"/>
                    <a:pt x="5255" y="8524"/>
                    <a:pt x="5308" y="8524"/>
                  </a:cubicBezTo>
                  <a:close/>
                  <a:moveTo>
                    <a:pt x="5096" y="0"/>
                  </a:moveTo>
                  <a:cubicBezTo>
                    <a:pt x="3971" y="0"/>
                    <a:pt x="2939" y="596"/>
                    <a:pt x="2369" y="1535"/>
                  </a:cubicBezTo>
                  <a:cubicBezTo>
                    <a:pt x="1748" y="1549"/>
                    <a:pt x="1165" y="1800"/>
                    <a:pt x="715" y="2250"/>
                  </a:cubicBezTo>
                  <a:cubicBezTo>
                    <a:pt x="252" y="2700"/>
                    <a:pt x="1" y="3309"/>
                    <a:pt x="1" y="3958"/>
                  </a:cubicBezTo>
                  <a:cubicBezTo>
                    <a:pt x="1" y="5202"/>
                    <a:pt x="940" y="6221"/>
                    <a:pt x="2145" y="6367"/>
                  </a:cubicBezTo>
                  <a:cubicBezTo>
                    <a:pt x="1866" y="6737"/>
                    <a:pt x="1721" y="7094"/>
                    <a:pt x="1721" y="7385"/>
                  </a:cubicBezTo>
                  <a:cubicBezTo>
                    <a:pt x="1721" y="8021"/>
                    <a:pt x="2237" y="8538"/>
                    <a:pt x="2859" y="8538"/>
                  </a:cubicBezTo>
                  <a:cubicBezTo>
                    <a:pt x="2912" y="8538"/>
                    <a:pt x="2978" y="8524"/>
                    <a:pt x="3031" y="8524"/>
                  </a:cubicBezTo>
                  <a:cubicBezTo>
                    <a:pt x="2912" y="8736"/>
                    <a:pt x="2859" y="8947"/>
                    <a:pt x="2859" y="9133"/>
                  </a:cubicBezTo>
                  <a:cubicBezTo>
                    <a:pt x="2859" y="9768"/>
                    <a:pt x="3375" y="10271"/>
                    <a:pt x="3998" y="10271"/>
                  </a:cubicBezTo>
                  <a:cubicBezTo>
                    <a:pt x="4607" y="10271"/>
                    <a:pt x="5096" y="9808"/>
                    <a:pt x="5136" y="9212"/>
                  </a:cubicBezTo>
                  <a:cubicBezTo>
                    <a:pt x="5175" y="9808"/>
                    <a:pt x="5678" y="10271"/>
                    <a:pt x="6274" y="10271"/>
                  </a:cubicBezTo>
                  <a:cubicBezTo>
                    <a:pt x="6910" y="10271"/>
                    <a:pt x="7425" y="9768"/>
                    <a:pt x="7425" y="9133"/>
                  </a:cubicBezTo>
                  <a:cubicBezTo>
                    <a:pt x="7425" y="8947"/>
                    <a:pt x="7360" y="8736"/>
                    <a:pt x="7254" y="8524"/>
                  </a:cubicBezTo>
                  <a:cubicBezTo>
                    <a:pt x="7307" y="8524"/>
                    <a:pt x="7360" y="8538"/>
                    <a:pt x="7413" y="8538"/>
                  </a:cubicBezTo>
                  <a:cubicBezTo>
                    <a:pt x="8048" y="8538"/>
                    <a:pt x="8563" y="8021"/>
                    <a:pt x="8563" y="7385"/>
                  </a:cubicBezTo>
                  <a:cubicBezTo>
                    <a:pt x="8563" y="7094"/>
                    <a:pt x="8418" y="6750"/>
                    <a:pt x="8154" y="6380"/>
                  </a:cubicBezTo>
                  <a:lnTo>
                    <a:pt x="8286" y="6380"/>
                  </a:lnTo>
                  <a:cubicBezTo>
                    <a:pt x="9384" y="6380"/>
                    <a:pt x="10271" y="5480"/>
                    <a:pt x="10271" y="4382"/>
                  </a:cubicBezTo>
                  <a:cubicBezTo>
                    <a:pt x="10271" y="3282"/>
                    <a:pt x="9384" y="2396"/>
                    <a:pt x="8286" y="2396"/>
                  </a:cubicBezTo>
                  <a:lnTo>
                    <a:pt x="8180" y="2396"/>
                  </a:lnTo>
                  <a:cubicBezTo>
                    <a:pt x="8034" y="1814"/>
                    <a:pt x="7716" y="1284"/>
                    <a:pt x="7280" y="861"/>
                  </a:cubicBezTo>
                  <a:cubicBezTo>
                    <a:pt x="6684" y="305"/>
                    <a:pt x="5904" y="0"/>
                    <a:pt x="50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8"/>
            <p:cNvSpPr/>
            <p:nvPr/>
          </p:nvSpPr>
          <p:spPr>
            <a:xfrm>
              <a:off x="5454245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4" y="0"/>
                  </a:moveTo>
                  <a:cubicBezTo>
                    <a:pt x="487" y="0"/>
                    <a:pt x="451" y="13"/>
                    <a:pt x="424" y="40"/>
                  </a:cubicBezTo>
                  <a:cubicBezTo>
                    <a:pt x="265" y="225"/>
                    <a:pt x="1" y="596"/>
                    <a:pt x="1" y="860"/>
                  </a:cubicBezTo>
                  <a:cubicBezTo>
                    <a:pt x="1" y="1152"/>
                    <a:pt x="239" y="1390"/>
                    <a:pt x="517" y="1390"/>
                  </a:cubicBezTo>
                  <a:cubicBezTo>
                    <a:pt x="809" y="1390"/>
                    <a:pt x="1047" y="1152"/>
                    <a:pt x="1047" y="860"/>
                  </a:cubicBezTo>
                  <a:cubicBezTo>
                    <a:pt x="1047" y="596"/>
                    <a:pt x="768" y="225"/>
                    <a:pt x="623" y="40"/>
                  </a:cubicBezTo>
                  <a:cubicBezTo>
                    <a:pt x="597" y="13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8"/>
            <p:cNvSpPr/>
            <p:nvPr/>
          </p:nvSpPr>
          <p:spPr>
            <a:xfrm>
              <a:off x="5563956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3" y="0"/>
                  </a:moveTo>
                  <a:cubicBezTo>
                    <a:pt x="487" y="0"/>
                    <a:pt x="450" y="13"/>
                    <a:pt x="424" y="40"/>
                  </a:cubicBezTo>
                  <a:cubicBezTo>
                    <a:pt x="265" y="225"/>
                    <a:pt x="0" y="596"/>
                    <a:pt x="0" y="860"/>
                  </a:cubicBezTo>
                  <a:cubicBezTo>
                    <a:pt x="0" y="1152"/>
                    <a:pt x="239" y="1390"/>
                    <a:pt x="517" y="1390"/>
                  </a:cubicBezTo>
                  <a:cubicBezTo>
                    <a:pt x="808" y="1390"/>
                    <a:pt x="1046" y="1152"/>
                    <a:pt x="1046" y="860"/>
                  </a:cubicBezTo>
                  <a:cubicBezTo>
                    <a:pt x="1046" y="596"/>
                    <a:pt x="768" y="225"/>
                    <a:pt x="623" y="40"/>
                  </a:cubicBezTo>
                  <a:cubicBezTo>
                    <a:pt x="596" y="13"/>
                    <a:pt x="560" y="0"/>
                    <a:pt x="523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8"/>
            <p:cNvSpPr/>
            <p:nvPr/>
          </p:nvSpPr>
          <p:spPr>
            <a:xfrm>
              <a:off x="5673619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4" y="0"/>
                  </a:moveTo>
                  <a:cubicBezTo>
                    <a:pt x="487" y="0"/>
                    <a:pt x="451" y="13"/>
                    <a:pt x="424" y="40"/>
                  </a:cubicBezTo>
                  <a:cubicBezTo>
                    <a:pt x="279" y="225"/>
                    <a:pt x="1" y="596"/>
                    <a:pt x="1" y="860"/>
                  </a:cubicBezTo>
                  <a:cubicBezTo>
                    <a:pt x="1" y="1152"/>
                    <a:pt x="239" y="1390"/>
                    <a:pt x="518" y="1390"/>
                  </a:cubicBezTo>
                  <a:cubicBezTo>
                    <a:pt x="809" y="1390"/>
                    <a:pt x="1047" y="1152"/>
                    <a:pt x="1047" y="860"/>
                  </a:cubicBezTo>
                  <a:cubicBezTo>
                    <a:pt x="1047" y="596"/>
                    <a:pt x="768" y="225"/>
                    <a:pt x="623" y="40"/>
                  </a:cubicBezTo>
                  <a:cubicBezTo>
                    <a:pt x="597" y="13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8"/>
            <p:cNvSpPr/>
            <p:nvPr/>
          </p:nvSpPr>
          <p:spPr>
            <a:xfrm>
              <a:off x="5509125" y="1613307"/>
              <a:ext cx="50447" cy="67504"/>
            </a:xfrm>
            <a:custGeom>
              <a:avLst/>
              <a:gdLst/>
              <a:ahLst/>
              <a:cxnLst/>
              <a:rect l="l" t="t" r="r" b="b"/>
              <a:pathLst>
                <a:path w="1047" h="1401" extrusionOk="0">
                  <a:moveTo>
                    <a:pt x="523" y="1"/>
                  </a:moveTo>
                  <a:cubicBezTo>
                    <a:pt x="487" y="1"/>
                    <a:pt x="450" y="17"/>
                    <a:pt x="424" y="50"/>
                  </a:cubicBezTo>
                  <a:cubicBezTo>
                    <a:pt x="265" y="235"/>
                    <a:pt x="0" y="606"/>
                    <a:pt x="0" y="871"/>
                  </a:cubicBezTo>
                  <a:cubicBezTo>
                    <a:pt x="0" y="1162"/>
                    <a:pt x="238" y="1400"/>
                    <a:pt x="517" y="1400"/>
                  </a:cubicBezTo>
                  <a:cubicBezTo>
                    <a:pt x="808" y="1400"/>
                    <a:pt x="1046" y="1162"/>
                    <a:pt x="1046" y="871"/>
                  </a:cubicBezTo>
                  <a:cubicBezTo>
                    <a:pt x="1046" y="606"/>
                    <a:pt x="768" y="235"/>
                    <a:pt x="623" y="50"/>
                  </a:cubicBezTo>
                  <a:cubicBezTo>
                    <a:pt x="596" y="17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8"/>
            <p:cNvSpPr/>
            <p:nvPr/>
          </p:nvSpPr>
          <p:spPr>
            <a:xfrm>
              <a:off x="5618788" y="1613307"/>
              <a:ext cx="50447" cy="67504"/>
            </a:xfrm>
            <a:custGeom>
              <a:avLst/>
              <a:gdLst/>
              <a:ahLst/>
              <a:cxnLst/>
              <a:rect l="l" t="t" r="r" b="b"/>
              <a:pathLst>
                <a:path w="1047" h="1401" extrusionOk="0">
                  <a:moveTo>
                    <a:pt x="524" y="1"/>
                  </a:moveTo>
                  <a:cubicBezTo>
                    <a:pt x="487" y="1"/>
                    <a:pt x="451" y="17"/>
                    <a:pt x="424" y="50"/>
                  </a:cubicBezTo>
                  <a:cubicBezTo>
                    <a:pt x="279" y="235"/>
                    <a:pt x="1" y="606"/>
                    <a:pt x="1" y="871"/>
                  </a:cubicBezTo>
                  <a:cubicBezTo>
                    <a:pt x="1" y="1162"/>
                    <a:pt x="239" y="1400"/>
                    <a:pt x="517" y="1400"/>
                  </a:cubicBezTo>
                  <a:cubicBezTo>
                    <a:pt x="808" y="1400"/>
                    <a:pt x="1047" y="1162"/>
                    <a:pt x="1047" y="871"/>
                  </a:cubicBezTo>
                  <a:cubicBezTo>
                    <a:pt x="1047" y="606"/>
                    <a:pt x="768" y="235"/>
                    <a:pt x="623" y="50"/>
                  </a:cubicBezTo>
                  <a:cubicBezTo>
                    <a:pt x="597" y="17"/>
                    <a:pt x="560" y="1"/>
                    <a:pt x="52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8"/>
            <p:cNvSpPr/>
            <p:nvPr/>
          </p:nvSpPr>
          <p:spPr>
            <a:xfrm>
              <a:off x="5371371" y="1245194"/>
              <a:ext cx="435618" cy="247514"/>
            </a:xfrm>
            <a:custGeom>
              <a:avLst/>
              <a:gdLst/>
              <a:ahLst/>
              <a:cxnLst/>
              <a:rect l="l" t="t" r="r" b="b"/>
              <a:pathLst>
                <a:path w="9041" h="5137" extrusionOk="0">
                  <a:moveTo>
                    <a:pt x="4474" y="1"/>
                  </a:moveTo>
                  <a:cubicBezTo>
                    <a:pt x="3415" y="1"/>
                    <a:pt x="2502" y="649"/>
                    <a:pt x="2118" y="1562"/>
                  </a:cubicBezTo>
                  <a:cubicBezTo>
                    <a:pt x="2012" y="1549"/>
                    <a:pt x="1906" y="1536"/>
                    <a:pt x="1800" y="1536"/>
                  </a:cubicBezTo>
                  <a:cubicBezTo>
                    <a:pt x="808" y="1536"/>
                    <a:pt x="0" y="2343"/>
                    <a:pt x="0" y="3336"/>
                  </a:cubicBezTo>
                  <a:cubicBezTo>
                    <a:pt x="0" y="4328"/>
                    <a:pt x="808" y="5136"/>
                    <a:pt x="1800" y="5136"/>
                  </a:cubicBezTo>
                  <a:lnTo>
                    <a:pt x="7664" y="5136"/>
                  </a:lnTo>
                  <a:cubicBezTo>
                    <a:pt x="8418" y="5136"/>
                    <a:pt x="9041" y="4527"/>
                    <a:pt x="9041" y="3760"/>
                  </a:cubicBezTo>
                  <a:cubicBezTo>
                    <a:pt x="9041" y="3005"/>
                    <a:pt x="8418" y="2383"/>
                    <a:pt x="7664" y="2383"/>
                  </a:cubicBezTo>
                  <a:lnTo>
                    <a:pt x="7041" y="2383"/>
                  </a:lnTo>
                  <a:cubicBezTo>
                    <a:pt x="6949" y="1059"/>
                    <a:pt x="5838" y="1"/>
                    <a:pt x="447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4" name="Google Shape;5084;p38"/>
          <p:cNvGrpSpPr/>
          <p:nvPr/>
        </p:nvGrpSpPr>
        <p:grpSpPr>
          <a:xfrm rot="-612387">
            <a:off x="4820922" y="1376263"/>
            <a:ext cx="494943" cy="491715"/>
            <a:chOff x="6699086" y="1217152"/>
            <a:chExt cx="494931" cy="491702"/>
          </a:xfrm>
        </p:grpSpPr>
        <p:sp>
          <p:nvSpPr>
            <p:cNvPr id="5085" name="Google Shape;5085;p38"/>
            <p:cNvSpPr/>
            <p:nvPr/>
          </p:nvSpPr>
          <p:spPr>
            <a:xfrm>
              <a:off x="6699086" y="1217152"/>
              <a:ext cx="494931" cy="491702"/>
            </a:xfrm>
            <a:custGeom>
              <a:avLst/>
              <a:gdLst/>
              <a:ahLst/>
              <a:cxnLst/>
              <a:rect l="l" t="t" r="r" b="b"/>
              <a:pathLst>
                <a:path w="10272" h="10205" extrusionOk="0">
                  <a:moveTo>
                    <a:pt x="5136" y="0"/>
                  </a:moveTo>
                  <a:cubicBezTo>
                    <a:pt x="4448" y="0"/>
                    <a:pt x="3839" y="331"/>
                    <a:pt x="3482" y="847"/>
                  </a:cubicBezTo>
                  <a:cubicBezTo>
                    <a:pt x="3363" y="807"/>
                    <a:pt x="3244" y="781"/>
                    <a:pt x="3112" y="768"/>
                  </a:cubicBezTo>
                  <a:cubicBezTo>
                    <a:pt x="3072" y="765"/>
                    <a:pt x="3032" y="764"/>
                    <a:pt x="2992" y="764"/>
                  </a:cubicBezTo>
                  <a:cubicBezTo>
                    <a:pt x="2633" y="764"/>
                    <a:pt x="2271" y="871"/>
                    <a:pt x="1973" y="1086"/>
                  </a:cubicBezTo>
                  <a:cubicBezTo>
                    <a:pt x="1656" y="1310"/>
                    <a:pt x="1430" y="1641"/>
                    <a:pt x="1351" y="2012"/>
                  </a:cubicBezTo>
                  <a:cubicBezTo>
                    <a:pt x="1298" y="2237"/>
                    <a:pt x="1298" y="2462"/>
                    <a:pt x="1351" y="2687"/>
                  </a:cubicBezTo>
                  <a:cubicBezTo>
                    <a:pt x="809" y="3097"/>
                    <a:pt x="477" y="3733"/>
                    <a:pt x="477" y="4421"/>
                  </a:cubicBezTo>
                  <a:lnTo>
                    <a:pt x="477" y="4592"/>
                  </a:lnTo>
                  <a:cubicBezTo>
                    <a:pt x="173" y="4924"/>
                    <a:pt x="1" y="5347"/>
                    <a:pt x="1" y="5797"/>
                  </a:cubicBezTo>
                  <a:cubicBezTo>
                    <a:pt x="1" y="6287"/>
                    <a:pt x="212" y="6750"/>
                    <a:pt x="583" y="7081"/>
                  </a:cubicBezTo>
                  <a:lnTo>
                    <a:pt x="583" y="7095"/>
                  </a:lnTo>
                  <a:cubicBezTo>
                    <a:pt x="862" y="7345"/>
                    <a:pt x="1206" y="7504"/>
                    <a:pt x="1576" y="7571"/>
                  </a:cubicBezTo>
                  <a:cubicBezTo>
                    <a:pt x="1762" y="7954"/>
                    <a:pt x="2053" y="8286"/>
                    <a:pt x="2423" y="8498"/>
                  </a:cubicBezTo>
                  <a:lnTo>
                    <a:pt x="2423" y="9583"/>
                  </a:lnTo>
                  <a:cubicBezTo>
                    <a:pt x="2423" y="9927"/>
                    <a:pt x="2701" y="10204"/>
                    <a:pt x="3045" y="10204"/>
                  </a:cubicBezTo>
                  <a:lnTo>
                    <a:pt x="3747" y="10204"/>
                  </a:lnTo>
                  <a:cubicBezTo>
                    <a:pt x="3971" y="10204"/>
                    <a:pt x="4157" y="10086"/>
                    <a:pt x="4263" y="9913"/>
                  </a:cubicBezTo>
                  <a:cubicBezTo>
                    <a:pt x="4382" y="10086"/>
                    <a:pt x="4567" y="10204"/>
                    <a:pt x="4792" y="10204"/>
                  </a:cubicBezTo>
                  <a:lnTo>
                    <a:pt x="5494" y="10204"/>
                  </a:lnTo>
                  <a:cubicBezTo>
                    <a:pt x="5745" y="10204"/>
                    <a:pt x="5957" y="10046"/>
                    <a:pt x="6050" y="9834"/>
                  </a:cubicBezTo>
                  <a:cubicBezTo>
                    <a:pt x="6156" y="10046"/>
                    <a:pt x="6368" y="10204"/>
                    <a:pt x="6618" y="10204"/>
                  </a:cubicBezTo>
                  <a:lnTo>
                    <a:pt x="7320" y="10204"/>
                  </a:lnTo>
                  <a:cubicBezTo>
                    <a:pt x="7665" y="10204"/>
                    <a:pt x="7942" y="9927"/>
                    <a:pt x="7942" y="9583"/>
                  </a:cubicBezTo>
                  <a:lnTo>
                    <a:pt x="7942" y="8445"/>
                  </a:lnTo>
                  <a:cubicBezTo>
                    <a:pt x="8273" y="8233"/>
                    <a:pt x="8538" y="7928"/>
                    <a:pt x="8710" y="7571"/>
                  </a:cubicBezTo>
                  <a:cubicBezTo>
                    <a:pt x="9080" y="7504"/>
                    <a:pt x="9424" y="7345"/>
                    <a:pt x="9703" y="7095"/>
                  </a:cubicBezTo>
                  <a:cubicBezTo>
                    <a:pt x="10073" y="6750"/>
                    <a:pt x="10271" y="6287"/>
                    <a:pt x="10271" y="5797"/>
                  </a:cubicBezTo>
                  <a:cubicBezTo>
                    <a:pt x="10271" y="5347"/>
                    <a:pt x="10100" y="4924"/>
                    <a:pt x="9795" y="4592"/>
                  </a:cubicBezTo>
                  <a:cubicBezTo>
                    <a:pt x="9809" y="4540"/>
                    <a:pt x="9809" y="4474"/>
                    <a:pt x="9809" y="4421"/>
                  </a:cubicBezTo>
                  <a:cubicBezTo>
                    <a:pt x="9809" y="3733"/>
                    <a:pt x="9477" y="3097"/>
                    <a:pt x="8921" y="2687"/>
                  </a:cubicBezTo>
                  <a:cubicBezTo>
                    <a:pt x="8974" y="2462"/>
                    <a:pt x="8974" y="2237"/>
                    <a:pt x="8935" y="2012"/>
                  </a:cubicBezTo>
                  <a:cubicBezTo>
                    <a:pt x="8856" y="1641"/>
                    <a:pt x="8630" y="1310"/>
                    <a:pt x="8313" y="1086"/>
                  </a:cubicBezTo>
                  <a:cubicBezTo>
                    <a:pt x="8015" y="871"/>
                    <a:pt x="7653" y="764"/>
                    <a:pt x="7285" y="764"/>
                  </a:cubicBezTo>
                  <a:cubicBezTo>
                    <a:pt x="7244" y="764"/>
                    <a:pt x="7203" y="765"/>
                    <a:pt x="7162" y="768"/>
                  </a:cubicBezTo>
                  <a:cubicBezTo>
                    <a:pt x="7042" y="781"/>
                    <a:pt x="6910" y="807"/>
                    <a:pt x="6791" y="847"/>
                  </a:cubicBezTo>
                  <a:cubicBezTo>
                    <a:pt x="6447" y="331"/>
                    <a:pt x="5824" y="0"/>
                    <a:pt x="5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8"/>
            <p:cNvSpPr/>
            <p:nvPr/>
          </p:nvSpPr>
          <p:spPr>
            <a:xfrm>
              <a:off x="7017958" y="1597214"/>
              <a:ext cx="33872" cy="81669"/>
            </a:xfrm>
            <a:custGeom>
              <a:avLst/>
              <a:gdLst/>
              <a:ahLst/>
              <a:cxnLst/>
              <a:rect l="l" t="t" r="r" b="b"/>
              <a:pathLst>
                <a:path w="703" h="1695" extrusionOk="0">
                  <a:moveTo>
                    <a:pt x="702" y="1"/>
                  </a:moveTo>
                  <a:cubicBezTo>
                    <a:pt x="556" y="54"/>
                    <a:pt x="398" y="80"/>
                    <a:pt x="239" y="80"/>
                  </a:cubicBezTo>
                  <a:cubicBezTo>
                    <a:pt x="159" y="80"/>
                    <a:pt x="80" y="66"/>
                    <a:pt x="0" y="54"/>
                  </a:cubicBezTo>
                  <a:lnTo>
                    <a:pt x="0" y="1695"/>
                  </a:lnTo>
                  <a:lnTo>
                    <a:pt x="702" y="169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8"/>
            <p:cNvSpPr/>
            <p:nvPr/>
          </p:nvSpPr>
          <p:spPr>
            <a:xfrm>
              <a:off x="6845754" y="1598515"/>
              <a:ext cx="33872" cy="80368"/>
            </a:xfrm>
            <a:custGeom>
              <a:avLst/>
              <a:gdLst/>
              <a:ahLst/>
              <a:cxnLst/>
              <a:rect l="l" t="t" r="r" b="b"/>
              <a:pathLst>
                <a:path w="703" h="1668" extrusionOk="0">
                  <a:moveTo>
                    <a:pt x="1" y="0"/>
                  </a:moveTo>
                  <a:lnTo>
                    <a:pt x="1" y="1668"/>
                  </a:lnTo>
                  <a:lnTo>
                    <a:pt x="703" y="1668"/>
                  </a:lnTo>
                  <a:lnTo>
                    <a:pt x="703" y="13"/>
                  </a:lnTo>
                  <a:cubicBezTo>
                    <a:pt x="597" y="39"/>
                    <a:pt x="491" y="53"/>
                    <a:pt x="371" y="53"/>
                  </a:cubicBezTo>
                  <a:cubicBezTo>
                    <a:pt x="253" y="53"/>
                    <a:pt x="120" y="27"/>
                    <a:pt x="1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8"/>
            <p:cNvSpPr/>
            <p:nvPr/>
          </p:nvSpPr>
          <p:spPr>
            <a:xfrm>
              <a:off x="6965680" y="1283933"/>
              <a:ext cx="198994" cy="325425"/>
            </a:xfrm>
            <a:custGeom>
              <a:avLst/>
              <a:gdLst/>
              <a:ahLst/>
              <a:cxnLst/>
              <a:rect l="l" t="t" r="r" b="b"/>
              <a:pathLst>
                <a:path w="4130" h="6754" extrusionOk="0">
                  <a:moveTo>
                    <a:pt x="1784" y="1"/>
                  </a:moveTo>
                  <a:cubicBezTo>
                    <a:pt x="1490" y="1"/>
                    <a:pt x="1186" y="121"/>
                    <a:pt x="953" y="401"/>
                  </a:cubicBezTo>
                  <a:cubicBezTo>
                    <a:pt x="967" y="427"/>
                    <a:pt x="967" y="453"/>
                    <a:pt x="967" y="480"/>
                  </a:cubicBezTo>
                  <a:lnTo>
                    <a:pt x="967" y="494"/>
                  </a:lnTo>
                  <a:cubicBezTo>
                    <a:pt x="1271" y="626"/>
                    <a:pt x="1549" y="838"/>
                    <a:pt x="1735" y="1103"/>
                  </a:cubicBezTo>
                  <a:cubicBezTo>
                    <a:pt x="1920" y="1367"/>
                    <a:pt x="2026" y="1685"/>
                    <a:pt x="2026" y="2015"/>
                  </a:cubicBezTo>
                  <a:cubicBezTo>
                    <a:pt x="2026" y="2174"/>
                    <a:pt x="2012" y="2320"/>
                    <a:pt x="1973" y="2453"/>
                  </a:cubicBezTo>
                  <a:cubicBezTo>
                    <a:pt x="2132" y="2558"/>
                    <a:pt x="2277" y="2717"/>
                    <a:pt x="2370" y="2876"/>
                  </a:cubicBezTo>
                  <a:cubicBezTo>
                    <a:pt x="2462" y="3048"/>
                    <a:pt x="2515" y="3247"/>
                    <a:pt x="2515" y="3445"/>
                  </a:cubicBezTo>
                  <a:cubicBezTo>
                    <a:pt x="2515" y="4133"/>
                    <a:pt x="1920" y="4689"/>
                    <a:pt x="1165" y="4689"/>
                  </a:cubicBezTo>
                  <a:lnTo>
                    <a:pt x="1046" y="4689"/>
                  </a:lnTo>
                  <a:cubicBezTo>
                    <a:pt x="993" y="5033"/>
                    <a:pt x="808" y="5324"/>
                    <a:pt x="556" y="5550"/>
                  </a:cubicBezTo>
                  <a:cubicBezTo>
                    <a:pt x="397" y="5682"/>
                    <a:pt x="212" y="5774"/>
                    <a:pt x="0" y="5841"/>
                  </a:cubicBezTo>
                  <a:cubicBezTo>
                    <a:pt x="93" y="6065"/>
                    <a:pt x="238" y="6264"/>
                    <a:pt x="424" y="6423"/>
                  </a:cubicBezTo>
                  <a:cubicBezTo>
                    <a:pt x="662" y="6635"/>
                    <a:pt x="980" y="6754"/>
                    <a:pt x="1324" y="6754"/>
                  </a:cubicBezTo>
                  <a:cubicBezTo>
                    <a:pt x="2026" y="6754"/>
                    <a:pt x="2594" y="6251"/>
                    <a:pt x="2714" y="5589"/>
                  </a:cubicBezTo>
                  <a:lnTo>
                    <a:pt x="2833" y="5589"/>
                  </a:lnTo>
                  <a:cubicBezTo>
                    <a:pt x="3190" y="5589"/>
                    <a:pt x="3508" y="5457"/>
                    <a:pt x="3746" y="5245"/>
                  </a:cubicBezTo>
                  <a:cubicBezTo>
                    <a:pt x="3985" y="5033"/>
                    <a:pt x="4130" y="4729"/>
                    <a:pt x="4130" y="4411"/>
                  </a:cubicBezTo>
                  <a:cubicBezTo>
                    <a:pt x="4130" y="4014"/>
                    <a:pt x="3918" y="3656"/>
                    <a:pt x="3600" y="3445"/>
                  </a:cubicBezTo>
                  <a:lnTo>
                    <a:pt x="3640" y="3247"/>
                  </a:lnTo>
                  <a:cubicBezTo>
                    <a:pt x="3653" y="3167"/>
                    <a:pt x="3653" y="3101"/>
                    <a:pt x="3653" y="3035"/>
                  </a:cubicBezTo>
                  <a:cubicBezTo>
                    <a:pt x="3653" y="2373"/>
                    <a:pt x="3230" y="1817"/>
                    <a:pt x="2635" y="1565"/>
                  </a:cubicBezTo>
                  <a:lnTo>
                    <a:pt x="2635" y="1539"/>
                  </a:lnTo>
                  <a:cubicBezTo>
                    <a:pt x="3149" y="697"/>
                    <a:pt x="2493" y="1"/>
                    <a:pt x="178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8"/>
            <p:cNvSpPr/>
            <p:nvPr/>
          </p:nvSpPr>
          <p:spPr>
            <a:xfrm>
              <a:off x="6729104" y="1283933"/>
              <a:ext cx="198319" cy="325425"/>
            </a:xfrm>
            <a:custGeom>
              <a:avLst/>
              <a:gdLst/>
              <a:ahLst/>
              <a:cxnLst/>
              <a:rect l="l" t="t" r="r" b="b"/>
              <a:pathLst>
                <a:path w="4116" h="6754" extrusionOk="0">
                  <a:moveTo>
                    <a:pt x="2341" y="1"/>
                  </a:moveTo>
                  <a:cubicBezTo>
                    <a:pt x="1637" y="1"/>
                    <a:pt x="981" y="697"/>
                    <a:pt x="1495" y="1539"/>
                  </a:cubicBezTo>
                  <a:lnTo>
                    <a:pt x="1495" y="1565"/>
                  </a:lnTo>
                  <a:cubicBezTo>
                    <a:pt x="887" y="1817"/>
                    <a:pt x="477" y="2373"/>
                    <a:pt x="477" y="3035"/>
                  </a:cubicBezTo>
                  <a:cubicBezTo>
                    <a:pt x="477" y="3101"/>
                    <a:pt x="477" y="3167"/>
                    <a:pt x="489" y="3247"/>
                  </a:cubicBezTo>
                  <a:cubicBezTo>
                    <a:pt x="489" y="3312"/>
                    <a:pt x="516" y="3379"/>
                    <a:pt x="530" y="3445"/>
                  </a:cubicBezTo>
                  <a:cubicBezTo>
                    <a:pt x="212" y="3656"/>
                    <a:pt x="0" y="4014"/>
                    <a:pt x="0" y="4411"/>
                  </a:cubicBezTo>
                  <a:cubicBezTo>
                    <a:pt x="0" y="4729"/>
                    <a:pt x="145" y="5033"/>
                    <a:pt x="384" y="5245"/>
                  </a:cubicBezTo>
                  <a:cubicBezTo>
                    <a:pt x="609" y="5457"/>
                    <a:pt x="939" y="5589"/>
                    <a:pt x="1297" y="5589"/>
                  </a:cubicBezTo>
                  <a:lnTo>
                    <a:pt x="1416" y="5589"/>
                  </a:lnTo>
                  <a:cubicBezTo>
                    <a:pt x="1536" y="6251"/>
                    <a:pt x="2104" y="6754"/>
                    <a:pt x="2792" y="6754"/>
                  </a:cubicBezTo>
                  <a:cubicBezTo>
                    <a:pt x="3150" y="6754"/>
                    <a:pt x="3468" y="6635"/>
                    <a:pt x="3706" y="6423"/>
                  </a:cubicBezTo>
                  <a:cubicBezTo>
                    <a:pt x="3892" y="6264"/>
                    <a:pt x="4037" y="6065"/>
                    <a:pt x="4116" y="5841"/>
                  </a:cubicBezTo>
                  <a:cubicBezTo>
                    <a:pt x="3587" y="5682"/>
                    <a:pt x="3177" y="5245"/>
                    <a:pt x="3071" y="4689"/>
                  </a:cubicBezTo>
                  <a:lnTo>
                    <a:pt x="2951" y="4689"/>
                  </a:lnTo>
                  <a:cubicBezTo>
                    <a:pt x="2581" y="4689"/>
                    <a:pt x="2250" y="4544"/>
                    <a:pt x="1998" y="4318"/>
                  </a:cubicBezTo>
                  <a:cubicBezTo>
                    <a:pt x="1760" y="4094"/>
                    <a:pt x="1615" y="3789"/>
                    <a:pt x="1615" y="3445"/>
                  </a:cubicBezTo>
                  <a:cubicBezTo>
                    <a:pt x="1615" y="3035"/>
                    <a:pt x="1827" y="2677"/>
                    <a:pt x="2157" y="2453"/>
                  </a:cubicBezTo>
                  <a:cubicBezTo>
                    <a:pt x="2144" y="2386"/>
                    <a:pt x="2118" y="2306"/>
                    <a:pt x="2118" y="2241"/>
                  </a:cubicBezTo>
                  <a:cubicBezTo>
                    <a:pt x="2104" y="2161"/>
                    <a:pt x="2091" y="2095"/>
                    <a:pt x="2091" y="2015"/>
                  </a:cubicBezTo>
                  <a:cubicBezTo>
                    <a:pt x="2091" y="1341"/>
                    <a:pt x="2541" y="758"/>
                    <a:pt x="3163" y="494"/>
                  </a:cubicBezTo>
                  <a:lnTo>
                    <a:pt x="3163" y="480"/>
                  </a:lnTo>
                  <a:lnTo>
                    <a:pt x="3163" y="401"/>
                  </a:lnTo>
                  <a:cubicBezTo>
                    <a:pt x="2934" y="121"/>
                    <a:pt x="2633" y="1"/>
                    <a:pt x="23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8"/>
            <p:cNvSpPr/>
            <p:nvPr/>
          </p:nvSpPr>
          <p:spPr>
            <a:xfrm>
              <a:off x="6806919" y="1247073"/>
              <a:ext cx="279940" cy="318920"/>
            </a:xfrm>
            <a:custGeom>
              <a:avLst/>
              <a:gdLst/>
              <a:ahLst/>
              <a:cxnLst/>
              <a:rect l="l" t="t" r="r" b="b"/>
              <a:pathLst>
                <a:path w="5810" h="6619" extrusionOk="0">
                  <a:moveTo>
                    <a:pt x="2898" y="1"/>
                  </a:moveTo>
                  <a:cubicBezTo>
                    <a:pt x="2157" y="1"/>
                    <a:pt x="1548" y="557"/>
                    <a:pt x="1548" y="1245"/>
                  </a:cubicBezTo>
                  <a:lnTo>
                    <a:pt x="1548" y="1259"/>
                  </a:lnTo>
                  <a:cubicBezTo>
                    <a:pt x="926" y="1523"/>
                    <a:pt x="476" y="2106"/>
                    <a:pt x="476" y="2780"/>
                  </a:cubicBezTo>
                  <a:cubicBezTo>
                    <a:pt x="476" y="2860"/>
                    <a:pt x="489" y="2926"/>
                    <a:pt x="503" y="3006"/>
                  </a:cubicBezTo>
                  <a:cubicBezTo>
                    <a:pt x="503" y="3071"/>
                    <a:pt x="529" y="3151"/>
                    <a:pt x="542" y="3218"/>
                  </a:cubicBezTo>
                  <a:cubicBezTo>
                    <a:pt x="212" y="3442"/>
                    <a:pt x="0" y="3800"/>
                    <a:pt x="0" y="4210"/>
                  </a:cubicBezTo>
                  <a:cubicBezTo>
                    <a:pt x="0" y="4554"/>
                    <a:pt x="145" y="4859"/>
                    <a:pt x="383" y="5083"/>
                  </a:cubicBezTo>
                  <a:cubicBezTo>
                    <a:pt x="635" y="5309"/>
                    <a:pt x="966" y="5454"/>
                    <a:pt x="1336" y="5454"/>
                  </a:cubicBezTo>
                  <a:lnTo>
                    <a:pt x="1456" y="5454"/>
                  </a:lnTo>
                  <a:cubicBezTo>
                    <a:pt x="1562" y="6024"/>
                    <a:pt x="1998" y="6474"/>
                    <a:pt x="2554" y="6619"/>
                  </a:cubicBezTo>
                  <a:lnTo>
                    <a:pt x="3256" y="6619"/>
                  </a:lnTo>
                  <a:cubicBezTo>
                    <a:pt x="3480" y="6553"/>
                    <a:pt x="3680" y="6447"/>
                    <a:pt x="3851" y="6315"/>
                  </a:cubicBezTo>
                  <a:cubicBezTo>
                    <a:pt x="4103" y="6089"/>
                    <a:pt x="4288" y="5798"/>
                    <a:pt x="4341" y="5454"/>
                  </a:cubicBezTo>
                  <a:lnTo>
                    <a:pt x="4460" y="5454"/>
                  </a:lnTo>
                  <a:cubicBezTo>
                    <a:pt x="5215" y="5454"/>
                    <a:pt x="5810" y="4898"/>
                    <a:pt x="5810" y="4210"/>
                  </a:cubicBezTo>
                  <a:cubicBezTo>
                    <a:pt x="5810" y="4012"/>
                    <a:pt x="5757" y="3813"/>
                    <a:pt x="5665" y="3641"/>
                  </a:cubicBezTo>
                  <a:cubicBezTo>
                    <a:pt x="5572" y="3482"/>
                    <a:pt x="5427" y="3323"/>
                    <a:pt x="5268" y="3218"/>
                  </a:cubicBezTo>
                  <a:cubicBezTo>
                    <a:pt x="5307" y="3085"/>
                    <a:pt x="5321" y="2939"/>
                    <a:pt x="5321" y="2780"/>
                  </a:cubicBezTo>
                  <a:cubicBezTo>
                    <a:pt x="5321" y="2450"/>
                    <a:pt x="5215" y="2132"/>
                    <a:pt x="5030" y="1868"/>
                  </a:cubicBezTo>
                  <a:cubicBezTo>
                    <a:pt x="4844" y="1603"/>
                    <a:pt x="4566" y="1391"/>
                    <a:pt x="4262" y="1259"/>
                  </a:cubicBezTo>
                  <a:lnTo>
                    <a:pt x="4262" y="1245"/>
                  </a:lnTo>
                  <a:cubicBezTo>
                    <a:pt x="4262" y="557"/>
                    <a:pt x="3653" y="1"/>
                    <a:pt x="289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8"/>
            <p:cNvSpPr/>
            <p:nvPr/>
          </p:nvSpPr>
          <p:spPr>
            <a:xfrm>
              <a:off x="6929929" y="1319154"/>
              <a:ext cx="33872" cy="359731"/>
            </a:xfrm>
            <a:custGeom>
              <a:avLst/>
              <a:gdLst/>
              <a:ahLst/>
              <a:cxnLst/>
              <a:rect l="l" t="t" r="r" b="b"/>
              <a:pathLst>
                <a:path w="703" h="7466" extrusionOk="0">
                  <a:moveTo>
                    <a:pt x="345" y="1"/>
                  </a:moveTo>
                  <a:cubicBezTo>
                    <a:pt x="147" y="1"/>
                    <a:pt x="1" y="160"/>
                    <a:pt x="1" y="345"/>
                  </a:cubicBezTo>
                  <a:lnTo>
                    <a:pt x="1" y="7466"/>
                  </a:lnTo>
                  <a:lnTo>
                    <a:pt x="703" y="7466"/>
                  </a:lnTo>
                  <a:lnTo>
                    <a:pt x="703" y="345"/>
                  </a:lnTo>
                  <a:cubicBezTo>
                    <a:pt x="703" y="160"/>
                    <a:pt x="544" y="1"/>
                    <a:pt x="359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8"/>
            <p:cNvSpPr/>
            <p:nvPr/>
          </p:nvSpPr>
          <p:spPr>
            <a:xfrm>
              <a:off x="6956140" y="1447849"/>
              <a:ext cx="62541" cy="34643"/>
            </a:xfrm>
            <a:custGeom>
              <a:avLst/>
              <a:gdLst/>
              <a:ahLst/>
              <a:cxnLst/>
              <a:rect l="l" t="t" r="r" b="b"/>
              <a:pathLst>
                <a:path w="1298" h="719" extrusionOk="0">
                  <a:moveTo>
                    <a:pt x="1142" y="1"/>
                  </a:moveTo>
                  <a:cubicBezTo>
                    <a:pt x="1123" y="1"/>
                    <a:pt x="1103" y="5"/>
                    <a:pt x="1085" y="16"/>
                  </a:cubicBezTo>
                  <a:lnTo>
                    <a:pt x="106" y="454"/>
                  </a:lnTo>
                  <a:cubicBezTo>
                    <a:pt x="27" y="493"/>
                    <a:pt x="0" y="572"/>
                    <a:pt x="27" y="639"/>
                  </a:cubicBezTo>
                  <a:cubicBezTo>
                    <a:pt x="53" y="692"/>
                    <a:pt x="106" y="718"/>
                    <a:pt x="159" y="718"/>
                  </a:cubicBezTo>
                  <a:cubicBezTo>
                    <a:pt x="172" y="718"/>
                    <a:pt x="198" y="718"/>
                    <a:pt x="212" y="705"/>
                  </a:cubicBezTo>
                  <a:lnTo>
                    <a:pt x="1191" y="268"/>
                  </a:lnTo>
                  <a:cubicBezTo>
                    <a:pt x="1271" y="228"/>
                    <a:pt x="1297" y="149"/>
                    <a:pt x="1271" y="83"/>
                  </a:cubicBezTo>
                  <a:cubicBezTo>
                    <a:pt x="1242" y="35"/>
                    <a:pt x="1192" y="1"/>
                    <a:pt x="1142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8"/>
            <p:cNvSpPr/>
            <p:nvPr/>
          </p:nvSpPr>
          <p:spPr>
            <a:xfrm>
              <a:off x="6880204" y="1376443"/>
              <a:ext cx="56181" cy="32041"/>
            </a:xfrm>
            <a:custGeom>
              <a:avLst/>
              <a:gdLst/>
              <a:ahLst/>
              <a:cxnLst/>
              <a:rect l="l" t="t" r="r" b="b"/>
              <a:pathLst>
                <a:path w="1166" h="665" extrusionOk="0">
                  <a:moveTo>
                    <a:pt x="156" y="0"/>
                  </a:moveTo>
                  <a:cubicBezTo>
                    <a:pt x="106" y="0"/>
                    <a:pt x="56" y="34"/>
                    <a:pt x="27" y="83"/>
                  </a:cubicBezTo>
                  <a:cubicBezTo>
                    <a:pt x="1" y="148"/>
                    <a:pt x="27" y="228"/>
                    <a:pt x="106" y="268"/>
                  </a:cubicBezTo>
                  <a:lnTo>
                    <a:pt x="954" y="651"/>
                  </a:lnTo>
                  <a:cubicBezTo>
                    <a:pt x="980" y="651"/>
                    <a:pt x="994" y="665"/>
                    <a:pt x="1006" y="665"/>
                  </a:cubicBezTo>
                  <a:cubicBezTo>
                    <a:pt x="1059" y="665"/>
                    <a:pt x="1112" y="625"/>
                    <a:pt x="1139" y="572"/>
                  </a:cubicBezTo>
                  <a:cubicBezTo>
                    <a:pt x="1165" y="506"/>
                    <a:pt x="1139" y="427"/>
                    <a:pt x="1073" y="400"/>
                  </a:cubicBezTo>
                  <a:lnTo>
                    <a:pt x="212" y="16"/>
                  </a:lnTo>
                  <a:cubicBezTo>
                    <a:pt x="194" y="5"/>
                    <a:pt x="175" y="0"/>
                    <a:pt x="15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4" name="Google Shape;5094;p38"/>
          <p:cNvGrpSpPr/>
          <p:nvPr/>
        </p:nvGrpSpPr>
        <p:grpSpPr>
          <a:xfrm rot="1159041">
            <a:off x="7876066" y="3061190"/>
            <a:ext cx="383340" cy="494882"/>
            <a:chOff x="7433772" y="1215225"/>
            <a:chExt cx="383340" cy="494882"/>
          </a:xfrm>
        </p:grpSpPr>
        <p:sp>
          <p:nvSpPr>
            <p:cNvPr id="5095" name="Google Shape;5095;p38"/>
            <p:cNvSpPr/>
            <p:nvPr/>
          </p:nvSpPr>
          <p:spPr>
            <a:xfrm>
              <a:off x="7433772" y="1215225"/>
              <a:ext cx="383340" cy="494882"/>
            </a:xfrm>
            <a:custGeom>
              <a:avLst/>
              <a:gdLst/>
              <a:ahLst/>
              <a:cxnLst/>
              <a:rect l="l" t="t" r="r" b="b"/>
              <a:pathLst>
                <a:path w="7956" h="10271" extrusionOk="0">
                  <a:moveTo>
                    <a:pt x="3985" y="0"/>
                  </a:moveTo>
                  <a:cubicBezTo>
                    <a:pt x="3720" y="0"/>
                    <a:pt x="3455" y="106"/>
                    <a:pt x="3270" y="305"/>
                  </a:cubicBezTo>
                  <a:cubicBezTo>
                    <a:pt x="3137" y="437"/>
                    <a:pt x="3032" y="609"/>
                    <a:pt x="2991" y="794"/>
                  </a:cubicBezTo>
                  <a:cubicBezTo>
                    <a:pt x="2727" y="676"/>
                    <a:pt x="2423" y="609"/>
                    <a:pt x="2118" y="609"/>
                  </a:cubicBezTo>
                  <a:lnTo>
                    <a:pt x="741" y="609"/>
                  </a:lnTo>
                  <a:cubicBezTo>
                    <a:pt x="331" y="609"/>
                    <a:pt x="0" y="940"/>
                    <a:pt x="0" y="1350"/>
                  </a:cubicBezTo>
                  <a:cubicBezTo>
                    <a:pt x="0" y="1932"/>
                    <a:pt x="226" y="2476"/>
                    <a:pt x="635" y="2873"/>
                  </a:cubicBezTo>
                  <a:cubicBezTo>
                    <a:pt x="1046" y="3282"/>
                    <a:pt x="1588" y="3508"/>
                    <a:pt x="2158" y="3508"/>
                  </a:cubicBezTo>
                  <a:lnTo>
                    <a:pt x="2979" y="3508"/>
                  </a:lnTo>
                  <a:lnTo>
                    <a:pt x="2979" y="3534"/>
                  </a:lnTo>
                  <a:cubicBezTo>
                    <a:pt x="2594" y="3653"/>
                    <a:pt x="2237" y="3826"/>
                    <a:pt x="1920" y="4064"/>
                  </a:cubicBezTo>
                  <a:cubicBezTo>
                    <a:pt x="1470" y="4408"/>
                    <a:pt x="1099" y="4858"/>
                    <a:pt x="861" y="5374"/>
                  </a:cubicBezTo>
                  <a:cubicBezTo>
                    <a:pt x="649" y="5824"/>
                    <a:pt x="543" y="6314"/>
                    <a:pt x="543" y="6830"/>
                  </a:cubicBezTo>
                  <a:cubicBezTo>
                    <a:pt x="543" y="7094"/>
                    <a:pt x="570" y="7373"/>
                    <a:pt x="635" y="7624"/>
                  </a:cubicBezTo>
                  <a:cubicBezTo>
                    <a:pt x="808" y="8365"/>
                    <a:pt x="1232" y="9040"/>
                    <a:pt x="1827" y="9517"/>
                  </a:cubicBezTo>
                  <a:cubicBezTo>
                    <a:pt x="2435" y="10006"/>
                    <a:pt x="3203" y="10271"/>
                    <a:pt x="3985" y="10271"/>
                  </a:cubicBezTo>
                  <a:cubicBezTo>
                    <a:pt x="4858" y="10271"/>
                    <a:pt x="5679" y="9953"/>
                    <a:pt x="6327" y="9358"/>
                  </a:cubicBezTo>
                  <a:cubicBezTo>
                    <a:pt x="6962" y="8776"/>
                    <a:pt x="7346" y="7982"/>
                    <a:pt x="7426" y="7121"/>
                  </a:cubicBezTo>
                  <a:lnTo>
                    <a:pt x="7426" y="6830"/>
                  </a:lnTo>
                  <a:cubicBezTo>
                    <a:pt x="7426" y="6009"/>
                    <a:pt x="7135" y="5202"/>
                    <a:pt x="6605" y="4580"/>
                  </a:cubicBezTo>
                  <a:cubicBezTo>
                    <a:pt x="6168" y="4090"/>
                    <a:pt x="5612" y="3720"/>
                    <a:pt x="4990" y="3534"/>
                  </a:cubicBezTo>
                  <a:lnTo>
                    <a:pt x="4990" y="3508"/>
                  </a:lnTo>
                  <a:lnTo>
                    <a:pt x="5797" y="3508"/>
                  </a:lnTo>
                  <a:cubicBezTo>
                    <a:pt x="6380" y="3508"/>
                    <a:pt x="6923" y="3282"/>
                    <a:pt x="7333" y="2873"/>
                  </a:cubicBezTo>
                  <a:cubicBezTo>
                    <a:pt x="7743" y="2476"/>
                    <a:pt x="7955" y="1932"/>
                    <a:pt x="7955" y="1350"/>
                  </a:cubicBezTo>
                  <a:cubicBezTo>
                    <a:pt x="7955" y="940"/>
                    <a:pt x="7624" y="609"/>
                    <a:pt x="7214" y="609"/>
                  </a:cubicBezTo>
                  <a:lnTo>
                    <a:pt x="5850" y="609"/>
                  </a:lnTo>
                  <a:cubicBezTo>
                    <a:pt x="5546" y="609"/>
                    <a:pt x="5241" y="676"/>
                    <a:pt x="4977" y="794"/>
                  </a:cubicBezTo>
                  <a:cubicBezTo>
                    <a:pt x="4871" y="344"/>
                    <a:pt x="4461" y="0"/>
                    <a:pt x="3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8"/>
            <p:cNvSpPr/>
            <p:nvPr/>
          </p:nvSpPr>
          <p:spPr>
            <a:xfrm>
              <a:off x="7463742" y="1274537"/>
              <a:ext cx="146089" cy="80417"/>
            </a:xfrm>
            <a:custGeom>
              <a:avLst/>
              <a:gdLst/>
              <a:ahLst/>
              <a:cxnLst/>
              <a:rect l="l" t="t" r="r" b="b"/>
              <a:pathLst>
                <a:path w="3032" h="1669" extrusionOk="0">
                  <a:moveTo>
                    <a:pt x="119" y="0"/>
                  </a:moveTo>
                  <a:cubicBezTo>
                    <a:pt x="54" y="0"/>
                    <a:pt x="1" y="53"/>
                    <a:pt x="1" y="119"/>
                  </a:cubicBezTo>
                  <a:cubicBezTo>
                    <a:pt x="1" y="543"/>
                    <a:pt x="172" y="927"/>
                    <a:pt x="451" y="1204"/>
                  </a:cubicBezTo>
                  <a:cubicBezTo>
                    <a:pt x="728" y="1483"/>
                    <a:pt x="1112" y="1668"/>
                    <a:pt x="1536" y="1668"/>
                  </a:cubicBezTo>
                  <a:lnTo>
                    <a:pt x="3031" y="1668"/>
                  </a:lnTo>
                  <a:lnTo>
                    <a:pt x="3031" y="1536"/>
                  </a:lnTo>
                  <a:cubicBezTo>
                    <a:pt x="3031" y="689"/>
                    <a:pt x="2343" y="0"/>
                    <a:pt x="149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8"/>
            <p:cNvSpPr/>
            <p:nvPr/>
          </p:nvSpPr>
          <p:spPr>
            <a:xfrm>
              <a:off x="7641053" y="1274537"/>
              <a:ext cx="146716" cy="80417"/>
            </a:xfrm>
            <a:custGeom>
              <a:avLst/>
              <a:gdLst/>
              <a:ahLst/>
              <a:cxnLst/>
              <a:rect l="l" t="t" r="r" b="b"/>
              <a:pathLst>
                <a:path w="3045" h="1669" extrusionOk="0">
                  <a:moveTo>
                    <a:pt x="1548" y="0"/>
                  </a:moveTo>
                  <a:cubicBezTo>
                    <a:pt x="688" y="0"/>
                    <a:pt x="0" y="689"/>
                    <a:pt x="0" y="1536"/>
                  </a:cubicBezTo>
                  <a:lnTo>
                    <a:pt x="0" y="1668"/>
                  </a:lnTo>
                  <a:lnTo>
                    <a:pt x="1495" y="1668"/>
                  </a:lnTo>
                  <a:cubicBezTo>
                    <a:pt x="1933" y="1668"/>
                    <a:pt x="2316" y="1483"/>
                    <a:pt x="2594" y="1204"/>
                  </a:cubicBezTo>
                  <a:cubicBezTo>
                    <a:pt x="2872" y="927"/>
                    <a:pt x="3044" y="543"/>
                    <a:pt x="3044" y="119"/>
                  </a:cubicBezTo>
                  <a:cubicBezTo>
                    <a:pt x="3044" y="53"/>
                    <a:pt x="2991" y="0"/>
                    <a:pt x="2912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8"/>
            <p:cNvSpPr/>
            <p:nvPr/>
          </p:nvSpPr>
          <p:spPr>
            <a:xfrm>
              <a:off x="7606603" y="1245194"/>
              <a:ext cx="38305" cy="172831"/>
            </a:xfrm>
            <a:custGeom>
              <a:avLst/>
              <a:gdLst/>
              <a:ahLst/>
              <a:cxnLst/>
              <a:rect l="l" t="t" r="r" b="b"/>
              <a:pathLst>
                <a:path w="795" h="3587" extrusionOk="0">
                  <a:moveTo>
                    <a:pt x="398" y="1"/>
                  </a:moveTo>
                  <a:cubicBezTo>
                    <a:pt x="186" y="1"/>
                    <a:pt x="0" y="172"/>
                    <a:pt x="0" y="398"/>
                  </a:cubicBezTo>
                  <a:lnTo>
                    <a:pt x="0" y="3587"/>
                  </a:lnTo>
                  <a:cubicBezTo>
                    <a:pt x="67" y="3574"/>
                    <a:pt x="239" y="3567"/>
                    <a:pt x="407" y="3567"/>
                  </a:cubicBezTo>
                  <a:cubicBezTo>
                    <a:pt x="576" y="3567"/>
                    <a:pt x="742" y="3574"/>
                    <a:pt x="795" y="3587"/>
                  </a:cubicBezTo>
                  <a:lnTo>
                    <a:pt x="795" y="398"/>
                  </a:lnTo>
                  <a:cubicBezTo>
                    <a:pt x="795" y="172"/>
                    <a:pt x="609" y="1"/>
                    <a:pt x="39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8"/>
            <p:cNvSpPr/>
            <p:nvPr/>
          </p:nvSpPr>
          <p:spPr>
            <a:xfrm>
              <a:off x="7490531" y="1407810"/>
              <a:ext cx="271701" cy="273002"/>
            </a:xfrm>
            <a:custGeom>
              <a:avLst/>
              <a:gdLst/>
              <a:ahLst/>
              <a:cxnLst/>
              <a:rect l="l" t="t" r="r" b="b"/>
              <a:pathLst>
                <a:path w="5639" h="5666" extrusionOk="0">
                  <a:moveTo>
                    <a:pt x="2807" y="0"/>
                  </a:moveTo>
                  <a:cubicBezTo>
                    <a:pt x="1668" y="0"/>
                    <a:pt x="689" y="676"/>
                    <a:pt x="239" y="1629"/>
                  </a:cubicBezTo>
                  <a:cubicBezTo>
                    <a:pt x="212" y="1708"/>
                    <a:pt x="357" y="1774"/>
                    <a:pt x="331" y="1840"/>
                  </a:cubicBezTo>
                  <a:cubicBezTo>
                    <a:pt x="212" y="2158"/>
                    <a:pt x="159" y="2488"/>
                    <a:pt x="159" y="2833"/>
                  </a:cubicBezTo>
                  <a:cubicBezTo>
                    <a:pt x="159" y="3058"/>
                    <a:pt x="1" y="3283"/>
                    <a:pt x="54" y="3482"/>
                  </a:cubicBezTo>
                  <a:cubicBezTo>
                    <a:pt x="345" y="4739"/>
                    <a:pt x="1469" y="5665"/>
                    <a:pt x="2807" y="5665"/>
                  </a:cubicBezTo>
                  <a:cubicBezTo>
                    <a:pt x="4289" y="5665"/>
                    <a:pt x="5507" y="4527"/>
                    <a:pt x="5625" y="3071"/>
                  </a:cubicBezTo>
                  <a:cubicBezTo>
                    <a:pt x="5639" y="2991"/>
                    <a:pt x="5454" y="2912"/>
                    <a:pt x="5454" y="2833"/>
                  </a:cubicBezTo>
                  <a:cubicBezTo>
                    <a:pt x="5454" y="1430"/>
                    <a:pt x="4607" y="437"/>
                    <a:pt x="3257" y="212"/>
                  </a:cubicBezTo>
                  <a:cubicBezTo>
                    <a:pt x="3137" y="199"/>
                    <a:pt x="3018" y="14"/>
                    <a:pt x="288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8"/>
            <p:cNvSpPr/>
            <p:nvPr/>
          </p:nvSpPr>
          <p:spPr>
            <a:xfrm>
              <a:off x="7629538" y="1407810"/>
              <a:ext cx="17924" cy="6408"/>
            </a:xfrm>
            <a:custGeom>
              <a:avLst/>
              <a:gdLst/>
              <a:ahLst/>
              <a:cxnLst/>
              <a:rect l="l" t="t" r="r" b="b"/>
              <a:pathLst>
                <a:path w="372" h="133" extrusionOk="0">
                  <a:moveTo>
                    <a:pt x="1" y="0"/>
                  </a:moveTo>
                  <a:lnTo>
                    <a:pt x="1" y="133"/>
                  </a:lnTo>
                  <a:cubicBezTo>
                    <a:pt x="120" y="93"/>
                    <a:pt x="252" y="53"/>
                    <a:pt x="372" y="40"/>
                  </a:cubicBezTo>
                  <a:cubicBezTo>
                    <a:pt x="252" y="14"/>
                    <a:pt x="120" y="14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8"/>
            <p:cNvSpPr/>
            <p:nvPr/>
          </p:nvSpPr>
          <p:spPr>
            <a:xfrm>
              <a:off x="7489279" y="1486250"/>
              <a:ext cx="87355" cy="89330"/>
            </a:xfrm>
            <a:custGeom>
              <a:avLst/>
              <a:gdLst/>
              <a:ahLst/>
              <a:cxnLst/>
              <a:rect l="l" t="t" r="r" b="b"/>
              <a:pathLst>
                <a:path w="1813" h="1854" extrusionOk="0">
                  <a:moveTo>
                    <a:pt x="265" y="1"/>
                  </a:moveTo>
                  <a:cubicBezTo>
                    <a:pt x="92" y="371"/>
                    <a:pt x="0" y="781"/>
                    <a:pt x="0" y="1205"/>
                  </a:cubicBezTo>
                  <a:cubicBezTo>
                    <a:pt x="0" y="1430"/>
                    <a:pt x="27" y="1655"/>
                    <a:pt x="80" y="1854"/>
                  </a:cubicBezTo>
                  <a:lnTo>
                    <a:pt x="622" y="1854"/>
                  </a:lnTo>
                  <a:cubicBezTo>
                    <a:pt x="874" y="1854"/>
                    <a:pt x="1085" y="1655"/>
                    <a:pt x="1085" y="1404"/>
                  </a:cubicBezTo>
                  <a:lnTo>
                    <a:pt x="1085" y="1165"/>
                  </a:lnTo>
                  <a:cubicBezTo>
                    <a:pt x="1085" y="927"/>
                    <a:pt x="1283" y="715"/>
                    <a:pt x="1535" y="715"/>
                  </a:cubicBezTo>
                  <a:cubicBezTo>
                    <a:pt x="1615" y="715"/>
                    <a:pt x="1680" y="689"/>
                    <a:pt x="1733" y="636"/>
                  </a:cubicBezTo>
                  <a:cubicBezTo>
                    <a:pt x="1774" y="583"/>
                    <a:pt x="1813" y="516"/>
                    <a:pt x="1813" y="437"/>
                  </a:cubicBezTo>
                  <a:lnTo>
                    <a:pt x="1813" y="358"/>
                  </a:lnTo>
                  <a:cubicBezTo>
                    <a:pt x="1813" y="160"/>
                    <a:pt x="1654" y="1"/>
                    <a:pt x="145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8"/>
            <p:cNvSpPr/>
            <p:nvPr/>
          </p:nvSpPr>
          <p:spPr>
            <a:xfrm>
              <a:off x="7629538" y="1407810"/>
              <a:ext cx="132695" cy="188201"/>
            </a:xfrm>
            <a:custGeom>
              <a:avLst/>
              <a:gdLst/>
              <a:ahLst/>
              <a:cxnLst/>
              <a:rect l="l" t="t" r="r" b="b"/>
              <a:pathLst>
                <a:path w="2754" h="3906" extrusionOk="0">
                  <a:moveTo>
                    <a:pt x="1" y="0"/>
                  </a:moveTo>
                  <a:lnTo>
                    <a:pt x="1" y="1682"/>
                  </a:lnTo>
                  <a:cubicBezTo>
                    <a:pt x="1" y="1880"/>
                    <a:pt x="160" y="2038"/>
                    <a:pt x="358" y="2038"/>
                  </a:cubicBezTo>
                  <a:cubicBezTo>
                    <a:pt x="464" y="2038"/>
                    <a:pt x="557" y="2079"/>
                    <a:pt x="622" y="2144"/>
                  </a:cubicBezTo>
                  <a:cubicBezTo>
                    <a:pt x="689" y="2211"/>
                    <a:pt x="728" y="2303"/>
                    <a:pt x="728" y="2409"/>
                  </a:cubicBezTo>
                  <a:lnTo>
                    <a:pt x="728" y="3376"/>
                  </a:lnTo>
                  <a:cubicBezTo>
                    <a:pt x="728" y="3667"/>
                    <a:pt x="967" y="3905"/>
                    <a:pt x="1258" y="3905"/>
                  </a:cubicBezTo>
                  <a:cubicBezTo>
                    <a:pt x="1404" y="3905"/>
                    <a:pt x="1536" y="3839"/>
                    <a:pt x="1628" y="3746"/>
                  </a:cubicBezTo>
                  <a:cubicBezTo>
                    <a:pt x="1722" y="3653"/>
                    <a:pt x="1787" y="3521"/>
                    <a:pt x="1787" y="3376"/>
                  </a:cubicBezTo>
                  <a:cubicBezTo>
                    <a:pt x="1787" y="3296"/>
                    <a:pt x="1814" y="3217"/>
                    <a:pt x="1867" y="3164"/>
                  </a:cubicBezTo>
                  <a:cubicBezTo>
                    <a:pt x="1920" y="3111"/>
                    <a:pt x="1999" y="3071"/>
                    <a:pt x="2078" y="3071"/>
                  </a:cubicBezTo>
                  <a:lnTo>
                    <a:pt x="2740" y="3071"/>
                  </a:lnTo>
                  <a:cubicBezTo>
                    <a:pt x="2754" y="2991"/>
                    <a:pt x="2754" y="2912"/>
                    <a:pt x="2754" y="2833"/>
                  </a:cubicBezTo>
                  <a:cubicBezTo>
                    <a:pt x="2754" y="1297"/>
                    <a:pt x="1522" y="4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8"/>
            <p:cNvSpPr/>
            <p:nvPr/>
          </p:nvSpPr>
          <p:spPr>
            <a:xfrm>
              <a:off x="7629538" y="1407810"/>
              <a:ext cx="17924" cy="6408"/>
            </a:xfrm>
            <a:custGeom>
              <a:avLst/>
              <a:gdLst/>
              <a:ahLst/>
              <a:cxnLst/>
              <a:rect l="l" t="t" r="r" b="b"/>
              <a:pathLst>
                <a:path w="372" h="133" extrusionOk="0">
                  <a:moveTo>
                    <a:pt x="1" y="0"/>
                  </a:moveTo>
                  <a:lnTo>
                    <a:pt x="1" y="133"/>
                  </a:lnTo>
                  <a:cubicBezTo>
                    <a:pt x="120" y="93"/>
                    <a:pt x="252" y="53"/>
                    <a:pt x="372" y="40"/>
                  </a:cubicBezTo>
                  <a:cubicBezTo>
                    <a:pt x="252" y="14"/>
                    <a:pt x="120" y="14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5114-880B-8B03-24B9-55F6FB6F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9085"/>
            <a:ext cx="7704000" cy="572700"/>
          </a:xfrm>
        </p:spPr>
        <p:txBody>
          <a:bodyPr/>
          <a:lstStyle/>
          <a:p>
            <a:pPr algn="ctr"/>
            <a:r>
              <a:rPr lang="en-US" sz="3000">
                <a:solidFill>
                  <a:srgbClr val="002060"/>
                </a:solidFill>
                <a:latin typeface="+mj-lt"/>
              </a:rPr>
              <a:t>GIẢI THÍCH TỪ KHÓ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F834C2-AC2E-1B3B-915F-00934FF53E56}"/>
              </a:ext>
            </a:extLst>
          </p:cNvPr>
          <p:cNvGrpSpPr/>
          <p:nvPr/>
        </p:nvGrpSpPr>
        <p:grpSpPr>
          <a:xfrm>
            <a:off x="342629" y="1049109"/>
            <a:ext cx="2367853" cy="572700"/>
            <a:chOff x="926890" y="1447606"/>
            <a:chExt cx="2367853" cy="5727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35616FF-0229-7601-3661-1F01B3770718}"/>
                </a:ext>
              </a:extLst>
            </p:cNvPr>
            <p:cNvSpPr/>
            <p:nvPr/>
          </p:nvSpPr>
          <p:spPr>
            <a:xfrm>
              <a:off x="1136752" y="1447606"/>
              <a:ext cx="2157991" cy="572700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Lụi</a:t>
              </a:r>
            </a:p>
          </p:txBody>
        </p:sp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1F7E2933-FCB2-E8D6-4741-53122289F411}"/>
                </a:ext>
              </a:extLst>
            </p:cNvPr>
            <p:cNvSpPr/>
            <p:nvPr/>
          </p:nvSpPr>
          <p:spPr>
            <a:xfrm>
              <a:off x="926890" y="1521356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58DAA3-A35E-CC09-3165-49A6CF8C95A3}"/>
              </a:ext>
            </a:extLst>
          </p:cNvPr>
          <p:cNvSpPr txBox="1"/>
          <p:nvPr/>
        </p:nvSpPr>
        <p:spPr>
          <a:xfrm>
            <a:off x="2710482" y="1112180"/>
            <a:ext cx="4644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dừng phát triển, héo úa dần rồi chết.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07C90-D2C1-E16B-7C34-B7A30DF02794}"/>
              </a:ext>
            </a:extLst>
          </p:cNvPr>
          <p:cNvGrpSpPr/>
          <p:nvPr/>
        </p:nvGrpSpPr>
        <p:grpSpPr>
          <a:xfrm>
            <a:off x="342629" y="1888539"/>
            <a:ext cx="2367853" cy="572700"/>
            <a:chOff x="926890" y="1447606"/>
            <a:chExt cx="2367853" cy="5727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64AC968-ECAC-BB2F-1DDE-D96660CC78AC}"/>
                </a:ext>
              </a:extLst>
            </p:cNvPr>
            <p:cNvSpPr/>
            <p:nvPr/>
          </p:nvSpPr>
          <p:spPr>
            <a:xfrm>
              <a:off x="1136752" y="1447606"/>
              <a:ext cx="2157991" cy="572700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Hình dung</a:t>
              </a: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A4CFD9D9-9503-E56D-022C-A9ABBA1F267A}"/>
                </a:ext>
              </a:extLst>
            </p:cNvPr>
            <p:cNvSpPr/>
            <p:nvPr/>
          </p:nvSpPr>
          <p:spPr>
            <a:xfrm>
              <a:off x="926890" y="1521356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08C401B-C7D6-05A7-3DFC-F2AEBA54CA13}"/>
              </a:ext>
            </a:extLst>
          </p:cNvPr>
          <p:cNvSpPr txBox="1"/>
          <p:nvPr/>
        </p:nvSpPr>
        <p:spPr>
          <a:xfrm>
            <a:off x="2710482" y="1659789"/>
            <a:ext cx="564974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làm hiện lên trong trí óc một cách khá rõ nét những gì không có ở trước mắt.</a:t>
            </a:r>
            <a:endParaRPr lang="en-US" sz="20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624746-BAAC-1364-AEFB-DA071369F946}"/>
              </a:ext>
            </a:extLst>
          </p:cNvPr>
          <p:cNvGrpSpPr/>
          <p:nvPr/>
        </p:nvGrpSpPr>
        <p:grpSpPr>
          <a:xfrm>
            <a:off x="342629" y="2890075"/>
            <a:ext cx="2367853" cy="572700"/>
            <a:chOff x="926890" y="1447606"/>
            <a:chExt cx="2367853" cy="5727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DBDA8F3-90EC-6A4A-624E-26F83DF97363}"/>
                </a:ext>
              </a:extLst>
            </p:cNvPr>
            <p:cNvSpPr/>
            <p:nvPr/>
          </p:nvSpPr>
          <p:spPr>
            <a:xfrm>
              <a:off x="1136752" y="1447606"/>
              <a:ext cx="2157991" cy="572700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>
                  <a:solidFill>
                    <a:srgbClr val="000000"/>
                  </a:solidFill>
                </a:rPr>
                <a:t>Mẫu đơn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D4427773-4AC9-E046-7842-618FC127885C}"/>
                </a:ext>
              </a:extLst>
            </p:cNvPr>
            <p:cNvSpPr/>
            <p:nvPr/>
          </p:nvSpPr>
          <p:spPr>
            <a:xfrm>
              <a:off x="926890" y="1521356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F5CB5E1-1177-8BB8-E5F6-81FBA315DA84}"/>
              </a:ext>
            </a:extLst>
          </p:cNvPr>
          <p:cNvSpPr txBox="1"/>
          <p:nvPr/>
        </p:nvSpPr>
        <p:spPr>
          <a:xfrm>
            <a:off x="2710482" y="2613526"/>
            <a:ext cx="570054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/>
              <a:t>cây nhỏ, lá xẻ lông chim, hoa to nở vào dịp Tết, vỏ và rễ cây dùng làm thuốc.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266F0B-F309-963A-CF11-7C32E292C1E6}"/>
              </a:ext>
            </a:extLst>
          </p:cNvPr>
          <p:cNvGrpSpPr/>
          <p:nvPr/>
        </p:nvGrpSpPr>
        <p:grpSpPr>
          <a:xfrm>
            <a:off x="342629" y="3802856"/>
            <a:ext cx="2367853" cy="572700"/>
            <a:chOff x="926890" y="1447606"/>
            <a:chExt cx="2367853" cy="5727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0A775BE-C00E-CE8C-978A-03498002A606}"/>
                </a:ext>
              </a:extLst>
            </p:cNvPr>
            <p:cNvSpPr/>
            <p:nvPr/>
          </p:nvSpPr>
          <p:spPr>
            <a:xfrm>
              <a:off x="1136752" y="1447606"/>
              <a:ext cx="2157991" cy="572700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>
                  <a:solidFill>
                    <a:srgbClr val="000000"/>
                  </a:solidFill>
                </a:rPr>
                <a:t>Dành dành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9A943BC8-1B29-98E0-CD7C-9087D5358566}"/>
                </a:ext>
              </a:extLst>
            </p:cNvPr>
            <p:cNvSpPr/>
            <p:nvPr/>
          </p:nvSpPr>
          <p:spPr>
            <a:xfrm>
              <a:off x="926890" y="1521356"/>
              <a:ext cx="419725" cy="425201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2DDD8AB-CD92-86CC-CE76-98EF9C5D5233}"/>
              </a:ext>
            </a:extLst>
          </p:cNvPr>
          <p:cNvSpPr txBox="1"/>
          <p:nvPr/>
        </p:nvSpPr>
        <p:spPr>
          <a:xfrm>
            <a:off x="2761282" y="3521692"/>
            <a:ext cx="6190343" cy="958660"/>
          </a:xfrm>
          <a:prstGeom prst="rect">
            <a:avLst/>
          </a:prstGeom>
          <a:solidFill>
            <a:srgbClr val="EAF2F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cây nhỏ, hoa trắng và thơm, quả chín có màu vàng da cam, dùng để nhuộm thực phẩm hoặc làm thuốc.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604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9" grpId="0"/>
      <p:bldP spid="23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5114-880B-8B03-24B9-55F6FB6F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82272"/>
            <a:ext cx="7704000" cy="572700"/>
          </a:xfrm>
        </p:spPr>
        <p:txBody>
          <a:bodyPr/>
          <a:lstStyle/>
          <a:p>
            <a:pPr algn="ctr"/>
            <a:r>
              <a:rPr lang="en-US" sz="3000">
                <a:solidFill>
                  <a:srgbClr val="002060"/>
                </a:solidFill>
                <a:latin typeface="+mj-lt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566FE-4C96-A90D-F5DB-188F6CF3A09F}"/>
              </a:ext>
            </a:extLst>
          </p:cNvPr>
          <p:cNvSpPr txBox="1"/>
          <p:nvPr/>
        </p:nvSpPr>
        <p:spPr>
          <a:xfrm>
            <a:off x="511627" y="754972"/>
            <a:ext cx="8120743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/>
              <a:t>Câu 1. </a:t>
            </a:r>
            <a:r>
              <a:rPr lang="en-US" sz="1800"/>
              <a:t>Lần đầu về quê, bạn nhỏ được bà nội giới thiệu cho biết về những cây nào trong vườn?</a:t>
            </a:r>
          </a:p>
          <a:p>
            <a:pPr algn="just">
              <a:lnSpc>
                <a:spcPct val="150000"/>
              </a:lnSpc>
            </a:pPr>
            <a:r>
              <a:rPr lang="en-US" sz="1800" b="1"/>
              <a:t>Câu 2: </a:t>
            </a:r>
            <a:r>
              <a:rPr lang="en-US" sz="1800"/>
              <a:t>Theo em, qua lời giới thiệu của bà, bạn nhỏ hiểu được điều gì về vườn cây?</a:t>
            </a:r>
          </a:p>
          <a:p>
            <a:pPr algn="just">
              <a:lnSpc>
                <a:spcPct val="150000"/>
              </a:lnSpc>
            </a:pPr>
            <a:r>
              <a:rPr lang="en-US" sz="1800" b="1">
                <a:solidFill>
                  <a:srgbClr val="0070C0"/>
                </a:solidFill>
              </a:rPr>
              <a:t>G: </a:t>
            </a:r>
            <a:r>
              <a:rPr lang="en-US" sz="1800"/>
              <a:t>Cây nào trong vườn cũng gợi nhớ đến ông. </a:t>
            </a:r>
          </a:p>
          <a:p>
            <a:pPr algn="just">
              <a:lnSpc>
                <a:spcPct val="150000"/>
              </a:lnSpc>
            </a:pPr>
            <a:r>
              <a:rPr lang="en-US" sz="1800" b="1"/>
              <a:t>Câu 3. </a:t>
            </a:r>
            <a:r>
              <a:rPr lang="en-US" sz="1800"/>
              <a:t>Vì sao hình bóng ông không bao giờ phai nhạt trong lòng người thân?</a:t>
            </a:r>
          </a:p>
          <a:p>
            <a:pPr algn="just">
              <a:lnSpc>
                <a:spcPct val="150000"/>
              </a:lnSpc>
            </a:pPr>
            <a:r>
              <a:rPr lang="en-US" sz="1800" b="1"/>
              <a:t>Câu 4. </a:t>
            </a:r>
            <a:r>
              <a:rPr lang="en-US" sz="1800"/>
              <a:t>Đóng vai bạn nhỏ, nói 1 – 2 câu nhận xét về vườn cây của ông. </a:t>
            </a:r>
          </a:p>
          <a:p>
            <a:pPr algn="just">
              <a:lnSpc>
                <a:spcPct val="150000"/>
              </a:lnSpc>
            </a:pPr>
            <a:r>
              <a:rPr lang="en-US" sz="1800" b="1"/>
              <a:t>Câu 5. </a:t>
            </a:r>
            <a:r>
              <a:rPr lang="en-US" sz="1800"/>
              <a:t>Nếu là bạn nhỏ trong câu chuyện, em sẽ làm gì để giữ gìn vườn cây của ông được nguyên vẹn đúng như khi ông còn sống?</a:t>
            </a:r>
          </a:p>
        </p:txBody>
      </p:sp>
    </p:spTree>
    <p:extLst>
      <p:ext uri="{BB962C8B-B14F-4D97-AF65-F5344CB8AC3E}">
        <p14:creationId xmlns:p14="http://schemas.microsoft.com/office/powerpoint/2010/main" val="3792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41"/>
          <p:cNvSpPr txBox="1">
            <a:spLocks noGrp="1"/>
          </p:cNvSpPr>
          <p:nvPr>
            <p:ph type="subTitle" idx="4"/>
          </p:nvPr>
        </p:nvSpPr>
        <p:spPr>
          <a:xfrm>
            <a:off x="973046" y="2206209"/>
            <a:ext cx="7197907" cy="1773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>
                <a:latin typeface="+mn-lt"/>
              </a:rPr>
              <a:t>Lần đầu về quê, bạn nhỏ được bà nội giới thiệu cho biết về nhiều loài cây: mít, nhân, sung, chuối, cau, khế, dành dành, mẫu đơn...</a:t>
            </a:r>
            <a:endParaRPr sz="2200">
              <a:latin typeface="+mn-lt"/>
            </a:endParaRPr>
          </a:p>
        </p:txBody>
      </p:sp>
      <p:grpSp>
        <p:nvGrpSpPr>
          <p:cNvPr id="5199" name="Google Shape;5199;p41"/>
          <p:cNvGrpSpPr/>
          <p:nvPr/>
        </p:nvGrpSpPr>
        <p:grpSpPr>
          <a:xfrm rot="-1026619">
            <a:off x="8310940" y="4381008"/>
            <a:ext cx="417098" cy="494910"/>
            <a:chOff x="1986313" y="2662236"/>
            <a:chExt cx="417116" cy="494931"/>
          </a:xfrm>
        </p:grpSpPr>
        <p:sp>
          <p:nvSpPr>
            <p:cNvPr id="5200" name="Google Shape;5200;p41"/>
            <p:cNvSpPr/>
            <p:nvPr/>
          </p:nvSpPr>
          <p:spPr>
            <a:xfrm>
              <a:off x="1986313" y="2662236"/>
              <a:ext cx="417116" cy="494931"/>
            </a:xfrm>
            <a:custGeom>
              <a:avLst/>
              <a:gdLst/>
              <a:ahLst/>
              <a:cxnLst/>
              <a:rect l="l" t="t" r="r" b="b"/>
              <a:pathLst>
                <a:path w="8657" h="10272" extrusionOk="0">
                  <a:moveTo>
                    <a:pt x="2767" y="0"/>
                  </a:moveTo>
                  <a:cubicBezTo>
                    <a:pt x="2568" y="0"/>
                    <a:pt x="2383" y="66"/>
                    <a:pt x="2251" y="212"/>
                  </a:cubicBezTo>
                  <a:cubicBezTo>
                    <a:pt x="2106" y="357"/>
                    <a:pt x="2026" y="542"/>
                    <a:pt x="2026" y="741"/>
                  </a:cubicBezTo>
                  <a:cubicBezTo>
                    <a:pt x="2026" y="1575"/>
                    <a:pt x="2701" y="2237"/>
                    <a:pt x="3535" y="2237"/>
                  </a:cubicBezTo>
                  <a:lnTo>
                    <a:pt x="3548" y="2237"/>
                  </a:lnTo>
                  <a:lnTo>
                    <a:pt x="3548" y="2250"/>
                  </a:lnTo>
                  <a:lnTo>
                    <a:pt x="3045" y="2250"/>
                  </a:lnTo>
                  <a:cubicBezTo>
                    <a:pt x="2648" y="2250"/>
                    <a:pt x="2304" y="2594"/>
                    <a:pt x="2304" y="2991"/>
                  </a:cubicBezTo>
                  <a:lnTo>
                    <a:pt x="2304" y="3574"/>
                  </a:lnTo>
                  <a:cubicBezTo>
                    <a:pt x="2304" y="3904"/>
                    <a:pt x="2529" y="4183"/>
                    <a:pt x="2833" y="4275"/>
                  </a:cubicBezTo>
                  <a:lnTo>
                    <a:pt x="2833" y="5268"/>
                  </a:lnTo>
                  <a:lnTo>
                    <a:pt x="1867" y="6340"/>
                  </a:lnTo>
                  <a:lnTo>
                    <a:pt x="491" y="7848"/>
                  </a:lnTo>
                  <a:cubicBezTo>
                    <a:pt x="106" y="8286"/>
                    <a:pt x="1" y="8881"/>
                    <a:pt x="239" y="9410"/>
                  </a:cubicBezTo>
                  <a:cubicBezTo>
                    <a:pt x="477" y="9940"/>
                    <a:pt x="980" y="10271"/>
                    <a:pt x="1562" y="10271"/>
                  </a:cubicBezTo>
                  <a:lnTo>
                    <a:pt x="7095" y="10271"/>
                  </a:lnTo>
                  <a:cubicBezTo>
                    <a:pt x="7677" y="10271"/>
                    <a:pt x="8180" y="9940"/>
                    <a:pt x="8418" y="9410"/>
                  </a:cubicBezTo>
                  <a:cubicBezTo>
                    <a:pt x="8657" y="8881"/>
                    <a:pt x="8551" y="8286"/>
                    <a:pt x="8167" y="7848"/>
                  </a:cubicBezTo>
                  <a:lnTo>
                    <a:pt x="5812" y="5268"/>
                  </a:lnTo>
                  <a:lnTo>
                    <a:pt x="5812" y="4275"/>
                  </a:lnTo>
                  <a:cubicBezTo>
                    <a:pt x="5930" y="4248"/>
                    <a:pt x="6036" y="4183"/>
                    <a:pt x="6129" y="4090"/>
                  </a:cubicBezTo>
                  <a:cubicBezTo>
                    <a:pt x="6274" y="3957"/>
                    <a:pt x="6341" y="3759"/>
                    <a:pt x="6341" y="3574"/>
                  </a:cubicBezTo>
                  <a:lnTo>
                    <a:pt x="6341" y="2991"/>
                  </a:lnTo>
                  <a:cubicBezTo>
                    <a:pt x="6341" y="2594"/>
                    <a:pt x="6010" y="2250"/>
                    <a:pt x="5600" y="2250"/>
                  </a:cubicBezTo>
                  <a:lnTo>
                    <a:pt x="5057" y="2250"/>
                  </a:lnTo>
                  <a:lnTo>
                    <a:pt x="5057" y="2237"/>
                  </a:lnTo>
                  <a:lnTo>
                    <a:pt x="5083" y="2237"/>
                  </a:lnTo>
                  <a:cubicBezTo>
                    <a:pt x="5917" y="2237"/>
                    <a:pt x="6592" y="1575"/>
                    <a:pt x="6592" y="741"/>
                  </a:cubicBezTo>
                  <a:cubicBezTo>
                    <a:pt x="6592" y="542"/>
                    <a:pt x="6512" y="357"/>
                    <a:pt x="6367" y="212"/>
                  </a:cubicBezTo>
                  <a:cubicBezTo>
                    <a:pt x="6221" y="66"/>
                    <a:pt x="6036" y="0"/>
                    <a:pt x="5838" y="0"/>
                  </a:cubicBezTo>
                  <a:lnTo>
                    <a:pt x="5189" y="0"/>
                  </a:lnTo>
                  <a:cubicBezTo>
                    <a:pt x="4871" y="0"/>
                    <a:pt x="4567" y="92"/>
                    <a:pt x="4303" y="278"/>
                  </a:cubicBezTo>
                  <a:cubicBezTo>
                    <a:pt x="4051" y="92"/>
                    <a:pt x="3747" y="0"/>
                    <a:pt x="3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41"/>
            <p:cNvSpPr/>
            <p:nvPr/>
          </p:nvSpPr>
          <p:spPr>
            <a:xfrm>
              <a:off x="2016909" y="2831837"/>
              <a:ext cx="355298" cy="287023"/>
            </a:xfrm>
            <a:custGeom>
              <a:avLst/>
              <a:gdLst/>
              <a:ahLst/>
              <a:cxnLst/>
              <a:rect l="l" t="t" r="r" b="b"/>
              <a:pathLst>
                <a:path w="7374" h="5957" extrusionOk="0">
                  <a:moveTo>
                    <a:pt x="2821" y="1"/>
                  </a:moveTo>
                  <a:lnTo>
                    <a:pt x="2821" y="1986"/>
                  </a:lnTo>
                  <a:lnTo>
                    <a:pt x="1695" y="3230"/>
                  </a:lnTo>
                  <a:lnTo>
                    <a:pt x="491" y="4752"/>
                  </a:lnTo>
                  <a:cubicBezTo>
                    <a:pt x="1" y="5281"/>
                    <a:pt x="200" y="5957"/>
                    <a:pt x="927" y="5957"/>
                  </a:cubicBezTo>
                  <a:lnTo>
                    <a:pt x="6460" y="5957"/>
                  </a:lnTo>
                  <a:cubicBezTo>
                    <a:pt x="7175" y="5957"/>
                    <a:pt x="7374" y="5281"/>
                    <a:pt x="6897" y="4752"/>
                  </a:cubicBezTo>
                  <a:lnTo>
                    <a:pt x="5692" y="3230"/>
                  </a:lnTo>
                  <a:lnTo>
                    <a:pt x="4568" y="1986"/>
                  </a:lnTo>
                  <a:lnTo>
                    <a:pt x="4568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41"/>
            <p:cNvSpPr/>
            <p:nvPr/>
          </p:nvSpPr>
          <p:spPr>
            <a:xfrm>
              <a:off x="2159143" y="2734268"/>
              <a:ext cx="63167" cy="278736"/>
            </a:xfrm>
            <a:custGeom>
              <a:avLst/>
              <a:gdLst/>
              <a:ahLst/>
              <a:cxnLst/>
              <a:rect l="l" t="t" r="r" b="b"/>
              <a:pathLst>
                <a:path w="1311" h="5785" extrusionOk="0">
                  <a:moveTo>
                    <a:pt x="716" y="0"/>
                  </a:moveTo>
                  <a:cubicBezTo>
                    <a:pt x="649" y="0"/>
                    <a:pt x="583" y="53"/>
                    <a:pt x="583" y="133"/>
                  </a:cubicBezTo>
                  <a:lnTo>
                    <a:pt x="583" y="4183"/>
                  </a:lnTo>
                  <a:lnTo>
                    <a:pt x="54" y="4541"/>
                  </a:lnTo>
                  <a:cubicBezTo>
                    <a:pt x="14" y="4567"/>
                    <a:pt x="1" y="4620"/>
                    <a:pt x="1" y="4659"/>
                  </a:cubicBezTo>
                  <a:lnTo>
                    <a:pt x="1" y="4950"/>
                  </a:lnTo>
                  <a:cubicBezTo>
                    <a:pt x="1" y="5030"/>
                    <a:pt x="54" y="5097"/>
                    <a:pt x="133" y="5097"/>
                  </a:cubicBezTo>
                  <a:cubicBezTo>
                    <a:pt x="213" y="5097"/>
                    <a:pt x="266" y="5030"/>
                    <a:pt x="266" y="4950"/>
                  </a:cubicBezTo>
                  <a:lnTo>
                    <a:pt x="266" y="4726"/>
                  </a:lnTo>
                  <a:lnTo>
                    <a:pt x="583" y="4514"/>
                  </a:lnTo>
                  <a:lnTo>
                    <a:pt x="583" y="5652"/>
                  </a:lnTo>
                  <a:cubicBezTo>
                    <a:pt x="583" y="5718"/>
                    <a:pt x="649" y="5785"/>
                    <a:pt x="716" y="5785"/>
                  </a:cubicBezTo>
                  <a:cubicBezTo>
                    <a:pt x="795" y="5785"/>
                    <a:pt x="861" y="5718"/>
                    <a:pt x="861" y="5652"/>
                  </a:cubicBezTo>
                  <a:lnTo>
                    <a:pt x="861" y="4249"/>
                  </a:lnTo>
                  <a:lnTo>
                    <a:pt x="861" y="3336"/>
                  </a:lnTo>
                  <a:lnTo>
                    <a:pt x="1072" y="3508"/>
                  </a:lnTo>
                  <a:cubicBezTo>
                    <a:pt x="1102" y="3525"/>
                    <a:pt x="1130" y="3535"/>
                    <a:pt x="1159" y="3535"/>
                  </a:cubicBezTo>
                  <a:cubicBezTo>
                    <a:pt x="1197" y="3535"/>
                    <a:pt x="1234" y="3519"/>
                    <a:pt x="1272" y="3482"/>
                  </a:cubicBezTo>
                  <a:cubicBezTo>
                    <a:pt x="1311" y="3415"/>
                    <a:pt x="1298" y="3336"/>
                    <a:pt x="1245" y="3297"/>
                  </a:cubicBezTo>
                  <a:lnTo>
                    <a:pt x="861" y="2992"/>
                  </a:lnTo>
                  <a:lnTo>
                    <a:pt x="861" y="133"/>
                  </a:lnTo>
                  <a:cubicBezTo>
                    <a:pt x="861" y="53"/>
                    <a:pt x="795" y="0"/>
                    <a:pt x="71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41"/>
            <p:cNvSpPr/>
            <p:nvPr/>
          </p:nvSpPr>
          <p:spPr>
            <a:xfrm>
              <a:off x="2127295" y="2800567"/>
              <a:ext cx="135248" cy="39606"/>
            </a:xfrm>
            <a:custGeom>
              <a:avLst/>
              <a:gdLst/>
              <a:ahLst/>
              <a:cxnLst/>
              <a:rect l="l" t="t" r="r" b="b"/>
              <a:pathLst>
                <a:path w="2807" h="822" extrusionOk="0">
                  <a:moveTo>
                    <a:pt x="119" y="1"/>
                  </a:moveTo>
                  <a:cubicBezTo>
                    <a:pt x="53" y="1"/>
                    <a:pt x="0" y="54"/>
                    <a:pt x="0" y="120"/>
                  </a:cubicBezTo>
                  <a:lnTo>
                    <a:pt x="0" y="703"/>
                  </a:lnTo>
                  <a:cubicBezTo>
                    <a:pt x="0" y="768"/>
                    <a:pt x="53" y="821"/>
                    <a:pt x="119" y="821"/>
                  </a:cubicBezTo>
                  <a:lnTo>
                    <a:pt x="2674" y="821"/>
                  </a:lnTo>
                  <a:cubicBezTo>
                    <a:pt x="2753" y="821"/>
                    <a:pt x="2806" y="768"/>
                    <a:pt x="2806" y="703"/>
                  </a:cubicBezTo>
                  <a:lnTo>
                    <a:pt x="2806" y="120"/>
                  </a:lnTo>
                  <a:cubicBezTo>
                    <a:pt x="2806" y="54"/>
                    <a:pt x="2753" y="1"/>
                    <a:pt x="267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41"/>
            <p:cNvSpPr/>
            <p:nvPr/>
          </p:nvSpPr>
          <p:spPr>
            <a:xfrm>
              <a:off x="2008670" y="2987466"/>
              <a:ext cx="372451" cy="139681"/>
            </a:xfrm>
            <a:custGeom>
              <a:avLst/>
              <a:gdLst/>
              <a:ahLst/>
              <a:cxnLst/>
              <a:rect l="l" t="t" r="r" b="b"/>
              <a:pathLst>
                <a:path w="7730" h="2899" extrusionOk="0">
                  <a:moveTo>
                    <a:pt x="1866" y="0"/>
                  </a:moveTo>
                  <a:lnTo>
                    <a:pt x="490" y="1522"/>
                  </a:lnTo>
                  <a:cubicBezTo>
                    <a:pt x="0" y="2051"/>
                    <a:pt x="371" y="2898"/>
                    <a:pt x="1098" y="2898"/>
                  </a:cubicBezTo>
                  <a:lnTo>
                    <a:pt x="6631" y="2898"/>
                  </a:lnTo>
                  <a:cubicBezTo>
                    <a:pt x="7346" y="2898"/>
                    <a:pt x="7730" y="2051"/>
                    <a:pt x="7240" y="1522"/>
                  </a:cubicBezTo>
                  <a:lnTo>
                    <a:pt x="5863" y="0"/>
                  </a:lnTo>
                  <a:cubicBezTo>
                    <a:pt x="4857" y="0"/>
                    <a:pt x="4857" y="397"/>
                    <a:pt x="3865" y="397"/>
                  </a:cubicBezTo>
                  <a:cubicBezTo>
                    <a:pt x="2872" y="397"/>
                    <a:pt x="2872" y="0"/>
                    <a:pt x="186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41"/>
            <p:cNvSpPr/>
            <p:nvPr/>
          </p:nvSpPr>
          <p:spPr>
            <a:xfrm>
              <a:off x="2085810" y="3061426"/>
              <a:ext cx="32571" cy="32571"/>
            </a:xfrm>
            <a:custGeom>
              <a:avLst/>
              <a:gdLst/>
              <a:ahLst/>
              <a:cxnLst/>
              <a:rect l="l" t="t" r="r" b="b"/>
              <a:pathLst>
                <a:path w="676" h="676" extrusionOk="0">
                  <a:moveTo>
                    <a:pt x="344" y="1"/>
                  </a:moveTo>
                  <a:cubicBezTo>
                    <a:pt x="159" y="1"/>
                    <a:pt x="0" y="146"/>
                    <a:pt x="0" y="331"/>
                  </a:cubicBezTo>
                  <a:cubicBezTo>
                    <a:pt x="0" y="516"/>
                    <a:pt x="159" y="675"/>
                    <a:pt x="344" y="675"/>
                  </a:cubicBezTo>
                  <a:cubicBezTo>
                    <a:pt x="530" y="675"/>
                    <a:pt x="676" y="516"/>
                    <a:pt x="676" y="331"/>
                  </a:cubicBezTo>
                  <a:cubicBezTo>
                    <a:pt x="676" y="146"/>
                    <a:pt x="530" y="1"/>
                    <a:pt x="34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41"/>
            <p:cNvSpPr/>
            <p:nvPr/>
          </p:nvSpPr>
          <p:spPr>
            <a:xfrm>
              <a:off x="2249726" y="3026349"/>
              <a:ext cx="31945" cy="3194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0"/>
                  </a:moveTo>
                  <a:cubicBezTo>
                    <a:pt x="145" y="0"/>
                    <a:pt x="0" y="159"/>
                    <a:pt x="0" y="332"/>
                  </a:cubicBezTo>
                  <a:cubicBezTo>
                    <a:pt x="0" y="517"/>
                    <a:pt x="145" y="662"/>
                    <a:pt x="331" y="662"/>
                  </a:cubicBezTo>
                  <a:cubicBezTo>
                    <a:pt x="516" y="662"/>
                    <a:pt x="662" y="517"/>
                    <a:pt x="662" y="332"/>
                  </a:cubicBezTo>
                  <a:cubicBezTo>
                    <a:pt x="662" y="159"/>
                    <a:pt x="516" y="0"/>
                    <a:pt x="331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1"/>
            <p:cNvSpPr/>
            <p:nvPr/>
          </p:nvSpPr>
          <p:spPr>
            <a:xfrm>
              <a:off x="2113852" y="2691579"/>
              <a:ext cx="79790" cy="49098"/>
            </a:xfrm>
            <a:custGeom>
              <a:avLst/>
              <a:gdLst/>
              <a:ahLst/>
              <a:cxnLst/>
              <a:rect l="l" t="t" r="r" b="b"/>
              <a:pathLst>
                <a:path w="1656" h="1019" extrusionOk="0">
                  <a:moveTo>
                    <a:pt x="120" y="0"/>
                  </a:moveTo>
                  <a:cubicBezTo>
                    <a:pt x="94" y="0"/>
                    <a:pt x="54" y="13"/>
                    <a:pt x="41" y="39"/>
                  </a:cubicBezTo>
                  <a:cubicBezTo>
                    <a:pt x="14" y="66"/>
                    <a:pt x="1" y="92"/>
                    <a:pt x="1" y="132"/>
                  </a:cubicBezTo>
                  <a:cubicBezTo>
                    <a:pt x="1" y="622"/>
                    <a:pt x="398" y="1019"/>
                    <a:pt x="888" y="1019"/>
                  </a:cubicBezTo>
                  <a:lnTo>
                    <a:pt x="1656" y="1019"/>
                  </a:lnTo>
                  <a:lnTo>
                    <a:pt x="1656" y="886"/>
                  </a:lnTo>
                  <a:cubicBezTo>
                    <a:pt x="1656" y="397"/>
                    <a:pt x="1259" y="0"/>
                    <a:pt x="76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1"/>
            <p:cNvSpPr/>
            <p:nvPr/>
          </p:nvSpPr>
          <p:spPr>
            <a:xfrm>
              <a:off x="2193594" y="2691579"/>
              <a:ext cx="80417" cy="49098"/>
            </a:xfrm>
            <a:custGeom>
              <a:avLst/>
              <a:gdLst/>
              <a:ahLst/>
              <a:cxnLst/>
              <a:rect l="l" t="t" r="r" b="b"/>
              <a:pathLst>
                <a:path w="1669" h="1019" extrusionOk="0">
                  <a:moveTo>
                    <a:pt x="887" y="0"/>
                  </a:moveTo>
                  <a:cubicBezTo>
                    <a:pt x="398" y="0"/>
                    <a:pt x="1" y="397"/>
                    <a:pt x="1" y="886"/>
                  </a:cubicBezTo>
                  <a:lnTo>
                    <a:pt x="1" y="1019"/>
                  </a:lnTo>
                  <a:lnTo>
                    <a:pt x="781" y="1019"/>
                  </a:lnTo>
                  <a:cubicBezTo>
                    <a:pt x="1271" y="1019"/>
                    <a:pt x="1668" y="622"/>
                    <a:pt x="1668" y="132"/>
                  </a:cubicBezTo>
                  <a:cubicBezTo>
                    <a:pt x="1668" y="92"/>
                    <a:pt x="1655" y="66"/>
                    <a:pt x="1628" y="39"/>
                  </a:cubicBezTo>
                  <a:cubicBezTo>
                    <a:pt x="1602" y="13"/>
                    <a:pt x="1575" y="0"/>
                    <a:pt x="15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1"/>
            <p:cNvSpPr/>
            <p:nvPr/>
          </p:nvSpPr>
          <p:spPr>
            <a:xfrm>
              <a:off x="2141316" y="3035937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0"/>
                  </a:moveTo>
                  <a:cubicBezTo>
                    <a:pt x="66" y="0"/>
                    <a:pt x="0" y="66"/>
                    <a:pt x="0" y="133"/>
                  </a:cubicBezTo>
                  <a:cubicBezTo>
                    <a:pt x="0" y="212"/>
                    <a:pt x="66" y="265"/>
                    <a:pt x="133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6"/>
                    <a:pt x="212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1"/>
            <p:cNvSpPr/>
            <p:nvPr/>
          </p:nvSpPr>
          <p:spPr>
            <a:xfrm>
              <a:off x="2182753" y="304292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53" y="0"/>
                    <a:pt x="0" y="67"/>
                    <a:pt x="0" y="133"/>
                  </a:cubicBezTo>
                  <a:cubicBezTo>
                    <a:pt x="0" y="212"/>
                    <a:pt x="53" y="265"/>
                    <a:pt x="132" y="265"/>
                  </a:cubicBezTo>
                  <a:cubicBezTo>
                    <a:pt x="199" y="265"/>
                    <a:pt x="265" y="212"/>
                    <a:pt x="265" y="133"/>
                  </a:cubicBezTo>
                  <a:cubicBezTo>
                    <a:pt x="265" y="67"/>
                    <a:pt x="199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1"/>
            <p:cNvSpPr/>
            <p:nvPr/>
          </p:nvSpPr>
          <p:spPr>
            <a:xfrm>
              <a:off x="2253533" y="3087541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1"/>
                  </a:moveTo>
                  <a:cubicBezTo>
                    <a:pt x="54" y="1"/>
                    <a:pt x="1" y="54"/>
                    <a:pt x="1" y="133"/>
                  </a:cubicBezTo>
                  <a:cubicBezTo>
                    <a:pt x="1" y="200"/>
                    <a:pt x="54" y="266"/>
                    <a:pt x="133" y="266"/>
                  </a:cubicBezTo>
                  <a:cubicBezTo>
                    <a:pt x="213" y="266"/>
                    <a:pt x="266" y="200"/>
                    <a:pt x="266" y="133"/>
                  </a:cubicBezTo>
                  <a:cubicBezTo>
                    <a:pt x="266" y="54"/>
                    <a:pt x="213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1"/>
            <p:cNvSpPr/>
            <p:nvPr/>
          </p:nvSpPr>
          <p:spPr>
            <a:xfrm>
              <a:off x="2050107" y="308373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67" y="0"/>
                    <a:pt x="0" y="67"/>
                    <a:pt x="0" y="133"/>
                  </a:cubicBezTo>
                  <a:cubicBezTo>
                    <a:pt x="0" y="212"/>
                    <a:pt x="67" y="265"/>
                    <a:pt x="132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7"/>
                    <a:pt x="212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1"/>
            <p:cNvSpPr/>
            <p:nvPr/>
          </p:nvSpPr>
          <p:spPr>
            <a:xfrm>
              <a:off x="2149555" y="3086962"/>
              <a:ext cx="12817" cy="12768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3" y="0"/>
                  </a:moveTo>
                  <a:cubicBezTo>
                    <a:pt x="54" y="0"/>
                    <a:pt x="1" y="66"/>
                    <a:pt x="1" y="133"/>
                  </a:cubicBezTo>
                  <a:cubicBezTo>
                    <a:pt x="1" y="212"/>
                    <a:pt x="54" y="265"/>
                    <a:pt x="133" y="265"/>
                  </a:cubicBezTo>
                  <a:cubicBezTo>
                    <a:pt x="200" y="265"/>
                    <a:pt x="266" y="212"/>
                    <a:pt x="266" y="133"/>
                  </a:cubicBezTo>
                  <a:cubicBezTo>
                    <a:pt x="266" y="66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1"/>
            <p:cNvSpPr/>
            <p:nvPr/>
          </p:nvSpPr>
          <p:spPr>
            <a:xfrm>
              <a:off x="2303305" y="3070966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3" y="1"/>
                  </a:moveTo>
                  <a:cubicBezTo>
                    <a:pt x="53" y="1"/>
                    <a:pt x="0" y="67"/>
                    <a:pt x="0" y="133"/>
                  </a:cubicBezTo>
                  <a:cubicBezTo>
                    <a:pt x="0" y="213"/>
                    <a:pt x="53" y="265"/>
                    <a:pt x="133" y="265"/>
                  </a:cubicBezTo>
                  <a:cubicBezTo>
                    <a:pt x="198" y="265"/>
                    <a:pt x="265" y="213"/>
                    <a:pt x="265" y="133"/>
                  </a:cubicBezTo>
                  <a:cubicBezTo>
                    <a:pt x="265" y="67"/>
                    <a:pt x="198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5" name="Google Shape;5215;p41"/>
          <p:cNvGrpSpPr/>
          <p:nvPr/>
        </p:nvGrpSpPr>
        <p:grpSpPr>
          <a:xfrm rot="484257">
            <a:off x="8547292" y="369219"/>
            <a:ext cx="374332" cy="494933"/>
            <a:chOff x="1328864" y="4108572"/>
            <a:chExt cx="374330" cy="494931"/>
          </a:xfrm>
        </p:grpSpPr>
        <p:sp>
          <p:nvSpPr>
            <p:cNvPr id="5216" name="Google Shape;5216;p41"/>
            <p:cNvSpPr/>
            <p:nvPr/>
          </p:nvSpPr>
          <p:spPr>
            <a:xfrm>
              <a:off x="1328864" y="4108572"/>
              <a:ext cx="374330" cy="494931"/>
            </a:xfrm>
            <a:custGeom>
              <a:avLst/>
              <a:gdLst/>
              <a:ahLst/>
              <a:cxnLst/>
              <a:rect l="l" t="t" r="r" b="b"/>
              <a:pathLst>
                <a:path w="7769" h="10272" extrusionOk="0">
                  <a:moveTo>
                    <a:pt x="3878" y="1"/>
                  </a:moveTo>
                  <a:cubicBezTo>
                    <a:pt x="2806" y="1"/>
                    <a:pt x="1919" y="834"/>
                    <a:pt x="1774" y="1933"/>
                  </a:cubicBezTo>
                  <a:cubicBezTo>
                    <a:pt x="1442" y="2158"/>
                    <a:pt x="1178" y="2449"/>
                    <a:pt x="966" y="2793"/>
                  </a:cubicBezTo>
                  <a:cubicBezTo>
                    <a:pt x="688" y="3243"/>
                    <a:pt x="542" y="3786"/>
                    <a:pt x="542" y="4328"/>
                  </a:cubicBezTo>
                  <a:cubicBezTo>
                    <a:pt x="542" y="4448"/>
                    <a:pt x="556" y="4566"/>
                    <a:pt x="569" y="4686"/>
                  </a:cubicBezTo>
                  <a:cubicBezTo>
                    <a:pt x="198" y="5110"/>
                    <a:pt x="0" y="5652"/>
                    <a:pt x="0" y="6234"/>
                  </a:cubicBezTo>
                  <a:cubicBezTo>
                    <a:pt x="0" y="7478"/>
                    <a:pt x="953" y="8498"/>
                    <a:pt x="2131" y="8498"/>
                  </a:cubicBezTo>
                  <a:lnTo>
                    <a:pt x="2898" y="8498"/>
                  </a:lnTo>
                  <a:lnTo>
                    <a:pt x="2898" y="9530"/>
                  </a:lnTo>
                  <a:cubicBezTo>
                    <a:pt x="2898" y="9940"/>
                    <a:pt x="3242" y="10272"/>
                    <a:pt x="3653" y="10272"/>
                  </a:cubicBezTo>
                  <a:lnTo>
                    <a:pt x="4116" y="10272"/>
                  </a:lnTo>
                  <a:cubicBezTo>
                    <a:pt x="4527" y="10272"/>
                    <a:pt x="4871" y="9940"/>
                    <a:pt x="4871" y="9530"/>
                  </a:cubicBezTo>
                  <a:lnTo>
                    <a:pt x="4871" y="8498"/>
                  </a:lnTo>
                  <a:lnTo>
                    <a:pt x="5639" y="8498"/>
                  </a:lnTo>
                  <a:cubicBezTo>
                    <a:pt x="6816" y="8498"/>
                    <a:pt x="7769" y="7478"/>
                    <a:pt x="7769" y="6234"/>
                  </a:cubicBezTo>
                  <a:cubicBezTo>
                    <a:pt x="7769" y="5652"/>
                    <a:pt x="7571" y="5110"/>
                    <a:pt x="7200" y="4686"/>
                  </a:cubicBezTo>
                  <a:cubicBezTo>
                    <a:pt x="7213" y="4566"/>
                    <a:pt x="7227" y="4448"/>
                    <a:pt x="7227" y="4328"/>
                  </a:cubicBezTo>
                  <a:cubicBezTo>
                    <a:pt x="7227" y="3786"/>
                    <a:pt x="7081" y="3243"/>
                    <a:pt x="6803" y="2793"/>
                  </a:cubicBezTo>
                  <a:cubicBezTo>
                    <a:pt x="6591" y="2449"/>
                    <a:pt x="6313" y="2158"/>
                    <a:pt x="5995" y="1933"/>
                  </a:cubicBezTo>
                  <a:cubicBezTo>
                    <a:pt x="5850" y="834"/>
                    <a:pt x="4950" y="1"/>
                    <a:pt x="3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1"/>
            <p:cNvSpPr/>
            <p:nvPr/>
          </p:nvSpPr>
          <p:spPr>
            <a:xfrm>
              <a:off x="1358207" y="4138541"/>
              <a:ext cx="315065" cy="350190"/>
            </a:xfrm>
            <a:custGeom>
              <a:avLst/>
              <a:gdLst/>
              <a:ahLst/>
              <a:cxnLst/>
              <a:rect l="l" t="t" r="r" b="b"/>
              <a:pathLst>
                <a:path w="6539" h="7268" extrusionOk="0">
                  <a:moveTo>
                    <a:pt x="3269" y="0"/>
                  </a:moveTo>
                  <a:cubicBezTo>
                    <a:pt x="2435" y="0"/>
                    <a:pt x="1747" y="741"/>
                    <a:pt x="1747" y="1655"/>
                  </a:cubicBezTo>
                  <a:lnTo>
                    <a:pt x="1747" y="1682"/>
                  </a:lnTo>
                  <a:cubicBezTo>
                    <a:pt x="1045" y="2026"/>
                    <a:pt x="556" y="2806"/>
                    <a:pt x="556" y="3706"/>
                  </a:cubicBezTo>
                  <a:cubicBezTo>
                    <a:pt x="556" y="3905"/>
                    <a:pt x="582" y="4103"/>
                    <a:pt x="622" y="4289"/>
                  </a:cubicBezTo>
                  <a:cubicBezTo>
                    <a:pt x="251" y="4580"/>
                    <a:pt x="0" y="5070"/>
                    <a:pt x="0" y="5612"/>
                  </a:cubicBezTo>
                  <a:cubicBezTo>
                    <a:pt x="0" y="6526"/>
                    <a:pt x="674" y="7267"/>
                    <a:pt x="1522" y="7267"/>
                  </a:cubicBezTo>
                  <a:lnTo>
                    <a:pt x="5030" y="7267"/>
                  </a:lnTo>
                  <a:cubicBezTo>
                    <a:pt x="5863" y="7267"/>
                    <a:pt x="6538" y="6526"/>
                    <a:pt x="6538" y="5612"/>
                  </a:cubicBezTo>
                  <a:cubicBezTo>
                    <a:pt x="6538" y="5070"/>
                    <a:pt x="6300" y="4580"/>
                    <a:pt x="5930" y="4289"/>
                  </a:cubicBezTo>
                  <a:cubicBezTo>
                    <a:pt x="5969" y="4103"/>
                    <a:pt x="5995" y="3905"/>
                    <a:pt x="5995" y="3706"/>
                  </a:cubicBezTo>
                  <a:cubicBezTo>
                    <a:pt x="5995" y="2806"/>
                    <a:pt x="5506" y="2026"/>
                    <a:pt x="4791" y="1682"/>
                  </a:cubicBezTo>
                  <a:lnTo>
                    <a:pt x="4791" y="1655"/>
                  </a:lnTo>
                  <a:cubicBezTo>
                    <a:pt x="4791" y="741"/>
                    <a:pt x="4116" y="0"/>
                    <a:pt x="326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1"/>
            <p:cNvSpPr/>
            <p:nvPr/>
          </p:nvSpPr>
          <p:spPr>
            <a:xfrm>
              <a:off x="1498466" y="4246951"/>
              <a:ext cx="35125" cy="326533"/>
            </a:xfrm>
            <a:custGeom>
              <a:avLst/>
              <a:gdLst/>
              <a:ahLst/>
              <a:cxnLst/>
              <a:rect l="l" t="t" r="r" b="b"/>
              <a:pathLst>
                <a:path w="729" h="6777" extrusionOk="0">
                  <a:moveTo>
                    <a:pt x="358" y="0"/>
                  </a:moveTo>
                  <a:cubicBezTo>
                    <a:pt x="160" y="0"/>
                    <a:pt x="1" y="159"/>
                    <a:pt x="1" y="358"/>
                  </a:cubicBezTo>
                  <a:lnTo>
                    <a:pt x="1" y="6658"/>
                  </a:lnTo>
                  <a:cubicBezTo>
                    <a:pt x="1" y="6724"/>
                    <a:pt x="54" y="6777"/>
                    <a:pt x="133" y="6777"/>
                  </a:cubicBezTo>
                  <a:lnTo>
                    <a:pt x="596" y="6777"/>
                  </a:lnTo>
                  <a:cubicBezTo>
                    <a:pt x="675" y="6777"/>
                    <a:pt x="728" y="6724"/>
                    <a:pt x="728" y="6658"/>
                  </a:cubicBezTo>
                  <a:lnTo>
                    <a:pt x="728" y="358"/>
                  </a:lnTo>
                  <a:cubicBezTo>
                    <a:pt x="728" y="159"/>
                    <a:pt x="569" y="0"/>
                    <a:pt x="358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1"/>
            <p:cNvSpPr/>
            <p:nvPr/>
          </p:nvSpPr>
          <p:spPr>
            <a:xfrm>
              <a:off x="1446188" y="4296242"/>
              <a:ext cx="63842" cy="47074"/>
            </a:xfrm>
            <a:custGeom>
              <a:avLst/>
              <a:gdLst/>
              <a:ahLst/>
              <a:cxnLst/>
              <a:rect l="l" t="t" r="r" b="b"/>
              <a:pathLst>
                <a:path w="1325" h="977" extrusionOk="0">
                  <a:moveTo>
                    <a:pt x="150" y="0"/>
                  </a:moveTo>
                  <a:cubicBezTo>
                    <a:pt x="108" y="0"/>
                    <a:pt x="64" y="18"/>
                    <a:pt x="40" y="50"/>
                  </a:cubicBezTo>
                  <a:cubicBezTo>
                    <a:pt x="1" y="116"/>
                    <a:pt x="13" y="209"/>
                    <a:pt x="66" y="248"/>
                  </a:cubicBezTo>
                  <a:lnTo>
                    <a:pt x="1099" y="950"/>
                  </a:lnTo>
                  <a:cubicBezTo>
                    <a:pt x="1125" y="976"/>
                    <a:pt x="1151" y="976"/>
                    <a:pt x="1178" y="976"/>
                  </a:cubicBezTo>
                  <a:cubicBezTo>
                    <a:pt x="1218" y="976"/>
                    <a:pt x="1257" y="963"/>
                    <a:pt x="1284" y="923"/>
                  </a:cubicBezTo>
                  <a:cubicBezTo>
                    <a:pt x="1324" y="857"/>
                    <a:pt x="1310" y="777"/>
                    <a:pt x="1245" y="724"/>
                  </a:cubicBezTo>
                  <a:lnTo>
                    <a:pt x="225" y="23"/>
                  </a:lnTo>
                  <a:cubicBezTo>
                    <a:pt x="204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1"/>
            <p:cNvSpPr/>
            <p:nvPr/>
          </p:nvSpPr>
          <p:spPr>
            <a:xfrm>
              <a:off x="1521449" y="4377573"/>
              <a:ext cx="64420" cy="47363"/>
            </a:xfrm>
            <a:custGeom>
              <a:avLst/>
              <a:gdLst/>
              <a:ahLst/>
              <a:cxnLst/>
              <a:rect l="l" t="t" r="r" b="b"/>
              <a:pathLst>
                <a:path w="1337" h="983" extrusionOk="0">
                  <a:moveTo>
                    <a:pt x="1177" y="1"/>
                  </a:moveTo>
                  <a:cubicBezTo>
                    <a:pt x="1151" y="1"/>
                    <a:pt x="1124" y="9"/>
                    <a:pt x="1098" y="30"/>
                  </a:cubicBezTo>
                  <a:lnTo>
                    <a:pt x="80" y="731"/>
                  </a:lnTo>
                  <a:cubicBezTo>
                    <a:pt x="27" y="771"/>
                    <a:pt x="0" y="863"/>
                    <a:pt x="53" y="916"/>
                  </a:cubicBezTo>
                  <a:cubicBezTo>
                    <a:pt x="80" y="956"/>
                    <a:pt x="119" y="983"/>
                    <a:pt x="159" y="983"/>
                  </a:cubicBezTo>
                  <a:cubicBezTo>
                    <a:pt x="186" y="983"/>
                    <a:pt x="212" y="969"/>
                    <a:pt x="239" y="956"/>
                  </a:cubicBezTo>
                  <a:lnTo>
                    <a:pt x="1257" y="254"/>
                  </a:lnTo>
                  <a:cubicBezTo>
                    <a:pt x="1324" y="201"/>
                    <a:pt x="1337" y="122"/>
                    <a:pt x="1284" y="56"/>
                  </a:cubicBezTo>
                  <a:cubicBezTo>
                    <a:pt x="1259" y="23"/>
                    <a:pt x="1220" y="1"/>
                    <a:pt x="1177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1" name="Google Shape;5221;p41"/>
          <p:cNvSpPr/>
          <p:nvPr/>
        </p:nvSpPr>
        <p:spPr>
          <a:xfrm>
            <a:off x="7624938" y="345392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2" name="Google Shape;5222;p41"/>
          <p:cNvSpPr/>
          <p:nvPr/>
        </p:nvSpPr>
        <p:spPr>
          <a:xfrm>
            <a:off x="6605165" y="122414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80FFAF-AF4C-DD5D-BE8A-4037D0F86066}"/>
              </a:ext>
            </a:extLst>
          </p:cNvPr>
          <p:cNvSpPr/>
          <p:nvPr/>
        </p:nvSpPr>
        <p:spPr>
          <a:xfrm>
            <a:off x="223319" y="418669"/>
            <a:ext cx="552076" cy="552076"/>
          </a:xfrm>
          <a:prstGeom prst="ellipse">
            <a:avLst/>
          </a:prstGeom>
          <a:solidFill>
            <a:srgbClr val="6FB5B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Google Shape;5195;p41">
            <a:extLst>
              <a:ext uri="{FF2B5EF4-FFF2-40B4-BE49-F238E27FC236}">
                <a16:creationId xmlns:a16="http://schemas.microsoft.com/office/drawing/2014/main" id="{E98EF8D7-2540-44D0-367B-EBC4FCD56B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099" y="123056"/>
            <a:ext cx="7509648" cy="1106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0">
                <a:solidFill>
                  <a:schemeClr val="dk2"/>
                </a:solidFill>
                <a:latin typeface="+mn-lt"/>
              </a:rPr>
              <a:t>Lần đầu về quê, bạn nhỏ được bà nội giới thiệu cho biết về những cây nào trong vườn?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B0C9D-AD4F-09C3-E8A5-E68944FE920F}"/>
              </a:ext>
            </a:extLst>
          </p:cNvPr>
          <p:cNvSpPr txBox="1"/>
          <p:nvPr/>
        </p:nvSpPr>
        <p:spPr>
          <a:xfrm>
            <a:off x="653142" y="1619532"/>
            <a:ext cx="1857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>
                <a:solidFill>
                  <a:srgbClr val="C00000"/>
                </a:solidFill>
              </a:rPr>
              <a:t>Trả lời: </a:t>
            </a:r>
          </a:p>
        </p:txBody>
      </p:sp>
      <p:grpSp>
        <p:nvGrpSpPr>
          <p:cNvPr id="13" name="Google Shape;7031;p46">
            <a:extLst>
              <a:ext uri="{FF2B5EF4-FFF2-40B4-BE49-F238E27FC236}">
                <a16:creationId xmlns:a16="http://schemas.microsoft.com/office/drawing/2014/main" id="{36630A05-E896-6738-60DB-57BE3725772C}"/>
              </a:ext>
            </a:extLst>
          </p:cNvPr>
          <p:cNvGrpSpPr/>
          <p:nvPr/>
        </p:nvGrpSpPr>
        <p:grpSpPr>
          <a:xfrm rot="678866">
            <a:off x="3112597" y="4334422"/>
            <a:ext cx="353961" cy="494948"/>
            <a:chOff x="6769915" y="4108572"/>
            <a:chExt cx="353949" cy="494931"/>
          </a:xfrm>
        </p:grpSpPr>
        <p:sp>
          <p:nvSpPr>
            <p:cNvPr id="14" name="Google Shape;7032;p46">
              <a:extLst>
                <a:ext uri="{FF2B5EF4-FFF2-40B4-BE49-F238E27FC236}">
                  <a16:creationId xmlns:a16="http://schemas.microsoft.com/office/drawing/2014/main" id="{024F79CC-6219-4E11-7C75-BFFFC6A370E9}"/>
                </a:ext>
              </a:extLst>
            </p:cNvPr>
            <p:cNvSpPr/>
            <p:nvPr/>
          </p:nvSpPr>
          <p:spPr>
            <a:xfrm>
              <a:off x="6769915" y="4108572"/>
              <a:ext cx="353949" cy="494931"/>
            </a:xfrm>
            <a:custGeom>
              <a:avLst/>
              <a:gdLst/>
              <a:ahLst/>
              <a:cxnLst/>
              <a:rect l="l" t="t" r="r" b="b"/>
              <a:pathLst>
                <a:path w="7346" h="10272" extrusionOk="0">
                  <a:moveTo>
                    <a:pt x="3680" y="1"/>
                  </a:moveTo>
                  <a:cubicBezTo>
                    <a:pt x="3468" y="1"/>
                    <a:pt x="3256" y="93"/>
                    <a:pt x="3110" y="252"/>
                  </a:cubicBezTo>
                  <a:lnTo>
                    <a:pt x="2713" y="702"/>
                  </a:lnTo>
                  <a:cubicBezTo>
                    <a:pt x="2607" y="821"/>
                    <a:pt x="2501" y="954"/>
                    <a:pt x="2409" y="1086"/>
                  </a:cubicBezTo>
                  <a:cubicBezTo>
                    <a:pt x="2383" y="1072"/>
                    <a:pt x="2356" y="1060"/>
                    <a:pt x="2316" y="1046"/>
                  </a:cubicBezTo>
                  <a:cubicBezTo>
                    <a:pt x="1998" y="940"/>
                    <a:pt x="1668" y="874"/>
                    <a:pt x="1324" y="874"/>
                  </a:cubicBezTo>
                  <a:cubicBezTo>
                    <a:pt x="1125" y="874"/>
                    <a:pt x="940" y="954"/>
                    <a:pt x="794" y="1099"/>
                  </a:cubicBezTo>
                  <a:cubicBezTo>
                    <a:pt x="662" y="1231"/>
                    <a:pt x="583" y="1430"/>
                    <a:pt x="583" y="1628"/>
                  </a:cubicBezTo>
                  <a:lnTo>
                    <a:pt x="583" y="3693"/>
                  </a:lnTo>
                  <a:cubicBezTo>
                    <a:pt x="583" y="4434"/>
                    <a:pt x="847" y="5136"/>
                    <a:pt x="1350" y="5692"/>
                  </a:cubicBezTo>
                  <a:cubicBezTo>
                    <a:pt x="1721" y="6089"/>
                    <a:pt x="2184" y="6380"/>
                    <a:pt x="2687" y="6539"/>
                  </a:cubicBezTo>
                  <a:lnTo>
                    <a:pt x="2687" y="6671"/>
                  </a:lnTo>
                  <a:cubicBezTo>
                    <a:pt x="2475" y="6592"/>
                    <a:pt x="2250" y="6552"/>
                    <a:pt x="2012" y="6552"/>
                  </a:cubicBezTo>
                  <a:lnTo>
                    <a:pt x="742" y="6552"/>
                  </a:lnTo>
                  <a:cubicBezTo>
                    <a:pt x="331" y="6552"/>
                    <a:pt x="0" y="6883"/>
                    <a:pt x="0" y="7307"/>
                  </a:cubicBezTo>
                  <a:cubicBezTo>
                    <a:pt x="0" y="7849"/>
                    <a:pt x="212" y="8352"/>
                    <a:pt x="595" y="8736"/>
                  </a:cubicBezTo>
                  <a:cubicBezTo>
                    <a:pt x="980" y="9120"/>
                    <a:pt x="1483" y="9331"/>
                    <a:pt x="2025" y="9331"/>
                  </a:cubicBezTo>
                  <a:lnTo>
                    <a:pt x="2687" y="9331"/>
                  </a:lnTo>
                  <a:cubicBezTo>
                    <a:pt x="2713" y="9861"/>
                    <a:pt x="3150" y="10272"/>
                    <a:pt x="3680" y="10272"/>
                  </a:cubicBezTo>
                  <a:cubicBezTo>
                    <a:pt x="4222" y="10272"/>
                    <a:pt x="4659" y="9834"/>
                    <a:pt x="4659" y="9292"/>
                  </a:cubicBezTo>
                  <a:lnTo>
                    <a:pt x="4659" y="8643"/>
                  </a:lnTo>
                  <a:lnTo>
                    <a:pt x="5307" y="8643"/>
                  </a:lnTo>
                  <a:cubicBezTo>
                    <a:pt x="5850" y="8643"/>
                    <a:pt x="6366" y="8431"/>
                    <a:pt x="6750" y="8048"/>
                  </a:cubicBezTo>
                  <a:cubicBezTo>
                    <a:pt x="7134" y="7664"/>
                    <a:pt x="7346" y="7161"/>
                    <a:pt x="7346" y="6619"/>
                  </a:cubicBezTo>
                  <a:cubicBezTo>
                    <a:pt x="7346" y="6208"/>
                    <a:pt x="7015" y="5864"/>
                    <a:pt x="6604" y="5864"/>
                  </a:cubicBezTo>
                  <a:lnTo>
                    <a:pt x="5824" y="5864"/>
                  </a:lnTo>
                  <a:cubicBezTo>
                    <a:pt x="6419" y="5321"/>
                    <a:pt x="6777" y="4540"/>
                    <a:pt x="6777" y="3693"/>
                  </a:cubicBezTo>
                  <a:lnTo>
                    <a:pt x="6777" y="1628"/>
                  </a:lnTo>
                  <a:cubicBezTo>
                    <a:pt x="6777" y="1430"/>
                    <a:pt x="6698" y="1231"/>
                    <a:pt x="6551" y="1099"/>
                  </a:cubicBezTo>
                  <a:cubicBezTo>
                    <a:pt x="6406" y="954"/>
                    <a:pt x="6221" y="874"/>
                    <a:pt x="6022" y="874"/>
                  </a:cubicBezTo>
                  <a:cubicBezTo>
                    <a:pt x="5651" y="874"/>
                    <a:pt x="5281" y="954"/>
                    <a:pt x="4937" y="1086"/>
                  </a:cubicBezTo>
                  <a:cubicBezTo>
                    <a:pt x="4845" y="954"/>
                    <a:pt x="4739" y="821"/>
                    <a:pt x="4633" y="702"/>
                  </a:cubicBezTo>
                  <a:lnTo>
                    <a:pt x="4236" y="252"/>
                  </a:lnTo>
                  <a:cubicBezTo>
                    <a:pt x="4090" y="93"/>
                    <a:pt x="3892" y="1"/>
                    <a:pt x="3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033;p46">
              <a:extLst>
                <a:ext uri="{FF2B5EF4-FFF2-40B4-BE49-F238E27FC236}">
                  <a16:creationId xmlns:a16="http://schemas.microsoft.com/office/drawing/2014/main" id="{E3FA5EDC-34EA-E12F-7C22-9B7F9D09B0BB}"/>
                </a:ext>
              </a:extLst>
            </p:cNvPr>
            <p:cNvSpPr/>
            <p:nvPr/>
          </p:nvSpPr>
          <p:spPr>
            <a:xfrm>
              <a:off x="6958019" y="4421082"/>
              <a:ext cx="135923" cy="74635"/>
            </a:xfrm>
            <a:custGeom>
              <a:avLst/>
              <a:gdLst/>
              <a:ahLst/>
              <a:cxnLst/>
              <a:rect l="l" t="t" r="r" b="b"/>
              <a:pathLst>
                <a:path w="2821" h="1549" extrusionOk="0">
                  <a:moveTo>
                    <a:pt x="1417" y="0"/>
                  </a:moveTo>
                  <a:cubicBezTo>
                    <a:pt x="636" y="0"/>
                    <a:pt x="0" y="635"/>
                    <a:pt x="0" y="1416"/>
                  </a:cubicBezTo>
                  <a:lnTo>
                    <a:pt x="0" y="1548"/>
                  </a:lnTo>
                  <a:lnTo>
                    <a:pt x="1403" y="1548"/>
                  </a:lnTo>
                  <a:cubicBezTo>
                    <a:pt x="1800" y="1548"/>
                    <a:pt x="2158" y="1389"/>
                    <a:pt x="2409" y="1125"/>
                  </a:cubicBezTo>
                  <a:cubicBezTo>
                    <a:pt x="2674" y="874"/>
                    <a:pt x="2820" y="516"/>
                    <a:pt x="2820" y="133"/>
                  </a:cubicBezTo>
                  <a:cubicBezTo>
                    <a:pt x="2820" y="53"/>
                    <a:pt x="2767" y="0"/>
                    <a:pt x="270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034;p46">
              <a:extLst>
                <a:ext uri="{FF2B5EF4-FFF2-40B4-BE49-F238E27FC236}">
                  <a16:creationId xmlns:a16="http://schemas.microsoft.com/office/drawing/2014/main" id="{7D1665E7-371E-E08D-ECED-3D1FE6DF5E31}"/>
                </a:ext>
              </a:extLst>
            </p:cNvPr>
            <p:cNvSpPr/>
            <p:nvPr/>
          </p:nvSpPr>
          <p:spPr>
            <a:xfrm>
              <a:off x="6799258" y="4454231"/>
              <a:ext cx="135826" cy="74635"/>
            </a:xfrm>
            <a:custGeom>
              <a:avLst/>
              <a:gdLst/>
              <a:ahLst/>
              <a:cxnLst/>
              <a:rect l="l" t="t" r="r" b="b"/>
              <a:pathLst>
                <a:path w="2819" h="1549" extrusionOk="0">
                  <a:moveTo>
                    <a:pt x="133" y="0"/>
                  </a:moveTo>
                  <a:cubicBezTo>
                    <a:pt x="66" y="0"/>
                    <a:pt x="0" y="53"/>
                    <a:pt x="0" y="133"/>
                  </a:cubicBezTo>
                  <a:cubicBezTo>
                    <a:pt x="0" y="516"/>
                    <a:pt x="159" y="874"/>
                    <a:pt x="424" y="1125"/>
                  </a:cubicBezTo>
                  <a:cubicBezTo>
                    <a:pt x="675" y="1390"/>
                    <a:pt x="1033" y="1548"/>
                    <a:pt x="1416" y="1548"/>
                  </a:cubicBezTo>
                  <a:lnTo>
                    <a:pt x="2819" y="1548"/>
                  </a:lnTo>
                  <a:lnTo>
                    <a:pt x="2819" y="1416"/>
                  </a:lnTo>
                  <a:cubicBezTo>
                    <a:pt x="2819" y="636"/>
                    <a:pt x="2184" y="0"/>
                    <a:pt x="140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35;p46">
              <a:extLst>
                <a:ext uri="{FF2B5EF4-FFF2-40B4-BE49-F238E27FC236}">
                  <a16:creationId xmlns:a16="http://schemas.microsoft.com/office/drawing/2014/main" id="{A4624602-E0D1-6D8D-6858-77D3E0258AC4}"/>
                </a:ext>
              </a:extLst>
            </p:cNvPr>
            <p:cNvSpPr/>
            <p:nvPr/>
          </p:nvSpPr>
          <p:spPr>
            <a:xfrm>
              <a:off x="6929350" y="4389812"/>
              <a:ext cx="35077" cy="183672"/>
            </a:xfrm>
            <a:custGeom>
              <a:avLst/>
              <a:gdLst/>
              <a:ahLst/>
              <a:cxnLst/>
              <a:rect l="l" t="t" r="r" b="b"/>
              <a:pathLst>
                <a:path w="728" h="3812" extrusionOk="0">
                  <a:moveTo>
                    <a:pt x="0" y="0"/>
                  </a:moveTo>
                  <a:lnTo>
                    <a:pt x="0" y="3455"/>
                  </a:lnTo>
                  <a:cubicBezTo>
                    <a:pt x="0" y="3653"/>
                    <a:pt x="159" y="3812"/>
                    <a:pt x="371" y="3812"/>
                  </a:cubicBezTo>
                  <a:cubicBezTo>
                    <a:pt x="569" y="3812"/>
                    <a:pt x="728" y="3653"/>
                    <a:pt x="728" y="3455"/>
                  </a:cubicBezTo>
                  <a:lnTo>
                    <a:pt x="728" y="0"/>
                  </a:lnTo>
                  <a:cubicBezTo>
                    <a:pt x="609" y="14"/>
                    <a:pt x="489" y="27"/>
                    <a:pt x="371" y="27"/>
                  </a:cubicBezTo>
                  <a:cubicBezTo>
                    <a:pt x="238" y="27"/>
                    <a:pt x="119" y="14"/>
                    <a:pt x="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36;p46">
              <a:extLst>
                <a:ext uri="{FF2B5EF4-FFF2-40B4-BE49-F238E27FC236}">
                  <a16:creationId xmlns:a16="http://schemas.microsoft.com/office/drawing/2014/main" id="{C9B5B029-C6DF-7DB8-FCCD-125A2BDEA1D0}"/>
                </a:ext>
              </a:extLst>
            </p:cNvPr>
            <p:cNvSpPr/>
            <p:nvPr/>
          </p:nvSpPr>
          <p:spPr>
            <a:xfrm>
              <a:off x="6896153" y="4138059"/>
              <a:ext cx="102099" cy="161893"/>
            </a:xfrm>
            <a:custGeom>
              <a:avLst/>
              <a:gdLst/>
              <a:ahLst/>
              <a:cxnLst/>
              <a:rect l="l" t="t" r="r" b="b"/>
              <a:pathLst>
                <a:path w="2119" h="3360" extrusionOk="0">
                  <a:moveTo>
                    <a:pt x="1053" y="0"/>
                  </a:moveTo>
                  <a:cubicBezTo>
                    <a:pt x="1017" y="0"/>
                    <a:pt x="980" y="17"/>
                    <a:pt x="954" y="50"/>
                  </a:cubicBezTo>
                  <a:lnTo>
                    <a:pt x="557" y="500"/>
                  </a:lnTo>
                  <a:cubicBezTo>
                    <a:pt x="331" y="751"/>
                    <a:pt x="146" y="1030"/>
                    <a:pt x="1" y="1334"/>
                  </a:cubicBezTo>
                  <a:cubicBezTo>
                    <a:pt x="636" y="1784"/>
                    <a:pt x="1060" y="2525"/>
                    <a:pt x="1060" y="3359"/>
                  </a:cubicBezTo>
                  <a:cubicBezTo>
                    <a:pt x="1060" y="2525"/>
                    <a:pt x="1470" y="1784"/>
                    <a:pt x="2119" y="1334"/>
                  </a:cubicBezTo>
                  <a:cubicBezTo>
                    <a:pt x="1960" y="1030"/>
                    <a:pt x="1775" y="751"/>
                    <a:pt x="1549" y="500"/>
                  </a:cubicBezTo>
                  <a:lnTo>
                    <a:pt x="1152" y="50"/>
                  </a:lnTo>
                  <a:cubicBezTo>
                    <a:pt x="1125" y="17"/>
                    <a:pt x="1089" y="0"/>
                    <a:pt x="105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37;p46">
              <a:extLst>
                <a:ext uri="{FF2B5EF4-FFF2-40B4-BE49-F238E27FC236}">
                  <a16:creationId xmlns:a16="http://schemas.microsoft.com/office/drawing/2014/main" id="{769A8E47-5FB2-336C-56B8-9B3F35ED1202}"/>
                </a:ext>
              </a:extLst>
            </p:cNvPr>
            <p:cNvSpPr/>
            <p:nvPr/>
          </p:nvSpPr>
          <p:spPr>
            <a:xfrm>
              <a:off x="6827300" y="4180604"/>
              <a:ext cx="239178" cy="218845"/>
            </a:xfrm>
            <a:custGeom>
              <a:avLst/>
              <a:gdLst/>
              <a:ahLst/>
              <a:cxnLst/>
              <a:rect l="l" t="t" r="r" b="b"/>
              <a:pathLst>
                <a:path w="4964" h="4542" extrusionOk="0">
                  <a:moveTo>
                    <a:pt x="133" y="1"/>
                  </a:moveTo>
                  <a:cubicBezTo>
                    <a:pt x="93" y="1"/>
                    <a:pt x="66" y="15"/>
                    <a:pt x="40" y="41"/>
                  </a:cubicBezTo>
                  <a:cubicBezTo>
                    <a:pt x="27" y="67"/>
                    <a:pt x="1" y="94"/>
                    <a:pt x="1" y="133"/>
                  </a:cubicBezTo>
                  <a:lnTo>
                    <a:pt x="1" y="2198"/>
                  </a:lnTo>
                  <a:cubicBezTo>
                    <a:pt x="1" y="3495"/>
                    <a:pt x="1059" y="4541"/>
                    <a:pt x="2356" y="4541"/>
                  </a:cubicBezTo>
                  <a:lnTo>
                    <a:pt x="2607" y="4541"/>
                  </a:lnTo>
                  <a:cubicBezTo>
                    <a:pt x="2687" y="4541"/>
                    <a:pt x="2766" y="4541"/>
                    <a:pt x="2846" y="4527"/>
                  </a:cubicBezTo>
                  <a:cubicBezTo>
                    <a:pt x="3031" y="4515"/>
                    <a:pt x="3216" y="4474"/>
                    <a:pt x="3375" y="4421"/>
                  </a:cubicBezTo>
                  <a:cubicBezTo>
                    <a:pt x="4302" y="4104"/>
                    <a:pt x="4963" y="3230"/>
                    <a:pt x="4963" y="2198"/>
                  </a:cubicBezTo>
                  <a:lnTo>
                    <a:pt x="4963" y="133"/>
                  </a:lnTo>
                  <a:cubicBezTo>
                    <a:pt x="4963" y="94"/>
                    <a:pt x="4951" y="67"/>
                    <a:pt x="4924" y="41"/>
                  </a:cubicBezTo>
                  <a:cubicBezTo>
                    <a:pt x="4898" y="15"/>
                    <a:pt x="4871" y="1"/>
                    <a:pt x="4831" y="1"/>
                  </a:cubicBezTo>
                  <a:cubicBezTo>
                    <a:pt x="3534" y="1"/>
                    <a:pt x="2489" y="1047"/>
                    <a:pt x="2489" y="2357"/>
                  </a:cubicBezTo>
                  <a:cubicBezTo>
                    <a:pt x="2489" y="1324"/>
                    <a:pt x="1827" y="465"/>
                    <a:pt x="927" y="133"/>
                  </a:cubicBezTo>
                  <a:cubicBezTo>
                    <a:pt x="675" y="54"/>
                    <a:pt x="410" y="1"/>
                    <a:pt x="13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8" grpId="0" build="p"/>
      <p:bldP spid="6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6F48D-5170-ADCF-8C59-D7A83163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99"/>
            <a:ext cx="7704000" cy="572700"/>
          </a:xfrm>
        </p:spPr>
        <p:txBody>
          <a:bodyPr/>
          <a:lstStyle/>
          <a:p>
            <a:pPr algn="ctr"/>
            <a:r>
              <a:rPr lang="en-US" sz="3500">
                <a:latin typeface="+mj-lt"/>
              </a:rPr>
              <a:t>ÔN BÀI CŨ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2996D1-2B44-4BDD-47BE-1CBAD407D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797" y="1827852"/>
            <a:ext cx="7640406" cy="331564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C9EB4E3-B6B5-B600-7FB4-3C648607CA1E}"/>
              </a:ext>
            </a:extLst>
          </p:cNvPr>
          <p:cNvGrpSpPr/>
          <p:nvPr/>
        </p:nvGrpSpPr>
        <p:grpSpPr>
          <a:xfrm>
            <a:off x="954717" y="974978"/>
            <a:ext cx="7234565" cy="674107"/>
            <a:chOff x="1000127" y="1015999"/>
            <a:chExt cx="7234565" cy="674107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E6C96D-0DD5-AAAD-8BEE-017AD9CE42D0}"/>
                </a:ext>
              </a:extLst>
            </p:cNvPr>
            <p:cNvSpPr/>
            <p:nvPr/>
          </p:nvSpPr>
          <p:spPr>
            <a:xfrm>
              <a:off x="1000127" y="1015999"/>
              <a:ext cx="674107" cy="674107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A87F6A-80DD-D59B-2161-C7866F4F95D2}"/>
                </a:ext>
              </a:extLst>
            </p:cNvPr>
            <p:cNvSpPr txBox="1"/>
            <p:nvPr/>
          </p:nvSpPr>
          <p:spPr>
            <a:xfrm>
              <a:off x="1674234" y="1084572"/>
              <a:ext cx="6560458" cy="496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/>
                <a:t>Phạm Ngũ Lão có những đóng góp gì cho đất nước?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063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41"/>
          <p:cNvSpPr txBox="1">
            <a:spLocks noGrp="1"/>
          </p:cNvSpPr>
          <p:nvPr>
            <p:ph type="subTitle" idx="4"/>
          </p:nvPr>
        </p:nvSpPr>
        <p:spPr>
          <a:xfrm>
            <a:off x="934146" y="1518002"/>
            <a:ext cx="7732948" cy="3084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Cây nào trong vườn cũng gợi nhớ về ông.</a:t>
            </a:r>
          </a:p>
          <a:p>
            <a:pPr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Cây trong vườn luôn gợi kỉ niệm về ông.</a:t>
            </a:r>
          </a:p>
          <a:p>
            <a:pPr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Vườn cây của ông luôn được bà chăm sóc chu đáo.</a:t>
            </a:r>
          </a:p>
          <a:p>
            <a:pPr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Vườn cây của ông luôn được bả yêu quý, gìn giữ.</a:t>
            </a:r>
          </a:p>
          <a:p>
            <a:pPr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Bạn nhỏ biết được các cây hình dáng như thế nào và lí do mà nó có hình dáng ấy là do ông uốn, ông trồng</a:t>
            </a:r>
          </a:p>
        </p:txBody>
      </p:sp>
      <p:grpSp>
        <p:nvGrpSpPr>
          <p:cNvPr id="5199" name="Google Shape;5199;p41"/>
          <p:cNvGrpSpPr/>
          <p:nvPr/>
        </p:nvGrpSpPr>
        <p:grpSpPr>
          <a:xfrm rot="-1026619">
            <a:off x="8310940" y="4381008"/>
            <a:ext cx="417098" cy="494910"/>
            <a:chOff x="1986313" y="2662236"/>
            <a:chExt cx="417116" cy="494931"/>
          </a:xfrm>
        </p:grpSpPr>
        <p:sp>
          <p:nvSpPr>
            <p:cNvPr id="5200" name="Google Shape;5200;p41"/>
            <p:cNvSpPr/>
            <p:nvPr/>
          </p:nvSpPr>
          <p:spPr>
            <a:xfrm>
              <a:off x="1986313" y="2662236"/>
              <a:ext cx="417116" cy="494931"/>
            </a:xfrm>
            <a:custGeom>
              <a:avLst/>
              <a:gdLst/>
              <a:ahLst/>
              <a:cxnLst/>
              <a:rect l="l" t="t" r="r" b="b"/>
              <a:pathLst>
                <a:path w="8657" h="10272" extrusionOk="0">
                  <a:moveTo>
                    <a:pt x="2767" y="0"/>
                  </a:moveTo>
                  <a:cubicBezTo>
                    <a:pt x="2568" y="0"/>
                    <a:pt x="2383" y="66"/>
                    <a:pt x="2251" y="212"/>
                  </a:cubicBezTo>
                  <a:cubicBezTo>
                    <a:pt x="2106" y="357"/>
                    <a:pt x="2026" y="542"/>
                    <a:pt x="2026" y="741"/>
                  </a:cubicBezTo>
                  <a:cubicBezTo>
                    <a:pt x="2026" y="1575"/>
                    <a:pt x="2701" y="2237"/>
                    <a:pt x="3535" y="2237"/>
                  </a:cubicBezTo>
                  <a:lnTo>
                    <a:pt x="3548" y="2237"/>
                  </a:lnTo>
                  <a:lnTo>
                    <a:pt x="3548" y="2250"/>
                  </a:lnTo>
                  <a:lnTo>
                    <a:pt x="3045" y="2250"/>
                  </a:lnTo>
                  <a:cubicBezTo>
                    <a:pt x="2648" y="2250"/>
                    <a:pt x="2304" y="2594"/>
                    <a:pt x="2304" y="2991"/>
                  </a:cubicBezTo>
                  <a:lnTo>
                    <a:pt x="2304" y="3574"/>
                  </a:lnTo>
                  <a:cubicBezTo>
                    <a:pt x="2304" y="3904"/>
                    <a:pt x="2529" y="4183"/>
                    <a:pt x="2833" y="4275"/>
                  </a:cubicBezTo>
                  <a:lnTo>
                    <a:pt x="2833" y="5268"/>
                  </a:lnTo>
                  <a:lnTo>
                    <a:pt x="1867" y="6340"/>
                  </a:lnTo>
                  <a:lnTo>
                    <a:pt x="491" y="7848"/>
                  </a:lnTo>
                  <a:cubicBezTo>
                    <a:pt x="106" y="8286"/>
                    <a:pt x="1" y="8881"/>
                    <a:pt x="239" y="9410"/>
                  </a:cubicBezTo>
                  <a:cubicBezTo>
                    <a:pt x="477" y="9940"/>
                    <a:pt x="980" y="10271"/>
                    <a:pt x="1562" y="10271"/>
                  </a:cubicBezTo>
                  <a:lnTo>
                    <a:pt x="7095" y="10271"/>
                  </a:lnTo>
                  <a:cubicBezTo>
                    <a:pt x="7677" y="10271"/>
                    <a:pt x="8180" y="9940"/>
                    <a:pt x="8418" y="9410"/>
                  </a:cubicBezTo>
                  <a:cubicBezTo>
                    <a:pt x="8657" y="8881"/>
                    <a:pt x="8551" y="8286"/>
                    <a:pt x="8167" y="7848"/>
                  </a:cubicBezTo>
                  <a:lnTo>
                    <a:pt x="5812" y="5268"/>
                  </a:lnTo>
                  <a:lnTo>
                    <a:pt x="5812" y="4275"/>
                  </a:lnTo>
                  <a:cubicBezTo>
                    <a:pt x="5930" y="4248"/>
                    <a:pt x="6036" y="4183"/>
                    <a:pt x="6129" y="4090"/>
                  </a:cubicBezTo>
                  <a:cubicBezTo>
                    <a:pt x="6274" y="3957"/>
                    <a:pt x="6341" y="3759"/>
                    <a:pt x="6341" y="3574"/>
                  </a:cubicBezTo>
                  <a:lnTo>
                    <a:pt x="6341" y="2991"/>
                  </a:lnTo>
                  <a:cubicBezTo>
                    <a:pt x="6341" y="2594"/>
                    <a:pt x="6010" y="2250"/>
                    <a:pt x="5600" y="2250"/>
                  </a:cubicBezTo>
                  <a:lnTo>
                    <a:pt x="5057" y="2250"/>
                  </a:lnTo>
                  <a:lnTo>
                    <a:pt x="5057" y="2237"/>
                  </a:lnTo>
                  <a:lnTo>
                    <a:pt x="5083" y="2237"/>
                  </a:lnTo>
                  <a:cubicBezTo>
                    <a:pt x="5917" y="2237"/>
                    <a:pt x="6592" y="1575"/>
                    <a:pt x="6592" y="741"/>
                  </a:cubicBezTo>
                  <a:cubicBezTo>
                    <a:pt x="6592" y="542"/>
                    <a:pt x="6512" y="357"/>
                    <a:pt x="6367" y="212"/>
                  </a:cubicBezTo>
                  <a:cubicBezTo>
                    <a:pt x="6221" y="66"/>
                    <a:pt x="6036" y="0"/>
                    <a:pt x="5838" y="0"/>
                  </a:cubicBezTo>
                  <a:lnTo>
                    <a:pt x="5189" y="0"/>
                  </a:lnTo>
                  <a:cubicBezTo>
                    <a:pt x="4871" y="0"/>
                    <a:pt x="4567" y="92"/>
                    <a:pt x="4303" y="278"/>
                  </a:cubicBezTo>
                  <a:cubicBezTo>
                    <a:pt x="4051" y="92"/>
                    <a:pt x="3747" y="0"/>
                    <a:pt x="3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41"/>
            <p:cNvSpPr/>
            <p:nvPr/>
          </p:nvSpPr>
          <p:spPr>
            <a:xfrm>
              <a:off x="2016909" y="2831837"/>
              <a:ext cx="355298" cy="287023"/>
            </a:xfrm>
            <a:custGeom>
              <a:avLst/>
              <a:gdLst/>
              <a:ahLst/>
              <a:cxnLst/>
              <a:rect l="l" t="t" r="r" b="b"/>
              <a:pathLst>
                <a:path w="7374" h="5957" extrusionOk="0">
                  <a:moveTo>
                    <a:pt x="2821" y="1"/>
                  </a:moveTo>
                  <a:lnTo>
                    <a:pt x="2821" y="1986"/>
                  </a:lnTo>
                  <a:lnTo>
                    <a:pt x="1695" y="3230"/>
                  </a:lnTo>
                  <a:lnTo>
                    <a:pt x="491" y="4752"/>
                  </a:lnTo>
                  <a:cubicBezTo>
                    <a:pt x="1" y="5281"/>
                    <a:pt x="200" y="5957"/>
                    <a:pt x="927" y="5957"/>
                  </a:cubicBezTo>
                  <a:lnTo>
                    <a:pt x="6460" y="5957"/>
                  </a:lnTo>
                  <a:cubicBezTo>
                    <a:pt x="7175" y="5957"/>
                    <a:pt x="7374" y="5281"/>
                    <a:pt x="6897" y="4752"/>
                  </a:cubicBezTo>
                  <a:lnTo>
                    <a:pt x="5692" y="3230"/>
                  </a:lnTo>
                  <a:lnTo>
                    <a:pt x="4568" y="1986"/>
                  </a:lnTo>
                  <a:lnTo>
                    <a:pt x="4568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41"/>
            <p:cNvSpPr/>
            <p:nvPr/>
          </p:nvSpPr>
          <p:spPr>
            <a:xfrm>
              <a:off x="2159143" y="2734268"/>
              <a:ext cx="63167" cy="278736"/>
            </a:xfrm>
            <a:custGeom>
              <a:avLst/>
              <a:gdLst/>
              <a:ahLst/>
              <a:cxnLst/>
              <a:rect l="l" t="t" r="r" b="b"/>
              <a:pathLst>
                <a:path w="1311" h="5785" extrusionOk="0">
                  <a:moveTo>
                    <a:pt x="716" y="0"/>
                  </a:moveTo>
                  <a:cubicBezTo>
                    <a:pt x="649" y="0"/>
                    <a:pt x="583" y="53"/>
                    <a:pt x="583" y="133"/>
                  </a:cubicBezTo>
                  <a:lnTo>
                    <a:pt x="583" y="4183"/>
                  </a:lnTo>
                  <a:lnTo>
                    <a:pt x="54" y="4541"/>
                  </a:lnTo>
                  <a:cubicBezTo>
                    <a:pt x="14" y="4567"/>
                    <a:pt x="1" y="4620"/>
                    <a:pt x="1" y="4659"/>
                  </a:cubicBezTo>
                  <a:lnTo>
                    <a:pt x="1" y="4950"/>
                  </a:lnTo>
                  <a:cubicBezTo>
                    <a:pt x="1" y="5030"/>
                    <a:pt x="54" y="5097"/>
                    <a:pt x="133" y="5097"/>
                  </a:cubicBezTo>
                  <a:cubicBezTo>
                    <a:pt x="213" y="5097"/>
                    <a:pt x="266" y="5030"/>
                    <a:pt x="266" y="4950"/>
                  </a:cubicBezTo>
                  <a:lnTo>
                    <a:pt x="266" y="4726"/>
                  </a:lnTo>
                  <a:lnTo>
                    <a:pt x="583" y="4514"/>
                  </a:lnTo>
                  <a:lnTo>
                    <a:pt x="583" y="5652"/>
                  </a:lnTo>
                  <a:cubicBezTo>
                    <a:pt x="583" y="5718"/>
                    <a:pt x="649" y="5785"/>
                    <a:pt x="716" y="5785"/>
                  </a:cubicBezTo>
                  <a:cubicBezTo>
                    <a:pt x="795" y="5785"/>
                    <a:pt x="861" y="5718"/>
                    <a:pt x="861" y="5652"/>
                  </a:cubicBezTo>
                  <a:lnTo>
                    <a:pt x="861" y="4249"/>
                  </a:lnTo>
                  <a:lnTo>
                    <a:pt x="861" y="3336"/>
                  </a:lnTo>
                  <a:lnTo>
                    <a:pt x="1072" y="3508"/>
                  </a:lnTo>
                  <a:cubicBezTo>
                    <a:pt x="1102" y="3525"/>
                    <a:pt x="1130" y="3535"/>
                    <a:pt x="1159" y="3535"/>
                  </a:cubicBezTo>
                  <a:cubicBezTo>
                    <a:pt x="1197" y="3535"/>
                    <a:pt x="1234" y="3519"/>
                    <a:pt x="1272" y="3482"/>
                  </a:cubicBezTo>
                  <a:cubicBezTo>
                    <a:pt x="1311" y="3415"/>
                    <a:pt x="1298" y="3336"/>
                    <a:pt x="1245" y="3297"/>
                  </a:cubicBezTo>
                  <a:lnTo>
                    <a:pt x="861" y="2992"/>
                  </a:lnTo>
                  <a:lnTo>
                    <a:pt x="861" y="133"/>
                  </a:lnTo>
                  <a:cubicBezTo>
                    <a:pt x="861" y="53"/>
                    <a:pt x="795" y="0"/>
                    <a:pt x="71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41"/>
            <p:cNvSpPr/>
            <p:nvPr/>
          </p:nvSpPr>
          <p:spPr>
            <a:xfrm>
              <a:off x="2127295" y="2800567"/>
              <a:ext cx="135248" cy="39606"/>
            </a:xfrm>
            <a:custGeom>
              <a:avLst/>
              <a:gdLst/>
              <a:ahLst/>
              <a:cxnLst/>
              <a:rect l="l" t="t" r="r" b="b"/>
              <a:pathLst>
                <a:path w="2807" h="822" extrusionOk="0">
                  <a:moveTo>
                    <a:pt x="119" y="1"/>
                  </a:moveTo>
                  <a:cubicBezTo>
                    <a:pt x="53" y="1"/>
                    <a:pt x="0" y="54"/>
                    <a:pt x="0" y="120"/>
                  </a:cubicBezTo>
                  <a:lnTo>
                    <a:pt x="0" y="703"/>
                  </a:lnTo>
                  <a:cubicBezTo>
                    <a:pt x="0" y="768"/>
                    <a:pt x="53" y="821"/>
                    <a:pt x="119" y="821"/>
                  </a:cubicBezTo>
                  <a:lnTo>
                    <a:pt x="2674" y="821"/>
                  </a:lnTo>
                  <a:cubicBezTo>
                    <a:pt x="2753" y="821"/>
                    <a:pt x="2806" y="768"/>
                    <a:pt x="2806" y="703"/>
                  </a:cubicBezTo>
                  <a:lnTo>
                    <a:pt x="2806" y="120"/>
                  </a:lnTo>
                  <a:cubicBezTo>
                    <a:pt x="2806" y="54"/>
                    <a:pt x="2753" y="1"/>
                    <a:pt x="267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41"/>
            <p:cNvSpPr/>
            <p:nvPr/>
          </p:nvSpPr>
          <p:spPr>
            <a:xfrm>
              <a:off x="2008670" y="2987466"/>
              <a:ext cx="372451" cy="139681"/>
            </a:xfrm>
            <a:custGeom>
              <a:avLst/>
              <a:gdLst/>
              <a:ahLst/>
              <a:cxnLst/>
              <a:rect l="l" t="t" r="r" b="b"/>
              <a:pathLst>
                <a:path w="7730" h="2899" extrusionOk="0">
                  <a:moveTo>
                    <a:pt x="1866" y="0"/>
                  </a:moveTo>
                  <a:lnTo>
                    <a:pt x="490" y="1522"/>
                  </a:lnTo>
                  <a:cubicBezTo>
                    <a:pt x="0" y="2051"/>
                    <a:pt x="371" y="2898"/>
                    <a:pt x="1098" y="2898"/>
                  </a:cubicBezTo>
                  <a:lnTo>
                    <a:pt x="6631" y="2898"/>
                  </a:lnTo>
                  <a:cubicBezTo>
                    <a:pt x="7346" y="2898"/>
                    <a:pt x="7730" y="2051"/>
                    <a:pt x="7240" y="1522"/>
                  </a:cubicBezTo>
                  <a:lnTo>
                    <a:pt x="5863" y="0"/>
                  </a:lnTo>
                  <a:cubicBezTo>
                    <a:pt x="4857" y="0"/>
                    <a:pt x="4857" y="397"/>
                    <a:pt x="3865" y="397"/>
                  </a:cubicBezTo>
                  <a:cubicBezTo>
                    <a:pt x="2872" y="397"/>
                    <a:pt x="2872" y="0"/>
                    <a:pt x="186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41"/>
            <p:cNvSpPr/>
            <p:nvPr/>
          </p:nvSpPr>
          <p:spPr>
            <a:xfrm>
              <a:off x="2085810" y="3061426"/>
              <a:ext cx="32571" cy="32571"/>
            </a:xfrm>
            <a:custGeom>
              <a:avLst/>
              <a:gdLst/>
              <a:ahLst/>
              <a:cxnLst/>
              <a:rect l="l" t="t" r="r" b="b"/>
              <a:pathLst>
                <a:path w="676" h="676" extrusionOk="0">
                  <a:moveTo>
                    <a:pt x="344" y="1"/>
                  </a:moveTo>
                  <a:cubicBezTo>
                    <a:pt x="159" y="1"/>
                    <a:pt x="0" y="146"/>
                    <a:pt x="0" y="331"/>
                  </a:cubicBezTo>
                  <a:cubicBezTo>
                    <a:pt x="0" y="516"/>
                    <a:pt x="159" y="675"/>
                    <a:pt x="344" y="675"/>
                  </a:cubicBezTo>
                  <a:cubicBezTo>
                    <a:pt x="530" y="675"/>
                    <a:pt x="676" y="516"/>
                    <a:pt x="676" y="331"/>
                  </a:cubicBezTo>
                  <a:cubicBezTo>
                    <a:pt x="676" y="146"/>
                    <a:pt x="530" y="1"/>
                    <a:pt x="34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41"/>
            <p:cNvSpPr/>
            <p:nvPr/>
          </p:nvSpPr>
          <p:spPr>
            <a:xfrm>
              <a:off x="2249726" y="3026349"/>
              <a:ext cx="31945" cy="3194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0"/>
                  </a:moveTo>
                  <a:cubicBezTo>
                    <a:pt x="145" y="0"/>
                    <a:pt x="0" y="159"/>
                    <a:pt x="0" y="332"/>
                  </a:cubicBezTo>
                  <a:cubicBezTo>
                    <a:pt x="0" y="517"/>
                    <a:pt x="145" y="662"/>
                    <a:pt x="331" y="662"/>
                  </a:cubicBezTo>
                  <a:cubicBezTo>
                    <a:pt x="516" y="662"/>
                    <a:pt x="662" y="517"/>
                    <a:pt x="662" y="332"/>
                  </a:cubicBezTo>
                  <a:cubicBezTo>
                    <a:pt x="662" y="159"/>
                    <a:pt x="516" y="0"/>
                    <a:pt x="331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1"/>
            <p:cNvSpPr/>
            <p:nvPr/>
          </p:nvSpPr>
          <p:spPr>
            <a:xfrm>
              <a:off x="2113852" y="2691579"/>
              <a:ext cx="79790" cy="49098"/>
            </a:xfrm>
            <a:custGeom>
              <a:avLst/>
              <a:gdLst/>
              <a:ahLst/>
              <a:cxnLst/>
              <a:rect l="l" t="t" r="r" b="b"/>
              <a:pathLst>
                <a:path w="1656" h="1019" extrusionOk="0">
                  <a:moveTo>
                    <a:pt x="120" y="0"/>
                  </a:moveTo>
                  <a:cubicBezTo>
                    <a:pt x="94" y="0"/>
                    <a:pt x="54" y="13"/>
                    <a:pt x="41" y="39"/>
                  </a:cubicBezTo>
                  <a:cubicBezTo>
                    <a:pt x="14" y="66"/>
                    <a:pt x="1" y="92"/>
                    <a:pt x="1" y="132"/>
                  </a:cubicBezTo>
                  <a:cubicBezTo>
                    <a:pt x="1" y="622"/>
                    <a:pt x="398" y="1019"/>
                    <a:pt x="888" y="1019"/>
                  </a:cubicBezTo>
                  <a:lnTo>
                    <a:pt x="1656" y="1019"/>
                  </a:lnTo>
                  <a:lnTo>
                    <a:pt x="1656" y="886"/>
                  </a:lnTo>
                  <a:cubicBezTo>
                    <a:pt x="1656" y="397"/>
                    <a:pt x="1259" y="0"/>
                    <a:pt x="76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1"/>
            <p:cNvSpPr/>
            <p:nvPr/>
          </p:nvSpPr>
          <p:spPr>
            <a:xfrm>
              <a:off x="2193594" y="2691579"/>
              <a:ext cx="80417" cy="49098"/>
            </a:xfrm>
            <a:custGeom>
              <a:avLst/>
              <a:gdLst/>
              <a:ahLst/>
              <a:cxnLst/>
              <a:rect l="l" t="t" r="r" b="b"/>
              <a:pathLst>
                <a:path w="1669" h="1019" extrusionOk="0">
                  <a:moveTo>
                    <a:pt x="887" y="0"/>
                  </a:moveTo>
                  <a:cubicBezTo>
                    <a:pt x="398" y="0"/>
                    <a:pt x="1" y="397"/>
                    <a:pt x="1" y="886"/>
                  </a:cubicBezTo>
                  <a:lnTo>
                    <a:pt x="1" y="1019"/>
                  </a:lnTo>
                  <a:lnTo>
                    <a:pt x="781" y="1019"/>
                  </a:lnTo>
                  <a:cubicBezTo>
                    <a:pt x="1271" y="1019"/>
                    <a:pt x="1668" y="622"/>
                    <a:pt x="1668" y="132"/>
                  </a:cubicBezTo>
                  <a:cubicBezTo>
                    <a:pt x="1668" y="92"/>
                    <a:pt x="1655" y="66"/>
                    <a:pt x="1628" y="39"/>
                  </a:cubicBezTo>
                  <a:cubicBezTo>
                    <a:pt x="1602" y="13"/>
                    <a:pt x="1575" y="0"/>
                    <a:pt x="15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1"/>
            <p:cNvSpPr/>
            <p:nvPr/>
          </p:nvSpPr>
          <p:spPr>
            <a:xfrm>
              <a:off x="2141316" y="3035937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0"/>
                  </a:moveTo>
                  <a:cubicBezTo>
                    <a:pt x="66" y="0"/>
                    <a:pt x="0" y="66"/>
                    <a:pt x="0" y="133"/>
                  </a:cubicBezTo>
                  <a:cubicBezTo>
                    <a:pt x="0" y="212"/>
                    <a:pt x="66" y="265"/>
                    <a:pt x="133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6"/>
                    <a:pt x="212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1"/>
            <p:cNvSpPr/>
            <p:nvPr/>
          </p:nvSpPr>
          <p:spPr>
            <a:xfrm>
              <a:off x="2182753" y="304292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53" y="0"/>
                    <a:pt x="0" y="67"/>
                    <a:pt x="0" y="133"/>
                  </a:cubicBezTo>
                  <a:cubicBezTo>
                    <a:pt x="0" y="212"/>
                    <a:pt x="53" y="265"/>
                    <a:pt x="132" y="265"/>
                  </a:cubicBezTo>
                  <a:cubicBezTo>
                    <a:pt x="199" y="265"/>
                    <a:pt x="265" y="212"/>
                    <a:pt x="265" y="133"/>
                  </a:cubicBezTo>
                  <a:cubicBezTo>
                    <a:pt x="265" y="67"/>
                    <a:pt x="199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1"/>
            <p:cNvSpPr/>
            <p:nvPr/>
          </p:nvSpPr>
          <p:spPr>
            <a:xfrm>
              <a:off x="2253533" y="3087541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1"/>
                  </a:moveTo>
                  <a:cubicBezTo>
                    <a:pt x="54" y="1"/>
                    <a:pt x="1" y="54"/>
                    <a:pt x="1" y="133"/>
                  </a:cubicBezTo>
                  <a:cubicBezTo>
                    <a:pt x="1" y="200"/>
                    <a:pt x="54" y="266"/>
                    <a:pt x="133" y="266"/>
                  </a:cubicBezTo>
                  <a:cubicBezTo>
                    <a:pt x="213" y="266"/>
                    <a:pt x="266" y="200"/>
                    <a:pt x="266" y="133"/>
                  </a:cubicBezTo>
                  <a:cubicBezTo>
                    <a:pt x="266" y="54"/>
                    <a:pt x="213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1"/>
            <p:cNvSpPr/>
            <p:nvPr/>
          </p:nvSpPr>
          <p:spPr>
            <a:xfrm>
              <a:off x="2050107" y="308373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67" y="0"/>
                    <a:pt x="0" y="67"/>
                    <a:pt x="0" y="133"/>
                  </a:cubicBezTo>
                  <a:cubicBezTo>
                    <a:pt x="0" y="212"/>
                    <a:pt x="67" y="265"/>
                    <a:pt x="132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7"/>
                    <a:pt x="212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1"/>
            <p:cNvSpPr/>
            <p:nvPr/>
          </p:nvSpPr>
          <p:spPr>
            <a:xfrm>
              <a:off x="2149555" y="3086962"/>
              <a:ext cx="12817" cy="12768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3" y="0"/>
                  </a:moveTo>
                  <a:cubicBezTo>
                    <a:pt x="54" y="0"/>
                    <a:pt x="1" y="66"/>
                    <a:pt x="1" y="133"/>
                  </a:cubicBezTo>
                  <a:cubicBezTo>
                    <a:pt x="1" y="212"/>
                    <a:pt x="54" y="265"/>
                    <a:pt x="133" y="265"/>
                  </a:cubicBezTo>
                  <a:cubicBezTo>
                    <a:pt x="200" y="265"/>
                    <a:pt x="266" y="212"/>
                    <a:pt x="266" y="133"/>
                  </a:cubicBezTo>
                  <a:cubicBezTo>
                    <a:pt x="266" y="66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1"/>
            <p:cNvSpPr/>
            <p:nvPr/>
          </p:nvSpPr>
          <p:spPr>
            <a:xfrm>
              <a:off x="2303305" y="3070966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3" y="1"/>
                  </a:moveTo>
                  <a:cubicBezTo>
                    <a:pt x="53" y="1"/>
                    <a:pt x="0" y="67"/>
                    <a:pt x="0" y="133"/>
                  </a:cubicBezTo>
                  <a:cubicBezTo>
                    <a:pt x="0" y="213"/>
                    <a:pt x="53" y="265"/>
                    <a:pt x="133" y="265"/>
                  </a:cubicBezTo>
                  <a:cubicBezTo>
                    <a:pt x="198" y="265"/>
                    <a:pt x="265" y="213"/>
                    <a:pt x="265" y="133"/>
                  </a:cubicBezTo>
                  <a:cubicBezTo>
                    <a:pt x="265" y="67"/>
                    <a:pt x="198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5" name="Google Shape;5215;p41"/>
          <p:cNvGrpSpPr/>
          <p:nvPr/>
        </p:nvGrpSpPr>
        <p:grpSpPr>
          <a:xfrm rot="484257">
            <a:off x="8547292" y="369219"/>
            <a:ext cx="374332" cy="494933"/>
            <a:chOff x="1328864" y="4108572"/>
            <a:chExt cx="374330" cy="494931"/>
          </a:xfrm>
        </p:grpSpPr>
        <p:sp>
          <p:nvSpPr>
            <p:cNvPr id="5216" name="Google Shape;5216;p41"/>
            <p:cNvSpPr/>
            <p:nvPr/>
          </p:nvSpPr>
          <p:spPr>
            <a:xfrm>
              <a:off x="1328864" y="4108572"/>
              <a:ext cx="374330" cy="494931"/>
            </a:xfrm>
            <a:custGeom>
              <a:avLst/>
              <a:gdLst/>
              <a:ahLst/>
              <a:cxnLst/>
              <a:rect l="l" t="t" r="r" b="b"/>
              <a:pathLst>
                <a:path w="7769" h="10272" extrusionOk="0">
                  <a:moveTo>
                    <a:pt x="3878" y="1"/>
                  </a:moveTo>
                  <a:cubicBezTo>
                    <a:pt x="2806" y="1"/>
                    <a:pt x="1919" y="834"/>
                    <a:pt x="1774" y="1933"/>
                  </a:cubicBezTo>
                  <a:cubicBezTo>
                    <a:pt x="1442" y="2158"/>
                    <a:pt x="1178" y="2449"/>
                    <a:pt x="966" y="2793"/>
                  </a:cubicBezTo>
                  <a:cubicBezTo>
                    <a:pt x="688" y="3243"/>
                    <a:pt x="542" y="3786"/>
                    <a:pt x="542" y="4328"/>
                  </a:cubicBezTo>
                  <a:cubicBezTo>
                    <a:pt x="542" y="4448"/>
                    <a:pt x="556" y="4566"/>
                    <a:pt x="569" y="4686"/>
                  </a:cubicBezTo>
                  <a:cubicBezTo>
                    <a:pt x="198" y="5110"/>
                    <a:pt x="0" y="5652"/>
                    <a:pt x="0" y="6234"/>
                  </a:cubicBezTo>
                  <a:cubicBezTo>
                    <a:pt x="0" y="7478"/>
                    <a:pt x="953" y="8498"/>
                    <a:pt x="2131" y="8498"/>
                  </a:cubicBezTo>
                  <a:lnTo>
                    <a:pt x="2898" y="8498"/>
                  </a:lnTo>
                  <a:lnTo>
                    <a:pt x="2898" y="9530"/>
                  </a:lnTo>
                  <a:cubicBezTo>
                    <a:pt x="2898" y="9940"/>
                    <a:pt x="3242" y="10272"/>
                    <a:pt x="3653" y="10272"/>
                  </a:cubicBezTo>
                  <a:lnTo>
                    <a:pt x="4116" y="10272"/>
                  </a:lnTo>
                  <a:cubicBezTo>
                    <a:pt x="4527" y="10272"/>
                    <a:pt x="4871" y="9940"/>
                    <a:pt x="4871" y="9530"/>
                  </a:cubicBezTo>
                  <a:lnTo>
                    <a:pt x="4871" y="8498"/>
                  </a:lnTo>
                  <a:lnTo>
                    <a:pt x="5639" y="8498"/>
                  </a:lnTo>
                  <a:cubicBezTo>
                    <a:pt x="6816" y="8498"/>
                    <a:pt x="7769" y="7478"/>
                    <a:pt x="7769" y="6234"/>
                  </a:cubicBezTo>
                  <a:cubicBezTo>
                    <a:pt x="7769" y="5652"/>
                    <a:pt x="7571" y="5110"/>
                    <a:pt x="7200" y="4686"/>
                  </a:cubicBezTo>
                  <a:cubicBezTo>
                    <a:pt x="7213" y="4566"/>
                    <a:pt x="7227" y="4448"/>
                    <a:pt x="7227" y="4328"/>
                  </a:cubicBezTo>
                  <a:cubicBezTo>
                    <a:pt x="7227" y="3786"/>
                    <a:pt x="7081" y="3243"/>
                    <a:pt x="6803" y="2793"/>
                  </a:cubicBezTo>
                  <a:cubicBezTo>
                    <a:pt x="6591" y="2449"/>
                    <a:pt x="6313" y="2158"/>
                    <a:pt x="5995" y="1933"/>
                  </a:cubicBezTo>
                  <a:cubicBezTo>
                    <a:pt x="5850" y="834"/>
                    <a:pt x="4950" y="1"/>
                    <a:pt x="3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1"/>
            <p:cNvSpPr/>
            <p:nvPr/>
          </p:nvSpPr>
          <p:spPr>
            <a:xfrm>
              <a:off x="1358207" y="4138541"/>
              <a:ext cx="315065" cy="350190"/>
            </a:xfrm>
            <a:custGeom>
              <a:avLst/>
              <a:gdLst/>
              <a:ahLst/>
              <a:cxnLst/>
              <a:rect l="l" t="t" r="r" b="b"/>
              <a:pathLst>
                <a:path w="6539" h="7268" extrusionOk="0">
                  <a:moveTo>
                    <a:pt x="3269" y="0"/>
                  </a:moveTo>
                  <a:cubicBezTo>
                    <a:pt x="2435" y="0"/>
                    <a:pt x="1747" y="741"/>
                    <a:pt x="1747" y="1655"/>
                  </a:cubicBezTo>
                  <a:lnTo>
                    <a:pt x="1747" y="1682"/>
                  </a:lnTo>
                  <a:cubicBezTo>
                    <a:pt x="1045" y="2026"/>
                    <a:pt x="556" y="2806"/>
                    <a:pt x="556" y="3706"/>
                  </a:cubicBezTo>
                  <a:cubicBezTo>
                    <a:pt x="556" y="3905"/>
                    <a:pt x="582" y="4103"/>
                    <a:pt x="622" y="4289"/>
                  </a:cubicBezTo>
                  <a:cubicBezTo>
                    <a:pt x="251" y="4580"/>
                    <a:pt x="0" y="5070"/>
                    <a:pt x="0" y="5612"/>
                  </a:cubicBezTo>
                  <a:cubicBezTo>
                    <a:pt x="0" y="6526"/>
                    <a:pt x="674" y="7267"/>
                    <a:pt x="1522" y="7267"/>
                  </a:cubicBezTo>
                  <a:lnTo>
                    <a:pt x="5030" y="7267"/>
                  </a:lnTo>
                  <a:cubicBezTo>
                    <a:pt x="5863" y="7267"/>
                    <a:pt x="6538" y="6526"/>
                    <a:pt x="6538" y="5612"/>
                  </a:cubicBezTo>
                  <a:cubicBezTo>
                    <a:pt x="6538" y="5070"/>
                    <a:pt x="6300" y="4580"/>
                    <a:pt x="5930" y="4289"/>
                  </a:cubicBezTo>
                  <a:cubicBezTo>
                    <a:pt x="5969" y="4103"/>
                    <a:pt x="5995" y="3905"/>
                    <a:pt x="5995" y="3706"/>
                  </a:cubicBezTo>
                  <a:cubicBezTo>
                    <a:pt x="5995" y="2806"/>
                    <a:pt x="5506" y="2026"/>
                    <a:pt x="4791" y="1682"/>
                  </a:cubicBezTo>
                  <a:lnTo>
                    <a:pt x="4791" y="1655"/>
                  </a:lnTo>
                  <a:cubicBezTo>
                    <a:pt x="4791" y="741"/>
                    <a:pt x="4116" y="0"/>
                    <a:pt x="326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1"/>
            <p:cNvSpPr/>
            <p:nvPr/>
          </p:nvSpPr>
          <p:spPr>
            <a:xfrm>
              <a:off x="1498466" y="4246951"/>
              <a:ext cx="35125" cy="326533"/>
            </a:xfrm>
            <a:custGeom>
              <a:avLst/>
              <a:gdLst/>
              <a:ahLst/>
              <a:cxnLst/>
              <a:rect l="l" t="t" r="r" b="b"/>
              <a:pathLst>
                <a:path w="729" h="6777" extrusionOk="0">
                  <a:moveTo>
                    <a:pt x="358" y="0"/>
                  </a:moveTo>
                  <a:cubicBezTo>
                    <a:pt x="160" y="0"/>
                    <a:pt x="1" y="159"/>
                    <a:pt x="1" y="358"/>
                  </a:cubicBezTo>
                  <a:lnTo>
                    <a:pt x="1" y="6658"/>
                  </a:lnTo>
                  <a:cubicBezTo>
                    <a:pt x="1" y="6724"/>
                    <a:pt x="54" y="6777"/>
                    <a:pt x="133" y="6777"/>
                  </a:cubicBezTo>
                  <a:lnTo>
                    <a:pt x="596" y="6777"/>
                  </a:lnTo>
                  <a:cubicBezTo>
                    <a:pt x="675" y="6777"/>
                    <a:pt x="728" y="6724"/>
                    <a:pt x="728" y="6658"/>
                  </a:cubicBezTo>
                  <a:lnTo>
                    <a:pt x="728" y="358"/>
                  </a:lnTo>
                  <a:cubicBezTo>
                    <a:pt x="728" y="159"/>
                    <a:pt x="569" y="0"/>
                    <a:pt x="358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1"/>
            <p:cNvSpPr/>
            <p:nvPr/>
          </p:nvSpPr>
          <p:spPr>
            <a:xfrm>
              <a:off x="1446188" y="4296242"/>
              <a:ext cx="63842" cy="47074"/>
            </a:xfrm>
            <a:custGeom>
              <a:avLst/>
              <a:gdLst/>
              <a:ahLst/>
              <a:cxnLst/>
              <a:rect l="l" t="t" r="r" b="b"/>
              <a:pathLst>
                <a:path w="1325" h="977" extrusionOk="0">
                  <a:moveTo>
                    <a:pt x="150" y="0"/>
                  </a:moveTo>
                  <a:cubicBezTo>
                    <a:pt x="108" y="0"/>
                    <a:pt x="64" y="18"/>
                    <a:pt x="40" y="50"/>
                  </a:cubicBezTo>
                  <a:cubicBezTo>
                    <a:pt x="1" y="116"/>
                    <a:pt x="13" y="209"/>
                    <a:pt x="66" y="248"/>
                  </a:cubicBezTo>
                  <a:lnTo>
                    <a:pt x="1099" y="950"/>
                  </a:lnTo>
                  <a:cubicBezTo>
                    <a:pt x="1125" y="976"/>
                    <a:pt x="1151" y="976"/>
                    <a:pt x="1178" y="976"/>
                  </a:cubicBezTo>
                  <a:cubicBezTo>
                    <a:pt x="1218" y="976"/>
                    <a:pt x="1257" y="963"/>
                    <a:pt x="1284" y="923"/>
                  </a:cubicBezTo>
                  <a:cubicBezTo>
                    <a:pt x="1324" y="857"/>
                    <a:pt x="1310" y="777"/>
                    <a:pt x="1245" y="724"/>
                  </a:cubicBezTo>
                  <a:lnTo>
                    <a:pt x="225" y="23"/>
                  </a:lnTo>
                  <a:cubicBezTo>
                    <a:pt x="204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1"/>
            <p:cNvSpPr/>
            <p:nvPr/>
          </p:nvSpPr>
          <p:spPr>
            <a:xfrm>
              <a:off x="1521449" y="4377573"/>
              <a:ext cx="64420" cy="47363"/>
            </a:xfrm>
            <a:custGeom>
              <a:avLst/>
              <a:gdLst/>
              <a:ahLst/>
              <a:cxnLst/>
              <a:rect l="l" t="t" r="r" b="b"/>
              <a:pathLst>
                <a:path w="1337" h="983" extrusionOk="0">
                  <a:moveTo>
                    <a:pt x="1177" y="1"/>
                  </a:moveTo>
                  <a:cubicBezTo>
                    <a:pt x="1151" y="1"/>
                    <a:pt x="1124" y="9"/>
                    <a:pt x="1098" y="30"/>
                  </a:cubicBezTo>
                  <a:lnTo>
                    <a:pt x="80" y="731"/>
                  </a:lnTo>
                  <a:cubicBezTo>
                    <a:pt x="27" y="771"/>
                    <a:pt x="0" y="863"/>
                    <a:pt x="53" y="916"/>
                  </a:cubicBezTo>
                  <a:cubicBezTo>
                    <a:pt x="80" y="956"/>
                    <a:pt x="119" y="983"/>
                    <a:pt x="159" y="983"/>
                  </a:cubicBezTo>
                  <a:cubicBezTo>
                    <a:pt x="186" y="983"/>
                    <a:pt x="212" y="969"/>
                    <a:pt x="239" y="956"/>
                  </a:cubicBezTo>
                  <a:lnTo>
                    <a:pt x="1257" y="254"/>
                  </a:lnTo>
                  <a:cubicBezTo>
                    <a:pt x="1324" y="201"/>
                    <a:pt x="1337" y="122"/>
                    <a:pt x="1284" y="56"/>
                  </a:cubicBezTo>
                  <a:cubicBezTo>
                    <a:pt x="1259" y="23"/>
                    <a:pt x="1220" y="1"/>
                    <a:pt x="1177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1" name="Google Shape;5221;p41"/>
          <p:cNvSpPr/>
          <p:nvPr/>
        </p:nvSpPr>
        <p:spPr>
          <a:xfrm>
            <a:off x="7624938" y="345392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2" name="Google Shape;5222;p41"/>
          <p:cNvSpPr/>
          <p:nvPr/>
        </p:nvSpPr>
        <p:spPr>
          <a:xfrm>
            <a:off x="6605165" y="122414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80FFAF-AF4C-DD5D-BE8A-4037D0F86066}"/>
              </a:ext>
            </a:extLst>
          </p:cNvPr>
          <p:cNvSpPr/>
          <p:nvPr/>
        </p:nvSpPr>
        <p:spPr>
          <a:xfrm>
            <a:off x="223319" y="418669"/>
            <a:ext cx="552076" cy="552076"/>
          </a:xfrm>
          <a:prstGeom prst="ellipse">
            <a:avLst/>
          </a:prstGeom>
          <a:solidFill>
            <a:srgbClr val="6FB5B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Google Shape;5195;p41">
            <a:extLst>
              <a:ext uri="{FF2B5EF4-FFF2-40B4-BE49-F238E27FC236}">
                <a16:creationId xmlns:a16="http://schemas.microsoft.com/office/drawing/2014/main" id="{E98EF8D7-2540-44D0-367B-EBC4FCD56B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3807" y="141565"/>
            <a:ext cx="7509648" cy="1106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0">
                <a:solidFill>
                  <a:schemeClr val="dk2"/>
                </a:solidFill>
                <a:latin typeface="+mn-lt"/>
              </a:rPr>
              <a:t>Theo em, qua lời giới thiệu của bà, bạn nhỏ hiểu được điều gì về vườn cây?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B0C9D-AD4F-09C3-E8A5-E68944FE920F}"/>
              </a:ext>
            </a:extLst>
          </p:cNvPr>
          <p:cNvSpPr txBox="1"/>
          <p:nvPr/>
        </p:nvSpPr>
        <p:spPr>
          <a:xfrm>
            <a:off x="499357" y="1247849"/>
            <a:ext cx="1857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>
                <a:solidFill>
                  <a:srgbClr val="C00000"/>
                </a:solidFill>
              </a:rPr>
              <a:t>Trả lời: </a:t>
            </a:r>
          </a:p>
        </p:txBody>
      </p:sp>
      <p:grpSp>
        <p:nvGrpSpPr>
          <p:cNvPr id="13" name="Google Shape;7031;p46">
            <a:extLst>
              <a:ext uri="{FF2B5EF4-FFF2-40B4-BE49-F238E27FC236}">
                <a16:creationId xmlns:a16="http://schemas.microsoft.com/office/drawing/2014/main" id="{36630A05-E896-6738-60DB-57BE3725772C}"/>
              </a:ext>
            </a:extLst>
          </p:cNvPr>
          <p:cNvGrpSpPr/>
          <p:nvPr/>
        </p:nvGrpSpPr>
        <p:grpSpPr>
          <a:xfrm rot="678866">
            <a:off x="3112597" y="4334422"/>
            <a:ext cx="353961" cy="494948"/>
            <a:chOff x="6769915" y="4108572"/>
            <a:chExt cx="353949" cy="494931"/>
          </a:xfrm>
        </p:grpSpPr>
        <p:sp>
          <p:nvSpPr>
            <p:cNvPr id="14" name="Google Shape;7032;p46">
              <a:extLst>
                <a:ext uri="{FF2B5EF4-FFF2-40B4-BE49-F238E27FC236}">
                  <a16:creationId xmlns:a16="http://schemas.microsoft.com/office/drawing/2014/main" id="{024F79CC-6219-4E11-7C75-BFFFC6A370E9}"/>
                </a:ext>
              </a:extLst>
            </p:cNvPr>
            <p:cNvSpPr/>
            <p:nvPr/>
          </p:nvSpPr>
          <p:spPr>
            <a:xfrm>
              <a:off x="6769915" y="4108572"/>
              <a:ext cx="353949" cy="494931"/>
            </a:xfrm>
            <a:custGeom>
              <a:avLst/>
              <a:gdLst/>
              <a:ahLst/>
              <a:cxnLst/>
              <a:rect l="l" t="t" r="r" b="b"/>
              <a:pathLst>
                <a:path w="7346" h="10272" extrusionOk="0">
                  <a:moveTo>
                    <a:pt x="3680" y="1"/>
                  </a:moveTo>
                  <a:cubicBezTo>
                    <a:pt x="3468" y="1"/>
                    <a:pt x="3256" y="93"/>
                    <a:pt x="3110" y="252"/>
                  </a:cubicBezTo>
                  <a:lnTo>
                    <a:pt x="2713" y="702"/>
                  </a:lnTo>
                  <a:cubicBezTo>
                    <a:pt x="2607" y="821"/>
                    <a:pt x="2501" y="954"/>
                    <a:pt x="2409" y="1086"/>
                  </a:cubicBezTo>
                  <a:cubicBezTo>
                    <a:pt x="2383" y="1072"/>
                    <a:pt x="2356" y="1060"/>
                    <a:pt x="2316" y="1046"/>
                  </a:cubicBezTo>
                  <a:cubicBezTo>
                    <a:pt x="1998" y="940"/>
                    <a:pt x="1668" y="874"/>
                    <a:pt x="1324" y="874"/>
                  </a:cubicBezTo>
                  <a:cubicBezTo>
                    <a:pt x="1125" y="874"/>
                    <a:pt x="940" y="954"/>
                    <a:pt x="794" y="1099"/>
                  </a:cubicBezTo>
                  <a:cubicBezTo>
                    <a:pt x="662" y="1231"/>
                    <a:pt x="583" y="1430"/>
                    <a:pt x="583" y="1628"/>
                  </a:cubicBezTo>
                  <a:lnTo>
                    <a:pt x="583" y="3693"/>
                  </a:lnTo>
                  <a:cubicBezTo>
                    <a:pt x="583" y="4434"/>
                    <a:pt x="847" y="5136"/>
                    <a:pt x="1350" y="5692"/>
                  </a:cubicBezTo>
                  <a:cubicBezTo>
                    <a:pt x="1721" y="6089"/>
                    <a:pt x="2184" y="6380"/>
                    <a:pt x="2687" y="6539"/>
                  </a:cubicBezTo>
                  <a:lnTo>
                    <a:pt x="2687" y="6671"/>
                  </a:lnTo>
                  <a:cubicBezTo>
                    <a:pt x="2475" y="6592"/>
                    <a:pt x="2250" y="6552"/>
                    <a:pt x="2012" y="6552"/>
                  </a:cubicBezTo>
                  <a:lnTo>
                    <a:pt x="742" y="6552"/>
                  </a:lnTo>
                  <a:cubicBezTo>
                    <a:pt x="331" y="6552"/>
                    <a:pt x="0" y="6883"/>
                    <a:pt x="0" y="7307"/>
                  </a:cubicBezTo>
                  <a:cubicBezTo>
                    <a:pt x="0" y="7849"/>
                    <a:pt x="212" y="8352"/>
                    <a:pt x="595" y="8736"/>
                  </a:cubicBezTo>
                  <a:cubicBezTo>
                    <a:pt x="980" y="9120"/>
                    <a:pt x="1483" y="9331"/>
                    <a:pt x="2025" y="9331"/>
                  </a:cubicBezTo>
                  <a:lnTo>
                    <a:pt x="2687" y="9331"/>
                  </a:lnTo>
                  <a:cubicBezTo>
                    <a:pt x="2713" y="9861"/>
                    <a:pt x="3150" y="10272"/>
                    <a:pt x="3680" y="10272"/>
                  </a:cubicBezTo>
                  <a:cubicBezTo>
                    <a:pt x="4222" y="10272"/>
                    <a:pt x="4659" y="9834"/>
                    <a:pt x="4659" y="9292"/>
                  </a:cubicBezTo>
                  <a:lnTo>
                    <a:pt x="4659" y="8643"/>
                  </a:lnTo>
                  <a:lnTo>
                    <a:pt x="5307" y="8643"/>
                  </a:lnTo>
                  <a:cubicBezTo>
                    <a:pt x="5850" y="8643"/>
                    <a:pt x="6366" y="8431"/>
                    <a:pt x="6750" y="8048"/>
                  </a:cubicBezTo>
                  <a:cubicBezTo>
                    <a:pt x="7134" y="7664"/>
                    <a:pt x="7346" y="7161"/>
                    <a:pt x="7346" y="6619"/>
                  </a:cubicBezTo>
                  <a:cubicBezTo>
                    <a:pt x="7346" y="6208"/>
                    <a:pt x="7015" y="5864"/>
                    <a:pt x="6604" y="5864"/>
                  </a:cubicBezTo>
                  <a:lnTo>
                    <a:pt x="5824" y="5864"/>
                  </a:lnTo>
                  <a:cubicBezTo>
                    <a:pt x="6419" y="5321"/>
                    <a:pt x="6777" y="4540"/>
                    <a:pt x="6777" y="3693"/>
                  </a:cubicBezTo>
                  <a:lnTo>
                    <a:pt x="6777" y="1628"/>
                  </a:lnTo>
                  <a:cubicBezTo>
                    <a:pt x="6777" y="1430"/>
                    <a:pt x="6698" y="1231"/>
                    <a:pt x="6551" y="1099"/>
                  </a:cubicBezTo>
                  <a:cubicBezTo>
                    <a:pt x="6406" y="954"/>
                    <a:pt x="6221" y="874"/>
                    <a:pt x="6022" y="874"/>
                  </a:cubicBezTo>
                  <a:cubicBezTo>
                    <a:pt x="5651" y="874"/>
                    <a:pt x="5281" y="954"/>
                    <a:pt x="4937" y="1086"/>
                  </a:cubicBezTo>
                  <a:cubicBezTo>
                    <a:pt x="4845" y="954"/>
                    <a:pt x="4739" y="821"/>
                    <a:pt x="4633" y="702"/>
                  </a:cubicBezTo>
                  <a:lnTo>
                    <a:pt x="4236" y="252"/>
                  </a:lnTo>
                  <a:cubicBezTo>
                    <a:pt x="4090" y="93"/>
                    <a:pt x="3892" y="1"/>
                    <a:pt x="3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033;p46">
              <a:extLst>
                <a:ext uri="{FF2B5EF4-FFF2-40B4-BE49-F238E27FC236}">
                  <a16:creationId xmlns:a16="http://schemas.microsoft.com/office/drawing/2014/main" id="{E3FA5EDC-34EA-E12F-7C22-9B7F9D09B0BB}"/>
                </a:ext>
              </a:extLst>
            </p:cNvPr>
            <p:cNvSpPr/>
            <p:nvPr/>
          </p:nvSpPr>
          <p:spPr>
            <a:xfrm>
              <a:off x="6958019" y="4421082"/>
              <a:ext cx="135923" cy="74635"/>
            </a:xfrm>
            <a:custGeom>
              <a:avLst/>
              <a:gdLst/>
              <a:ahLst/>
              <a:cxnLst/>
              <a:rect l="l" t="t" r="r" b="b"/>
              <a:pathLst>
                <a:path w="2821" h="1549" extrusionOk="0">
                  <a:moveTo>
                    <a:pt x="1417" y="0"/>
                  </a:moveTo>
                  <a:cubicBezTo>
                    <a:pt x="636" y="0"/>
                    <a:pt x="0" y="635"/>
                    <a:pt x="0" y="1416"/>
                  </a:cubicBezTo>
                  <a:lnTo>
                    <a:pt x="0" y="1548"/>
                  </a:lnTo>
                  <a:lnTo>
                    <a:pt x="1403" y="1548"/>
                  </a:lnTo>
                  <a:cubicBezTo>
                    <a:pt x="1800" y="1548"/>
                    <a:pt x="2158" y="1389"/>
                    <a:pt x="2409" y="1125"/>
                  </a:cubicBezTo>
                  <a:cubicBezTo>
                    <a:pt x="2674" y="874"/>
                    <a:pt x="2820" y="516"/>
                    <a:pt x="2820" y="133"/>
                  </a:cubicBezTo>
                  <a:cubicBezTo>
                    <a:pt x="2820" y="53"/>
                    <a:pt x="2767" y="0"/>
                    <a:pt x="270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034;p46">
              <a:extLst>
                <a:ext uri="{FF2B5EF4-FFF2-40B4-BE49-F238E27FC236}">
                  <a16:creationId xmlns:a16="http://schemas.microsoft.com/office/drawing/2014/main" id="{7D1665E7-371E-E08D-ECED-3D1FE6DF5E31}"/>
                </a:ext>
              </a:extLst>
            </p:cNvPr>
            <p:cNvSpPr/>
            <p:nvPr/>
          </p:nvSpPr>
          <p:spPr>
            <a:xfrm>
              <a:off x="6799258" y="4454231"/>
              <a:ext cx="135826" cy="74635"/>
            </a:xfrm>
            <a:custGeom>
              <a:avLst/>
              <a:gdLst/>
              <a:ahLst/>
              <a:cxnLst/>
              <a:rect l="l" t="t" r="r" b="b"/>
              <a:pathLst>
                <a:path w="2819" h="1549" extrusionOk="0">
                  <a:moveTo>
                    <a:pt x="133" y="0"/>
                  </a:moveTo>
                  <a:cubicBezTo>
                    <a:pt x="66" y="0"/>
                    <a:pt x="0" y="53"/>
                    <a:pt x="0" y="133"/>
                  </a:cubicBezTo>
                  <a:cubicBezTo>
                    <a:pt x="0" y="516"/>
                    <a:pt x="159" y="874"/>
                    <a:pt x="424" y="1125"/>
                  </a:cubicBezTo>
                  <a:cubicBezTo>
                    <a:pt x="675" y="1390"/>
                    <a:pt x="1033" y="1548"/>
                    <a:pt x="1416" y="1548"/>
                  </a:cubicBezTo>
                  <a:lnTo>
                    <a:pt x="2819" y="1548"/>
                  </a:lnTo>
                  <a:lnTo>
                    <a:pt x="2819" y="1416"/>
                  </a:lnTo>
                  <a:cubicBezTo>
                    <a:pt x="2819" y="636"/>
                    <a:pt x="2184" y="0"/>
                    <a:pt x="140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35;p46">
              <a:extLst>
                <a:ext uri="{FF2B5EF4-FFF2-40B4-BE49-F238E27FC236}">
                  <a16:creationId xmlns:a16="http://schemas.microsoft.com/office/drawing/2014/main" id="{A4624602-E0D1-6D8D-6858-77D3E0258AC4}"/>
                </a:ext>
              </a:extLst>
            </p:cNvPr>
            <p:cNvSpPr/>
            <p:nvPr/>
          </p:nvSpPr>
          <p:spPr>
            <a:xfrm>
              <a:off x="6929350" y="4389812"/>
              <a:ext cx="35077" cy="183672"/>
            </a:xfrm>
            <a:custGeom>
              <a:avLst/>
              <a:gdLst/>
              <a:ahLst/>
              <a:cxnLst/>
              <a:rect l="l" t="t" r="r" b="b"/>
              <a:pathLst>
                <a:path w="728" h="3812" extrusionOk="0">
                  <a:moveTo>
                    <a:pt x="0" y="0"/>
                  </a:moveTo>
                  <a:lnTo>
                    <a:pt x="0" y="3455"/>
                  </a:lnTo>
                  <a:cubicBezTo>
                    <a:pt x="0" y="3653"/>
                    <a:pt x="159" y="3812"/>
                    <a:pt x="371" y="3812"/>
                  </a:cubicBezTo>
                  <a:cubicBezTo>
                    <a:pt x="569" y="3812"/>
                    <a:pt x="728" y="3653"/>
                    <a:pt x="728" y="3455"/>
                  </a:cubicBezTo>
                  <a:lnTo>
                    <a:pt x="728" y="0"/>
                  </a:lnTo>
                  <a:cubicBezTo>
                    <a:pt x="609" y="14"/>
                    <a:pt x="489" y="27"/>
                    <a:pt x="371" y="27"/>
                  </a:cubicBezTo>
                  <a:cubicBezTo>
                    <a:pt x="238" y="27"/>
                    <a:pt x="119" y="14"/>
                    <a:pt x="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36;p46">
              <a:extLst>
                <a:ext uri="{FF2B5EF4-FFF2-40B4-BE49-F238E27FC236}">
                  <a16:creationId xmlns:a16="http://schemas.microsoft.com/office/drawing/2014/main" id="{C9B5B029-C6DF-7DB8-FCCD-125A2BDEA1D0}"/>
                </a:ext>
              </a:extLst>
            </p:cNvPr>
            <p:cNvSpPr/>
            <p:nvPr/>
          </p:nvSpPr>
          <p:spPr>
            <a:xfrm>
              <a:off x="6896153" y="4138059"/>
              <a:ext cx="102099" cy="161893"/>
            </a:xfrm>
            <a:custGeom>
              <a:avLst/>
              <a:gdLst/>
              <a:ahLst/>
              <a:cxnLst/>
              <a:rect l="l" t="t" r="r" b="b"/>
              <a:pathLst>
                <a:path w="2119" h="3360" extrusionOk="0">
                  <a:moveTo>
                    <a:pt x="1053" y="0"/>
                  </a:moveTo>
                  <a:cubicBezTo>
                    <a:pt x="1017" y="0"/>
                    <a:pt x="980" y="17"/>
                    <a:pt x="954" y="50"/>
                  </a:cubicBezTo>
                  <a:lnTo>
                    <a:pt x="557" y="500"/>
                  </a:lnTo>
                  <a:cubicBezTo>
                    <a:pt x="331" y="751"/>
                    <a:pt x="146" y="1030"/>
                    <a:pt x="1" y="1334"/>
                  </a:cubicBezTo>
                  <a:cubicBezTo>
                    <a:pt x="636" y="1784"/>
                    <a:pt x="1060" y="2525"/>
                    <a:pt x="1060" y="3359"/>
                  </a:cubicBezTo>
                  <a:cubicBezTo>
                    <a:pt x="1060" y="2525"/>
                    <a:pt x="1470" y="1784"/>
                    <a:pt x="2119" y="1334"/>
                  </a:cubicBezTo>
                  <a:cubicBezTo>
                    <a:pt x="1960" y="1030"/>
                    <a:pt x="1775" y="751"/>
                    <a:pt x="1549" y="500"/>
                  </a:cubicBezTo>
                  <a:lnTo>
                    <a:pt x="1152" y="50"/>
                  </a:lnTo>
                  <a:cubicBezTo>
                    <a:pt x="1125" y="17"/>
                    <a:pt x="1089" y="0"/>
                    <a:pt x="105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37;p46">
              <a:extLst>
                <a:ext uri="{FF2B5EF4-FFF2-40B4-BE49-F238E27FC236}">
                  <a16:creationId xmlns:a16="http://schemas.microsoft.com/office/drawing/2014/main" id="{769A8E47-5FB2-336C-56B8-9B3F35ED1202}"/>
                </a:ext>
              </a:extLst>
            </p:cNvPr>
            <p:cNvSpPr/>
            <p:nvPr/>
          </p:nvSpPr>
          <p:spPr>
            <a:xfrm>
              <a:off x="6827300" y="4180604"/>
              <a:ext cx="239178" cy="218845"/>
            </a:xfrm>
            <a:custGeom>
              <a:avLst/>
              <a:gdLst/>
              <a:ahLst/>
              <a:cxnLst/>
              <a:rect l="l" t="t" r="r" b="b"/>
              <a:pathLst>
                <a:path w="4964" h="4542" extrusionOk="0">
                  <a:moveTo>
                    <a:pt x="133" y="1"/>
                  </a:moveTo>
                  <a:cubicBezTo>
                    <a:pt x="93" y="1"/>
                    <a:pt x="66" y="15"/>
                    <a:pt x="40" y="41"/>
                  </a:cubicBezTo>
                  <a:cubicBezTo>
                    <a:pt x="27" y="67"/>
                    <a:pt x="1" y="94"/>
                    <a:pt x="1" y="133"/>
                  </a:cubicBezTo>
                  <a:lnTo>
                    <a:pt x="1" y="2198"/>
                  </a:lnTo>
                  <a:cubicBezTo>
                    <a:pt x="1" y="3495"/>
                    <a:pt x="1059" y="4541"/>
                    <a:pt x="2356" y="4541"/>
                  </a:cubicBezTo>
                  <a:lnTo>
                    <a:pt x="2607" y="4541"/>
                  </a:lnTo>
                  <a:cubicBezTo>
                    <a:pt x="2687" y="4541"/>
                    <a:pt x="2766" y="4541"/>
                    <a:pt x="2846" y="4527"/>
                  </a:cubicBezTo>
                  <a:cubicBezTo>
                    <a:pt x="3031" y="4515"/>
                    <a:pt x="3216" y="4474"/>
                    <a:pt x="3375" y="4421"/>
                  </a:cubicBezTo>
                  <a:cubicBezTo>
                    <a:pt x="4302" y="4104"/>
                    <a:pt x="4963" y="3230"/>
                    <a:pt x="4963" y="2198"/>
                  </a:cubicBezTo>
                  <a:lnTo>
                    <a:pt x="4963" y="133"/>
                  </a:lnTo>
                  <a:cubicBezTo>
                    <a:pt x="4963" y="94"/>
                    <a:pt x="4951" y="67"/>
                    <a:pt x="4924" y="41"/>
                  </a:cubicBezTo>
                  <a:cubicBezTo>
                    <a:pt x="4898" y="15"/>
                    <a:pt x="4871" y="1"/>
                    <a:pt x="4831" y="1"/>
                  </a:cubicBezTo>
                  <a:cubicBezTo>
                    <a:pt x="3534" y="1"/>
                    <a:pt x="2489" y="1047"/>
                    <a:pt x="2489" y="2357"/>
                  </a:cubicBezTo>
                  <a:cubicBezTo>
                    <a:pt x="2489" y="1324"/>
                    <a:pt x="1827" y="465"/>
                    <a:pt x="927" y="133"/>
                  </a:cubicBezTo>
                  <a:cubicBezTo>
                    <a:pt x="675" y="54"/>
                    <a:pt x="410" y="1"/>
                    <a:pt x="13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316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8" grpId="0" build="p"/>
      <p:bldP spid="6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9" name="Google Shape;5199;p41"/>
          <p:cNvGrpSpPr/>
          <p:nvPr/>
        </p:nvGrpSpPr>
        <p:grpSpPr>
          <a:xfrm rot="-1026619">
            <a:off x="8310940" y="4381008"/>
            <a:ext cx="417098" cy="494910"/>
            <a:chOff x="1986313" y="2662236"/>
            <a:chExt cx="417116" cy="494931"/>
          </a:xfrm>
        </p:grpSpPr>
        <p:sp>
          <p:nvSpPr>
            <p:cNvPr id="5200" name="Google Shape;5200;p41"/>
            <p:cNvSpPr/>
            <p:nvPr/>
          </p:nvSpPr>
          <p:spPr>
            <a:xfrm>
              <a:off x="1986313" y="2662236"/>
              <a:ext cx="417116" cy="494931"/>
            </a:xfrm>
            <a:custGeom>
              <a:avLst/>
              <a:gdLst/>
              <a:ahLst/>
              <a:cxnLst/>
              <a:rect l="l" t="t" r="r" b="b"/>
              <a:pathLst>
                <a:path w="8657" h="10272" extrusionOk="0">
                  <a:moveTo>
                    <a:pt x="2767" y="0"/>
                  </a:moveTo>
                  <a:cubicBezTo>
                    <a:pt x="2568" y="0"/>
                    <a:pt x="2383" y="66"/>
                    <a:pt x="2251" y="212"/>
                  </a:cubicBezTo>
                  <a:cubicBezTo>
                    <a:pt x="2106" y="357"/>
                    <a:pt x="2026" y="542"/>
                    <a:pt x="2026" y="741"/>
                  </a:cubicBezTo>
                  <a:cubicBezTo>
                    <a:pt x="2026" y="1575"/>
                    <a:pt x="2701" y="2237"/>
                    <a:pt x="3535" y="2237"/>
                  </a:cubicBezTo>
                  <a:lnTo>
                    <a:pt x="3548" y="2237"/>
                  </a:lnTo>
                  <a:lnTo>
                    <a:pt x="3548" y="2250"/>
                  </a:lnTo>
                  <a:lnTo>
                    <a:pt x="3045" y="2250"/>
                  </a:lnTo>
                  <a:cubicBezTo>
                    <a:pt x="2648" y="2250"/>
                    <a:pt x="2304" y="2594"/>
                    <a:pt x="2304" y="2991"/>
                  </a:cubicBezTo>
                  <a:lnTo>
                    <a:pt x="2304" y="3574"/>
                  </a:lnTo>
                  <a:cubicBezTo>
                    <a:pt x="2304" y="3904"/>
                    <a:pt x="2529" y="4183"/>
                    <a:pt x="2833" y="4275"/>
                  </a:cubicBezTo>
                  <a:lnTo>
                    <a:pt x="2833" y="5268"/>
                  </a:lnTo>
                  <a:lnTo>
                    <a:pt x="1867" y="6340"/>
                  </a:lnTo>
                  <a:lnTo>
                    <a:pt x="491" y="7848"/>
                  </a:lnTo>
                  <a:cubicBezTo>
                    <a:pt x="106" y="8286"/>
                    <a:pt x="1" y="8881"/>
                    <a:pt x="239" y="9410"/>
                  </a:cubicBezTo>
                  <a:cubicBezTo>
                    <a:pt x="477" y="9940"/>
                    <a:pt x="980" y="10271"/>
                    <a:pt x="1562" y="10271"/>
                  </a:cubicBezTo>
                  <a:lnTo>
                    <a:pt x="7095" y="10271"/>
                  </a:lnTo>
                  <a:cubicBezTo>
                    <a:pt x="7677" y="10271"/>
                    <a:pt x="8180" y="9940"/>
                    <a:pt x="8418" y="9410"/>
                  </a:cubicBezTo>
                  <a:cubicBezTo>
                    <a:pt x="8657" y="8881"/>
                    <a:pt x="8551" y="8286"/>
                    <a:pt x="8167" y="7848"/>
                  </a:cubicBezTo>
                  <a:lnTo>
                    <a:pt x="5812" y="5268"/>
                  </a:lnTo>
                  <a:lnTo>
                    <a:pt x="5812" y="4275"/>
                  </a:lnTo>
                  <a:cubicBezTo>
                    <a:pt x="5930" y="4248"/>
                    <a:pt x="6036" y="4183"/>
                    <a:pt x="6129" y="4090"/>
                  </a:cubicBezTo>
                  <a:cubicBezTo>
                    <a:pt x="6274" y="3957"/>
                    <a:pt x="6341" y="3759"/>
                    <a:pt x="6341" y="3574"/>
                  </a:cubicBezTo>
                  <a:lnTo>
                    <a:pt x="6341" y="2991"/>
                  </a:lnTo>
                  <a:cubicBezTo>
                    <a:pt x="6341" y="2594"/>
                    <a:pt x="6010" y="2250"/>
                    <a:pt x="5600" y="2250"/>
                  </a:cubicBezTo>
                  <a:lnTo>
                    <a:pt x="5057" y="2250"/>
                  </a:lnTo>
                  <a:lnTo>
                    <a:pt x="5057" y="2237"/>
                  </a:lnTo>
                  <a:lnTo>
                    <a:pt x="5083" y="2237"/>
                  </a:lnTo>
                  <a:cubicBezTo>
                    <a:pt x="5917" y="2237"/>
                    <a:pt x="6592" y="1575"/>
                    <a:pt x="6592" y="741"/>
                  </a:cubicBezTo>
                  <a:cubicBezTo>
                    <a:pt x="6592" y="542"/>
                    <a:pt x="6512" y="357"/>
                    <a:pt x="6367" y="212"/>
                  </a:cubicBezTo>
                  <a:cubicBezTo>
                    <a:pt x="6221" y="66"/>
                    <a:pt x="6036" y="0"/>
                    <a:pt x="5838" y="0"/>
                  </a:cubicBezTo>
                  <a:lnTo>
                    <a:pt x="5189" y="0"/>
                  </a:lnTo>
                  <a:cubicBezTo>
                    <a:pt x="4871" y="0"/>
                    <a:pt x="4567" y="92"/>
                    <a:pt x="4303" y="278"/>
                  </a:cubicBezTo>
                  <a:cubicBezTo>
                    <a:pt x="4051" y="92"/>
                    <a:pt x="3747" y="0"/>
                    <a:pt x="3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41"/>
            <p:cNvSpPr/>
            <p:nvPr/>
          </p:nvSpPr>
          <p:spPr>
            <a:xfrm>
              <a:off x="2016909" y="2831837"/>
              <a:ext cx="355298" cy="287023"/>
            </a:xfrm>
            <a:custGeom>
              <a:avLst/>
              <a:gdLst/>
              <a:ahLst/>
              <a:cxnLst/>
              <a:rect l="l" t="t" r="r" b="b"/>
              <a:pathLst>
                <a:path w="7374" h="5957" extrusionOk="0">
                  <a:moveTo>
                    <a:pt x="2821" y="1"/>
                  </a:moveTo>
                  <a:lnTo>
                    <a:pt x="2821" y="1986"/>
                  </a:lnTo>
                  <a:lnTo>
                    <a:pt x="1695" y="3230"/>
                  </a:lnTo>
                  <a:lnTo>
                    <a:pt x="491" y="4752"/>
                  </a:lnTo>
                  <a:cubicBezTo>
                    <a:pt x="1" y="5281"/>
                    <a:pt x="200" y="5957"/>
                    <a:pt x="927" y="5957"/>
                  </a:cubicBezTo>
                  <a:lnTo>
                    <a:pt x="6460" y="5957"/>
                  </a:lnTo>
                  <a:cubicBezTo>
                    <a:pt x="7175" y="5957"/>
                    <a:pt x="7374" y="5281"/>
                    <a:pt x="6897" y="4752"/>
                  </a:cubicBezTo>
                  <a:lnTo>
                    <a:pt x="5692" y="3230"/>
                  </a:lnTo>
                  <a:lnTo>
                    <a:pt x="4568" y="1986"/>
                  </a:lnTo>
                  <a:lnTo>
                    <a:pt x="4568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41"/>
            <p:cNvSpPr/>
            <p:nvPr/>
          </p:nvSpPr>
          <p:spPr>
            <a:xfrm>
              <a:off x="2159143" y="2734268"/>
              <a:ext cx="63167" cy="278736"/>
            </a:xfrm>
            <a:custGeom>
              <a:avLst/>
              <a:gdLst/>
              <a:ahLst/>
              <a:cxnLst/>
              <a:rect l="l" t="t" r="r" b="b"/>
              <a:pathLst>
                <a:path w="1311" h="5785" extrusionOk="0">
                  <a:moveTo>
                    <a:pt x="716" y="0"/>
                  </a:moveTo>
                  <a:cubicBezTo>
                    <a:pt x="649" y="0"/>
                    <a:pt x="583" y="53"/>
                    <a:pt x="583" y="133"/>
                  </a:cubicBezTo>
                  <a:lnTo>
                    <a:pt x="583" y="4183"/>
                  </a:lnTo>
                  <a:lnTo>
                    <a:pt x="54" y="4541"/>
                  </a:lnTo>
                  <a:cubicBezTo>
                    <a:pt x="14" y="4567"/>
                    <a:pt x="1" y="4620"/>
                    <a:pt x="1" y="4659"/>
                  </a:cubicBezTo>
                  <a:lnTo>
                    <a:pt x="1" y="4950"/>
                  </a:lnTo>
                  <a:cubicBezTo>
                    <a:pt x="1" y="5030"/>
                    <a:pt x="54" y="5097"/>
                    <a:pt x="133" y="5097"/>
                  </a:cubicBezTo>
                  <a:cubicBezTo>
                    <a:pt x="213" y="5097"/>
                    <a:pt x="266" y="5030"/>
                    <a:pt x="266" y="4950"/>
                  </a:cubicBezTo>
                  <a:lnTo>
                    <a:pt x="266" y="4726"/>
                  </a:lnTo>
                  <a:lnTo>
                    <a:pt x="583" y="4514"/>
                  </a:lnTo>
                  <a:lnTo>
                    <a:pt x="583" y="5652"/>
                  </a:lnTo>
                  <a:cubicBezTo>
                    <a:pt x="583" y="5718"/>
                    <a:pt x="649" y="5785"/>
                    <a:pt x="716" y="5785"/>
                  </a:cubicBezTo>
                  <a:cubicBezTo>
                    <a:pt x="795" y="5785"/>
                    <a:pt x="861" y="5718"/>
                    <a:pt x="861" y="5652"/>
                  </a:cubicBezTo>
                  <a:lnTo>
                    <a:pt x="861" y="4249"/>
                  </a:lnTo>
                  <a:lnTo>
                    <a:pt x="861" y="3336"/>
                  </a:lnTo>
                  <a:lnTo>
                    <a:pt x="1072" y="3508"/>
                  </a:lnTo>
                  <a:cubicBezTo>
                    <a:pt x="1102" y="3525"/>
                    <a:pt x="1130" y="3535"/>
                    <a:pt x="1159" y="3535"/>
                  </a:cubicBezTo>
                  <a:cubicBezTo>
                    <a:pt x="1197" y="3535"/>
                    <a:pt x="1234" y="3519"/>
                    <a:pt x="1272" y="3482"/>
                  </a:cubicBezTo>
                  <a:cubicBezTo>
                    <a:pt x="1311" y="3415"/>
                    <a:pt x="1298" y="3336"/>
                    <a:pt x="1245" y="3297"/>
                  </a:cubicBezTo>
                  <a:lnTo>
                    <a:pt x="861" y="2992"/>
                  </a:lnTo>
                  <a:lnTo>
                    <a:pt x="861" y="133"/>
                  </a:lnTo>
                  <a:cubicBezTo>
                    <a:pt x="861" y="53"/>
                    <a:pt x="795" y="0"/>
                    <a:pt x="71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41"/>
            <p:cNvSpPr/>
            <p:nvPr/>
          </p:nvSpPr>
          <p:spPr>
            <a:xfrm>
              <a:off x="2127295" y="2800567"/>
              <a:ext cx="135248" cy="39606"/>
            </a:xfrm>
            <a:custGeom>
              <a:avLst/>
              <a:gdLst/>
              <a:ahLst/>
              <a:cxnLst/>
              <a:rect l="l" t="t" r="r" b="b"/>
              <a:pathLst>
                <a:path w="2807" h="822" extrusionOk="0">
                  <a:moveTo>
                    <a:pt x="119" y="1"/>
                  </a:moveTo>
                  <a:cubicBezTo>
                    <a:pt x="53" y="1"/>
                    <a:pt x="0" y="54"/>
                    <a:pt x="0" y="120"/>
                  </a:cubicBezTo>
                  <a:lnTo>
                    <a:pt x="0" y="703"/>
                  </a:lnTo>
                  <a:cubicBezTo>
                    <a:pt x="0" y="768"/>
                    <a:pt x="53" y="821"/>
                    <a:pt x="119" y="821"/>
                  </a:cubicBezTo>
                  <a:lnTo>
                    <a:pt x="2674" y="821"/>
                  </a:lnTo>
                  <a:cubicBezTo>
                    <a:pt x="2753" y="821"/>
                    <a:pt x="2806" y="768"/>
                    <a:pt x="2806" y="703"/>
                  </a:cubicBezTo>
                  <a:lnTo>
                    <a:pt x="2806" y="120"/>
                  </a:lnTo>
                  <a:cubicBezTo>
                    <a:pt x="2806" y="54"/>
                    <a:pt x="2753" y="1"/>
                    <a:pt x="267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41"/>
            <p:cNvSpPr/>
            <p:nvPr/>
          </p:nvSpPr>
          <p:spPr>
            <a:xfrm>
              <a:off x="2008670" y="2987466"/>
              <a:ext cx="372451" cy="139681"/>
            </a:xfrm>
            <a:custGeom>
              <a:avLst/>
              <a:gdLst/>
              <a:ahLst/>
              <a:cxnLst/>
              <a:rect l="l" t="t" r="r" b="b"/>
              <a:pathLst>
                <a:path w="7730" h="2899" extrusionOk="0">
                  <a:moveTo>
                    <a:pt x="1866" y="0"/>
                  </a:moveTo>
                  <a:lnTo>
                    <a:pt x="490" y="1522"/>
                  </a:lnTo>
                  <a:cubicBezTo>
                    <a:pt x="0" y="2051"/>
                    <a:pt x="371" y="2898"/>
                    <a:pt x="1098" y="2898"/>
                  </a:cubicBezTo>
                  <a:lnTo>
                    <a:pt x="6631" y="2898"/>
                  </a:lnTo>
                  <a:cubicBezTo>
                    <a:pt x="7346" y="2898"/>
                    <a:pt x="7730" y="2051"/>
                    <a:pt x="7240" y="1522"/>
                  </a:cubicBezTo>
                  <a:lnTo>
                    <a:pt x="5863" y="0"/>
                  </a:lnTo>
                  <a:cubicBezTo>
                    <a:pt x="4857" y="0"/>
                    <a:pt x="4857" y="397"/>
                    <a:pt x="3865" y="397"/>
                  </a:cubicBezTo>
                  <a:cubicBezTo>
                    <a:pt x="2872" y="397"/>
                    <a:pt x="2872" y="0"/>
                    <a:pt x="186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41"/>
            <p:cNvSpPr/>
            <p:nvPr/>
          </p:nvSpPr>
          <p:spPr>
            <a:xfrm>
              <a:off x="2085810" y="3061426"/>
              <a:ext cx="32571" cy="32571"/>
            </a:xfrm>
            <a:custGeom>
              <a:avLst/>
              <a:gdLst/>
              <a:ahLst/>
              <a:cxnLst/>
              <a:rect l="l" t="t" r="r" b="b"/>
              <a:pathLst>
                <a:path w="676" h="676" extrusionOk="0">
                  <a:moveTo>
                    <a:pt x="344" y="1"/>
                  </a:moveTo>
                  <a:cubicBezTo>
                    <a:pt x="159" y="1"/>
                    <a:pt x="0" y="146"/>
                    <a:pt x="0" y="331"/>
                  </a:cubicBezTo>
                  <a:cubicBezTo>
                    <a:pt x="0" y="516"/>
                    <a:pt x="159" y="675"/>
                    <a:pt x="344" y="675"/>
                  </a:cubicBezTo>
                  <a:cubicBezTo>
                    <a:pt x="530" y="675"/>
                    <a:pt x="676" y="516"/>
                    <a:pt x="676" y="331"/>
                  </a:cubicBezTo>
                  <a:cubicBezTo>
                    <a:pt x="676" y="146"/>
                    <a:pt x="530" y="1"/>
                    <a:pt x="34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41"/>
            <p:cNvSpPr/>
            <p:nvPr/>
          </p:nvSpPr>
          <p:spPr>
            <a:xfrm>
              <a:off x="2249726" y="3026349"/>
              <a:ext cx="31945" cy="3194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0"/>
                  </a:moveTo>
                  <a:cubicBezTo>
                    <a:pt x="145" y="0"/>
                    <a:pt x="0" y="159"/>
                    <a:pt x="0" y="332"/>
                  </a:cubicBezTo>
                  <a:cubicBezTo>
                    <a:pt x="0" y="517"/>
                    <a:pt x="145" y="662"/>
                    <a:pt x="331" y="662"/>
                  </a:cubicBezTo>
                  <a:cubicBezTo>
                    <a:pt x="516" y="662"/>
                    <a:pt x="662" y="517"/>
                    <a:pt x="662" y="332"/>
                  </a:cubicBezTo>
                  <a:cubicBezTo>
                    <a:pt x="662" y="159"/>
                    <a:pt x="516" y="0"/>
                    <a:pt x="331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1"/>
            <p:cNvSpPr/>
            <p:nvPr/>
          </p:nvSpPr>
          <p:spPr>
            <a:xfrm>
              <a:off x="2113852" y="2691579"/>
              <a:ext cx="79790" cy="49098"/>
            </a:xfrm>
            <a:custGeom>
              <a:avLst/>
              <a:gdLst/>
              <a:ahLst/>
              <a:cxnLst/>
              <a:rect l="l" t="t" r="r" b="b"/>
              <a:pathLst>
                <a:path w="1656" h="1019" extrusionOk="0">
                  <a:moveTo>
                    <a:pt x="120" y="0"/>
                  </a:moveTo>
                  <a:cubicBezTo>
                    <a:pt x="94" y="0"/>
                    <a:pt x="54" y="13"/>
                    <a:pt x="41" y="39"/>
                  </a:cubicBezTo>
                  <a:cubicBezTo>
                    <a:pt x="14" y="66"/>
                    <a:pt x="1" y="92"/>
                    <a:pt x="1" y="132"/>
                  </a:cubicBezTo>
                  <a:cubicBezTo>
                    <a:pt x="1" y="622"/>
                    <a:pt x="398" y="1019"/>
                    <a:pt x="888" y="1019"/>
                  </a:cubicBezTo>
                  <a:lnTo>
                    <a:pt x="1656" y="1019"/>
                  </a:lnTo>
                  <a:lnTo>
                    <a:pt x="1656" y="886"/>
                  </a:lnTo>
                  <a:cubicBezTo>
                    <a:pt x="1656" y="397"/>
                    <a:pt x="1259" y="0"/>
                    <a:pt x="76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1"/>
            <p:cNvSpPr/>
            <p:nvPr/>
          </p:nvSpPr>
          <p:spPr>
            <a:xfrm>
              <a:off x="2193594" y="2691579"/>
              <a:ext cx="80417" cy="49098"/>
            </a:xfrm>
            <a:custGeom>
              <a:avLst/>
              <a:gdLst/>
              <a:ahLst/>
              <a:cxnLst/>
              <a:rect l="l" t="t" r="r" b="b"/>
              <a:pathLst>
                <a:path w="1669" h="1019" extrusionOk="0">
                  <a:moveTo>
                    <a:pt x="887" y="0"/>
                  </a:moveTo>
                  <a:cubicBezTo>
                    <a:pt x="398" y="0"/>
                    <a:pt x="1" y="397"/>
                    <a:pt x="1" y="886"/>
                  </a:cubicBezTo>
                  <a:lnTo>
                    <a:pt x="1" y="1019"/>
                  </a:lnTo>
                  <a:lnTo>
                    <a:pt x="781" y="1019"/>
                  </a:lnTo>
                  <a:cubicBezTo>
                    <a:pt x="1271" y="1019"/>
                    <a:pt x="1668" y="622"/>
                    <a:pt x="1668" y="132"/>
                  </a:cubicBezTo>
                  <a:cubicBezTo>
                    <a:pt x="1668" y="92"/>
                    <a:pt x="1655" y="66"/>
                    <a:pt x="1628" y="39"/>
                  </a:cubicBezTo>
                  <a:cubicBezTo>
                    <a:pt x="1602" y="13"/>
                    <a:pt x="1575" y="0"/>
                    <a:pt x="15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1"/>
            <p:cNvSpPr/>
            <p:nvPr/>
          </p:nvSpPr>
          <p:spPr>
            <a:xfrm>
              <a:off x="2141316" y="3035937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0"/>
                  </a:moveTo>
                  <a:cubicBezTo>
                    <a:pt x="66" y="0"/>
                    <a:pt x="0" y="66"/>
                    <a:pt x="0" y="133"/>
                  </a:cubicBezTo>
                  <a:cubicBezTo>
                    <a:pt x="0" y="212"/>
                    <a:pt x="66" y="265"/>
                    <a:pt x="133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6"/>
                    <a:pt x="212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1"/>
            <p:cNvSpPr/>
            <p:nvPr/>
          </p:nvSpPr>
          <p:spPr>
            <a:xfrm>
              <a:off x="2182753" y="304292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53" y="0"/>
                    <a:pt x="0" y="67"/>
                    <a:pt x="0" y="133"/>
                  </a:cubicBezTo>
                  <a:cubicBezTo>
                    <a:pt x="0" y="212"/>
                    <a:pt x="53" y="265"/>
                    <a:pt x="132" y="265"/>
                  </a:cubicBezTo>
                  <a:cubicBezTo>
                    <a:pt x="199" y="265"/>
                    <a:pt x="265" y="212"/>
                    <a:pt x="265" y="133"/>
                  </a:cubicBezTo>
                  <a:cubicBezTo>
                    <a:pt x="265" y="67"/>
                    <a:pt x="199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1"/>
            <p:cNvSpPr/>
            <p:nvPr/>
          </p:nvSpPr>
          <p:spPr>
            <a:xfrm>
              <a:off x="2253533" y="3087541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1"/>
                  </a:moveTo>
                  <a:cubicBezTo>
                    <a:pt x="54" y="1"/>
                    <a:pt x="1" y="54"/>
                    <a:pt x="1" y="133"/>
                  </a:cubicBezTo>
                  <a:cubicBezTo>
                    <a:pt x="1" y="200"/>
                    <a:pt x="54" y="266"/>
                    <a:pt x="133" y="266"/>
                  </a:cubicBezTo>
                  <a:cubicBezTo>
                    <a:pt x="213" y="266"/>
                    <a:pt x="266" y="200"/>
                    <a:pt x="266" y="133"/>
                  </a:cubicBezTo>
                  <a:cubicBezTo>
                    <a:pt x="266" y="54"/>
                    <a:pt x="213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1"/>
            <p:cNvSpPr/>
            <p:nvPr/>
          </p:nvSpPr>
          <p:spPr>
            <a:xfrm>
              <a:off x="2050107" y="308373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67" y="0"/>
                    <a:pt x="0" y="67"/>
                    <a:pt x="0" y="133"/>
                  </a:cubicBezTo>
                  <a:cubicBezTo>
                    <a:pt x="0" y="212"/>
                    <a:pt x="67" y="265"/>
                    <a:pt x="132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7"/>
                    <a:pt x="212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1"/>
            <p:cNvSpPr/>
            <p:nvPr/>
          </p:nvSpPr>
          <p:spPr>
            <a:xfrm>
              <a:off x="2149555" y="3086962"/>
              <a:ext cx="12817" cy="12768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3" y="0"/>
                  </a:moveTo>
                  <a:cubicBezTo>
                    <a:pt x="54" y="0"/>
                    <a:pt x="1" y="66"/>
                    <a:pt x="1" y="133"/>
                  </a:cubicBezTo>
                  <a:cubicBezTo>
                    <a:pt x="1" y="212"/>
                    <a:pt x="54" y="265"/>
                    <a:pt x="133" y="265"/>
                  </a:cubicBezTo>
                  <a:cubicBezTo>
                    <a:pt x="200" y="265"/>
                    <a:pt x="266" y="212"/>
                    <a:pt x="266" y="133"/>
                  </a:cubicBezTo>
                  <a:cubicBezTo>
                    <a:pt x="266" y="66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1"/>
            <p:cNvSpPr/>
            <p:nvPr/>
          </p:nvSpPr>
          <p:spPr>
            <a:xfrm>
              <a:off x="2303305" y="3070966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3" y="1"/>
                  </a:moveTo>
                  <a:cubicBezTo>
                    <a:pt x="53" y="1"/>
                    <a:pt x="0" y="67"/>
                    <a:pt x="0" y="133"/>
                  </a:cubicBezTo>
                  <a:cubicBezTo>
                    <a:pt x="0" y="213"/>
                    <a:pt x="53" y="265"/>
                    <a:pt x="133" y="265"/>
                  </a:cubicBezTo>
                  <a:cubicBezTo>
                    <a:pt x="198" y="265"/>
                    <a:pt x="265" y="213"/>
                    <a:pt x="265" y="133"/>
                  </a:cubicBezTo>
                  <a:cubicBezTo>
                    <a:pt x="265" y="67"/>
                    <a:pt x="198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5" name="Google Shape;5215;p41"/>
          <p:cNvGrpSpPr/>
          <p:nvPr/>
        </p:nvGrpSpPr>
        <p:grpSpPr>
          <a:xfrm rot="484257">
            <a:off x="8547292" y="369219"/>
            <a:ext cx="374332" cy="494933"/>
            <a:chOff x="1328864" y="4108572"/>
            <a:chExt cx="374330" cy="494931"/>
          </a:xfrm>
        </p:grpSpPr>
        <p:sp>
          <p:nvSpPr>
            <p:cNvPr id="5216" name="Google Shape;5216;p41"/>
            <p:cNvSpPr/>
            <p:nvPr/>
          </p:nvSpPr>
          <p:spPr>
            <a:xfrm>
              <a:off x="1328864" y="4108572"/>
              <a:ext cx="374330" cy="494931"/>
            </a:xfrm>
            <a:custGeom>
              <a:avLst/>
              <a:gdLst/>
              <a:ahLst/>
              <a:cxnLst/>
              <a:rect l="l" t="t" r="r" b="b"/>
              <a:pathLst>
                <a:path w="7769" h="10272" extrusionOk="0">
                  <a:moveTo>
                    <a:pt x="3878" y="1"/>
                  </a:moveTo>
                  <a:cubicBezTo>
                    <a:pt x="2806" y="1"/>
                    <a:pt x="1919" y="834"/>
                    <a:pt x="1774" y="1933"/>
                  </a:cubicBezTo>
                  <a:cubicBezTo>
                    <a:pt x="1442" y="2158"/>
                    <a:pt x="1178" y="2449"/>
                    <a:pt x="966" y="2793"/>
                  </a:cubicBezTo>
                  <a:cubicBezTo>
                    <a:pt x="688" y="3243"/>
                    <a:pt x="542" y="3786"/>
                    <a:pt x="542" y="4328"/>
                  </a:cubicBezTo>
                  <a:cubicBezTo>
                    <a:pt x="542" y="4448"/>
                    <a:pt x="556" y="4566"/>
                    <a:pt x="569" y="4686"/>
                  </a:cubicBezTo>
                  <a:cubicBezTo>
                    <a:pt x="198" y="5110"/>
                    <a:pt x="0" y="5652"/>
                    <a:pt x="0" y="6234"/>
                  </a:cubicBezTo>
                  <a:cubicBezTo>
                    <a:pt x="0" y="7478"/>
                    <a:pt x="953" y="8498"/>
                    <a:pt x="2131" y="8498"/>
                  </a:cubicBezTo>
                  <a:lnTo>
                    <a:pt x="2898" y="8498"/>
                  </a:lnTo>
                  <a:lnTo>
                    <a:pt x="2898" y="9530"/>
                  </a:lnTo>
                  <a:cubicBezTo>
                    <a:pt x="2898" y="9940"/>
                    <a:pt x="3242" y="10272"/>
                    <a:pt x="3653" y="10272"/>
                  </a:cubicBezTo>
                  <a:lnTo>
                    <a:pt x="4116" y="10272"/>
                  </a:lnTo>
                  <a:cubicBezTo>
                    <a:pt x="4527" y="10272"/>
                    <a:pt x="4871" y="9940"/>
                    <a:pt x="4871" y="9530"/>
                  </a:cubicBezTo>
                  <a:lnTo>
                    <a:pt x="4871" y="8498"/>
                  </a:lnTo>
                  <a:lnTo>
                    <a:pt x="5639" y="8498"/>
                  </a:lnTo>
                  <a:cubicBezTo>
                    <a:pt x="6816" y="8498"/>
                    <a:pt x="7769" y="7478"/>
                    <a:pt x="7769" y="6234"/>
                  </a:cubicBezTo>
                  <a:cubicBezTo>
                    <a:pt x="7769" y="5652"/>
                    <a:pt x="7571" y="5110"/>
                    <a:pt x="7200" y="4686"/>
                  </a:cubicBezTo>
                  <a:cubicBezTo>
                    <a:pt x="7213" y="4566"/>
                    <a:pt x="7227" y="4448"/>
                    <a:pt x="7227" y="4328"/>
                  </a:cubicBezTo>
                  <a:cubicBezTo>
                    <a:pt x="7227" y="3786"/>
                    <a:pt x="7081" y="3243"/>
                    <a:pt x="6803" y="2793"/>
                  </a:cubicBezTo>
                  <a:cubicBezTo>
                    <a:pt x="6591" y="2449"/>
                    <a:pt x="6313" y="2158"/>
                    <a:pt x="5995" y="1933"/>
                  </a:cubicBezTo>
                  <a:cubicBezTo>
                    <a:pt x="5850" y="834"/>
                    <a:pt x="4950" y="1"/>
                    <a:pt x="3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1"/>
            <p:cNvSpPr/>
            <p:nvPr/>
          </p:nvSpPr>
          <p:spPr>
            <a:xfrm>
              <a:off x="1358207" y="4138541"/>
              <a:ext cx="315065" cy="350190"/>
            </a:xfrm>
            <a:custGeom>
              <a:avLst/>
              <a:gdLst/>
              <a:ahLst/>
              <a:cxnLst/>
              <a:rect l="l" t="t" r="r" b="b"/>
              <a:pathLst>
                <a:path w="6539" h="7268" extrusionOk="0">
                  <a:moveTo>
                    <a:pt x="3269" y="0"/>
                  </a:moveTo>
                  <a:cubicBezTo>
                    <a:pt x="2435" y="0"/>
                    <a:pt x="1747" y="741"/>
                    <a:pt x="1747" y="1655"/>
                  </a:cubicBezTo>
                  <a:lnTo>
                    <a:pt x="1747" y="1682"/>
                  </a:lnTo>
                  <a:cubicBezTo>
                    <a:pt x="1045" y="2026"/>
                    <a:pt x="556" y="2806"/>
                    <a:pt x="556" y="3706"/>
                  </a:cubicBezTo>
                  <a:cubicBezTo>
                    <a:pt x="556" y="3905"/>
                    <a:pt x="582" y="4103"/>
                    <a:pt x="622" y="4289"/>
                  </a:cubicBezTo>
                  <a:cubicBezTo>
                    <a:pt x="251" y="4580"/>
                    <a:pt x="0" y="5070"/>
                    <a:pt x="0" y="5612"/>
                  </a:cubicBezTo>
                  <a:cubicBezTo>
                    <a:pt x="0" y="6526"/>
                    <a:pt x="674" y="7267"/>
                    <a:pt x="1522" y="7267"/>
                  </a:cubicBezTo>
                  <a:lnTo>
                    <a:pt x="5030" y="7267"/>
                  </a:lnTo>
                  <a:cubicBezTo>
                    <a:pt x="5863" y="7267"/>
                    <a:pt x="6538" y="6526"/>
                    <a:pt x="6538" y="5612"/>
                  </a:cubicBezTo>
                  <a:cubicBezTo>
                    <a:pt x="6538" y="5070"/>
                    <a:pt x="6300" y="4580"/>
                    <a:pt x="5930" y="4289"/>
                  </a:cubicBezTo>
                  <a:cubicBezTo>
                    <a:pt x="5969" y="4103"/>
                    <a:pt x="5995" y="3905"/>
                    <a:pt x="5995" y="3706"/>
                  </a:cubicBezTo>
                  <a:cubicBezTo>
                    <a:pt x="5995" y="2806"/>
                    <a:pt x="5506" y="2026"/>
                    <a:pt x="4791" y="1682"/>
                  </a:cubicBezTo>
                  <a:lnTo>
                    <a:pt x="4791" y="1655"/>
                  </a:lnTo>
                  <a:cubicBezTo>
                    <a:pt x="4791" y="741"/>
                    <a:pt x="4116" y="0"/>
                    <a:pt x="326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1"/>
            <p:cNvSpPr/>
            <p:nvPr/>
          </p:nvSpPr>
          <p:spPr>
            <a:xfrm>
              <a:off x="1498466" y="4246951"/>
              <a:ext cx="35125" cy="326533"/>
            </a:xfrm>
            <a:custGeom>
              <a:avLst/>
              <a:gdLst/>
              <a:ahLst/>
              <a:cxnLst/>
              <a:rect l="l" t="t" r="r" b="b"/>
              <a:pathLst>
                <a:path w="729" h="6777" extrusionOk="0">
                  <a:moveTo>
                    <a:pt x="358" y="0"/>
                  </a:moveTo>
                  <a:cubicBezTo>
                    <a:pt x="160" y="0"/>
                    <a:pt x="1" y="159"/>
                    <a:pt x="1" y="358"/>
                  </a:cubicBezTo>
                  <a:lnTo>
                    <a:pt x="1" y="6658"/>
                  </a:lnTo>
                  <a:cubicBezTo>
                    <a:pt x="1" y="6724"/>
                    <a:pt x="54" y="6777"/>
                    <a:pt x="133" y="6777"/>
                  </a:cubicBezTo>
                  <a:lnTo>
                    <a:pt x="596" y="6777"/>
                  </a:lnTo>
                  <a:cubicBezTo>
                    <a:pt x="675" y="6777"/>
                    <a:pt x="728" y="6724"/>
                    <a:pt x="728" y="6658"/>
                  </a:cubicBezTo>
                  <a:lnTo>
                    <a:pt x="728" y="358"/>
                  </a:lnTo>
                  <a:cubicBezTo>
                    <a:pt x="728" y="159"/>
                    <a:pt x="569" y="0"/>
                    <a:pt x="358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1"/>
            <p:cNvSpPr/>
            <p:nvPr/>
          </p:nvSpPr>
          <p:spPr>
            <a:xfrm>
              <a:off x="1446188" y="4296242"/>
              <a:ext cx="63842" cy="47074"/>
            </a:xfrm>
            <a:custGeom>
              <a:avLst/>
              <a:gdLst/>
              <a:ahLst/>
              <a:cxnLst/>
              <a:rect l="l" t="t" r="r" b="b"/>
              <a:pathLst>
                <a:path w="1325" h="977" extrusionOk="0">
                  <a:moveTo>
                    <a:pt x="150" y="0"/>
                  </a:moveTo>
                  <a:cubicBezTo>
                    <a:pt x="108" y="0"/>
                    <a:pt x="64" y="18"/>
                    <a:pt x="40" y="50"/>
                  </a:cubicBezTo>
                  <a:cubicBezTo>
                    <a:pt x="1" y="116"/>
                    <a:pt x="13" y="209"/>
                    <a:pt x="66" y="248"/>
                  </a:cubicBezTo>
                  <a:lnTo>
                    <a:pt x="1099" y="950"/>
                  </a:lnTo>
                  <a:cubicBezTo>
                    <a:pt x="1125" y="976"/>
                    <a:pt x="1151" y="976"/>
                    <a:pt x="1178" y="976"/>
                  </a:cubicBezTo>
                  <a:cubicBezTo>
                    <a:pt x="1218" y="976"/>
                    <a:pt x="1257" y="963"/>
                    <a:pt x="1284" y="923"/>
                  </a:cubicBezTo>
                  <a:cubicBezTo>
                    <a:pt x="1324" y="857"/>
                    <a:pt x="1310" y="777"/>
                    <a:pt x="1245" y="724"/>
                  </a:cubicBezTo>
                  <a:lnTo>
                    <a:pt x="225" y="23"/>
                  </a:lnTo>
                  <a:cubicBezTo>
                    <a:pt x="204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1"/>
            <p:cNvSpPr/>
            <p:nvPr/>
          </p:nvSpPr>
          <p:spPr>
            <a:xfrm>
              <a:off x="1521449" y="4377573"/>
              <a:ext cx="64420" cy="47363"/>
            </a:xfrm>
            <a:custGeom>
              <a:avLst/>
              <a:gdLst/>
              <a:ahLst/>
              <a:cxnLst/>
              <a:rect l="l" t="t" r="r" b="b"/>
              <a:pathLst>
                <a:path w="1337" h="983" extrusionOk="0">
                  <a:moveTo>
                    <a:pt x="1177" y="1"/>
                  </a:moveTo>
                  <a:cubicBezTo>
                    <a:pt x="1151" y="1"/>
                    <a:pt x="1124" y="9"/>
                    <a:pt x="1098" y="30"/>
                  </a:cubicBezTo>
                  <a:lnTo>
                    <a:pt x="80" y="731"/>
                  </a:lnTo>
                  <a:cubicBezTo>
                    <a:pt x="27" y="771"/>
                    <a:pt x="0" y="863"/>
                    <a:pt x="53" y="916"/>
                  </a:cubicBezTo>
                  <a:cubicBezTo>
                    <a:pt x="80" y="956"/>
                    <a:pt x="119" y="983"/>
                    <a:pt x="159" y="983"/>
                  </a:cubicBezTo>
                  <a:cubicBezTo>
                    <a:pt x="186" y="983"/>
                    <a:pt x="212" y="969"/>
                    <a:pt x="239" y="956"/>
                  </a:cubicBezTo>
                  <a:lnTo>
                    <a:pt x="1257" y="254"/>
                  </a:lnTo>
                  <a:cubicBezTo>
                    <a:pt x="1324" y="201"/>
                    <a:pt x="1337" y="122"/>
                    <a:pt x="1284" y="56"/>
                  </a:cubicBezTo>
                  <a:cubicBezTo>
                    <a:pt x="1259" y="23"/>
                    <a:pt x="1220" y="1"/>
                    <a:pt x="1177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1" name="Google Shape;5221;p41"/>
          <p:cNvSpPr/>
          <p:nvPr/>
        </p:nvSpPr>
        <p:spPr>
          <a:xfrm>
            <a:off x="7624938" y="345392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2" name="Google Shape;5222;p41"/>
          <p:cNvSpPr/>
          <p:nvPr/>
        </p:nvSpPr>
        <p:spPr>
          <a:xfrm>
            <a:off x="6605165" y="122414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80FFAF-AF4C-DD5D-BE8A-4037D0F86066}"/>
              </a:ext>
            </a:extLst>
          </p:cNvPr>
          <p:cNvSpPr/>
          <p:nvPr/>
        </p:nvSpPr>
        <p:spPr>
          <a:xfrm>
            <a:off x="223319" y="418669"/>
            <a:ext cx="552076" cy="552076"/>
          </a:xfrm>
          <a:prstGeom prst="ellipse">
            <a:avLst/>
          </a:prstGeom>
          <a:solidFill>
            <a:srgbClr val="6FB5B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Google Shape;5195;p41">
            <a:extLst>
              <a:ext uri="{FF2B5EF4-FFF2-40B4-BE49-F238E27FC236}">
                <a16:creationId xmlns:a16="http://schemas.microsoft.com/office/drawing/2014/main" id="{E98EF8D7-2540-44D0-367B-EBC4FCD56B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3807" y="141565"/>
            <a:ext cx="7509648" cy="1106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0">
                <a:solidFill>
                  <a:schemeClr val="dk2"/>
                </a:solidFill>
                <a:latin typeface="+mn-lt"/>
              </a:rPr>
              <a:t>Vì sao hình bóng ông không bao giờ phai nhạt trong lòng người thân?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B0C9D-AD4F-09C3-E8A5-E68944FE920F}"/>
              </a:ext>
            </a:extLst>
          </p:cNvPr>
          <p:cNvSpPr txBox="1"/>
          <p:nvPr/>
        </p:nvSpPr>
        <p:spPr>
          <a:xfrm>
            <a:off x="499357" y="1336058"/>
            <a:ext cx="1857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>
                <a:solidFill>
                  <a:srgbClr val="C00000"/>
                </a:solidFill>
              </a:rPr>
              <a:t>Trả lời: </a:t>
            </a:r>
          </a:p>
        </p:txBody>
      </p:sp>
      <p:grpSp>
        <p:nvGrpSpPr>
          <p:cNvPr id="13" name="Google Shape;7031;p46">
            <a:extLst>
              <a:ext uri="{FF2B5EF4-FFF2-40B4-BE49-F238E27FC236}">
                <a16:creationId xmlns:a16="http://schemas.microsoft.com/office/drawing/2014/main" id="{36630A05-E896-6738-60DB-57BE3725772C}"/>
              </a:ext>
            </a:extLst>
          </p:cNvPr>
          <p:cNvGrpSpPr/>
          <p:nvPr/>
        </p:nvGrpSpPr>
        <p:grpSpPr>
          <a:xfrm rot="678866">
            <a:off x="3112597" y="4334422"/>
            <a:ext cx="353961" cy="494948"/>
            <a:chOff x="6769915" y="4108572"/>
            <a:chExt cx="353949" cy="494931"/>
          </a:xfrm>
        </p:grpSpPr>
        <p:sp>
          <p:nvSpPr>
            <p:cNvPr id="14" name="Google Shape;7032;p46">
              <a:extLst>
                <a:ext uri="{FF2B5EF4-FFF2-40B4-BE49-F238E27FC236}">
                  <a16:creationId xmlns:a16="http://schemas.microsoft.com/office/drawing/2014/main" id="{024F79CC-6219-4E11-7C75-BFFFC6A370E9}"/>
                </a:ext>
              </a:extLst>
            </p:cNvPr>
            <p:cNvSpPr/>
            <p:nvPr/>
          </p:nvSpPr>
          <p:spPr>
            <a:xfrm>
              <a:off x="6769915" y="4108572"/>
              <a:ext cx="353949" cy="494931"/>
            </a:xfrm>
            <a:custGeom>
              <a:avLst/>
              <a:gdLst/>
              <a:ahLst/>
              <a:cxnLst/>
              <a:rect l="l" t="t" r="r" b="b"/>
              <a:pathLst>
                <a:path w="7346" h="10272" extrusionOk="0">
                  <a:moveTo>
                    <a:pt x="3680" y="1"/>
                  </a:moveTo>
                  <a:cubicBezTo>
                    <a:pt x="3468" y="1"/>
                    <a:pt x="3256" y="93"/>
                    <a:pt x="3110" y="252"/>
                  </a:cubicBezTo>
                  <a:lnTo>
                    <a:pt x="2713" y="702"/>
                  </a:lnTo>
                  <a:cubicBezTo>
                    <a:pt x="2607" y="821"/>
                    <a:pt x="2501" y="954"/>
                    <a:pt x="2409" y="1086"/>
                  </a:cubicBezTo>
                  <a:cubicBezTo>
                    <a:pt x="2383" y="1072"/>
                    <a:pt x="2356" y="1060"/>
                    <a:pt x="2316" y="1046"/>
                  </a:cubicBezTo>
                  <a:cubicBezTo>
                    <a:pt x="1998" y="940"/>
                    <a:pt x="1668" y="874"/>
                    <a:pt x="1324" y="874"/>
                  </a:cubicBezTo>
                  <a:cubicBezTo>
                    <a:pt x="1125" y="874"/>
                    <a:pt x="940" y="954"/>
                    <a:pt x="794" y="1099"/>
                  </a:cubicBezTo>
                  <a:cubicBezTo>
                    <a:pt x="662" y="1231"/>
                    <a:pt x="583" y="1430"/>
                    <a:pt x="583" y="1628"/>
                  </a:cubicBezTo>
                  <a:lnTo>
                    <a:pt x="583" y="3693"/>
                  </a:lnTo>
                  <a:cubicBezTo>
                    <a:pt x="583" y="4434"/>
                    <a:pt x="847" y="5136"/>
                    <a:pt x="1350" y="5692"/>
                  </a:cubicBezTo>
                  <a:cubicBezTo>
                    <a:pt x="1721" y="6089"/>
                    <a:pt x="2184" y="6380"/>
                    <a:pt x="2687" y="6539"/>
                  </a:cubicBezTo>
                  <a:lnTo>
                    <a:pt x="2687" y="6671"/>
                  </a:lnTo>
                  <a:cubicBezTo>
                    <a:pt x="2475" y="6592"/>
                    <a:pt x="2250" y="6552"/>
                    <a:pt x="2012" y="6552"/>
                  </a:cubicBezTo>
                  <a:lnTo>
                    <a:pt x="742" y="6552"/>
                  </a:lnTo>
                  <a:cubicBezTo>
                    <a:pt x="331" y="6552"/>
                    <a:pt x="0" y="6883"/>
                    <a:pt x="0" y="7307"/>
                  </a:cubicBezTo>
                  <a:cubicBezTo>
                    <a:pt x="0" y="7849"/>
                    <a:pt x="212" y="8352"/>
                    <a:pt x="595" y="8736"/>
                  </a:cubicBezTo>
                  <a:cubicBezTo>
                    <a:pt x="980" y="9120"/>
                    <a:pt x="1483" y="9331"/>
                    <a:pt x="2025" y="9331"/>
                  </a:cubicBezTo>
                  <a:lnTo>
                    <a:pt x="2687" y="9331"/>
                  </a:lnTo>
                  <a:cubicBezTo>
                    <a:pt x="2713" y="9861"/>
                    <a:pt x="3150" y="10272"/>
                    <a:pt x="3680" y="10272"/>
                  </a:cubicBezTo>
                  <a:cubicBezTo>
                    <a:pt x="4222" y="10272"/>
                    <a:pt x="4659" y="9834"/>
                    <a:pt x="4659" y="9292"/>
                  </a:cubicBezTo>
                  <a:lnTo>
                    <a:pt x="4659" y="8643"/>
                  </a:lnTo>
                  <a:lnTo>
                    <a:pt x="5307" y="8643"/>
                  </a:lnTo>
                  <a:cubicBezTo>
                    <a:pt x="5850" y="8643"/>
                    <a:pt x="6366" y="8431"/>
                    <a:pt x="6750" y="8048"/>
                  </a:cubicBezTo>
                  <a:cubicBezTo>
                    <a:pt x="7134" y="7664"/>
                    <a:pt x="7346" y="7161"/>
                    <a:pt x="7346" y="6619"/>
                  </a:cubicBezTo>
                  <a:cubicBezTo>
                    <a:pt x="7346" y="6208"/>
                    <a:pt x="7015" y="5864"/>
                    <a:pt x="6604" y="5864"/>
                  </a:cubicBezTo>
                  <a:lnTo>
                    <a:pt x="5824" y="5864"/>
                  </a:lnTo>
                  <a:cubicBezTo>
                    <a:pt x="6419" y="5321"/>
                    <a:pt x="6777" y="4540"/>
                    <a:pt x="6777" y="3693"/>
                  </a:cubicBezTo>
                  <a:lnTo>
                    <a:pt x="6777" y="1628"/>
                  </a:lnTo>
                  <a:cubicBezTo>
                    <a:pt x="6777" y="1430"/>
                    <a:pt x="6698" y="1231"/>
                    <a:pt x="6551" y="1099"/>
                  </a:cubicBezTo>
                  <a:cubicBezTo>
                    <a:pt x="6406" y="954"/>
                    <a:pt x="6221" y="874"/>
                    <a:pt x="6022" y="874"/>
                  </a:cubicBezTo>
                  <a:cubicBezTo>
                    <a:pt x="5651" y="874"/>
                    <a:pt x="5281" y="954"/>
                    <a:pt x="4937" y="1086"/>
                  </a:cubicBezTo>
                  <a:cubicBezTo>
                    <a:pt x="4845" y="954"/>
                    <a:pt x="4739" y="821"/>
                    <a:pt x="4633" y="702"/>
                  </a:cubicBezTo>
                  <a:lnTo>
                    <a:pt x="4236" y="252"/>
                  </a:lnTo>
                  <a:cubicBezTo>
                    <a:pt x="4090" y="93"/>
                    <a:pt x="3892" y="1"/>
                    <a:pt x="3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033;p46">
              <a:extLst>
                <a:ext uri="{FF2B5EF4-FFF2-40B4-BE49-F238E27FC236}">
                  <a16:creationId xmlns:a16="http://schemas.microsoft.com/office/drawing/2014/main" id="{E3FA5EDC-34EA-E12F-7C22-9B7F9D09B0BB}"/>
                </a:ext>
              </a:extLst>
            </p:cNvPr>
            <p:cNvSpPr/>
            <p:nvPr/>
          </p:nvSpPr>
          <p:spPr>
            <a:xfrm>
              <a:off x="6958019" y="4421082"/>
              <a:ext cx="135923" cy="74635"/>
            </a:xfrm>
            <a:custGeom>
              <a:avLst/>
              <a:gdLst/>
              <a:ahLst/>
              <a:cxnLst/>
              <a:rect l="l" t="t" r="r" b="b"/>
              <a:pathLst>
                <a:path w="2821" h="1549" extrusionOk="0">
                  <a:moveTo>
                    <a:pt x="1417" y="0"/>
                  </a:moveTo>
                  <a:cubicBezTo>
                    <a:pt x="636" y="0"/>
                    <a:pt x="0" y="635"/>
                    <a:pt x="0" y="1416"/>
                  </a:cubicBezTo>
                  <a:lnTo>
                    <a:pt x="0" y="1548"/>
                  </a:lnTo>
                  <a:lnTo>
                    <a:pt x="1403" y="1548"/>
                  </a:lnTo>
                  <a:cubicBezTo>
                    <a:pt x="1800" y="1548"/>
                    <a:pt x="2158" y="1389"/>
                    <a:pt x="2409" y="1125"/>
                  </a:cubicBezTo>
                  <a:cubicBezTo>
                    <a:pt x="2674" y="874"/>
                    <a:pt x="2820" y="516"/>
                    <a:pt x="2820" y="133"/>
                  </a:cubicBezTo>
                  <a:cubicBezTo>
                    <a:pt x="2820" y="53"/>
                    <a:pt x="2767" y="0"/>
                    <a:pt x="270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034;p46">
              <a:extLst>
                <a:ext uri="{FF2B5EF4-FFF2-40B4-BE49-F238E27FC236}">
                  <a16:creationId xmlns:a16="http://schemas.microsoft.com/office/drawing/2014/main" id="{7D1665E7-371E-E08D-ECED-3D1FE6DF5E31}"/>
                </a:ext>
              </a:extLst>
            </p:cNvPr>
            <p:cNvSpPr/>
            <p:nvPr/>
          </p:nvSpPr>
          <p:spPr>
            <a:xfrm>
              <a:off x="6799258" y="4454231"/>
              <a:ext cx="135826" cy="74635"/>
            </a:xfrm>
            <a:custGeom>
              <a:avLst/>
              <a:gdLst/>
              <a:ahLst/>
              <a:cxnLst/>
              <a:rect l="l" t="t" r="r" b="b"/>
              <a:pathLst>
                <a:path w="2819" h="1549" extrusionOk="0">
                  <a:moveTo>
                    <a:pt x="133" y="0"/>
                  </a:moveTo>
                  <a:cubicBezTo>
                    <a:pt x="66" y="0"/>
                    <a:pt x="0" y="53"/>
                    <a:pt x="0" y="133"/>
                  </a:cubicBezTo>
                  <a:cubicBezTo>
                    <a:pt x="0" y="516"/>
                    <a:pt x="159" y="874"/>
                    <a:pt x="424" y="1125"/>
                  </a:cubicBezTo>
                  <a:cubicBezTo>
                    <a:pt x="675" y="1390"/>
                    <a:pt x="1033" y="1548"/>
                    <a:pt x="1416" y="1548"/>
                  </a:cubicBezTo>
                  <a:lnTo>
                    <a:pt x="2819" y="1548"/>
                  </a:lnTo>
                  <a:lnTo>
                    <a:pt x="2819" y="1416"/>
                  </a:lnTo>
                  <a:cubicBezTo>
                    <a:pt x="2819" y="636"/>
                    <a:pt x="2184" y="0"/>
                    <a:pt x="140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35;p46">
              <a:extLst>
                <a:ext uri="{FF2B5EF4-FFF2-40B4-BE49-F238E27FC236}">
                  <a16:creationId xmlns:a16="http://schemas.microsoft.com/office/drawing/2014/main" id="{A4624602-E0D1-6D8D-6858-77D3E0258AC4}"/>
                </a:ext>
              </a:extLst>
            </p:cNvPr>
            <p:cNvSpPr/>
            <p:nvPr/>
          </p:nvSpPr>
          <p:spPr>
            <a:xfrm>
              <a:off x="6929350" y="4389812"/>
              <a:ext cx="35077" cy="183672"/>
            </a:xfrm>
            <a:custGeom>
              <a:avLst/>
              <a:gdLst/>
              <a:ahLst/>
              <a:cxnLst/>
              <a:rect l="l" t="t" r="r" b="b"/>
              <a:pathLst>
                <a:path w="728" h="3812" extrusionOk="0">
                  <a:moveTo>
                    <a:pt x="0" y="0"/>
                  </a:moveTo>
                  <a:lnTo>
                    <a:pt x="0" y="3455"/>
                  </a:lnTo>
                  <a:cubicBezTo>
                    <a:pt x="0" y="3653"/>
                    <a:pt x="159" y="3812"/>
                    <a:pt x="371" y="3812"/>
                  </a:cubicBezTo>
                  <a:cubicBezTo>
                    <a:pt x="569" y="3812"/>
                    <a:pt x="728" y="3653"/>
                    <a:pt x="728" y="3455"/>
                  </a:cubicBezTo>
                  <a:lnTo>
                    <a:pt x="728" y="0"/>
                  </a:lnTo>
                  <a:cubicBezTo>
                    <a:pt x="609" y="14"/>
                    <a:pt x="489" y="27"/>
                    <a:pt x="371" y="27"/>
                  </a:cubicBezTo>
                  <a:cubicBezTo>
                    <a:pt x="238" y="27"/>
                    <a:pt x="119" y="14"/>
                    <a:pt x="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36;p46">
              <a:extLst>
                <a:ext uri="{FF2B5EF4-FFF2-40B4-BE49-F238E27FC236}">
                  <a16:creationId xmlns:a16="http://schemas.microsoft.com/office/drawing/2014/main" id="{C9B5B029-C6DF-7DB8-FCCD-125A2BDEA1D0}"/>
                </a:ext>
              </a:extLst>
            </p:cNvPr>
            <p:cNvSpPr/>
            <p:nvPr/>
          </p:nvSpPr>
          <p:spPr>
            <a:xfrm>
              <a:off x="6896153" y="4138059"/>
              <a:ext cx="102099" cy="161893"/>
            </a:xfrm>
            <a:custGeom>
              <a:avLst/>
              <a:gdLst/>
              <a:ahLst/>
              <a:cxnLst/>
              <a:rect l="l" t="t" r="r" b="b"/>
              <a:pathLst>
                <a:path w="2119" h="3360" extrusionOk="0">
                  <a:moveTo>
                    <a:pt x="1053" y="0"/>
                  </a:moveTo>
                  <a:cubicBezTo>
                    <a:pt x="1017" y="0"/>
                    <a:pt x="980" y="17"/>
                    <a:pt x="954" y="50"/>
                  </a:cubicBezTo>
                  <a:lnTo>
                    <a:pt x="557" y="500"/>
                  </a:lnTo>
                  <a:cubicBezTo>
                    <a:pt x="331" y="751"/>
                    <a:pt x="146" y="1030"/>
                    <a:pt x="1" y="1334"/>
                  </a:cubicBezTo>
                  <a:cubicBezTo>
                    <a:pt x="636" y="1784"/>
                    <a:pt x="1060" y="2525"/>
                    <a:pt x="1060" y="3359"/>
                  </a:cubicBezTo>
                  <a:cubicBezTo>
                    <a:pt x="1060" y="2525"/>
                    <a:pt x="1470" y="1784"/>
                    <a:pt x="2119" y="1334"/>
                  </a:cubicBezTo>
                  <a:cubicBezTo>
                    <a:pt x="1960" y="1030"/>
                    <a:pt x="1775" y="751"/>
                    <a:pt x="1549" y="500"/>
                  </a:cubicBezTo>
                  <a:lnTo>
                    <a:pt x="1152" y="50"/>
                  </a:lnTo>
                  <a:cubicBezTo>
                    <a:pt x="1125" y="17"/>
                    <a:pt x="1089" y="0"/>
                    <a:pt x="105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37;p46">
              <a:extLst>
                <a:ext uri="{FF2B5EF4-FFF2-40B4-BE49-F238E27FC236}">
                  <a16:creationId xmlns:a16="http://schemas.microsoft.com/office/drawing/2014/main" id="{769A8E47-5FB2-336C-56B8-9B3F35ED1202}"/>
                </a:ext>
              </a:extLst>
            </p:cNvPr>
            <p:cNvSpPr/>
            <p:nvPr/>
          </p:nvSpPr>
          <p:spPr>
            <a:xfrm>
              <a:off x="6827300" y="4180604"/>
              <a:ext cx="239178" cy="218845"/>
            </a:xfrm>
            <a:custGeom>
              <a:avLst/>
              <a:gdLst/>
              <a:ahLst/>
              <a:cxnLst/>
              <a:rect l="l" t="t" r="r" b="b"/>
              <a:pathLst>
                <a:path w="4964" h="4542" extrusionOk="0">
                  <a:moveTo>
                    <a:pt x="133" y="1"/>
                  </a:moveTo>
                  <a:cubicBezTo>
                    <a:pt x="93" y="1"/>
                    <a:pt x="66" y="15"/>
                    <a:pt x="40" y="41"/>
                  </a:cubicBezTo>
                  <a:cubicBezTo>
                    <a:pt x="27" y="67"/>
                    <a:pt x="1" y="94"/>
                    <a:pt x="1" y="133"/>
                  </a:cubicBezTo>
                  <a:lnTo>
                    <a:pt x="1" y="2198"/>
                  </a:lnTo>
                  <a:cubicBezTo>
                    <a:pt x="1" y="3495"/>
                    <a:pt x="1059" y="4541"/>
                    <a:pt x="2356" y="4541"/>
                  </a:cubicBezTo>
                  <a:lnTo>
                    <a:pt x="2607" y="4541"/>
                  </a:lnTo>
                  <a:cubicBezTo>
                    <a:pt x="2687" y="4541"/>
                    <a:pt x="2766" y="4541"/>
                    <a:pt x="2846" y="4527"/>
                  </a:cubicBezTo>
                  <a:cubicBezTo>
                    <a:pt x="3031" y="4515"/>
                    <a:pt x="3216" y="4474"/>
                    <a:pt x="3375" y="4421"/>
                  </a:cubicBezTo>
                  <a:cubicBezTo>
                    <a:pt x="4302" y="4104"/>
                    <a:pt x="4963" y="3230"/>
                    <a:pt x="4963" y="2198"/>
                  </a:cubicBezTo>
                  <a:lnTo>
                    <a:pt x="4963" y="133"/>
                  </a:lnTo>
                  <a:cubicBezTo>
                    <a:pt x="4963" y="94"/>
                    <a:pt x="4951" y="67"/>
                    <a:pt x="4924" y="41"/>
                  </a:cubicBezTo>
                  <a:cubicBezTo>
                    <a:pt x="4898" y="15"/>
                    <a:pt x="4871" y="1"/>
                    <a:pt x="4831" y="1"/>
                  </a:cubicBezTo>
                  <a:cubicBezTo>
                    <a:pt x="3534" y="1"/>
                    <a:pt x="2489" y="1047"/>
                    <a:pt x="2489" y="2357"/>
                  </a:cubicBezTo>
                  <a:cubicBezTo>
                    <a:pt x="2489" y="1324"/>
                    <a:pt x="1827" y="465"/>
                    <a:pt x="927" y="133"/>
                  </a:cubicBezTo>
                  <a:cubicBezTo>
                    <a:pt x="675" y="54"/>
                    <a:pt x="410" y="1"/>
                    <a:pt x="13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5198;p41">
            <a:extLst>
              <a:ext uri="{FF2B5EF4-FFF2-40B4-BE49-F238E27FC236}">
                <a16:creationId xmlns:a16="http://schemas.microsoft.com/office/drawing/2014/main" id="{5819BC4C-1C78-4D1B-471A-7A3EB51CA425}"/>
              </a:ext>
            </a:extLst>
          </p:cNvPr>
          <p:cNvSpPr txBox="1">
            <a:spLocks/>
          </p:cNvSpPr>
          <p:nvPr/>
        </p:nvSpPr>
        <p:spPr>
          <a:xfrm>
            <a:off x="742688" y="1714223"/>
            <a:ext cx="7770767" cy="244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vi-VN" sz="2000">
                <a:latin typeface="+mn-lt"/>
              </a:rPr>
              <a:t>Hình bóng ông không bao giờ phai nhạt trong lòng người thân vì vườn cây luôn xanh tốt, luôn gợi cảnh ông chăm sóc vườn cây</a:t>
            </a:r>
            <a:r>
              <a:rPr lang="en-US" sz="2000">
                <a:latin typeface="+mn-lt"/>
              </a:rPr>
              <a:t>:</a:t>
            </a:r>
            <a:endParaRPr lang="vi-VN" sz="2000">
              <a:latin typeface="+mn-lt"/>
            </a:endParaRPr>
          </a:p>
          <a:p>
            <a:pPr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Vì vườn cây ông trồng luôn gợi hình bóng ông.</a:t>
            </a:r>
          </a:p>
          <a:p>
            <a:pPr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Vì người thân luôn nhớ công ơn của ông: ông đã trắng nên một vườn cây xanh tốt.</a:t>
            </a:r>
          </a:p>
        </p:txBody>
      </p:sp>
    </p:spTree>
    <p:extLst>
      <p:ext uri="{BB962C8B-B14F-4D97-AF65-F5344CB8AC3E}">
        <p14:creationId xmlns:p14="http://schemas.microsoft.com/office/powerpoint/2010/main" val="37294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41"/>
          <p:cNvSpPr txBox="1">
            <a:spLocks noGrp="1"/>
          </p:cNvSpPr>
          <p:nvPr>
            <p:ph type="subTitle" idx="4"/>
          </p:nvPr>
        </p:nvSpPr>
        <p:spPr>
          <a:xfrm>
            <a:off x="742688" y="1646355"/>
            <a:ext cx="7770767" cy="2924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Vườn của ông m</a:t>
            </a:r>
            <a:r>
              <a:rPr lang="en-US" sz="2000">
                <a:latin typeface="+mn-lt"/>
              </a:rPr>
              <a:t>ì</a:t>
            </a:r>
            <a:r>
              <a:rPr lang="vi-VN" sz="2000">
                <a:latin typeface="+mn-lt"/>
              </a:rPr>
              <a:t>nh có rất nhiều cây ăn quả. Cây mít, cây sung, cây khế.... lúc nào cũng ch</a:t>
            </a:r>
            <a:r>
              <a:rPr lang="en-US" sz="2000">
                <a:latin typeface="+mn-lt"/>
              </a:rPr>
              <a:t>i</a:t>
            </a:r>
            <a:r>
              <a:rPr lang="vi-VN" sz="2000">
                <a:latin typeface="+mn-lt"/>
              </a:rPr>
              <a:t> chít quả.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Vườn cây của ông tớ có đủ các loại </a:t>
            </a:r>
            <a:r>
              <a:rPr lang="en-US" sz="2000">
                <a:latin typeface="+mn-lt"/>
              </a:rPr>
              <a:t>n</a:t>
            </a:r>
            <a:r>
              <a:rPr lang="vi-VN" sz="2000">
                <a:latin typeface="+mn-lt"/>
              </a:rPr>
              <a:t>ào là cây ăn quả, nào là cây bóng mát, nào là cây hoa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Cây trong vườn đều do ông tôi trồng. Bà tôi bảo có những cây ông trồng khi tôi còn bé tí.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2000">
              <a:latin typeface="+mn-lt"/>
            </a:endParaRPr>
          </a:p>
        </p:txBody>
      </p:sp>
      <p:grpSp>
        <p:nvGrpSpPr>
          <p:cNvPr id="5199" name="Google Shape;5199;p41"/>
          <p:cNvGrpSpPr/>
          <p:nvPr/>
        </p:nvGrpSpPr>
        <p:grpSpPr>
          <a:xfrm rot="-1026619">
            <a:off x="8310940" y="4381008"/>
            <a:ext cx="417098" cy="494910"/>
            <a:chOff x="1986313" y="2662236"/>
            <a:chExt cx="417116" cy="494931"/>
          </a:xfrm>
        </p:grpSpPr>
        <p:sp>
          <p:nvSpPr>
            <p:cNvPr id="5200" name="Google Shape;5200;p41"/>
            <p:cNvSpPr/>
            <p:nvPr/>
          </p:nvSpPr>
          <p:spPr>
            <a:xfrm>
              <a:off x="1986313" y="2662236"/>
              <a:ext cx="417116" cy="494931"/>
            </a:xfrm>
            <a:custGeom>
              <a:avLst/>
              <a:gdLst/>
              <a:ahLst/>
              <a:cxnLst/>
              <a:rect l="l" t="t" r="r" b="b"/>
              <a:pathLst>
                <a:path w="8657" h="10272" extrusionOk="0">
                  <a:moveTo>
                    <a:pt x="2767" y="0"/>
                  </a:moveTo>
                  <a:cubicBezTo>
                    <a:pt x="2568" y="0"/>
                    <a:pt x="2383" y="66"/>
                    <a:pt x="2251" y="212"/>
                  </a:cubicBezTo>
                  <a:cubicBezTo>
                    <a:pt x="2106" y="357"/>
                    <a:pt x="2026" y="542"/>
                    <a:pt x="2026" y="741"/>
                  </a:cubicBezTo>
                  <a:cubicBezTo>
                    <a:pt x="2026" y="1575"/>
                    <a:pt x="2701" y="2237"/>
                    <a:pt x="3535" y="2237"/>
                  </a:cubicBezTo>
                  <a:lnTo>
                    <a:pt x="3548" y="2237"/>
                  </a:lnTo>
                  <a:lnTo>
                    <a:pt x="3548" y="2250"/>
                  </a:lnTo>
                  <a:lnTo>
                    <a:pt x="3045" y="2250"/>
                  </a:lnTo>
                  <a:cubicBezTo>
                    <a:pt x="2648" y="2250"/>
                    <a:pt x="2304" y="2594"/>
                    <a:pt x="2304" y="2991"/>
                  </a:cubicBezTo>
                  <a:lnTo>
                    <a:pt x="2304" y="3574"/>
                  </a:lnTo>
                  <a:cubicBezTo>
                    <a:pt x="2304" y="3904"/>
                    <a:pt x="2529" y="4183"/>
                    <a:pt x="2833" y="4275"/>
                  </a:cubicBezTo>
                  <a:lnTo>
                    <a:pt x="2833" y="5268"/>
                  </a:lnTo>
                  <a:lnTo>
                    <a:pt x="1867" y="6340"/>
                  </a:lnTo>
                  <a:lnTo>
                    <a:pt x="491" y="7848"/>
                  </a:lnTo>
                  <a:cubicBezTo>
                    <a:pt x="106" y="8286"/>
                    <a:pt x="1" y="8881"/>
                    <a:pt x="239" y="9410"/>
                  </a:cubicBezTo>
                  <a:cubicBezTo>
                    <a:pt x="477" y="9940"/>
                    <a:pt x="980" y="10271"/>
                    <a:pt x="1562" y="10271"/>
                  </a:cubicBezTo>
                  <a:lnTo>
                    <a:pt x="7095" y="10271"/>
                  </a:lnTo>
                  <a:cubicBezTo>
                    <a:pt x="7677" y="10271"/>
                    <a:pt x="8180" y="9940"/>
                    <a:pt x="8418" y="9410"/>
                  </a:cubicBezTo>
                  <a:cubicBezTo>
                    <a:pt x="8657" y="8881"/>
                    <a:pt x="8551" y="8286"/>
                    <a:pt x="8167" y="7848"/>
                  </a:cubicBezTo>
                  <a:lnTo>
                    <a:pt x="5812" y="5268"/>
                  </a:lnTo>
                  <a:lnTo>
                    <a:pt x="5812" y="4275"/>
                  </a:lnTo>
                  <a:cubicBezTo>
                    <a:pt x="5930" y="4248"/>
                    <a:pt x="6036" y="4183"/>
                    <a:pt x="6129" y="4090"/>
                  </a:cubicBezTo>
                  <a:cubicBezTo>
                    <a:pt x="6274" y="3957"/>
                    <a:pt x="6341" y="3759"/>
                    <a:pt x="6341" y="3574"/>
                  </a:cubicBezTo>
                  <a:lnTo>
                    <a:pt x="6341" y="2991"/>
                  </a:lnTo>
                  <a:cubicBezTo>
                    <a:pt x="6341" y="2594"/>
                    <a:pt x="6010" y="2250"/>
                    <a:pt x="5600" y="2250"/>
                  </a:cubicBezTo>
                  <a:lnTo>
                    <a:pt x="5057" y="2250"/>
                  </a:lnTo>
                  <a:lnTo>
                    <a:pt x="5057" y="2237"/>
                  </a:lnTo>
                  <a:lnTo>
                    <a:pt x="5083" y="2237"/>
                  </a:lnTo>
                  <a:cubicBezTo>
                    <a:pt x="5917" y="2237"/>
                    <a:pt x="6592" y="1575"/>
                    <a:pt x="6592" y="741"/>
                  </a:cubicBezTo>
                  <a:cubicBezTo>
                    <a:pt x="6592" y="542"/>
                    <a:pt x="6512" y="357"/>
                    <a:pt x="6367" y="212"/>
                  </a:cubicBezTo>
                  <a:cubicBezTo>
                    <a:pt x="6221" y="66"/>
                    <a:pt x="6036" y="0"/>
                    <a:pt x="5838" y="0"/>
                  </a:cubicBezTo>
                  <a:lnTo>
                    <a:pt x="5189" y="0"/>
                  </a:lnTo>
                  <a:cubicBezTo>
                    <a:pt x="4871" y="0"/>
                    <a:pt x="4567" y="92"/>
                    <a:pt x="4303" y="278"/>
                  </a:cubicBezTo>
                  <a:cubicBezTo>
                    <a:pt x="4051" y="92"/>
                    <a:pt x="3747" y="0"/>
                    <a:pt x="3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41"/>
            <p:cNvSpPr/>
            <p:nvPr/>
          </p:nvSpPr>
          <p:spPr>
            <a:xfrm>
              <a:off x="2016909" y="2831837"/>
              <a:ext cx="355298" cy="287023"/>
            </a:xfrm>
            <a:custGeom>
              <a:avLst/>
              <a:gdLst/>
              <a:ahLst/>
              <a:cxnLst/>
              <a:rect l="l" t="t" r="r" b="b"/>
              <a:pathLst>
                <a:path w="7374" h="5957" extrusionOk="0">
                  <a:moveTo>
                    <a:pt x="2821" y="1"/>
                  </a:moveTo>
                  <a:lnTo>
                    <a:pt x="2821" y="1986"/>
                  </a:lnTo>
                  <a:lnTo>
                    <a:pt x="1695" y="3230"/>
                  </a:lnTo>
                  <a:lnTo>
                    <a:pt x="491" y="4752"/>
                  </a:lnTo>
                  <a:cubicBezTo>
                    <a:pt x="1" y="5281"/>
                    <a:pt x="200" y="5957"/>
                    <a:pt x="927" y="5957"/>
                  </a:cubicBezTo>
                  <a:lnTo>
                    <a:pt x="6460" y="5957"/>
                  </a:lnTo>
                  <a:cubicBezTo>
                    <a:pt x="7175" y="5957"/>
                    <a:pt x="7374" y="5281"/>
                    <a:pt x="6897" y="4752"/>
                  </a:cubicBezTo>
                  <a:lnTo>
                    <a:pt x="5692" y="3230"/>
                  </a:lnTo>
                  <a:lnTo>
                    <a:pt x="4568" y="1986"/>
                  </a:lnTo>
                  <a:lnTo>
                    <a:pt x="4568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41"/>
            <p:cNvSpPr/>
            <p:nvPr/>
          </p:nvSpPr>
          <p:spPr>
            <a:xfrm>
              <a:off x="2159143" y="2734268"/>
              <a:ext cx="63167" cy="278736"/>
            </a:xfrm>
            <a:custGeom>
              <a:avLst/>
              <a:gdLst/>
              <a:ahLst/>
              <a:cxnLst/>
              <a:rect l="l" t="t" r="r" b="b"/>
              <a:pathLst>
                <a:path w="1311" h="5785" extrusionOk="0">
                  <a:moveTo>
                    <a:pt x="716" y="0"/>
                  </a:moveTo>
                  <a:cubicBezTo>
                    <a:pt x="649" y="0"/>
                    <a:pt x="583" y="53"/>
                    <a:pt x="583" y="133"/>
                  </a:cubicBezTo>
                  <a:lnTo>
                    <a:pt x="583" y="4183"/>
                  </a:lnTo>
                  <a:lnTo>
                    <a:pt x="54" y="4541"/>
                  </a:lnTo>
                  <a:cubicBezTo>
                    <a:pt x="14" y="4567"/>
                    <a:pt x="1" y="4620"/>
                    <a:pt x="1" y="4659"/>
                  </a:cubicBezTo>
                  <a:lnTo>
                    <a:pt x="1" y="4950"/>
                  </a:lnTo>
                  <a:cubicBezTo>
                    <a:pt x="1" y="5030"/>
                    <a:pt x="54" y="5097"/>
                    <a:pt x="133" y="5097"/>
                  </a:cubicBezTo>
                  <a:cubicBezTo>
                    <a:pt x="213" y="5097"/>
                    <a:pt x="266" y="5030"/>
                    <a:pt x="266" y="4950"/>
                  </a:cubicBezTo>
                  <a:lnTo>
                    <a:pt x="266" y="4726"/>
                  </a:lnTo>
                  <a:lnTo>
                    <a:pt x="583" y="4514"/>
                  </a:lnTo>
                  <a:lnTo>
                    <a:pt x="583" y="5652"/>
                  </a:lnTo>
                  <a:cubicBezTo>
                    <a:pt x="583" y="5718"/>
                    <a:pt x="649" y="5785"/>
                    <a:pt x="716" y="5785"/>
                  </a:cubicBezTo>
                  <a:cubicBezTo>
                    <a:pt x="795" y="5785"/>
                    <a:pt x="861" y="5718"/>
                    <a:pt x="861" y="5652"/>
                  </a:cubicBezTo>
                  <a:lnTo>
                    <a:pt x="861" y="4249"/>
                  </a:lnTo>
                  <a:lnTo>
                    <a:pt x="861" y="3336"/>
                  </a:lnTo>
                  <a:lnTo>
                    <a:pt x="1072" y="3508"/>
                  </a:lnTo>
                  <a:cubicBezTo>
                    <a:pt x="1102" y="3525"/>
                    <a:pt x="1130" y="3535"/>
                    <a:pt x="1159" y="3535"/>
                  </a:cubicBezTo>
                  <a:cubicBezTo>
                    <a:pt x="1197" y="3535"/>
                    <a:pt x="1234" y="3519"/>
                    <a:pt x="1272" y="3482"/>
                  </a:cubicBezTo>
                  <a:cubicBezTo>
                    <a:pt x="1311" y="3415"/>
                    <a:pt x="1298" y="3336"/>
                    <a:pt x="1245" y="3297"/>
                  </a:cubicBezTo>
                  <a:lnTo>
                    <a:pt x="861" y="2992"/>
                  </a:lnTo>
                  <a:lnTo>
                    <a:pt x="861" y="133"/>
                  </a:lnTo>
                  <a:cubicBezTo>
                    <a:pt x="861" y="53"/>
                    <a:pt x="795" y="0"/>
                    <a:pt x="71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41"/>
            <p:cNvSpPr/>
            <p:nvPr/>
          </p:nvSpPr>
          <p:spPr>
            <a:xfrm>
              <a:off x="2127295" y="2800567"/>
              <a:ext cx="135248" cy="39606"/>
            </a:xfrm>
            <a:custGeom>
              <a:avLst/>
              <a:gdLst/>
              <a:ahLst/>
              <a:cxnLst/>
              <a:rect l="l" t="t" r="r" b="b"/>
              <a:pathLst>
                <a:path w="2807" h="822" extrusionOk="0">
                  <a:moveTo>
                    <a:pt x="119" y="1"/>
                  </a:moveTo>
                  <a:cubicBezTo>
                    <a:pt x="53" y="1"/>
                    <a:pt x="0" y="54"/>
                    <a:pt x="0" y="120"/>
                  </a:cubicBezTo>
                  <a:lnTo>
                    <a:pt x="0" y="703"/>
                  </a:lnTo>
                  <a:cubicBezTo>
                    <a:pt x="0" y="768"/>
                    <a:pt x="53" y="821"/>
                    <a:pt x="119" y="821"/>
                  </a:cubicBezTo>
                  <a:lnTo>
                    <a:pt x="2674" y="821"/>
                  </a:lnTo>
                  <a:cubicBezTo>
                    <a:pt x="2753" y="821"/>
                    <a:pt x="2806" y="768"/>
                    <a:pt x="2806" y="703"/>
                  </a:cubicBezTo>
                  <a:lnTo>
                    <a:pt x="2806" y="120"/>
                  </a:lnTo>
                  <a:cubicBezTo>
                    <a:pt x="2806" y="54"/>
                    <a:pt x="2753" y="1"/>
                    <a:pt x="267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41"/>
            <p:cNvSpPr/>
            <p:nvPr/>
          </p:nvSpPr>
          <p:spPr>
            <a:xfrm>
              <a:off x="2008670" y="2987466"/>
              <a:ext cx="372451" cy="139681"/>
            </a:xfrm>
            <a:custGeom>
              <a:avLst/>
              <a:gdLst/>
              <a:ahLst/>
              <a:cxnLst/>
              <a:rect l="l" t="t" r="r" b="b"/>
              <a:pathLst>
                <a:path w="7730" h="2899" extrusionOk="0">
                  <a:moveTo>
                    <a:pt x="1866" y="0"/>
                  </a:moveTo>
                  <a:lnTo>
                    <a:pt x="490" y="1522"/>
                  </a:lnTo>
                  <a:cubicBezTo>
                    <a:pt x="0" y="2051"/>
                    <a:pt x="371" y="2898"/>
                    <a:pt x="1098" y="2898"/>
                  </a:cubicBezTo>
                  <a:lnTo>
                    <a:pt x="6631" y="2898"/>
                  </a:lnTo>
                  <a:cubicBezTo>
                    <a:pt x="7346" y="2898"/>
                    <a:pt x="7730" y="2051"/>
                    <a:pt x="7240" y="1522"/>
                  </a:cubicBezTo>
                  <a:lnTo>
                    <a:pt x="5863" y="0"/>
                  </a:lnTo>
                  <a:cubicBezTo>
                    <a:pt x="4857" y="0"/>
                    <a:pt x="4857" y="397"/>
                    <a:pt x="3865" y="397"/>
                  </a:cubicBezTo>
                  <a:cubicBezTo>
                    <a:pt x="2872" y="397"/>
                    <a:pt x="2872" y="0"/>
                    <a:pt x="186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41"/>
            <p:cNvSpPr/>
            <p:nvPr/>
          </p:nvSpPr>
          <p:spPr>
            <a:xfrm>
              <a:off x="2085810" y="3061426"/>
              <a:ext cx="32571" cy="32571"/>
            </a:xfrm>
            <a:custGeom>
              <a:avLst/>
              <a:gdLst/>
              <a:ahLst/>
              <a:cxnLst/>
              <a:rect l="l" t="t" r="r" b="b"/>
              <a:pathLst>
                <a:path w="676" h="676" extrusionOk="0">
                  <a:moveTo>
                    <a:pt x="344" y="1"/>
                  </a:moveTo>
                  <a:cubicBezTo>
                    <a:pt x="159" y="1"/>
                    <a:pt x="0" y="146"/>
                    <a:pt x="0" y="331"/>
                  </a:cubicBezTo>
                  <a:cubicBezTo>
                    <a:pt x="0" y="516"/>
                    <a:pt x="159" y="675"/>
                    <a:pt x="344" y="675"/>
                  </a:cubicBezTo>
                  <a:cubicBezTo>
                    <a:pt x="530" y="675"/>
                    <a:pt x="676" y="516"/>
                    <a:pt x="676" y="331"/>
                  </a:cubicBezTo>
                  <a:cubicBezTo>
                    <a:pt x="676" y="146"/>
                    <a:pt x="530" y="1"/>
                    <a:pt x="34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41"/>
            <p:cNvSpPr/>
            <p:nvPr/>
          </p:nvSpPr>
          <p:spPr>
            <a:xfrm>
              <a:off x="2249726" y="3026349"/>
              <a:ext cx="31945" cy="3194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0"/>
                  </a:moveTo>
                  <a:cubicBezTo>
                    <a:pt x="145" y="0"/>
                    <a:pt x="0" y="159"/>
                    <a:pt x="0" y="332"/>
                  </a:cubicBezTo>
                  <a:cubicBezTo>
                    <a:pt x="0" y="517"/>
                    <a:pt x="145" y="662"/>
                    <a:pt x="331" y="662"/>
                  </a:cubicBezTo>
                  <a:cubicBezTo>
                    <a:pt x="516" y="662"/>
                    <a:pt x="662" y="517"/>
                    <a:pt x="662" y="332"/>
                  </a:cubicBezTo>
                  <a:cubicBezTo>
                    <a:pt x="662" y="159"/>
                    <a:pt x="516" y="0"/>
                    <a:pt x="331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1"/>
            <p:cNvSpPr/>
            <p:nvPr/>
          </p:nvSpPr>
          <p:spPr>
            <a:xfrm>
              <a:off x="2113852" y="2691579"/>
              <a:ext cx="79790" cy="49098"/>
            </a:xfrm>
            <a:custGeom>
              <a:avLst/>
              <a:gdLst/>
              <a:ahLst/>
              <a:cxnLst/>
              <a:rect l="l" t="t" r="r" b="b"/>
              <a:pathLst>
                <a:path w="1656" h="1019" extrusionOk="0">
                  <a:moveTo>
                    <a:pt x="120" y="0"/>
                  </a:moveTo>
                  <a:cubicBezTo>
                    <a:pt x="94" y="0"/>
                    <a:pt x="54" y="13"/>
                    <a:pt x="41" y="39"/>
                  </a:cubicBezTo>
                  <a:cubicBezTo>
                    <a:pt x="14" y="66"/>
                    <a:pt x="1" y="92"/>
                    <a:pt x="1" y="132"/>
                  </a:cubicBezTo>
                  <a:cubicBezTo>
                    <a:pt x="1" y="622"/>
                    <a:pt x="398" y="1019"/>
                    <a:pt x="888" y="1019"/>
                  </a:cubicBezTo>
                  <a:lnTo>
                    <a:pt x="1656" y="1019"/>
                  </a:lnTo>
                  <a:lnTo>
                    <a:pt x="1656" y="886"/>
                  </a:lnTo>
                  <a:cubicBezTo>
                    <a:pt x="1656" y="397"/>
                    <a:pt x="1259" y="0"/>
                    <a:pt x="76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1"/>
            <p:cNvSpPr/>
            <p:nvPr/>
          </p:nvSpPr>
          <p:spPr>
            <a:xfrm>
              <a:off x="2193594" y="2691579"/>
              <a:ext cx="80417" cy="49098"/>
            </a:xfrm>
            <a:custGeom>
              <a:avLst/>
              <a:gdLst/>
              <a:ahLst/>
              <a:cxnLst/>
              <a:rect l="l" t="t" r="r" b="b"/>
              <a:pathLst>
                <a:path w="1669" h="1019" extrusionOk="0">
                  <a:moveTo>
                    <a:pt x="887" y="0"/>
                  </a:moveTo>
                  <a:cubicBezTo>
                    <a:pt x="398" y="0"/>
                    <a:pt x="1" y="397"/>
                    <a:pt x="1" y="886"/>
                  </a:cubicBezTo>
                  <a:lnTo>
                    <a:pt x="1" y="1019"/>
                  </a:lnTo>
                  <a:lnTo>
                    <a:pt x="781" y="1019"/>
                  </a:lnTo>
                  <a:cubicBezTo>
                    <a:pt x="1271" y="1019"/>
                    <a:pt x="1668" y="622"/>
                    <a:pt x="1668" y="132"/>
                  </a:cubicBezTo>
                  <a:cubicBezTo>
                    <a:pt x="1668" y="92"/>
                    <a:pt x="1655" y="66"/>
                    <a:pt x="1628" y="39"/>
                  </a:cubicBezTo>
                  <a:cubicBezTo>
                    <a:pt x="1602" y="13"/>
                    <a:pt x="1575" y="0"/>
                    <a:pt x="15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1"/>
            <p:cNvSpPr/>
            <p:nvPr/>
          </p:nvSpPr>
          <p:spPr>
            <a:xfrm>
              <a:off x="2141316" y="3035937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0"/>
                  </a:moveTo>
                  <a:cubicBezTo>
                    <a:pt x="66" y="0"/>
                    <a:pt x="0" y="66"/>
                    <a:pt x="0" y="133"/>
                  </a:cubicBezTo>
                  <a:cubicBezTo>
                    <a:pt x="0" y="212"/>
                    <a:pt x="66" y="265"/>
                    <a:pt x="133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6"/>
                    <a:pt x="212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1"/>
            <p:cNvSpPr/>
            <p:nvPr/>
          </p:nvSpPr>
          <p:spPr>
            <a:xfrm>
              <a:off x="2182753" y="304292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53" y="0"/>
                    <a:pt x="0" y="67"/>
                    <a:pt x="0" y="133"/>
                  </a:cubicBezTo>
                  <a:cubicBezTo>
                    <a:pt x="0" y="212"/>
                    <a:pt x="53" y="265"/>
                    <a:pt x="132" y="265"/>
                  </a:cubicBezTo>
                  <a:cubicBezTo>
                    <a:pt x="199" y="265"/>
                    <a:pt x="265" y="212"/>
                    <a:pt x="265" y="133"/>
                  </a:cubicBezTo>
                  <a:cubicBezTo>
                    <a:pt x="265" y="67"/>
                    <a:pt x="199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1"/>
            <p:cNvSpPr/>
            <p:nvPr/>
          </p:nvSpPr>
          <p:spPr>
            <a:xfrm>
              <a:off x="2253533" y="3087541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1"/>
                  </a:moveTo>
                  <a:cubicBezTo>
                    <a:pt x="54" y="1"/>
                    <a:pt x="1" y="54"/>
                    <a:pt x="1" y="133"/>
                  </a:cubicBezTo>
                  <a:cubicBezTo>
                    <a:pt x="1" y="200"/>
                    <a:pt x="54" y="266"/>
                    <a:pt x="133" y="266"/>
                  </a:cubicBezTo>
                  <a:cubicBezTo>
                    <a:pt x="213" y="266"/>
                    <a:pt x="266" y="200"/>
                    <a:pt x="266" y="133"/>
                  </a:cubicBezTo>
                  <a:cubicBezTo>
                    <a:pt x="266" y="54"/>
                    <a:pt x="213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1"/>
            <p:cNvSpPr/>
            <p:nvPr/>
          </p:nvSpPr>
          <p:spPr>
            <a:xfrm>
              <a:off x="2050107" y="308373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67" y="0"/>
                    <a:pt x="0" y="67"/>
                    <a:pt x="0" y="133"/>
                  </a:cubicBezTo>
                  <a:cubicBezTo>
                    <a:pt x="0" y="212"/>
                    <a:pt x="67" y="265"/>
                    <a:pt x="132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7"/>
                    <a:pt x="212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1"/>
            <p:cNvSpPr/>
            <p:nvPr/>
          </p:nvSpPr>
          <p:spPr>
            <a:xfrm>
              <a:off x="2149555" y="3086962"/>
              <a:ext cx="12817" cy="12768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3" y="0"/>
                  </a:moveTo>
                  <a:cubicBezTo>
                    <a:pt x="54" y="0"/>
                    <a:pt x="1" y="66"/>
                    <a:pt x="1" y="133"/>
                  </a:cubicBezTo>
                  <a:cubicBezTo>
                    <a:pt x="1" y="212"/>
                    <a:pt x="54" y="265"/>
                    <a:pt x="133" y="265"/>
                  </a:cubicBezTo>
                  <a:cubicBezTo>
                    <a:pt x="200" y="265"/>
                    <a:pt x="266" y="212"/>
                    <a:pt x="266" y="133"/>
                  </a:cubicBezTo>
                  <a:cubicBezTo>
                    <a:pt x="266" y="66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1"/>
            <p:cNvSpPr/>
            <p:nvPr/>
          </p:nvSpPr>
          <p:spPr>
            <a:xfrm>
              <a:off x="2303305" y="3070966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3" y="1"/>
                  </a:moveTo>
                  <a:cubicBezTo>
                    <a:pt x="53" y="1"/>
                    <a:pt x="0" y="67"/>
                    <a:pt x="0" y="133"/>
                  </a:cubicBezTo>
                  <a:cubicBezTo>
                    <a:pt x="0" y="213"/>
                    <a:pt x="53" y="265"/>
                    <a:pt x="133" y="265"/>
                  </a:cubicBezTo>
                  <a:cubicBezTo>
                    <a:pt x="198" y="265"/>
                    <a:pt x="265" y="213"/>
                    <a:pt x="265" y="133"/>
                  </a:cubicBezTo>
                  <a:cubicBezTo>
                    <a:pt x="265" y="67"/>
                    <a:pt x="198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5" name="Google Shape;5215;p41"/>
          <p:cNvGrpSpPr/>
          <p:nvPr/>
        </p:nvGrpSpPr>
        <p:grpSpPr>
          <a:xfrm rot="484257">
            <a:off x="8547292" y="369219"/>
            <a:ext cx="374332" cy="494933"/>
            <a:chOff x="1328864" y="4108572"/>
            <a:chExt cx="374330" cy="494931"/>
          </a:xfrm>
        </p:grpSpPr>
        <p:sp>
          <p:nvSpPr>
            <p:cNvPr id="5216" name="Google Shape;5216;p41"/>
            <p:cNvSpPr/>
            <p:nvPr/>
          </p:nvSpPr>
          <p:spPr>
            <a:xfrm>
              <a:off x="1328864" y="4108572"/>
              <a:ext cx="374330" cy="494931"/>
            </a:xfrm>
            <a:custGeom>
              <a:avLst/>
              <a:gdLst/>
              <a:ahLst/>
              <a:cxnLst/>
              <a:rect l="l" t="t" r="r" b="b"/>
              <a:pathLst>
                <a:path w="7769" h="10272" extrusionOk="0">
                  <a:moveTo>
                    <a:pt x="3878" y="1"/>
                  </a:moveTo>
                  <a:cubicBezTo>
                    <a:pt x="2806" y="1"/>
                    <a:pt x="1919" y="834"/>
                    <a:pt x="1774" y="1933"/>
                  </a:cubicBezTo>
                  <a:cubicBezTo>
                    <a:pt x="1442" y="2158"/>
                    <a:pt x="1178" y="2449"/>
                    <a:pt x="966" y="2793"/>
                  </a:cubicBezTo>
                  <a:cubicBezTo>
                    <a:pt x="688" y="3243"/>
                    <a:pt x="542" y="3786"/>
                    <a:pt x="542" y="4328"/>
                  </a:cubicBezTo>
                  <a:cubicBezTo>
                    <a:pt x="542" y="4448"/>
                    <a:pt x="556" y="4566"/>
                    <a:pt x="569" y="4686"/>
                  </a:cubicBezTo>
                  <a:cubicBezTo>
                    <a:pt x="198" y="5110"/>
                    <a:pt x="0" y="5652"/>
                    <a:pt x="0" y="6234"/>
                  </a:cubicBezTo>
                  <a:cubicBezTo>
                    <a:pt x="0" y="7478"/>
                    <a:pt x="953" y="8498"/>
                    <a:pt x="2131" y="8498"/>
                  </a:cubicBezTo>
                  <a:lnTo>
                    <a:pt x="2898" y="8498"/>
                  </a:lnTo>
                  <a:lnTo>
                    <a:pt x="2898" y="9530"/>
                  </a:lnTo>
                  <a:cubicBezTo>
                    <a:pt x="2898" y="9940"/>
                    <a:pt x="3242" y="10272"/>
                    <a:pt x="3653" y="10272"/>
                  </a:cubicBezTo>
                  <a:lnTo>
                    <a:pt x="4116" y="10272"/>
                  </a:lnTo>
                  <a:cubicBezTo>
                    <a:pt x="4527" y="10272"/>
                    <a:pt x="4871" y="9940"/>
                    <a:pt x="4871" y="9530"/>
                  </a:cubicBezTo>
                  <a:lnTo>
                    <a:pt x="4871" y="8498"/>
                  </a:lnTo>
                  <a:lnTo>
                    <a:pt x="5639" y="8498"/>
                  </a:lnTo>
                  <a:cubicBezTo>
                    <a:pt x="6816" y="8498"/>
                    <a:pt x="7769" y="7478"/>
                    <a:pt x="7769" y="6234"/>
                  </a:cubicBezTo>
                  <a:cubicBezTo>
                    <a:pt x="7769" y="5652"/>
                    <a:pt x="7571" y="5110"/>
                    <a:pt x="7200" y="4686"/>
                  </a:cubicBezTo>
                  <a:cubicBezTo>
                    <a:pt x="7213" y="4566"/>
                    <a:pt x="7227" y="4448"/>
                    <a:pt x="7227" y="4328"/>
                  </a:cubicBezTo>
                  <a:cubicBezTo>
                    <a:pt x="7227" y="3786"/>
                    <a:pt x="7081" y="3243"/>
                    <a:pt x="6803" y="2793"/>
                  </a:cubicBezTo>
                  <a:cubicBezTo>
                    <a:pt x="6591" y="2449"/>
                    <a:pt x="6313" y="2158"/>
                    <a:pt x="5995" y="1933"/>
                  </a:cubicBezTo>
                  <a:cubicBezTo>
                    <a:pt x="5850" y="834"/>
                    <a:pt x="4950" y="1"/>
                    <a:pt x="3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1"/>
            <p:cNvSpPr/>
            <p:nvPr/>
          </p:nvSpPr>
          <p:spPr>
            <a:xfrm>
              <a:off x="1358207" y="4138541"/>
              <a:ext cx="315065" cy="350190"/>
            </a:xfrm>
            <a:custGeom>
              <a:avLst/>
              <a:gdLst/>
              <a:ahLst/>
              <a:cxnLst/>
              <a:rect l="l" t="t" r="r" b="b"/>
              <a:pathLst>
                <a:path w="6539" h="7268" extrusionOk="0">
                  <a:moveTo>
                    <a:pt x="3269" y="0"/>
                  </a:moveTo>
                  <a:cubicBezTo>
                    <a:pt x="2435" y="0"/>
                    <a:pt x="1747" y="741"/>
                    <a:pt x="1747" y="1655"/>
                  </a:cubicBezTo>
                  <a:lnTo>
                    <a:pt x="1747" y="1682"/>
                  </a:lnTo>
                  <a:cubicBezTo>
                    <a:pt x="1045" y="2026"/>
                    <a:pt x="556" y="2806"/>
                    <a:pt x="556" y="3706"/>
                  </a:cubicBezTo>
                  <a:cubicBezTo>
                    <a:pt x="556" y="3905"/>
                    <a:pt x="582" y="4103"/>
                    <a:pt x="622" y="4289"/>
                  </a:cubicBezTo>
                  <a:cubicBezTo>
                    <a:pt x="251" y="4580"/>
                    <a:pt x="0" y="5070"/>
                    <a:pt x="0" y="5612"/>
                  </a:cubicBezTo>
                  <a:cubicBezTo>
                    <a:pt x="0" y="6526"/>
                    <a:pt x="674" y="7267"/>
                    <a:pt x="1522" y="7267"/>
                  </a:cubicBezTo>
                  <a:lnTo>
                    <a:pt x="5030" y="7267"/>
                  </a:lnTo>
                  <a:cubicBezTo>
                    <a:pt x="5863" y="7267"/>
                    <a:pt x="6538" y="6526"/>
                    <a:pt x="6538" y="5612"/>
                  </a:cubicBezTo>
                  <a:cubicBezTo>
                    <a:pt x="6538" y="5070"/>
                    <a:pt x="6300" y="4580"/>
                    <a:pt x="5930" y="4289"/>
                  </a:cubicBezTo>
                  <a:cubicBezTo>
                    <a:pt x="5969" y="4103"/>
                    <a:pt x="5995" y="3905"/>
                    <a:pt x="5995" y="3706"/>
                  </a:cubicBezTo>
                  <a:cubicBezTo>
                    <a:pt x="5995" y="2806"/>
                    <a:pt x="5506" y="2026"/>
                    <a:pt x="4791" y="1682"/>
                  </a:cubicBezTo>
                  <a:lnTo>
                    <a:pt x="4791" y="1655"/>
                  </a:lnTo>
                  <a:cubicBezTo>
                    <a:pt x="4791" y="741"/>
                    <a:pt x="4116" y="0"/>
                    <a:pt x="326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1"/>
            <p:cNvSpPr/>
            <p:nvPr/>
          </p:nvSpPr>
          <p:spPr>
            <a:xfrm>
              <a:off x="1498466" y="4246951"/>
              <a:ext cx="35125" cy="326533"/>
            </a:xfrm>
            <a:custGeom>
              <a:avLst/>
              <a:gdLst/>
              <a:ahLst/>
              <a:cxnLst/>
              <a:rect l="l" t="t" r="r" b="b"/>
              <a:pathLst>
                <a:path w="729" h="6777" extrusionOk="0">
                  <a:moveTo>
                    <a:pt x="358" y="0"/>
                  </a:moveTo>
                  <a:cubicBezTo>
                    <a:pt x="160" y="0"/>
                    <a:pt x="1" y="159"/>
                    <a:pt x="1" y="358"/>
                  </a:cubicBezTo>
                  <a:lnTo>
                    <a:pt x="1" y="6658"/>
                  </a:lnTo>
                  <a:cubicBezTo>
                    <a:pt x="1" y="6724"/>
                    <a:pt x="54" y="6777"/>
                    <a:pt x="133" y="6777"/>
                  </a:cubicBezTo>
                  <a:lnTo>
                    <a:pt x="596" y="6777"/>
                  </a:lnTo>
                  <a:cubicBezTo>
                    <a:pt x="675" y="6777"/>
                    <a:pt x="728" y="6724"/>
                    <a:pt x="728" y="6658"/>
                  </a:cubicBezTo>
                  <a:lnTo>
                    <a:pt x="728" y="358"/>
                  </a:lnTo>
                  <a:cubicBezTo>
                    <a:pt x="728" y="159"/>
                    <a:pt x="569" y="0"/>
                    <a:pt x="358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1"/>
            <p:cNvSpPr/>
            <p:nvPr/>
          </p:nvSpPr>
          <p:spPr>
            <a:xfrm>
              <a:off x="1446188" y="4296242"/>
              <a:ext cx="63842" cy="47074"/>
            </a:xfrm>
            <a:custGeom>
              <a:avLst/>
              <a:gdLst/>
              <a:ahLst/>
              <a:cxnLst/>
              <a:rect l="l" t="t" r="r" b="b"/>
              <a:pathLst>
                <a:path w="1325" h="977" extrusionOk="0">
                  <a:moveTo>
                    <a:pt x="150" y="0"/>
                  </a:moveTo>
                  <a:cubicBezTo>
                    <a:pt x="108" y="0"/>
                    <a:pt x="64" y="18"/>
                    <a:pt x="40" y="50"/>
                  </a:cubicBezTo>
                  <a:cubicBezTo>
                    <a:pt x="1" y="116"/>
                    <a:pt x="13" y="209"/>
                    <a:pt x="66" y="248"/>
                  </a:cubicBezTo>
                  <a:lnTo>
                    <a:pt x="1099" y="950"/>
                  </a:lnTo>
                  <a:cubicBezTo>
                    <a:pt x="1125" y="976"/>
                    <a:pt x="1151" y="976"/>
                    <a:pt x="1178" y="976"/>
                  </a:cubicBezTo>
                  <a:cubicBezTo>
                    <a:pt x="1218" y="976"/>
                    <a:pt x="1257" y="963"/>
                    <a:pt x="1284" y="923"/>
                  </a:cubicBezTo>
                  <a:cubicBezTo>
                    <a:pt x="1324" y="857"/>
                    <a:pt x="1310" y="777"/>
                    <a:pt x="1245" y="724"/>
                  </a:cubicBezTo>
                  <a:lnTo>
                    <a:pt x="225" y="23"/>
                  </a:lnTo>
                  <a:cubicBezTo>
                    <a:pt x="204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1"/>
            <p:cNvSpPr/>
            <p:nvPr/>
          </p:nvSpPr>
          <p:spPr>
            <a:xfrm>
              <a:off x="1521449" y="4377573"/>
              <a:ext cx="64420" cy="47363"/>
            </a:xfrm>
            <a:custGeom>
              <a:avLst/>
              <a:gdLst/>
              <a:ahLst/>
              <a:cxnLst/>
              <a:rect l="l" t="t" r="r" b="b"/>
              <a:pathLst>
                <a:path w="1337" h="983" extrusionOk="0">
                  <a:moveTo>
                    <a:pt x="1177" y="1"/>
                  </a:moveTo>
                  <a:cubicBezTo>
                    <a:pt x="1151" y="1"/>
                    <a:pt x="1124" y="9"/>
                    <a:pt x="1098" y="30"/>
                  </a:cubicBezTo>
                  <a:lnTo>
                    <a:pt x="80" y="731"/>
                  </a:lnTo>
                  <a:cubicBezTo>
                    <a:pt x="27" y="771"/>
                    <a:pt x="0" y="863"/>
                    <a:pt x="53" y="916"/>
                  </a:cubicBezTo>
                  <a:cubicBezTo>
                    <a:pt x="80" y="956"/>
                    <a:pt x="119" y="983"/>
                    <a:pt x="159" y="983"/>
                  </a:cubicBezTo>
                  <a:cubicBezTo>
                    <a:pt x="186" y="983"/>
                    <a:pt x="212" y="969"/>
                    <a:pt x="239" y="956"/>
                  </a:cubicBezTo>
                  <a:lnTo>
                    <a:pt x="1257" y="254"/>
                  </a:lnTo>
                  <a:cubicBezTo>
                    <a:pt x="1324" y="201"/>
                    <a:pt x="1337" y="122"/>
                    <a:pt x="1284" y="56"/>
                  </a:cubicBezTo>
                  <a:cubicBezTo>
                    <a:pt x="1259" y="23"/>
                    <a:pt x="1220" y="1"/>
                    <a:pt x="1177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1" name="Google Shape;5221;p41"/>
          <p:cNvSpPr/>
          <p:nvPr/>
        </p:nvSpPr>
        <p:spPr>
          <a:xfrm>
            <a:off x="7624938" y="345392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2" name="Google Shape;5222;p41"/>
          <p:cNvSpPr/>
          <p:nvPr/>
        </p:nvSpPr>
        <p:spPr>
          <a:xfrm>
            <a:off x="6605165" y="122414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80FFAF-AF4C-DD5D-BE8A-4037D0F86066}"/>
              </a:ext>
            </a:extLst>
          </p:cNvPr>
          <p:cNvSpPr/>
          <p:nvPr/>
        </p:nvSpPr>
        <p:spPr>
          <a:xfrm>
            <a:off x="223319" y="418669"/>
            <a:ext cx="552076" cy="552076"/>
          </a:xfrm>
          <a:prstGeom prst="ellipse">
            <a:avLst/>
          </a:prstGeom>
          <a:solidFill>
            <a:srgbClr val="6FB5B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Google Shape;5195;p41">
            <a:extLst>
              <a:ext uri="{FF2B5EF4-FFF2-40B4-BE49-F238E27FC236}">
                <a16:creationId xmlns:a16="http://schemas.microsoft.com/office/drawing/2014/main" id="{E98EF8D7-2540-44D0-367B-EBC4FCD56B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3807" y="141565"/>
            <a:ext cx="7509648" cy="1106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0">
                <a:solidFill>
                  <a:schemeClr val="dk2"/>
                </a:solidFill>
                <a:latin typeface="+mn-lt"/>
              </a:rPr>
              <a:t>Đóng vai bạn nhỏ, nói 1 – 2 câu nhận xét về vườn cây của 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B0C9D-AD4F-09C3-E8A5-E68944FE920F}"/>
              </a:ext>
            </a:extLst>
          </p:cNvPr>
          <p:cNvSpPr txBox="1"/>
          <p:nvPr/>
        </p:nvSpPr>
        <p:spPr>
          <a:xfrm>
            <a:off x="499357" y="1302229"/>
            <a:ext cx="1857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>
                <a:solidFill>
                  <a:srgbClr val="C00000"/>
                </a:solidFill>
              </a:rPr>
              <a:t>Trả lời: </a:t>
            </a:r>
          </a:p>
        </p:txBody>
      </p:sp>
      <p:grpSp>
        <p:nvGrpSpPr>
          <p:cNvPr id="13" name="Google Shape;7031;p46">
            <a:extLst>
              <a:ext uri="{FF2B5EF4-FFF2-40B4-BE49-F238E27FC236}">
                <a16:creationId xmlns:a16="http://schemas.microsoft.com/office/drawing/2014/main" id="{36630A05-E896-6738-60DB-57BE3725772C}"/>
              </a:ext>
            </a:extLst>
          </p:cNvPr>
          <p:cNvGrpSpPr/>
          <p:nvPr/>
        </p:nvGrpSpPr>
        <p:grpSpPr>
          <a:xfrm rot="678866">
            <a:off x="2960197" y="4587675"/>
            <a:ext cx="353961" cy="494948"/>
            <a:chOff x="6769915" y="4108572"/>
            <a:chExt cx="353949" cy="494931"/>
          </a:xfrm>
        </p:grpSpPr>
        <p:sp>
          <p:nvSpPr>
            <p:cNvPr id="14" name="Google Shape;7032;p46">
              <a:extLst>
                <a:ext uri="{FF2B5EF4-FFF2-40B4-BE49-F238E27FC236}">
                  <a16:creationId xmlns:a16="http://schemas.microsoft.com/office/drawing/2014/main" id="{024F79CC-6219-4E11-7C75-BFFFC6A370E9}"/>
                </a:ext>
              </a:extLst>
            </p:cNvPr>
            <p:cNvSpPr/>
            <p:nvPr/>
          </p:nvSpPr>
          <p:spPr>
            <a:xfrm>
              <a:off x="6769915" y="4108572"/>
              <a:ext cx="353949" cy="494931"/>
            </a:xfrm>
            <a:custGeom>
              <a:avLst/>
              <a:gdLst/>
              <a:ahLst/>
              <a:cxnLst/>
              <a:rect l="l" t="t" r="r" b="b"/>
              <a:pathLst>
                <a:path w="7346" h="10272" extrusionOk="0">
                  <a:moveTo>
                    <a:pt x="3680" y="1"/>
                  </a:moveTo>
                  <a:cubicBezTo>
                    <a:pt x="3468" y="1"/>
                    <a:pt x="3256" y="93"/>
                    <a:pt x="3110" y="252"/>
                  </a:cubicBezTo>
                  <a:lnTo>
                    <a:pt x="2713" y="702"/>
                  </a:lnTo>
                  <a:cubicBezTo>
                    <a:pt x="2607" y="821"/>
                    <a:pt x="2501" y="954"/>
                    <a:pt x="2409" y="1086"/>
                  </a:cubicBezTo>
                  <a:cubicBezTo>
                    <a:pt x="2383" y="1072"/>
                    <a:pt x="2356" y="1060"/>
                    <a:pt x="2316" y="1046"/>
                  </a:cubicBezTo>
                  <a:cubicBezTo>
                    <a:pt x="1998" y="940"/>
                    <a:pt x="1668" y="874"/>
                    <a:pt x="1324" y="874"/>
                  </a:cubicBezTo>
                  <a:cubicBezTo>
                    <a:pt x="1125" y="874"/>
                    <a:pt x="940" y="954"/>
                    <a:pt x="794" y="1099"/>
                  </a:cubicBezTo>
                  <a:cubicBezTo>
                    <a:pt x="662" y="1231"/>
                    <a:pt x="583" y="1430"/>
                    <a:pt x="583" y="1628"/>
                  </a:cubicBezTo>
                  <a:lnTo>
                    <a:pt x="583" y="3693"/>
                  </a:lnTo>
                  <a:cubicBezTo>
                    <a:pt x="583" y="4434"/>
                    <a:pt x="847" y="5136"/>
                    <a:pt x="1350" y="5692"/>
                  </a:cubicBezTo>
                  <a:cubicBezTo>
                    <a:pt x="1721" y="6089"/>
                    <a:pt x="2184" y="6380"/>
                    <a:pt x="2687" y="6539"/>
                  </a:cubicBezTo>
                  <a:lnTo>
                    <a:pt x="2687" y="6671"/>
                  </a:lnTo>
                  <a:cubicBezTo>
                    <a:pt x="2475" y="6592"/>
                    <a:pt x="2250" y="6552"/>
                    <a:pt x="2012" y="6552"/>
                  </a:cubicBezTo>
                  <a:lnTo>
                    <a:pt x="742" y="6552"/>
                  </a:lnTo>
                  <a:cubicBezTo>
                    <a:pt x="331" y="6552"/>
                    <a:pt x="0" y="6883"/>
                    <a:pt x="0" y="7307"/>
                  </a:cubicBezTo>
                  <a:cubicBezTo>
                    <a:pt x="0" y="7849"/>
                    <a:pt x="212" y="8352"/>
                    <a:pt x="595" y="8736"/>
                  </a:cubicBezTo>
                  <a:cubicBezTo>
                    <a:pt x="980" y="9120"/>
                    <a:pt x="1483" y="9331"/>
                    <a:pt x="2025" y="9331"/>
                  </a:cubicBezTo>
                  <a:lnTo>
                    <a:pt x="2687" y="9331"/>
                  </a:lnTo>
                  <a:cubicBezTo>
                    <a:pt x="2713" y="9861"/>
                    <a:pt x="3150" y="10272"/>
                    <a:pt x="3680" y="10272"/>
                  </a:cubicBezTo>
                  <a:cubicBezTo>
                    <a:pt x="4222" y="10272"/>
                    <a:pt x="4659" y="9834"/>
                    <a:pt x="4659" y="9292"/>
                  </a:cubicBezTo>
                  <a:lnTo>
                    <a:pt x="4659" y="8643"/>
                  </a:lnTo>
                  <a:lnTo>
                    <a:pt x="5307" y="8643"/>
                  </a:lnTo>
                  <a:cubicBezTo>
                    <a:pt x="5850" y="8643"/>
                    <a:pt x="6366" y="8431"/>
                    <a:pt x="6750" y="8048"/>
                  </a:cubicBezTo>
                  <a:cubicBezTo>
                    <a:pt x="7134" y="7664"/>
                    <a:pt x="7346" y="7161"/>
                    <a:pt x="7346" y="6619"/>
                  </a:cubicBezTo>
                  <a:cubicBezTo>
                    <a:pt x="7346" y="6208"/>
                    <a:pt x="7015" y="5864"/>
                    <a:pt x="6604" y="5864"/>
                  </a:cubicBezTo>
                  <a:lnTo>
                    <a:pt x="5824" y="5864"/>
                  </a:lnTo>
                  <a:cubicBezTo>
                    <a:pt x="6419" y="5321"/>
                    <a:pt x="6777" y="4540"/>
                    <a:pt x="6777" y="3693"/>
                  </a:cubicBezTo>
                  <a:lnTo>
                    <a:pt x="6777" y="1628"/>
                  </a:lnTo>
                  <a:cubicBezTo>
                    <a:pt x="6777" y="1430"/>
                    <a:pt x="6698" y="1231"/>
                    <a:pt x="6551" y="1099"/>
                  </a:cubicBezTo>
                  <a:cubicBezTo>
                    <a:pt x="6406" y="954"/>
                    <a:pt x="6221" y="874"/>
                    <a:pt x="6022" y="874"/>
                  </a:cubicBezTo>
                  <a:cubicBezTo>
                    <a:pt x="5651" y="874"/>
                    <a:pt x="5281" y="954"/>
                    <a:pt x="4937" y="1086"/>
                  </a:cubicBezTo>
                  <a:cubicBezTo>
                    <a:pt x="4845" y="954"/>
                    <a:pt x="4739" y="821"/>
                    <a:pt x="4633" y="702"/>
                  </a:cubicBezTo>
                  <a:lnTo>
                    <a:pt x="4236" y="252"/>
                  </a:lnTo>
                  <a:cubicBezTo>
                    <a:pt x="4090" y="93"/>
                    <a:pt x="3892" y="1"/>
                    <a:pt x="3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033;p46">
              <a:extLst>
                <a:ext uri="{FF2B5EF4-FFF2-40B4-BE49-F238E27FC236}">
                  <a16:creationId xmlns:a16="http://schemas.microsoft.com/office/drawing/2014/main" id="{E3FA5EDC-34EA-E12F-7C22-9B7F9D09B0BB}"/>
                </a:ext>
              </a:extLst>
            </p:cNvPr>
            <p:cNvSpPr/>
            <p:nvPr/>
          </p:nvSpPr>
          <p:spPr>
            <a:xfrm>
              <a:off x="6958019" y="4421082"/>
              <a:ext cx="135923" cy="74635"/>
            </a:xfrm>
            <a:custGeom>
              <a:avLst/>
              <a:gdLst/>
              <a:ahLst/>
              <a:cxnLst/>
              <a:rect l="l" t="t" r="r" b="b"/>
              <a:pathLst>
                <a:path w="2821" h="1549" extrusionOk="0">
                  <a:moveTo>
                    <a:pt x="1417" y="0"/>
                  </a:moveTo>
                  <a:cubicBezTo>
                    <a:pt x="636" y="0"/>
                    <a:pt x="0" y="635"/>
                    <a:pt x="0" y="1416"/>
                  </a:cubicBezTo>
                  <a:lnTo>
                    <a:pt x="0" y="1548"/>
                  </a:lnTo>
                  <a:lnTo>
                    <a:pt x="1403" y="1548"/>
                  </a:lnTo>
                  <a:cubicBezTo>
                    <a:pt x="1800" y="1548"/>
                    <a:pt x="2158" y="1389"/>
                    <a:pt x="2409" y="1125"/>
                  </a:cubicBezTo>
                  <a:cubicBezTo>
                    <a:pt x="2674" y="874"/>
                    <a:pt x="2820" y="516"/>
                    <a:pt x="2820" y="133"/>
                  </a:cubicBezTo>
                  <a:cubicBezTo>
                    <a:pt x="2820" y="53"/>
                    <a:pt x="2767" y="0"/>
                    <a:pt x="270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034;p46">
              <a:extLst>
                <a:ext uri="{FF2B5EF4-FFF2-40B4-BE49-F238E27FC236}">
                  <a16:creationId xmlns:a16="http://schemas.microsoft.com/office/drawing/2014/main" id="{7D1665E7-371E-E08D-ECED-3D1FE6DF5E31}"/>
                </a:ext>
              </a:extLst>
            </p:cNvPr>
            <p:cNvSpPr/>
            <p:nvPr/>
          </p:nvSpPr>
          <p:spPr>
            <a:xfrm>
              <a:off x="6799258" y="4454231"/>
              <a:ext cx="135826" cy="74635"/>
            </a:xfrm>
            <a:custGeom>
              <a:avLst/>
              <a:gdLst/>
              <a:ahLst/>
              <a:cxnLst/>
              <a:rect l="l" t="t" r="r" b="b"/>
              <a:pathLst>
                <a:path w="2819" h="1549" extrusionOk="0">
                  <a:moveTo>
                    <a:pt x="133" y="0"/>
                  </a:moveTo>
                  <a:cubicBezTo>
                    <a:pt x="66" y="0"/>
                    <a:pt x="0" y="53"/>
                    <a:pt x="0" y="133"/>
                  </a:cubicBezTo>
                  <a:cubicBezTo>
                    <a:pt x="0" y="516"/>
                    <a:pt x="159" y="874"/>
                    <a:pt x="424" y="1125"/>
                  </a:cubicBezTo>
                  <a:cubicBezTo>
                    <a:pt x="675" y="1390"/>
                    <a:pt x="1033" y="1548"/>
                    <a:pt x="1416" y="1548"/>
                  </a:cubicBezTo>
                  <a:lnTo>
                    <a:pt x="2819" y="1548"/>
                  </a:lnTo>
                  <a:lnTo>
                    <a:pt x="2819" y="1416"/>
                  </a:lnTo>
                  <a:cubicBezTo>
                    <a:pt x="2819" y="636"/>
                    <a:pt x="2184" y="0"/>
                    <a:pt x="140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35;p46">
              <a:extLst>
                <a:ext uri="{FF2B5EF4-FFF2-40B4-BE49-F238E27FC236}">
                  <a16:creationId xmlns:a16="http://schemas.microsoft.com/office/drawing/2014/main" id="{A4624602-E0D1-6D8D-6858-77D3E0258AC4}"/>
                </a:ext>
              </a:extLst>
            </p:cNvPr>
            <p:cNvSpPr/>
            <p:nvPr/>
          </p:nvSpPr>
          <p:spPr>
            <a:xfrm>
              <a:off x="6929350" y="4389812"/>
              <a:ext cx="35077" cy="183672"/>
            </a:xfrm>
            <a:custGeom>
              <a:avLst/>
              <a:gdLst/>
              <a:ahLst/>
              <a:cxnLst/>
              <a:rect l="l" t="t" r="r" b="b"/>
              <a:pathLst>
                <a:path w="728" h="3812" extrusionOk="0">
                  <a:moveTo>
                    <a:pt x="0" y="0"/>
                  </a:moveTo>
                  <a:lnTo>
                    <a:pt x="0" y="3455"/>
                  </a:lnTo>
                  <a:cubicBezTo>
                    <a:pt x="0" y="3653"/>
                    <a:pt x="159" y="3812"/>
                    <a:pt x="371" y="3812"/>
                  </a:cubicBezTo>
                  <a:cubicBezTo>
                    <a:pt x="569" y="3812"/>
                    <a:pt x="728" y="3653"/>
                    <a:pt x="728" y="3455"/>
                  </a:cubicBezTo>
                  <a:lnTo>
                    <a:pt x="728" y="0"/>
                  </a:lnTo>
                  <a:cubicBezTo>
                    <a:pt x="609" y="14"/>
                    <a:pt x="489" y="27"/>
                    <a:pt x="371" y="27"/>
                  </a:cubicBezTo>
                  <a:cubicBezTo>
                    <a:pt x="238" y="27"/>
                    <a:pt x="119" y="14"/>
                    <a:pt x="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36;p46">
              <a:extLst>
                <a:ext uri="{FF2B5EF4-FFF2-40B4-BE49-F238E27FC236}">
                  <a16:creationId xmlns:a16="http://schemas.microsoft.com/office/drawing/2014/main" id="{C9B5B029-C6DF-7DB8-FCCD-125A2BDEA1D0}"/>
                </a:ext>
              </a:extLst>
            </p:cNvPr>
            <p:cNvSpPr/>
            <p:nvPr/>
          </p:nvSpPr>
          <p:spPr>
            <a:xfrm>
              <a:off x="6896153" y="4138059"/>
              <a:ext cx="102099" cy="161893"/>
            </a:xfrm>
            <a:custGeom>
              <a:avLst/>
              <a:gdLst/>
              <a:ahLst/>
              <a:cxnLst/>
              <a:rect l="l" t="t" r="r" b="b"/>
              <a:pathLst>
                <a:path w="2119" h="3360" extrusionOk="0">
                  <a:moveTo>
                    <a:pt x="1053" y="0"/>
                  </a:moveTo>
                  <a:cubicBezTo>
                    <a:pt x="1017" y="0"/>
                    <a:pt x="980" y="17"/>
                    <a:pt x="954" y="50"/>
                  </a:cubicBezTo>
                  <a:lnTo>
                    <a:pt x="557" y="500"/>
                  </a:lnTo>
                  <a:cubicBezTo>
                    <a:pt x="331" y="751"/>
                    <a:pt x="146" y="1030"/>
                    <a:pt x="1" y="1334"/>
                  </a:cubicBezTo>
                  <a:cubicBezTo>
                    <a:pt x="636" y="1784"/>
                    <a:pt x="1060" y="2525"/>
                    <a:pt x="1060" y="3359"/>
                  </a:cubicBezTo>
                  <a:cubicBezTo>
                    <a:pt x="1060" y="2525"/>
                    <a:pt x="1470" y="1784"/>
                    <a:pt x="2119" y="1334"/>
                  </a:cubicBezTo>
                  <a:cubicBezTo>
                    <a:pt x="1960" y="1030"/>
                    <a:pt x="1775" y="751"/>
                    <a:pt x="1549" y="500"/>
                  </a:cubicBezTo>
                  <a:lnTo>
                    <a:pt x="1152" y="50"/>
                  </a:lnTo>
                  <a:cubicBezTo>
                    <a:pt x="1125" y="17"/>
                    <a:pt x="1089" y="0"/>
                    <a:pt x="105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37;p46">
              <a:extLst>
                <a:ext uri="{FF2B5EF4-FFF2-40B4-BE49-F238E27FC236}">
                  <a16:creationId xmlns:a16="http://schemas.microsoft.com/office/drawing/2014/main" id="{769A8E47-5FB2-336C-56B8-9B3F35ED1202}"/>
                </a:ext>
              </a:extLst>
            </p:cNvPr>
            <p:cNvSpPr/>
            <p:nvPr/>
          </p:nvSpPr>
          <p:spPr>
            <a:xfrm>
              <a:off x="6827300" y="4180604"/>
              <a:ext cx="239178" cy="218845"/>
            </a:xfrm>
            <a:custGeom>
              <a:avLst/>
              <a:gdLst/>
              <a:ahLst/>
              <a:cxnLst/>
              <a:rect l="l" t="t" r="r" b="b"/>
              <a:pathLst>
                <a:path w="4964" h="4542" extrusionOk="0">
                  <a:moveTo>
                    <a:pt x="133" y="1"/>
                  </a:moveTo>
                  <a:cubicBezTo>
                    <a:pt x="93" y="1"/>
                    <a:pt x="66" y="15"/>
                    <a:pt x="40" y="41"/>
                  </a:cubicBezTo>
                  <a:cubicBezTo>
                    <a:pt x="27" y="67"/>
                    <a:pt x="1" y="94"/>
                    <a:pt x="1" y="133"/>
                  </a:cubicBezTo>
                  <a:lnTo>
                    <a:pt x="1" y="2198"/>
                  </a:lnTo>
                  <a:cubicBezTo>
                    <a:pt x="1" y="3495"/>
                    <a:pt x="1059" y="4541"/>
                    <a:pt x="2356" y="4541"/>
                  </a:cubicBezTo>
                  <a:lnTo>
                    <a:pt x="2607" y="4541"/>
                  </a:lnTo>
                  <a:cubicBezTo>
                    <a:pt x="2687" y="4541"/>
                    <a:pt x="2766" y="4541"/>
                    <a:pt x="2846" y="4527"/>
                  </a:cubicBezTo>
                  <a:cubicBezTo>
                    <a:pt x="3031" y="4515"/>
                    <a:pt x="3216" y="4474"/>
                    <a:pt x="3375" y="4421"/>
                  </a:cubicBezTo>
                  <a:cubicBezTo>
                    <a:pt x="4302" y="4104"/>
                    <a:pt x="4963" y="3230"/>
                    <a:pt x="4963" y="2198"/>
                  </a:cubicBezTo>
                  <a:lnTo>
                    <a:pt x="4963" y="133"/>
                  </a:lnTo>
                  <a:cubicBezTo>
                    <a:pt x="4963" y="94"/>
                    <a:pt x="4951" y="67"/>
                    <a:pt x="4924" y="41"/>
                  </a:cubicBezTo>
                  <a:cubicBezTo>
                    <a:pt x="4898" y="15"/>
                    <a:pt x="4871" y="1"/>
                    <a:pt x="4831" y="1"/>
                  </a:cubicBezTo>
                  <a:cubicBezTo>
                    <a:pt x="3534" y="1"/>
                    <a:pt x="2489" y="1047"/>
                    <a:pt x="2489" y="2357"/>
                  </a:cubicBezTo>
                  <a:cubicBezTo>
                    <a:pt x="2489" y="1324"/>
                    <a:pt x="1827" y="465"/>
                    <a:pt x="927" y="133"/>
                  </a:cubicBezTo>
                  <a:cubicBezTo>
                    <a:pt x="675" y="54"/>
                    <a:pt x="410" y="1"/>
                    <a:pt x="13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61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8" grpId="0" build="p"/>
      <p:bldP spid="6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41"/>
          <p:cNvSpPr txBox="1">
            <a:spLocks noGrp="1"/>
          </p:cNvSpPr>
          <p:nvPr>
            <p:ph type="subTitle" idx="4"/>
          </p:nvPr>
        </p:nvSpPr>
        <p:spPr>
          <a:xfrm>
            <a:off x="793357" y="2155040"/>
            <a:ext cx="7770767" cy="25730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Em sẽ học tập theo bà: lụi cây nào, trồng lại cây ấy.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Em sẽ chăm chỉ vun xới, tưới nước cho từng cây nhỏ trong vườn: lá lốt, mơ, ngải cứu,...</a:t>
            </a:r>
            <a:endParaRPr lang="en-US" sz="2000">
              <a:latin typeface="+mn-lt"/>
            </a:endParaRP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Em sẽ tỉa cành, bắt sâu cho các cây hoa mẫu đơn, dành dành,...</a:t>
            </a:r>
          </a:p>
        </p:txBody>
      </p:sp>
      <p:grpSp>
        <p:nvGrpSpPr>
          <p:cNvPr id="5199" name="Google Shape;5199;p41"/>
          <p:cNvGrpSpPr/>
          <p:nvPr/>
        </p:nvGrpSpPr>
        <p:grpSpPr>
          <a:xfrm rot="-1026619">
            <a:off x="8310940" y="4381008"/>
            <a:ext cx="417098" cy="494910"/>
            <a:chOff x="1986313" y="2662236"/>
            <a:chExt cx="417116" cy="494931"/>
          </a:xfrm>
        </p:grpSpPr>
        <p:sp>
          <p:nvSpPr>
            <p:cNvPr id="5200" name="Google Shape;5200;p41"/>
            <p:cNvSpPr/>
            <p:nvPr/>
          </p:nvSpPr>
          <p:spPr>
            <a:xfrm>
              <a:off x="1986313" y="2662236"/>
              <a:ext cx="417116" cy="494931"/>
            </a:xfrm>
            <a:custGeom>
              <a:avLst/>
              <a:gdLst/>
              <a:ahLst/>
              <a:cxnLst/>
              <a:rect l="l" t="t" r="r" b="b"/>
              <a:pathLst>
                <a:path w="8657" h="10272" extrusionOk="0">
                  <a:moveTo>
                    <a:pt x="2767" y="0"/>
                  </a:moveTo>
                  <a:cubicBezTo>
                    <a:pt x="2568" y="0"/>
                    <a:pt x="2383" y="66"/>
                    <a:pt x="2251" y="212"/>
                  </a:cubicBezTo>
                  <a:cubicBezTo>
                    <a:pt x="2106" y="357"/>
                    <a:pt x="2026" y="542"/>
                    <a:pt x="2026" y="741"/>
                  </a:cubicBezTo>
                  <a:cubicBezTo>
                    <a:pt x="2026" y="1575"/>
                    <a:pt x="2701" y="2237"/>
                    <a:pt x="3535" y="2237"/>
                  </a:cubicBezTo>
                  <a:lnTo>
                    <a:pt x="3548" y="2237"/>
                  </a:lnTo>
                  <a:lnTo>
                    <a:pt x="3548" y="2250"/>
                  </a:lnTo>
                  <a:lnTo>
                    <a:pt x="3045" y="2250"/>
                  </a:lnTo>
                  <a:cubicBezTo>
                    <a:pt x="2648" y="2250"/>
                    <a:pt x="2304" y="2594"/>
                    <a:pt x="2304" y="2991"/>
                  </a:cubicBezTo>
                  <a:lnTo>
                    <a:pt x="2304" y="3574"/>
                  </a:lnTo>
                  <a:cubicBezTo>
                    <a:pt x="2304" y="3904"/>
                    <a:pt x="2529" y="4183"/>
                    <a:pt x="2833" y="4275"/>
                  </a:cubicBezTo>
                  <a:lnTo>
                    <a:pt x="2833" y="5268"/>
                  </a:lnTo>
                  <a:lnTo>
                    <a:pt x="1867" y="6340"/>
                  </a:lnTo>
                  <a:lnTo>
                    <a:pt x="491" y="7848"/>
                  </a:lnTo>
                  <a:cubicBezTo>
                    <a:pt x="106" y="8286"/>
                    <a:pt x="1" y="8881"/>
                    <a:pt x="239" y="9410"/>
                  </a:cubicBezTo>
                  <a:cubicBezTo>
                    <a:pt x="477" y="9940"/>
                    <a:pt x="980" y="10271"/>
                    <a:pt x="1562" y="10271"/>
                  </a:cubicBezTo>
                  <a:lnTo>
                    <a:pt x="7095" y="10271"/>
                  </a:lnTo>
                  <a:cubicBezTo>
                    <a:pt x="7677" y="10271"/>
                    <a:pt x="8180" y="9940"/>
                    <a:pt x="8418" y="9410"/>
                  </a:cubicBezTo>
                  <a:cubicBezTo>
                    <a:pt x="8657" y="8881"/>
                    <a:pt x="8551" y="8286"/>
                    <a:pt x="8167" y="7848"/>
                  </a:cubicBezTo>
                  <a:lnTo>
                    <a:pt x="5812" y="5268"/>
                  </a:lnTo>
                  <a:lnTo>
                    <a:pt x="5812" y="4275"/>
                  </a:lnTo>
                  <a:cubicBezTo>
                    <a:pt x="5930" y="4248"/>
                    <a:pt x="6036" y="4183"/>
                    <a:pt x="6129" y="4090"/>
                  </a:cubicBezTo>
                  <a:cubicBezTo>
                    <a:pt x="6274" y="3957"/>
                    <a:pt x="6341" y="3759"/>
                    <a:pt x="6341" y="3574"/>
                  </a:cubicBezTo>
                  <a:lnTo>
                    <a:pt x="6341" y="2991"/>
                  </a:lnTo>
                  <a:cubicBezTo>
                    <a:pt x="6341" y="2594"/>
                    <a:pt x="6010" y="2250"/>
                    <a:pt x="5600" y="2250"/>
                  </a:cubicBezTo>
                  <a:lnTo>
                    <a:pt x="5057" y="2250"/>
                  </a:lnTo>
                  <a:lnTo>
                    <a:pt x="5057" y="2237"/>
                  </a:lnTo>
                  <a:lnTo>
                    <a:pt x="5083" y="2237"/>
                  </a:lnTo>
                  <a:cubicBezTo>
                    <a:pt x="5917" y="2237"/>
                    <a:pt x="6592" y="1575"/>
                    <a:pt x="6592" y="741"/>
                  </a:cubicBezTo>
                  <a:cubicBezTo>
                    <a:pt x="6592" y="542"/>
                    <a:pt x="6512" y="357"/>
                    <a:pt x="6367" y="212"/>
                  </a:cubicBezTo>
                  <a:cubicBezTo>
                    <a:pt x="6221" y="66"/>
                    <a:pt x="6036" y="0"/>
                    <a:pt x="5838" y="0"/>
                  </a:cubicBezTo>
                  <a:lnTo>
                    <a:pt x="5189" y="0"/>
                  </a:lnTo>
                  <a:cubicBezTo>
                    <a:pt x="4871" y="0"/>
                    <a:pt x="4567" y="92"/>
                    <a:pt x="4303" y="278"/>
                  </a:cubicBezTo>
                  <a:cubicBezTo>
                    <a:pt x="4051" y="92"/>
                    <a:pt x="3747" y="0"/>
                    <a:pt x="3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41"/>
            <p:cNvSpPr/>
            <p:nvPr/>
          </p:nvSpPr>
          <p:spPr>
            <a:xfrm>
              <a:off x="2016909" y="2831837"/>
              <a:ext cx="355298" cy="287023"/>
            </a:xfrm>
            <a:custGeom>
              <a:avLst/>
              <a:gdLst/>
              <a:ahLst/>
              <a:cxnLst/>
              <a:rect l="l" t="t" r="r" b="b"/>
              <a:pathLst>
                <a:path w="7374" h="5957" extrusionOk="0">
                  <a:moveTo>
                    <a:pt x="2821" y="1"/>
                  </a:moveTo>
                  <a:lnTo>
                    <a:pt x="2821" y="1986"/>
                  </a:lnTo>
                  <a:lnTo>
                    <a:pt x="1695" y="3230"/>
                  </a:lnTo>
                  <a:lnTo>
                    <a:pt x="491" y="4752"/>
                  </a:lnTo>
                  <a:cubicBezTo>
                    <a:pt x="1" y="5281"/>
                    <a:pt x="200" y="5957"/>
                    <a:pt x="927" y="5957"/>
                  </a:cubicBezTo>
                  <a:lnTo>
                    <a:pt x="6460" y="5957"/>
                  </a:lnTo>
                  <a:cubicBezTo>
                    <a:pt x="7175" y="5957"/>
                    <a:pt x="7374" y="5281"/>
                    <a:pt x="6897" y="4752"/>
                  </a:cubicBezTo>
                  <a:lnTo>
                    <a:pt x="5692" y="3230"/>
                  </a:lnTo>
                  <a:lnTo>
                    <a:pt x="4568" y="1986"/>
                  </a:lnTo>
                  <a:lnTo>
                    <a:pt x="4568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41"/>
            <p:cNvSpPr/>
            <p:nvPr/>
          </p:nvSpPr>
          <p:spPr>
            <a:xfrm>
              <a:off x="2159143" y="2734268"/>
              <a:ext cx="63167" cy="278736"/>
            </a:xfrm>
            <a:custGeom>
              <a:avLst/>
              <a:gdLst/>
              <a:ahLst/>
              <a:cxnLst/>
              <a:rect l="l" t="t" r="r" b="b"/>
              <a:pathLst>
                <a:path w="1311" h="5785" extrusionOk="0">
                  <a:moveTo>
                    <a:pt x="716" y="0"/>
                  </a:moveTo>
                  <a:cubicBezTo>
                    <a:pt x="649" y="0"/>
                    <a:pt x="583" y="53"/>
                    <a:pt x="583" y="133"/>
                  </a:cubicBezTo>
                  <a:lnTo>
                    <a:pt x="583" y="4183"/>
                  </a:lnTo>
                  <a:lnTo>
                    <a:pt x="54" y="4541"/>
                  </a:lnTo>
                  <a:cubicBezTo>
                    <a:pt x="14" y="4567"/>
                    <a:pt x="1" y="4620"/>
                    <a:pt x="1" y="4659"/>
                  </a:cubicBezTo>
                  <a:lnTo>
                    <a:pt x="1" y="4950"/>
                  </a:lnTo>
                  <a:cubicBezTo>
                    <a:pt x="1" y="5030"/>
                    <a:pt x="54" y="5097"/>
                    <a:pt x="133" y="5097"/>
                  </a:cubicBezTo>
                  <a:cubicBezTo>
                    <a:pt x="213" y="5097"/>
                    <a:pt x="266" y="5030"/>
                    <a:pt x="266" y="4950"/>
                  </a:cubicBezTo>
                  <a:lnTo>
                    <a:pt x="266" y="4726"/>
                  </a:lnTo>
                  <a:lnTo>
                    <a:pt x="583" y="4514"/>
                  </a:lnTo>
                  <a:lnTo>
                    <a:pt x="583" y="5652"/>
                  </a:lnTo>
                  <a:cubicBezTo>
                    <a:pt x="583" y="5718"/>
                    <a:pt x="649" y="5785"/>
                    <a:pt x="716" y="5785"/>
                  </a:cubicBezTo>
                  <a:cubicBezTo>
                    <a:pt x="795" y="5785"/>
                    <a:pt x="861" y="5718"/>
                    <a:pt x="861" y="5652"/>
                  </a:cubicBezTo>
                  <a:lnTo>
                    <a:pt x="861" y="4249"/>
                  </a:lnTo>
                  <a:lnTo>
                    <a:pt x="861" y="3336"/>
                  </a:lnTo>
                  <a:lnTo>
                    <a:pt x="1072" y="3508"/>
                  </a:lnTo>
                  <a:cubicBezTo>
                    <a:pt x="1102" y="3525"/>
                    <a:pt x="1130" y="3535"/>
                    <a:pt x="1159" y="3535"/>
                  </a:cubicBezTo>
                  <a:cubicBezTo>
                    <a:pt x="1197" y="3535"/>
                    <a:pt x="1234" y="3519"/>
                    <a:pt x="1272" y="3482"/>
                  </a:cubicBezTo>
                  <a:cubicBezTo>
                    <a:pt x="1311" y="3415"/>
                    <a:pt x="1298" y="3336"/>
                    <a:pt x="1245" y="3297"/>
                  </a:cubicBezTo>
                  <a:lnTo>
                    <a:pt x="861" y="2992"/>
                  </a:lnTo>
                  <a:lnTo>
                    <a:pt x="861" y="133"/>
                  </a:lnTo>
                  <a:cubicBezTo>
                    <a:pt x="861" y="53"/>
                    <a:pt x="795" y="0"/>
                    <a:pt x="71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41"/>
            <p:cNvSpPr/>
            <p:nvPr/>
          </p:nvSpPr>
          <p:spPr>
            <a:xfrm>
              <a:off x="2127295" y="2800567"/>
              <a:ext cx="135248" cy="39606"/>
            </a:xfrm>
            <a:custGeom>
              <a:avLst/>
              <a:gdLst/>
              <a:ahLst/>
              <a:cxnLst/>
              <a:rect l="l" t="t" r="r" b="b"/>
              <a:pathLst>
                <a:path w="2807" h="822" extrusionOk="0">
                  <a:moveTo>
                    <a:pt x="119" y="1"/>
                  </a:moveTo>
                  <a:cubicBezTo>
                    <a:pt x="53" y="1"/>
                    <a:pt x="0" y="54"/>
                    <a:pt x="0" y="120"/>
                  </a:cubicBezTo>
                  <a:lnTo>
                    <a:pt x="0" y="703"/>
                  </a:lnTo>
                  <a:cubicBezTo>
                    <a:pt x="0" y="768"/>
                    <a:pt x="53" y="821"/>
                    <a:pt x="119" y="821"/>
                  </a:cubicBezTo>
                  <a:lnTo>
                    <a:pt x="2674" y="821"/>
                  </a:lnTo>
                  <a:cubicBezTo>
                    <a:pt x="2753" y="821"/>
                    <a:pt x="2806" y="768"/>
                    <a:pt x="2806" y="703"/>
                  </a:cubicBezTo>
                  <a:lnTo>
                    <a:pt x="2806" y="120"/>
                  </a:lnTo>
                  <a:cubicBezTo>
                    <a:pt x="2806" y="54"/>
                    <a:pt x="2753" y="1"/>
                    <a:pt x="267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41"/>
            <p:cNvSpPr/>
            <p:nvPr/>
          </p:nvSpPr>
          <p:spPr>
            <a:xfrm>
              <a:off x="2008670" y="2987466"/>
              <a:ext cx="372451" cy="139681"/>
            </a:xfrm>
            <a:custGeom>
              <a:avLst/>
              <a:gdLst/>
              <a:ahLst/>
              <a:cxnLst/>
              <a:rect l="l" t="t" r="r" b="b"/>
              <a:pathLst>
                <a:path w="7730" h="2899" extrusionOk="0">
                  <a:moveTo>
                    <a:pt x="1866" y="0"/>
                  </a:moveTo>
                  <a:lnTo>
                    <a:pt x="490" y="1522"/>
                  </a:lnTo>
                  <a:cubicBezTo>
                    <a:pt x="0" y="2051"/>
                    <a:pt x="371" y="2898"/>
                    <a:pt x="1098" y="2898"/>
                  </a:cubicBezTo>
                  <a:lnTo>
                    <a:pt x="6631" y="2898"/>
                  </a:lnTo>
                  <a:cubicBezTo>
                    <a:pt x="7346" y="2898"/>
                    <a:pt x="7730" y="2051"/>
                    <a:pt x="7240" y="1522"/>
                  </a:cubicBezTo>
                  <a:lnTo>
                    <a:pt x="5863" y="0"/>
                  </a:lnTo>
                  <a:cubicBezTo>
                    <a:pt x="4857" y="0"/>
                    <a:pt x="4857" y="397"/>
                    <a:pt x="3865" y="397"/>
                  </a:cubicBezTo>
                  <a:cubicBezTo>
                    <a:pt x="2872" y="397"/>
                    <a:pt x="2872" y="0"/>
                    <a:pt x="186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41"/>
            <p:cNvSpPr/>
            <p:nvPr/>
          </p:nvSpPr>
          <p:spPr>
            <a:xfrm>
              <a:off x="2085810" y="3061426"/>
              <a:ext cx="32571" cy="32571"/>
            </a:xfrm>
            <a:custGeom>
              <a:avLst/>
              <a:gdLst/>
              <a:ahLst/>
              <a:cxnLst/>
              <a:rect l="l" t="t" r="r" b="b"/>
              <a:pathLst>
                <a:path w="676" h="676" extrusionOk="0">
                  <a:moveTo>
                    <a:pt x="344" y="1"/>
                  </a:moveTo>
                  <a:cubicBezTo>
                    <a:pt x="159" y="1"/>
                    <a:pt x="0" y="146"/>
                    <a:pt x="0" y="331"/>
                  </a:cubicBezTo>
                  <a:cubicBezTo>
                    <a:pt x="0" y="516"/>
                    <a:pt x="159" y="675"/>
                    <a:pt x="344" y="675"/>
                  </a:cubicBezTo>
                  <a:cubicBezTo>
                    <a:pt x="530" y="675"/>
                    <a:pt x="676" y="516"/>
                    <a:pt x="676" y="331"/>
                  </a:cubicBezTo>
                  <a:cubicBezTo>
                    <a:pt x="676" y="146"/>
                    <a:pt x="530" y="1"/>
                    <a:pt x="34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41"/>
            <p:cNvSpPr/>
            <p:nvPr/>
          </p:nvSpPr>
          <p:spPr>
            <a:xfrm>
              <a:off x="2249726" y="3026349"/>
              <a:ext cx="31945" cy="3194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0"/>
                  </a:moveTo>
                  <a:cubicBezTo>
                    <a:pt x="145" y="0"/>
                    <a:pt x="0" y="159"/>
                    <a:pt x="0" y="332"/>
                  </a:cubicBezTo>
                  <a:cubicBezTo>
                    <a:pt x="0" y="517"/>
                    <a:pt x="145" y="662"/>
                    <a:pt x="331" y="662"/>
                  </a:cubicBezTo>
                  <a:cubicBezTo>
                    <a:pt x="516" y="662"/>
                    <a:pt x="662" y="517"/>
                    <a:pt x="662" y="332"/>
                  </a:cubicBezTo>
                  <a:cubicBezTo>
                    <a:pt x="662" y="159"/>
                    <a:pt x="516" y="0"/>
                    <a:pt x="331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1"/>
            <p:cNvSpPr/>
            <p:nvPr/>
          </p:nvSpPr>
          <p:spPr>
            <a:xfrm>
              <a:off x="2113852" y="2691579"/>
              <a:ext cx="79790" cy="49098"/>
            </a:xfrm>
            <a:custGeom>
              <a:avLst/>
              <a:gdLst/>
              <a:ahLst/>
              <a:cxnLst/>
              <a:rect l="l" t="t" r="r" b="b"/>
              <a:pathLst>
                <a:path w="1656" h="1019" extrusionOk="0">
                  <a:moveTo>
                    <a:pt x="120" y="0"/>
                  </a:moveTo>
                  <a:cubicBezTo>
                    <a:pt x="94" y="0"/>
                    <a:pt x="54" y="13"/>
                    <a:pt x="41" y="39"/>
                  </a:cubicBezTo>
                  <a:cubicBezTo>
                    <a:pt x="14" y="66"/>
                    <a:pt x="1" y="92"/>
                    <a:pt x="1" y="132"/>
                  </a:cubicBezTo>
                  <a:cubicBezTo>
                    <a:pt x="1" y="622"/>
                    <a:pt x="398" y="1019"/>
                    <a:pt x="888" y="1019"/>
                  </a:cubicBezTo>
                  <a:lnTo>
                    <a:pt x="1656" y="1019"/>
                  </a:lnTo>
                  <a:lnTo>
                    <a:pt x="1656" y="886"/>
                  </a:lnTo>
                  <a:cubicBezTo>
                    <a:pt x="1656" y="397"/>
                    <a:pt x="1259" y="0"/>
                    <a:pt x="76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1"/>
            <p:cNvSpPr/>
            <p:nvPr/>
          </p:nvSpPr>
          <p:spPr>
            <a:xfrm>
              <a:off x="2193594" y="2691579"/>
              <a:ext cx="80417" cy="49098"/>
            </a:xfrm>
            <a:custGeom>
              <a:avLst/>
              <a:gdLst/>
              <a:ahLst/>
              <a:cxnLst/>
              <a:rect l="l" t="t" r="r" b="b"/>
              <a:pathLst>
                <a:path w="1669" h="1019" extrusionOk="0">
                  <a:moveTo>
                    <a:pt x="887" y="0"/>
                  </a:moveTo>
                  <a:cubicBezTo>
                    <a:pt x="398" y="0"/>
                    <a:pt x="1" y="397"/>
                    <a:pt x="1" y="886"/>
                  </a:cubicBezTo>
                  <a:lnTo>
                    <a:pt x="1" y="1019"/>
                  </a:lnTo>
                  <a:lnTo>
                    <a:pt x="781" y="1019"/>
                  </a:lnTo>
                  <a:cubicBezTo>
                    <a:pt x="1271" y="1019"/>
                    <a:pt x="1668" y="622"/>
                    <a:pt x="1668" y="132"/>
                  </a:cubicBezTo>
                  <a:cubicBezTo>
                    <a:pt x="1668" y="92"/>
                    <a:pt x="1655" y="66"/>
                    <a:pt x="1628" y="39"/>
                  </a:cubicBezTo>
                  <a:cubicBezTo>
                    <a:pt x="1602" y="13"/>
                    <a:pt x="1575" y="0"/>
                    <a:pt x="15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1"/>
            <p:cNvSpPr/>
            <p:nvPr/>
          </p:nvSpPr>
          <p:spPr>
            <a:xfrm>
              <a:off x="2141316" y="3035937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0"/>
                  </a:moveTo>
                  <a:cubicBezTo>
                    <a:pt x="66" y="0"/>
                    <a:pt x="0" y="66"/>
                    <a:pt x="0" y="133"/>
                  </a:cubicBezTo>
                  <a:cubicBezTo>
                    <a:pt x="0" y="212"/>
                    <a:pt x="66" y="265"/>
                    <a:pt x="133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6"/>
                    <a:pt x="212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1"/>
            <p:cNvSpPr/>
            <p:nvPr/>
          </p:nvSpPr>
          <p:spPr>
            <a:xfrm>
              <a:off x="2182753" y="304292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53" y="0"/>
                    <a:pt x="0" y="67"/>
                    <a:pt x="0" y="133"/>
                  </a:cubicBezTo>
                  <a:cubicBezTo>
                    <a:pt x="0" y="212"/>
                    <a:pt x="53" y="265"/>
                    <a:pt x="132" y="265"/>
                  </a:cubicBezTo>
                  <a:cubicBezTo>
                    <a:pt x="199" y="265"/>
                    <a:pt x="265" y="212"/>
                    <a:pt x="265" y="133"/>
                  </a:cubicBezTo>
                  <a:cubicBezTo>
                    <a:pt x="265" y="67"/>
                    <a:pt x="199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1"/>
            <p:cNvSpPr/>
            <p:nvPr/>
          </p:nvSpPr>
          <p:spPr>
            <a:xfrm>
              <a:off x="2253533" y="3087541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1"/>
                  </a:moveTo>
                  <a:cubicBezTo>
                    <a:pt x="54" y="1"/>
                    <a:pt x="1" y="54"/>
                    <a:pt x="1" y="133"/>
                  </a:cubicBezTo>
                  <a:cubicBezTo>
                    <a:pt x="1" y="200"/>
                    <a:pt x="54" y="266"/>
                    <a:pt x="133" y="266"/>
                  </a:cubicBezTo>
                  <a:cubicBezTo>
                    <a:pt x="213" y="266"/>
                    <a:pt x="266" y="200"/>
                    <a:pt x="266" y="133"/>
                  </a:cubicBezTo>
                  <a:cubicBezTo>
                    <a:pt x="266" y="54"/>
                    <a:pt x="213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1"/>
            <p:cNvSpPr/>
            <p:nvPr/>
          </p:nvSpPr>
          <p:spPr>
            <a:xfrm>
              <a:off x="2050107" y="308373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67" y="0"/>
                    <a:pt x="0" y="67"/>
                    <a:pt x="0" y="133"/>
                  </a:cubicBezTo>
                  <a:cubicBezTo>
                    <a:pt x="0" y="212"/>
                    <a:pt x="67" y="265"/>
                    <a:pt x="132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7"/>
                    <a:pt x="212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1"/>
            <p:cNvSpPr/>
            <p:nvPr/>
          </p:nvSpPr>
          <p:spPr>
            <a:xfrm>
              <a:off x="2149555" y="3086962"/>
              <a:ext cx="12817" cy="12768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3" y="0"/>
                  </a:moveTo>
                  <a:cubicBezTo>
                    <a:pt x="54" y="0"/>
                    <a:pt x="1" y="66"/>
                    <a:pt x="1" y="133"/>
                  </a:cubicBezTo>
                  <a:cubicBezTo>
                    <a:pt x="1" y="212"/>
                    <a:pt x="54" y="265"/>
                    <a:pt x="133" y="265"/>
                  </a:cubicBezTo>
                  <a:cubicBezTo>
                    <a:pt x="200" y="265"/>
                    <a:pt x="266" y="212"/>
                    <a:pt x="266" y="133"/>
                  </a:cubicBezTo>
                  <a:cubicBezTo>
                    <a:pt x="266" y="66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1"/>
            <p:cNvSpPr/>
            <p:nvPr/>
          </p:nvSpPr>
          <p:spPr>
            <a:xfrm>
              <a:off x="2303305" y="3070966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3" y="1"/>
                  </a:moveTo>
                  <a:cubicBezTo>
                    <a:pt x="53" y="1"/>
                    <a:pt x="0" y="67"/>
                    <a:pt x="0" y="133"/>
                  </a:cubicBezTo>
                  <a:cubicBezTo>
                    <a:pt x="0" y="213"/>
                    <a:pt x="53" y="265"/>
                    <a:pt x="133" y="265"/>
                  </a:cubicBezTo>
                  <a:cubicBezTo>
                    <a:pt x="198" y="265"/>
                    <a:pt x="265" y="213"/>
                    <a:pt x="265" y="133"/>
                  </a:cubicBezTo>
                  <a:cubicBezTo>
                    <a:pt x="265" y="67"/>
                    <a:pt x="198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5" name="Google Shape;5215;p41"/>
          <p:cNvGrpSpPr/>
          <p:nvPr/>
        </p:nvGrpSpPr>
        <p:grpSpPr>
          <a:xfrm rot="484257">
            <a:off x="8547292" y="369219"/>
            <a:ext cx="374332" cy="494933"/>
            <a:chOff x="1328864" y="4108572"/>
            <a:chExt cx="374330" cy="494931"/>
          </a:xfrm>
        </p:grpSpPr>
        <p:sp>
          <p:nvSpPr>
            <p:cNvPr id="5216" name="Google Shape;5216;p41"/>
            <p:cNvSpPr/>
            <p:nvPr/>
          </p:nvSpPr>
          <p:spPr>
            <a:xfrm>
              <a:off x="1328864" y="4108572"/>
              <a:ext cx="374330" cy="494931"/>
            </a:xfrm>
            <a:custGeom>
              <a:avLst/>
              <a:gdLst/>
              <a:ahLst/>
              <a:cxnLst/>
              <a:rect l="l" t="t" r="r" b="b"/>
              <a:pathLst>
                <a:path w="7769" h="10272" extrusionOk="0">
                  <a:moveTo>
                    <a:pt x="3878" y="1"/>
                  </a:moveTo>
                  <a:cubicBezTo>
                    <a:pt x="2806" y="1"/>
                    <a:pt x="1919" y="834"/>
                    <a:pt x="1774" y="1933"/>
                  </a:cubicBezTo>
                  <a:cubicBezTo>
                    <a:pt x="1442" y="2158"/>
                    <a:pt x="1178" y="2449"/>
                    <a:pt x="966" y="2793"/>
                  </a:cubicBezTo>
                  <a:cubicBezTo>
                    <a:pt x="688" y="3243"/>
                    <a:pt x="542" y="3786"/>
                    <a:pt x="542" y="4328"/>
                  </a:cubicBezTo>
                  <a:cubicBezTo>
                    <a:pt x="542" y="4448"/>
                    <a:pt x="556" y="4566"/>
                    <a:pt x="569" y="4686"/>
                  </a:cubicBezTo>
                  <a:cubicBezTo>
                    <a:pt x="198" y="5110"/>
                    <a:pt x="0" y="5652"/>
                    <a:pt x="0" y="6234"/>
                  </a:cubicBezTo>
                  <a:cubicBezTo>
                    <a:pt x="0" y="7478"/>
                    <a:pt x="953" y="8498"/>
                    <a:pt x="2131" y="8498"/>
                  </a:cubicBezTo>
                  <a:lnTo>
                    <a:pt x="2898" y="8498"/>
                  </a:lnTo>
                  <a:lnTo>
                    <a:pt x="2898" y="9530"/>
                  </a:lnTo>
                  <a:cubicBezTo>
                    <a:pt x="2898" y="9940"/>
                    <a:pt x="3242" y="10272"/>
                    <a:pt x="3653" y="10272"/>
                  </a:cubicBezTo>
                  <a:lnTo>
                    <a:pt x="4116" y="10272"/>
                  </a:lnTo>
                  <a:cubicBezTo>
                    <a:pt x="4527" y="10272"/>
                    <a:pt x="4871" y="9940"/>
                    <a:pt x="4871" y="9530"/>
                  </a:cubicBezTo>
                  <a:lnTo>
                    <a:pt x="4871" y="8498"/>
                  </a:lnTo>
                  <a:lnTo>
                    <a:pt x="5639" y="8498"/>
                  </a:lnTo>
                  <a:cubicBezTo>
                    <a:pt x="6816" y="8498"/>
                    <a:pt x="7769" y="7478"/>
                    <a:pt x="7769" y="6234"/>
                  </a:cubicBezTo>
                  <a:cubicBezTo>
                    <a:pt x="7769" y="5652"/>
                    <a:pt x="7571" y="5110"/>
                    <a:pt x="7200" y="4686"/>
                  </a:cubicBezTo>
                  <a:cubicBezTo>
                    <a:pt x="7213" y="4566"/>
                    <a:pt x="7227" y="4448"/>
                    <a:pt x="7227" y="4328"/>
                  </a:cubicBezTo>
                  <a:cubicBezTo>
                    <a:pt x="7227" y="3786"/>
                    <a:pt x="7081" y="3243"/>
                    <a:pt x="6803" y="2793"/>
                  </a:cubicBezTo>
                  <a:cubicBezTo>
                    <a:pt x="6591" y="2449"/>
                    <a:pt x="6313" y="2158"/>
                    <a:pt x="5995" y="1933"/>
                  </a:cubicBezTo>
                  <a:cubicBezTo>
                    <a:pt x="5850" y="834"/>
                    <a:pt x="4950" y="1"/>
                    <a:pt x="3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1"/>
            <p:cNvSpPr/>
            <p:nvPr/>
          </p:nvSpPr>
          <p:spPr>
            <a:xfrm>
              <a:off x="1358207" y="4138541"/>
              <a:ext cx="315065" cy="350190"/>
            </a:xfrm>
            <a:custGeom>
              <a:avLst/>
              <a:gdLst/>
              <a:ahLst/>
              <a:cxnLst/>
              <a:rect l="l" t="t" r="r" b="b"/>
              <a:pathLst>
                <a:path w="6539" h="7268" extrusionOk="0">
                  <a:moveTo>
                    <a:pt x="3269" y="0"/>
                  </a:moveTo>
                  <a:cubicBezTo>
                    <a:pt x="2435" y="0"/>
                    <a:pt x="1747" y="741"/>
                    <a:pt x="1747" y="1655"/>
                  </a:cubicBezTo>
                  <a:lnTo>
                    <a:pt x="1747" y="1682"/>
                  </a:lnTo>
                  <a:cubicBezTo>
                    <a:pt x="1045" y="2026"/>
                    <a:pt x="556" y="2806"/>
                    <a:pt x="556" y="3706"/>
                  </a:cubicBezTo>
                  <a:cubicBezTo>
                    <a:pt x="556" y="3905"/>
                    <a:pt x="582" y="4103"/>
                    <a:pt x="622" y="4289"/>
                  </a:cubicBezTo>
                  <a:cubicBezTo>
                    <a:pt x="251" y="4580"/>
                    <a:pt x="0" y="5070"/>
                    <a:pt x="0" y="5612"/>
                  </a:cubicBezTo>
                  <a:cubicBezTo>
                    <a:pt x="0" y="6526"/>
                    <a:pt x="674" y="7267"/>
                    <a:pt x="1522" y="7267"/>
                  </a:cubicBezTo>
                  <a:lnTo>
                    <a:pt x="5030" y="7267"/>
                  </a:lnTo>
                  <a:cubicBezTo>
                    <a:pt x="5863" y="7267"/>
                    <a:pt x="6538" y="6526"/>
                    <a:pt x="6538" y="5612"/>
                  </a:cubicBezTo>
                  <a:cubicBezTo>
                    <a:pt x="6538" y="5070"/>
                    <a:pt x="6300" y="4580"/>
                    <a:pt x="5930" y="4289"/>
                  </a:cubicBezTo>
                  <a:cubicBezTo>
                    <a:pt x="5969" y="4103"/>
                    <a:pt x="5995" y="3905"/>
                    <a:pt x="5995" y="3706"/>
                  </a:cubicBezTo>
                  <a:cubicBezTo>
                    <a:pt x="5995" y="2806"/>
                    <a:pt x="5506" y="2026"/>
                    <a:pt x="4791" y="1682"/>
                  </a:cubicBezTo>
                  <a:lnTo>
                    <a:pt x="4791" y="1655"/>
                  </a:lnTo>
                  <a:cubicBezTo>
                    <a:pt x="4791" y="741"/>
                    <a:pt x="4116" y="0"/>
                    <a:pt x="326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1"/>
            <p:cNvSpPr/>
            <p:nvPr/>
          </p:nvSpPr>
          <p:spPr>
            <a:xfrm>
              <a:off x="1498466" y="4246951"/>
              <a:ext cx="35125" cy="326533"/>
            </a:xfrm>
            <a:custGeom>
              <a:avLst/>
              <a:gdLst/>
              <a:ahLst/>
              <a:cxnLst/>
              <a:rect l="l" t="t" r="r" b="b"/>
              <a:pathLst>
                <a:path w="729" h="6777" extrusionOk="0">
                  <a:moveTo>
                    <a:pt x="358" y="0"/>
                  </a:moveTo>
                  <a:cubicBezTo>
                    <a:pt x="160" y="0"/>
                    <a:pt x="1" y="159"/>
                    <a:pt x="1" y="358"/>
                  </a:cubicBezTo>
                  <a:lnTo>
                    <a:pt x="1" y="6658"/>
                  </a:lnTo>
                  <a:cubicBezTo>
                    <a:pt x="1" y="6724"/>
                    <a:pt x="54" y="6777"/>
                    <a:pt x="133" y="6777"/>
                  </a:cubicBezTo>
                  <a:lnTo>
                    <a:pt x="596" y="6777"/>
                  </a:lnTo>
                  <a:cubicBezTo>
                    <a:pt x="675" y="6777"/>
                    <a:pt x="728" y="6724"/>
                    <a:pt x="728" y="6658"/>
                  </a:cubicBezTo>
                  <a:lnTo>
                    <a:pt x="728" y="358"/>
                  </a:lnTo>
                  <a:cubicBezTo>
                    <a:pt x="728" y="159"/>
                    <a:pt x="569" y="0"/>
                    <a:pt x="358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1"/>
            <p:cNvSpPr/>
            <p:nvPr/>
          </p:nvSpPr>
          <p:spPr>
            <a:xfrm>
              <a:off x="1446188" y="4296242"/>
              <a:ext cx="63842" cy="47074"/>
            </a:xfrm>
            <a:custGeom>
              <a:avLst/>
              <a:gdLst/>
              <a:ahLst/>
              <a:cxnLst/>
              <a:rect l="l" t="t" r="r" b="b"/>
              <a:pathLst>
                <a:path w="1325" h="977" extrusionOk="0">
                  <a:moveTo>
                    <a:pt x="150" y="0"/>
                  </a:moveTo>
                  <a:cubicBezTo>
                    <a:pt x="108" y="0"/>
                    <a:pt x="64" y="18"/>
                    <a:pt x="40" y="50"/>
                  </a:cubicBezTo>
                  <a:cubicBezTo>
                    <a:pt x="1" y="116"/>
                    <a:pt x="13" y="209"/>
                    <a:pt x="66" y="248"/>
                  </a:cubicBezTo>
                  <a:lnTo>
                    <a:pt x="1099" y="950"/>
                  </a:lnTo>
                  <a:cubicBezTo>
                    <a:pt x="1125" y="976"/>
                    <a:pt x="1151" y="976"/>
                    <a:pt x="1178" y="976"/>
                  </a:cubicBezTo>
                  <a:cubicBezTo>
                    <a:pt x="1218" y="976"/>
                    <a:pt x="1257" y="963"/>
                    <a:pt x="1284" y="923"/>
                  </a:cubicBezTo>
                  <a:cubicBezTo>
                    <a:pt x="1324" y="857"/>
                    <a:pt x="1310" y="777"/>
                    <a:pt x="1245" y="724"/>
                  </a:cubicBezTo>
                  <a:lnTo>
                    <a:pt x="225" y="23"/>
                  </a:lnTo>
                  <a:cubicBezTo>
                    <a:pt x="204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1"/>
            <p:cNvSpPr/>
            <p:nvPr/>
          </p:nvSpPr>
          <p:spPr>
            <a:xfrm>
              <a:off x="1521449" y="4377573"/>
              <a:ext cx="64420" cy="47363"/>
            </a:xfrm>
            <a:custGeom>
              <a:avLst/>
              <a:gdLst/>
              <a:ahLst/>
              <a:cxnLst/>
              <a:rect l="l" t="t" r="r" b="b"/>
              <a:pathLst>
                <a:path w="1337" h="983" extrusionOk="0">
                  <a:moveTo>
                    <a:pt x="1177" y="1"/>
                  </a:moveTo>
                  <a:cubicBezTo>
                    <a:pt x="1151" y="1"/>
                    <a:pt x="1124" y="9"/>
                    <a:pt x="1098" y="30"/>
                  </a:cubicBezTo>
                  <a:lnTo>
                    <a:pt x="80" y="731"/>
                  </a:lnTo>
                  <a:cubicBezTo>
                    <a:pt x="27" y="771"/>
                    <a:pt x="0" y="863"/>
                    <a:pt x="53" y="916"/>
                  </a:cubicBezTo>
                  <a:cubicBezTo>
                    <a:pt x="80" y="956"/>
                    <a:pt x="119" y="983"/>
                    <a:pt x="159" y="983"/>
                  </a:cubicBezTo>
                  <a:cubicBezTo>
                    <a:pt x="186" y="983"/>
                    <a:pt x="212" y="969"/>
                    <a:pt x="239" y="956"/>
                  </a:cubicBezTo>
                  <a:lnTo>
                    <a:pt x="1257" y="254"/>
                  </a:lnTo>
                  <a:cubicBezTo>
                    <a:pt x="1324" y="201"/>
                    <a:pt x="1337" y="122"/>
                    <a:pt x="1284" y="56"/>
                  </a:cubicBezTo>
                  <a:cubicBezTo>
                    <a:pt x="1259" y="23"/>
                    <a:pt x="1220" y="1"/>
                    <a:pt x="1177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1" name="Google Shape;5221;p41"/>
          <p:cNvSpPr/>
          <p:nvPr/>
        </p:nvSpPr>
        <p:spPr>
          <a:xfrm>
            <a:off x="7624938" y="345392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2" name="Google Shape;5222;p41"/>
          <p:cNvSpPr/>
          <p:nvPr/>
        </p:nvSpPr>
        <p:spPr>
          <a:xfrm>
            <a:off x="6605165" y="122414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80FFAF-AF4C-DD5D-BE8A-4037D0F86066}"/>
              </a:ext>
            </a:extLst>
          </p:cNvPr>
          <p:cNvSpPr/>
          <p:nvPr/>
        </p:nvSpPr>
        <p:spPr>
          <a:xfrm>
            <a:off x="223319" y="418669"/>
            <a:ext cx="552076" cy="552076"/>
          </a:xfrm>
          <a:prstGeom prst="ellipse">
            <a:avLst/>
          </a:prstGeom>
          <a:solidFill>
            <a:srgbClr val="6FB5B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Google Shape;5195;p41">
            <a:extLst>
              <a:ext uri="{FF2B5EF4-FFF2-40B4-BE49-F238E27FC236}">
                <a16:creationId xmlns:a16="http://schemas.microsoft.com/office/drawing/2014/main" id="{E98EF8D7-2540-44D0-367B-EBC4FCD56B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3807" y="141565"/>
            <a:ext cx="7428531" cy="1106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0">
                <a:solidFill>
                  <a:schemeClr val="dk2"/>
                </a:solidFill>
                <a:latin typeface="+mn-lt"/>
              </a:rPr>
              <a:t>Nếu là bạn nhỏ trong câu chuyện, em sẽ làm gì để gìn giữ vườn cây của ông được nguyên vẹn đúng như khi ông còn sống?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B0C9D-AD4F-09C3-E8A5-E68944FE920F}"/>
              </a:ext>
            </a:extLst>
          </p:cNvPr>
          <p:cNvSpPr txBox="1"/>
          <p:nvPr/>
        </p:nvSpPr>
        <p:spPr>
          <a:xfrm>
            <a:off x="499357" y="1741317"/>
            <a:ext cx="1857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>
                <a:solidFill>
                  <a:srgbClr val="C00000"/>
                </a:solidFill>
              </a:rPr>
              <a:t>Trả lời: </a:t>
            </a:r>
          </a:p>
        </p:txBody>
      </p:sp>
      <p:grpSp>
        <p:nvGrpSpPr>
          <p:cNvPr id="13" name="Google Shape;7031;p46">
            <a:extLst>
              <a:ext uri="{FF2B5EF4-FFF2-40B4-BE49-F238E27FC236}">
                <a16:creationId xmlns:a16="http://schemas.microsoft.com/office/drawing/2014/main" id="{36630A05-E896-6738-60DB-57BE3725772C}"/>
              </a:ext>
            </a:extLst>
          </p:cNvPr>
          <p:cNvGrpSpPr/>
          <p:nvPr/>
        </p:nvGrpSpPr>
        <p:grpSpPr>
          <a:xfrm rot="678866">
            <a:off x="2960197" y="4587675"/>
            <a:ext cx="353961" cy="494948"/>
            <a:chOff x="6769915" y="4108572"/>
            <a:chExt cx="353949" cy="494931"/>
          </a:xfrm>
        </p:grpSpPr>
        <p:sp>
          <p:nvSpPr>
            <p:cNvPr id="14" name="Google Shape;7032;p46">
              <a:extLst>
                <a:ext uri="{FF2B5EF4-FFF2-40B4-BE49-F238E27FC236}">
                  <a16:creationId xmlns:a16="http://schemas.microsoft.com/office/drawing/2014/main" id="{024F79CC-6219-4E11-7C75-BFFFC6A370E9}"/>
                </a:ext>
              </a:extLst>
            </p:cNvPr>
            <p:cNvSpPr/>
            <p:nvPr/>
          </p:nvSpPr>
          <p:spPr>
            <a:xfrm>
              <a:off x="6769915" y="4108572"/>
              <a:ext cx="353949" cy="494931"/>
            </a:xfrm>
            <a:custGeom>
              <a:avLst/>
              <a:gdLst/>
              <a:ahLst/>
              <a:cxnLst/>
              <a:rect l="l" t="t" r="r" b="b"/>
              <a:pathLst>
                <a:path w="7346" h="10272" extrusionOk="0">
                  <a:moveTo>
                    <a:pt x="3680" y="1"/>
                  </a:moveTo>
                  <a:cubicBezTo>
                    <a:pt x="3468" y="1"/>
                    <a:pt x="3256" y="93"/>
                    <a:pt x="3110" y="252"/>
                  </a:cubicBezTo>
                  <a:lnTo>
                    <a:pt x="2713" y="702"/>
                  </a:lnTo>
                  <a:cubicBezTo>
                    <a:pt x="2607" y="821"/>
                    <a:pt x="2501" y="954"/>
                    <a:pt x="2409" y="1086"/>
                  </a:cubicBezTo>
                  <a:cubicBezTo>
                    <a:pt x="2383" y="1072"/>
                    <a:pt x="2356" y="1060"/>
                    <a:pt x="2316" y="1046"/>
                  </a:cubicBezTo>
                  <a:cubicBezTo>
                    <a:pt x="1998" y="940"/>
                    <a:pt x="1668" y="874"/>
                    <a:pt x="1324" y="874"/>
                  </a:cubicBezTo>
                  <a:cubicBezTo>
                    <a:pt x="1125" y="874"/>
                    <a:pt x="940" y="954"/>
                    <a:pt x="794" y="1099"/>
                  </a:cubicBezTo>
                  <a:cubicBezTo>
                    <a:pt x="662" y="1231"/>
                    <a:pt x="583" y="1430"/>
                    <a:pt x="583" y="1628"/>
                  </a:cubicBezTo>
                  <a:lnTo>
                    <a:pt x="583" y="3693"/>
                  </a:lnTo>
                  <a:cubicBezTo>
                    <a:pt x="583" y="4434"/>
                    <a:pt x="847" y="5136"/>
                    <a:pt x="1350" y="5692"/>
                  </a:cubicBezTo>
                  <a:cubicBezTo>
                    <a:pt x="1721" y="6089"/>
                    <a:pt x="2184" y="6380"/>
                    <a:pt x="2687" y="6539"/>
                  </a:cubicBezTo>
                  <a:lnTo>
                    <a:pt x="2687" y="6671"/>
                  </a:lnTo>
                  <a:cubicBezTo>
                    <a:pt x="2475" y="6592"/>
                    <a:pt x="2250" y="6552"/>
                    <a:pt x="2012" y="6552"/>
                  </a:cubicBezTo>
                  <a:lnTo>
                    <a:pt x="742" y="6552"/>
                  </a:lnTo>
                  <a:cubicBezTo>
                    <a:pt x="331" y="6552"/>
                    <a:pt x="0" y="6883"/>
                    <a:pt x="0" y="7307"/>
                  </a:cubicBezTo>
                  <a:cubicBezTo>
                    <a:pt x="0" y="7849"/>
                    <a:pt x="212" y="8352"/>
                    <a:pt x="595" y="8736"/>
                  </a:cubicBezTo>
                  <a:cubicBezTo>
                    <a:pt x="980" y="9120"/>
                    <a:pt x="1483" y="9331"/>
                    <a:pt x="2025" y="9331"/>
                  </a:cubicBezTo>
                  <a:lnTo>
                    <a:pt x="2687" y="9331"/>
                  </a:lnTo>
                  <a:cubicBezTo>
                    <a:pt x="2713" y="9861"/>
                    <a:pt x="3150" y="10272"/>
                    <a:pt x="3680" y="10272"/>
                  </a:cubicBezTo>
                  <a:cubicBezTo>
                    <a:pt x="4222" y="10272"/>
                    <a:pt x="4659" y="9834"/>
                    <a:pt x="4659" y="9292"/>
                  </a:cubicBezTo>
                  <a:lnTo>
                    <a:pt x="4659" y="8643"/>
                  </a:lnTo>
                  <a:lnTo>
                    <a:pt x="5307" y="8643"/>
                  </a:lnTo>
                  <a:cubicBezTo>
                    <a:pt x="5850" y="8643"/>
                    <a:pt x="6366" y="8431"/>
                    <a:pt x="6750" y="8048"/>
                  </a:cubicBezTo>
                  <a:cubicBezTo>
                    <a:pt x="7134" y="7664"/>
                    <a:pt x="7346" y="7161"/>
                    <a:pt x="7346" y="6619"/>
                  </a:cubicBezTo>
                  <a:cubicBezTo>
                    <a:pt x="7346" y="6208"/>
                    <a:pt x="7015" y="5864"/>
                    <a:pt x="6604" y="5864"/>
                  </a:cubicBezTo>
                  <a:lnTo>
                    <a:pt x="5824" y="5864"/>
                  </a:lnTo>
                  <a:cubicBezTo>
                    <a:pt x="6419" y="5321"/>
                    <a:pt x="6777" y="4540"/>
                    <a:pt x="6777" y="3693"/>
                  </a:cubicBezTo>
                  <a:lnTo>
                    <a:pt x="6777" y="1628"/>
                  </a:lnTo>
                  <a:cubicBezTo>
                    <a:pt x="6777" y="1430"/>
                    <a:pt x="6698" y="1231"/>
                    <a:pt x="6551" y="1099"/>
                  </a:cubicBezTo>
                  <a:cubicBezTo>
                    <a:pt x="6406" y="954"/>
                    <a:pt x="6221" y="874"/>
                    <a:pt x="6022" y="874"/>
                  </a:cubicBezTo>
                  <a:cubicBezTo>
                    <a:pt x="5651" y="874"/>
                    <a:pt x="5281" y="954"/>
                    <a:pt x="4937" y="1086"/>
                  </a:cubicBezTo>
                  <a:cubicBezTo>
                    <a:pt x="4845" y="954"/>
                    <a:pt x="4739" y="821"/>
                    <a:pt x="4633" y="702"/>
                  </a:cubicBezTo>
                  <a:lnTo>
                    <a:pt x="4236" y="252"/>
                  </a:lnTo>
                  <a:cubicBezTo>
                    <a:pt x="4090" y="93"/>
                    <a:pt x="3892" y="1"/>
                    <a:pt x="3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033;p46">
              <a:extLst>
                <a:ext uri="{FF2B5EF4-FFF2-40B4-BE49-F238E27FC236}">
                  <a16:creationId xmlns:a16="http://schemas.microsoft.com/office/drawing/2014/main" id="{E3FA5EDC-34EA-E12F-7C22-9B7F9D09B0BB}"/>
                </a:ext>
              </a:extLst>
            </p:cNvPr>
            <p:cNvSpPr/>
            <p:nvPr/>
          </p:nvSpPr>
          <p:spPr>
            <a:xfrm>
              <a:off x="6958019" y="4421082"/>
              <a:ext cx="135923" cy="74635"/>
            </a:xfrm>
            <a:custGeom>
              <a:avLst/>
              <a:gdLst/>
              <a:ahLst/>
              <a:cxnLst/>
              <a:rect l="l" t="t" r="r" b="b"/>
              <a:pathLst>
                <a:path w="2821" h="1549" extrusionOk="0">
                  <a:moveTo>
                    <a:pt x="1417" y="0"/>
                  </a:moveTo>
                  <a:cubicBezTo>
                    <a:pt x="636" y="0"/>
                    <a:pt x="0" y="635"/>
                    <a:pt x="0" y="1416"/>
                  </a:cubicBezTo>
                  <a:lnTo>
                    <a:pt x="0" y="1548"/>
                  </a:lnTo>
                  <a:lnTo>
                    <a:pt x="1403" y="1548"/>
                  </a:lnTo>
                  <a:cubicBezTo>
                    <a:pt x="1800" y="1548"/>
                    <a:pt x="2158" y="1389"/>
                    <a:pt x="2409" y="1125"/>
                  </a:cubicBezTo>
                  <a:cubicBezTo>
                    <a:pt x="2674" y="874"/>
                    <a:pt x="2820" y="516"/>
                    <a:pt x="2820" y="133"/>
                  </a:cubicBezTo>
                  <a:cubicBezTo>
                    <a:pt x="2820" y="53"/>
                    <a:pt x="2767" y="0"/>
                    <a:pt x="270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034;p46">
              <a:extLst>
                <a:ext uri="{FF2B5EF4-FFF2-40B4-BE49-F238E27FC236}">
                  <a16:creationId xmlns:a16="http://schemas.microsoft.com/office/drawing/2014/main" id="{7D1665E7-371E-E08D-ECED-3D1FE6DF5E31}"/>
                </a:ext>
              </a:extLst>
            </p:cNvPr>
            <p:cNvSpPr/>
            <p:nvPr/>
          </p:nvSpPr>
          <p:spPr>
            <a:xfrm>
              <a:off x="6799258" y="4454231"/>
              <a:ext cx="135826" cy="74635"/>
            </a:xfrm>
            <a:custGeom>
              <a:avLst/>
              <a:gdLst/>
              <a:ahLst/>
              <a:cxnLst/>
              <a:rect l="l" t="t" r="r" b="b"/>
              <a:pathLst>
                <a:path w="2819" h="1549" extrusionOk="0">
                  <a:moveTo>
                    <a:pt x="133" y="0"/>
                  </a:moveTo>
                  <a:cubicBezTo>
                    <a:pt x="66" y="0"/>
                    <a:pt x="0" y="53"/>
                    <a:pt x="0" y="133"/>
                  </a:cubicBezTo>
                  <a:cubicBezTo>
                    <a:pt x="0" y="516"/>
                    <a:pt x="159" y="874"/>
                    <a:pt x="424" y="1125"/>
                  </a:cubicBezTo>
                  <a:cubicBezTo>
                    <a:pt x="675" y="1390"/>
                    <a:pt x="1033" y="1548"/>
                    <a:pt x="1416" y="1548"/>
                  </a:cubicBezTo>
                  <a:lnTo>
                    <a:pt x="2819" y="1548"/>
                  </a:lnTo>
                  <a:lnTo>
                    <a:pt x="2819" y="1416"/>
                  </a:lnTo>
                  <a:cubicBezTo>
                    <a:pt x="2819" y="636"/>
                    <a:pt x="2184" y="0"/>
                    <a:pt x="140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35;p46">
              <a:extLst>
                <a:ext uri="{FF2B5EF4-FFF2-40B4-BE49-F238E27FC236}">
                  <a16:creationId xmlns:a16="http://schemas.microsoft.com/office/drawing/2014/main" id="{A4624602-E0D1-6D8D-6858-77D3E0258AC4}"/>
                </a:ext>
              </a:extLst>
            </p:cNvPr>
            <p:cNvSpPr/>
            <p:nvPr/>
          </p:nvSpPr>
          <p:spPr>
            <a:xfrm>
              <a:off x="6929350" y="4389812"/>
              <a:ext cx="35077" cy="183672"/>
            </a:xfrm>
            <a:custGeom>
              <a:avLst/>
              <a:gdLst/>
              <a:ahLst/>
              <a:cxnLst/>
              <a:rect l="l" t="t" r="r" b="b"/>
              <a:pathLst>
                <a:path w="728" h="3812" extrusionOk="0">
                  <a:moveTo>
                    <a:pt x="0" y="0"/>
                  </a:moveTo>
                  <a:lnTo>
                    <a:pt x="0" y="3455"/>
                  </a:lnTo>
                  <a:cubicBezTo>
                    <a:pt x="0" y="3653"/>
                    <a:pt x="159" y="3812"/>
                    <a:pt x="371" y="3812"/>
                  </a:cubicBezTo>
                  <a:cubicBezTo>
                    <a:pt x="569" y="3812"/>
                    <a:pt x="728" y="3653"/>
                    <a:pt x="728" y="3455"/>
                  </a:cubicBezTo>
                  <a:lnTo>
                    <a:pt x="728" y="0"/>
                  </a:lnTo>
                  <a:cubicBezTo>
                    <a:pt x="609" y="14"/>
                    <a:pt x="489" y="27"/>
                    <a:pt x="371" y="27"/>
                  </a:cubicBezTo>
                  <a:cubicBezTo>
                    <a:pt x="238" y="27"/>
                    <a:pt x="119" y="14"/>
                    <a:pt x="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36;p46">
              <a:extLst>
                <a:ext uri="{FF2B5EF4-FFF2-40B4-BE49-F238E27FC236}">
                  <a16:creationId xmlns:a16="http://schemas.microsoft.com/office/drawing/2014/main" id="{C9B5B029-C6DF-7DB8-FCCD-125A2BDEA1D0}"/>
                </a:ext>
              </a:extLst>
            </p:cNvPr>
            <p:cNvSpPr/>
            <p:nvPr/>
          </p:nvSpPr>
          <p:spPr>
            <a:xfrm>
              <a:off x="6896153" y="4138059"/>
              <a:ext cx="102099" cy="161893"/>
            </a:xfrm>
            <a:custGeom>
              <a:avLst/>
              <a:gdLst/>
              <a:ahLst/>
              <a:cxnLst/>
              <a:rect l="l" t="t" r="r" b="b"/>
              <a:pathLst>
                <a:path w="2119" h="3360" extrusionOk="0">
                  <a:moveTo>
                    <a:pt x="1053" y="0"/>
                  </a:moveTo>
                  <a:cubicBezTo>
                    <a:pt x="1017" y="0"/>
                    <a:pt x="980" y="17"/>
                    <a:pt x="954" y="50"/>
                  </a:cubicBezTo>
                  <a:lnTo>
                    <a:pt x="557" y="500"/>
                  </a:lnTo>
                  <a:cubicBezTo>
                    <a:pt x="331" y="751"/>
                    <a:pt x="146" y="1030"/>
                    <a:pt x="1" y="1334"/>
                  </a:cubicBezTo>
                  <a:cubicBezTo>
                    <a:pt x="636" y="1784"/>
                    <a:pt x="1060" y="2525"/>
                    <a:pt x="1060" y="3359"/>
                  </a:cubicBezTo>
                  <a:cubicBezTo>
                    <a:pt x="1060" y="2525"/>
                    <a:pt x="1470" y="1784"/>
                    <a:pt x="2119" y="1334"/>
                  </a:cubicBezTo>
                  <a:cubicBezTo>
                    <a:pt x="1960" y="1030"/>
                    <a:pt x="1775" y="751"/>
                    <a:pt x="1549" y="500"/>
                  </a:cubicBezTo>
                  <a:lnTo>
                    <a:pt x="1152" y="50"/>
                  </a:lnTo>
                  <a:cubicBezTo>
                    <a:pt x="1125" y="17"/>
                    <a:pt x="1089" y="0"/>
                    <a:pt x="105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37;p46">
              <a:extLst>
                <a:ext uri="{FF2B5EF4-FFF2-40B4-BE49-F238E27FC236}">
                  <a16:creationId xmlns:a16="http://schemas.microsoft.com/office/drawing/2014/main" id="{769A8E47-5FB2-336C-56B8-9B3F35ED1202}"/>
                </a:ext>
              </a:extLst>
            </p:cNvPr>
            <p:cNvSpPr/>
            <p:nvPr/>
          </p:nvSpPr>
          <p:spPr>
            <a:xfrm>
              <a:off x="6827300" y="4180604"/>
              <a:ext cx="239178" cy="218845"/>
            </a:xfrm>
            <a:custGeom>
              <a:avLst/>
              <a:gdLst/>
              <a:ahLst/>
              <a:cxnLst/>
              <a:rect l="l" t="t" r="r" b="b"/>
              <a:pathLst>
                <a:path w="4964" h="4542" extrusionOk="0">
                  <a:moveTo>
                    <a:pt x="133" y="1"/>
                  </a:moveTo>
                  <a:cubicBezTo>
                    <a:pt x="93" y="1"/>
                    <a:pt x="66" y="15"/>
                    <a:pt x="40" y="41"/>
                  </a:cubicBezTo>
                  <a:cubicBezTo>
                    <a:pt x="27" y="67"/>
                    <a:pt x="1" y="94"/>
                    <a:pt x="1" y="133"/>
                  </a:cubicBezTo>
                  <a:lnTo>
                    <a:pt x="1" y="2198"/>
                  </a:lnTo>
                  <a:cubicBezTo>
                    <a:pt x="1" y="3495"/>
                    <a:pt x="1059" y="4541"/>
                    <a:pt x="2356" y="4541"/>
                  </a:cubicBezTo>
                  <a:lnTo>
                    <a:pt x="2607" y="4541"/>
                  </a:lnTo>
                  <a:cubicBezTo>
                    <a:pt x="2687" y="4541"/>
                    <a:pt x="2766" y="4541"/>
                    <a:pt x="2846" y="4527"/>
                  </a:cubicBezTo>
                  <a:cubicBezTo>
                    <a:pt x="3031" y="4515"/>
                    <a:pt x="3216" y="4474"/>
                    <a:pt x="3375" y="4421"/>
                  </a:cubicBezTo>
                  <a:cubicBezTo>
                    <a:pt x="4302" y="4104"/>
                    <a:pt x="4963" y="3230"/>
                    <a:pt x="4963" y="2198"/>
                  </a:cubicBezTo>
                  <a:lnTo>
                    <a:pt x="4963" y="133"/>
                  </a:lnTo>
                  <a:cubicBezTo>
                    <a:pt x="4963" y="94"/>
                    <a:pt x="4951" y="67"/>
                    <a:pt x="4924" y="41"/>
                  </a:cubicBezTo>
                  <a:cubicBezTo>
                    <a:pt x="4898" y="15"/>
                    <a:pt x="4871" y="1"/>
                    <a:pt x="4831" y="1"/>
                  </a:cubicBezTo>
                  <a:cubicBezTo>
                    <a:pt x="3534" y="1"/>
                    <a:pt x="2489" y="1047"/>
                    <a:pt x="2489" y="2357"/>
                  </a:cubicBezTo>
                  <a:cubicBezTo>
                    <a:pt x="2489" y="1324"/>
                    <a:pt x="1827" y="465"/>
                    <a:pt x="927" y="133"/>
                  </a:cubicBezTo>
                  <a:cubicBezTo>
                    <a:pt x="675" y="54"/>
                    <a:pt x="410" y="1"/>
                    <a:pt x="13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704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8" grpId="0" build="p"/>
      <p:bldP spid="6" grpId="0" animBg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6" name="Google Shape;5536;p46"/>
          <p:cNvSpPr txBox="1">
            <a:spLocks noGrp="1"/>
          </p:cNvSpPr>
          <p:nvPr>
            <p:ph type="subTitle" idx="1"/>
          </p:nvPr>
        </p:nvSpPr>
        <p:spPr>
          <a:xfrm>
            <a:off x="661943" y="2737362"/>
            <a:ext cx="41460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+mj-lt"/>
              </a:rPr>
              <a:t>L</a:t>
            </a:r>
            <a:r>
              <a:rPr lang="en" sz="3600">
                <a:solidFill>
                  <a:schemeClr val="dk2"/>
                </a:solidFill>
                <a:latin typeface="+mj-lt"/>
              </a:rPr>
              <a:t>uyện đọc lại </a:t>
            </a:r>
            <a:endParaRPr sz="3600">
              <a:solidFill>
                <a:schemeClr val="lt2"/>
              </a:solidFill>
              <a:latin typeface="+mj-lt"/>
            </a:endParaRPr>
          </a:p>
        </p:txBody>
      </p:sp>
      <p:sp>
        <p:nvSpPr>
          <p:cNvPr id="5537" name="Google Shape;5537;p46"/>
          <p:cNvSpPr txBox="1">
            <a:spLocks noGrp="1"/>
          </p:cNvSpPr>
          <p:nvPr>
            <p:ph type="subTitle" idx="2"/>
          </p:nvPr>
        </p:nvSpPr>
        <p:spPr>
          <a:xfrm>
            <a:off x="1574571" y="1241188"/>
            <a:ext cx="2320743" cy="13727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b="1">
                <a:latin typeface="+mj-lt"/>
              </a:rPr>
              <a:t>03</a:t>
            </a:r>
            <a:endParaRPr sz="9000" b="1">
              <a:latin typeface="+mj-lt"/>
            </a:endParaRPr>
          </a:p>
        </p:txBody>
      </p:sp>
      <p:grpSp>
        <p:nvGrpSpPr>
          <p:cNvPr id="5538" name="Google Shape;5538;p46"/>
          <p:cNvGrpSpPr/>
          <p:nvPr/>
        </p:nvGrpSpPr>
        <p:grpSpPr>
          <a:xfrm rot="427448">
            <a:off x="5026137" y="1180286"/>
            <a:ext cx="3218240" cy="2782938"/>
            <a:chOff x="5218811" y="3967386"/>
            <a:chExt cx="996317" cy="861554"/>
          </a:xfrm>
        </p:grpSpPr>
        <p:sp>
          <p:nvSpPr>
            <p:cNvPr id="5539" name="Google Shape;5539;p46"/>
            <p:cNvSpPr/>
            <p:nvPr/>
          </p:nvSpPr>
          <p:spPr>
            <a:xfrm>
              <a:off x="5218811" y="3967386"/>
              <a:ext cx="996317" cy="861554"/>
            </a:xfrm>
            <a:custGeom>
              <a:avLst/>
              <a:gdLst/>
              <a:ahLst/>
              <a:cxnLst/>
              <a:rect l="l" t="t" r="r" b="b"/>
              <a:pathLst>
                <a:path w="30297" h="26199" extrusionOk="0">
                  <a:moveTo>
                    <a:pt x="16399" y="21297"/>
                  </a:moveTo>
                  <a:cubicBezTo>
                    <a:pt x="16174" y="21747"/>
                    <a:pt x="16002" y="22250"/>
                    <a:pt x="15869" y="22765"/>
                  </a:cubicBezTo>
                  <a:cubicBezTo>
                    <a:pt x="15671" y="23600"/>
                    <a:pt x="15513" y="24248"/>
                    <a:pt x="15419" y="24712"/>
                  </a:cubicBezTo>
                  <a:cubicBezTo>
                    <a:pt x="15327" y="24248"/>
                    <a:pt x="15181" y="23600"/>
                    <a:pt x="14983" y="22765"/>
                  </a:cubicBezTo>
                  <a:cubicBezTo>
                    <a:pt x="14851" y="22250"/>
                    <a:pt x="14678" y="21759"/>
                    <a:pt x="14466" y="21309"/>
                  </a:cubicBezTo>
                  <a:lnTo>
                    <a:pt x="14466" y="21309"/>
                  </a:lnTo>
                  <a:cubicBezTo>
                    <a:pt x="14718" y="21323"/>
                    <a:pt x="14969" y="21336"/>
                    <a:pt x="15221" y="21336"/>
                  </a:cubicBezTo>
                  <a:lnTo>
                    <a:pt x="15658" y="21336"/>
                  </a:lnTo>
                  <a:cubicBezTo>
                    <a:pt x="15751" y="21336"/>
                    <a:pt x="15857" y="21336"/>
                    <a:pt x="15963" y="21323"/>
                  </a:cubicBezTo>
                  <a:cubicBezTo>
                    <a:pt x="16015" y="21323"/>
                    <a:pt x="16081" y="21323"/>
                    <a:pt x="16134" y="21309"/>
                  </a:cubicBezTo>
                  <a:cubicBezTo>
                    <a:pt x="16227" y="21309"/>
                    <a:pt x="16307" y="21297"/>
                    <a:pt x="16399" y="21297"/>
                  </a:cubicBezTo>
                  <a:close/>
                  <a:moveTo>
                    <a:pt x="15181" y="0"/>
                  </a:moveTo>
                  <a:cubicBezTo>
                    <a:pt x="15010" y="0"/>
                    <a:pt x="14837" y="14"/>
                    <a:pt x="14665" y="26"/>
                  </a:cubicBezTo>
                  <a:cubicBezTo>
                    <a:pt x="14308" y="53"/>
                    <a:pt x="13963" y="93"/>
                    <a:pt x="13619" y="146"/>
                  </a:cubicBezTo>
                  <a:lnTo>
                    <a:pt x="13607" y="146"/>
                  </a:lnTo>
                  <a:cubicBezTo>
                    <a:pt x="13593" y="146"/>
                    <a:pt x="13566" y="159"/>
                    <a:pt x="13554" y="159"/>
                  </a:cubicBezTo>
                  <a:cubicBezTo>
                    <a:pt x="13421" y="173"/>
                    <a:pt x="13302" y="199"/>
                    <a:pt x="13196" y="226"/>
                  </a:cubicBezTo>
                  <a:cubicBezTo>
                    <a:pt x="13010" y="265"/>
                    <a:pt x="12812" y="305"/>
                    <a:pt x="12613" y="358"/>
                  </a:cubicBezTo>
                  <a:cubicBezTo>
                    <a:pt x="12534" y="384"/>
                    <a:pt x="12455" y="411"/>
                    <a:pt x="12375" y="424"/>
                  </a:cubicBezTo>
                  <a:cubicBezTo>
                    <a:pt x="12084" y="517"/>
                    <a:pt x="11780" y="623"/>
                    <a:pt x="11502" y="729"/>
                  </a:cubicBezTo>
                  <a:cubicBezTo>
                    <a:pt x="11396" y="768"/>
                    <a:pt x="11290" y="821"/>
                    <a:pt x="11184" y="861"/>
                  </a:cubicBezTo>
                  <a:cubicBezTo>
                    <a:pt x="10946" y="967"/>
                    <a:pt x="10707" y="1085"/>
                    <a:pt x="10469" y="1205"/>
                  </a:cubicBezTo>
                  <a:cubicBezTo>
                    <a:pt x="10443" y="1218"/>
                    <a:pt x="10404" y="1244"/>
                    <a:pt x="10363" y="1258"/>
                  </a:cubicBezTo>
                  <a:cubicBezTo>
                    <a:pt x="10086" y="1417"/>
                    <a:pt x="9807" y="1576"/>
                    <a:pt x="9543" y="1747"/>
                  </a:cubicBezTo>
                  <a:cubicBezTo>
                    <a:pt x="8960" y="2131"/>
                    <a:pt x="8418" y="2581"/>
                    <a:pt x="7928" y="3071"/>
                  </a:cubicBezTo>
                  <a:cubicBezTo>
                    <a:pt x="7704" y="3296"/>
                    <a:pt x="7492" y="3521"/>
                    <a:pt x="7293" y="3759"/>
                  </a:cubicBezTo>
                  <a:cubicBezTo>
                    <a:pt x="7201" y="3865"/>
                    <a:pt x="7121" y="3971"/>
                    <a:pt x="7028" y="4077"/>
                  </a:cubicBezTo>
                  <a:cubicBezTo>
                    <a:pt x="6856" y="4024"/>
                    <a:pt x="6657" y="3984"/>
                    <a:pt x="6459" y="3984"/>
                  </a:cubicBezTo>
                  <a:cubicBezTo>
                    <a:pt x="5969" y="3984"/>
                    <a:pt x="5519" y="4170"/>
                    <a:pt x="5162" y="4500"/>
                  </a:cubicBezTo>
                  <a:cubicBezTo>
                    <a:pt x="4910" y="4726"/>
                    <a:pt x="4712" y="5030"/>
                    <a:pt x="4553" y="5387"/>
                  </a:cubicBezTo>
                  <a:cubicBezTo>
                    <a:pt x="4248" y="5149"/>
                    <a:pt x="3892" y="5017"/>
                    <a:pt x="3468" y="5017"/>
                  </a:cubicBezTo>
                  <a:cubicBezTo>
                    <a:pt x="3004" y="5017"/>
                    <a:pt x="2595" y="5188"/>
                    <a:pt x="2277" y="5520"/>
                  </a:cubicBezTo>
                  <a:cubicBezTo>
                    <a:pt x="1853" y="5956"/>
                    <a:pt x="1668" y="6632"/>
                    <a:pt x="1575" y="7188"/>
                  </a:cubicBezTo>
                  <a:cubicBezTo>
                    <a:pt x="1443" y="7188"/>
                    <a:pt x="1297" y="7200"/>
                    <a:pt x="1125" y="7240"/>
                  </a:cubicBezTo>
                  <a:cubicBezTo>
                    <a:pt x="807" y="7306"/>
                    <a:pt x="543" y="7505"/>
                    <a:pt x="345" y="7809"/>
                  </a:cubicBezTo>
                  <a:cubicBezTo>
                    <a:pt x="225" y="7994"/>
                    <a:pt x="133" y="8233"/>
                    <a:pt x="80" y="8511"/>
                  </a:cubicBezTo>
                  <a:cubicBezTo>
                    <a:pt x="0" y="8908"/>
                    <a:pt x="0" y="9252"/>
                    <a:pt x="0" y="9344"/>
                  </a:cubicBezTo>
                  <a:cubicBezTo>
                    <a:pt x="0" y="9689"/>
                    <a:pt x="278" y="9967"/>
                    <a:pt x="622" y="9967"/>
                  </a:cubicBezTo>
                  <a:lnTo>
                    <a:pt x="1800" y="9967"/>
                  </a:lnTo>
                  <a:cubicBezTo>
                    <a:pt x="1668" y="10880"/>
                    <a:pt x="1695" y="12429"/>
                    <a:pt x="1880" y="13514"/>
                  </a:cubicBezTo>
                  <a:cubicBezTo>
                    <a:pt x="2092" y="14745"/>
                    <a:pt x="2687" y="16889"/>
                    <a:pt x="2898" y="17538"/>
                  </a:cubicBezTo>
                  <a:cubicBezTo>
                    <a:pt x="2925" y="17630"/>
                    <a:pt x="2965" y="17750"/>
                    <a:pt x="2992" y="17868"/>
                  </a:cubicBezTo>
                  <a:cubicBezTo>
                    <a:pt x="3163" y="18477"/>
                    <a:pt x="3415" y="19391"/>
                    <a:pt x="4010" y="20105"/>
                  </a:cubicBezTo>
                  <a:cubicBezTo>
                    <a:pt x="4739" y="20953"/>
                    <a:pt x="8299" y="23348"/>
                    <a:pt x="8722" y="23612"/>
                  </a:cubicBezTo>
                  <a:cubicBezTo>
                    <a:pt x="8974" y="23771"/>
                    <a:pt x="9054" y="23970"/>
                    <a:pt x="9066" y="24036"/>
                  </a:cubicBezTo>
                  <a:lnTo>
                    <a:pt x="9172" y="25612"/>
                  </a:lnTo>
                  <a:cubicBezTo>
                    <a:pt x="9199" y="25942"/>
                    <a:pt x="9463" y="26194"/>
                    <a:pt x="9795" y="26194"/>
                  </a:cubicBezTo>
                  <a:lnTo>
                    <a:pt x="14837" y="26194"/>
                  </a:lnTo>
                  <a:cubicBezTo>
                    <a:pt x="14864" y="26197"/>
                    <a:pt x="14890" y="26198"/>
                    <a:pt x="14917" y="26198"/>
                  </a:cubicBezTo>
                  <a:cubicBezTo>
                    <a:pt x="15009" y="26198"/>
                    <a:pt x="15102" y="26179"/>
                    <a:pt x="15195" y="26127"/>
                  </a:cubicBezTo>
                  <a:cubicBezTo>
                    <a:pt x="15261" y="26101"/>
                    <a:pt x="15354" y="26035"/>
                    <a:pt x="15419" y="25942"/>
                  </a:cubicBezTo>
                  <a:cubicBezTo>
                    <a:pt x="15499" y="26035"/>
                    <a:pt x="15592" y="26101"/>
                    <a:pt x="15658" y="26127"/>
                  </a:cubicBezTo>
                  <a:cubicBezTo>
                    <a:pt x="15751" y="26180"/>
                    <a:pt x="15843" y="26194"/>
                    <a:pt x="15936" y="26194"/>
                  </a:cubicBezTo>
                  <a:lnTo>
                    <a:pt x="21058" y="26194"/>
                  </a:lnTo>
                  <a:cubicBezTo>
                    <a:pt x="21375" y="26194"/>
                    <a:pt x="21654" y="25942"/>
                    <a:pt x="21667" y="25612"/>
                  </a:cubicBezTo>
                  <a:lnTo>
                    <a:pt x="21772" y="24036"/>
                  </a:lnTo>
                  <a:cubicBezTo>
                    <a:pt x="21799" y="23970"/>
                    <a:pt x="21878" y="23771"/>
                    <a:pt x="22130" y="23612"/>
                  </a:cubicBezTo>
                  <a:cubicBezTo>
                    <a:pt x="22554" y="23348"/>
                    <a:pt x="26114" y="20953"/>
                    <a:pt x="26842" y="20105"/>
                  </a:cubicBezTo>
                  <a:cubicBezTo>
                    <a:pt x="27437" y="19391"/>
                    <a:pt x="27689" y="18477"/>
                    <a:pt x="27861" y="17868"/>
                  </a:cubicBezTo>
                  <a:cubicBezTo>
                    <a:pt x="27887" y="17750"/>
                    <a:pt x="27928" y="17630"/>
                    <a:pt x="27954" y="17538"/>
                  </a:cubicBezTo>
                  <a:cubicBezTo>
                    <a:pt x="28152" y="16889"/>
                    <a:pt x="28761" y="14745"/>
                    <a:pt x="28973" y="13514"/>
                  </a:cubicBezTo>
                  <a:cubicBezTo>
                    <a:pt x="29198" y="12203"/>
                    <a:pt x="29184" y="10205"/>
                    <a:pt x="28946" y="9477"/>
                  </a:cubicBezTo>
                  <a:cubicBezTo>
                    <a:pt x="28854" y="9173"/>
                    <a:pt x="28761" y="8894"/>
                    <a:pt x="28642" y="8670"/>
                  </a:cubicBezTo>
                  <a:cubicBezTo>
                    <a:pt x="28443" y="8286"/>
                    <a:pt x="28178" y="8074"/>
                    <a:pt x="27834" y="8047"/>
                  </a:cubicBezTo>
                  <a:cubicBezTo>
                    <a:pt x="27742" y="8047"/>
                    <a:pt x="27649" y="8047"/>
                    <a:pt x="27570" y="8061"/>
                  </a:cubicBezTo>
                  <a:cubicBezTo>
                    <a:pt x="27358" y="7743"/>
                    <a:pt x="27054" y="7558"/>
                    <a:pt x="26670" y="7558"/>
                  </a:cubicBezTo>
                  <a:cubicBezTo>
                    <a:pt x="26246" y="7558"/>
                    <a:pt x="25902" y="7809"/>
                    <a:pt x="25664" y="8259"/>
                  </a:cubicBezTo>
                  <a:lnTo>
                    <a:pt x="25664" y="8233"/>
                  </a:lnTo>
                  <a:cubicBezTo>
                    <a:pt x="25558" y="7809"/>
                    <a:pt x="25439" y="7386"/>
                    <a:pt x="25293" y="6976"/>
                  </a:cubicBezTo>
                  <a:cubicBezTo>
                    <a:pt x="25280" y="6962"/>
                    <a:pt x="25280" y="6949"/>
                    <a:pt x="25280" y="6935"/>
                  </a:cubicBezTo>
                  <a:lnTo>
                    <a:pt x="29648" y="6935"/>
                  </a:lnTo>
                  <a:cubicBezTo>
                    <a:pt x="29966" y="6935"/>
                    <a:pt x="30243" y="6697"/>
                    <a:pt x="30257" y="6367"/>
                  </a:cubicBezTo>
                  <a:cubicBezTo>
                    <a:pt x="30257" y="6340"/>
                    <a:pt x="30296" y="5785"/>
                    <a:pt x="30204" y="5202"/>
                  </a:cubicBezTo>
                  <a:cubicBezTo>
                    <a:pt x="30137" y="4832"/>
                    <a:pt x="30031" y="4514"/>
                    <a:pt x="29886" y="4262"/>
                  </a:cubicBezTo>
                  <a:cubicBezTo>
                    <a:pt x="29581" y="3773"/>
                    <a:pt x="29172" y="3627"/>
                    <a:pt x="28893" y="3587"/>
                  </a:cubicBezTo>
                  <a:cubicBezTo>
                    <a:pt x="28801" y="3574"/>
                    <a:pt x="28718" y="3568"/>
                    <a:pt x="28640" y="3568"/>
                  </a:cubicBezTo>
                  <a:cubicBezTo>
                    <a:pt x="28563" y="3568"/>
                    <a:pt x="28490" y="3574"/>
                    <a:pt x="28417" y="3587"/>
                  </a:cubicBezTo>
                  <a:lnTo>
                    <a:pt x="28417" y="3534"/>
                  </a:lnTo>
                  <a:cubicBezTo>
                    <a:pt x="28298" y="2634"/>
                    <a:pt x="28033" y="1959"/>
                    <a:pt x="27636" y="1523"/>
                  </a:cubicBezTo>
                  <a:cubicBezTo>
                    <a:pt x="27292" y="1165"/>
                    <a:pt x="26842" y="967"/>
                    <a:pt x="26339" y="967"/>
                  </a:cubicBezTo>
                  <a:cubicBezTo>
                    <a:pt x="25849" y="967"/>
                    <a:pt x="25399" y="1138"/>
                    <a:pt x="25042" y="1482"/>
                  </a:cubicBezTo>
                  <a:cubicBezTo>
                    <a:pt x="24790" y="1708"/>
                    <a:pt x="24592" y="2012"/>
                    <a:pt x="24433" y="2370"/>
                  </a:cubicBezTo>
                  <a:cubicBezTo>
                    <a:pt x="24128" y="2118"/>
                    <a:pt x="23772" y="1985"/>
                    <a:pt x="23348" y="1985"/>
                  </a:cubicBezTo>
                  <a:cubicBezTo>
                    <a:pt x="22884" y="1985"/>
                    <a:pt x="22474" y="2171"/>
                    <a:pt x="22157" y="2502"/>
                  </a:cubicBezTo>
                  <a:cubicBezTo>
                    <a:pt x="21548" y="1973"/>
                    <a:pt x="20872" y="1535"/>
                    <a:pt x="20158" y="1165"/>
                  </a:cubicBezTo>
                  <a:cubicBezTo>
                    <a:pt x="20145" y="1152"/>
                    <a:pt x="20131" y="1138"/>
                    <a:pt x="20105" y="1138"/>
                  </a:cubicBezTo>
                  <a:cubicBezTo>
                    <a:pt x="20092" y="1126"/>
                    <a:pt x="20092" y="1126"/>
                    <a:pt x="20078" y="1126"/>
                  </a:cubicBezTo>
                  <a:cubicBezTo>
                    <a:pt x="19774" y="967"/>
                    <a:pt x="19469" y="834"/>
                    <a:pt x="19166" y="715"/>
                  </a:cubicBezTo>
                  <a:cubicBezTo>
                    <a:pt x="18848" y="596"/>
                    <a:pt x="18543" y="490"/>
                    <a:pt x="18225" y="397"/>
                  </a:cubicBezTo>
                  <a:cubicBezTo>
                    <a:pt x="18146" y="371"/>
                    <a:pt x="18066" y="358"/>
                    <a:pt x="17987" y="331"/>
                  </a:cubicBezTo>
                  <a:lnTo>
                    <a:pt x="17948" y="331"/>
                  </a:lnTo>
                  <a:cubicBezTo>
                    <a:pt x="17895" y="318"/>
                    <a:pt x="17828" y="291"/>
                    <a:pt x="17763" y="278"/>
                  </a:cubicBezTo>
                  <a:lnTo>
                    <a:pt x="17736" y="278"/>
                  </a:lnTo>
                  <a:cubicBezTo>
                    <a:pt x="17696" y="265"/>
                    <a:pt x="17657" y="252"/>
                    <a:pt x="17616" y="252"/>
                  </a:cubicBezTo>
                  <a:lnTo>
                    <a:pt x="17590" y="238"/>
                  </a:lnTo>
                  <a:lnTo>
                    <a:pt x="17551" y="238"/>
                  </a:lnTo>
                  <a:cubicBezTo>
                    <a:pt x="17524" y="226"/>
                    <a:pt x="17511" y="226"/>
                    <a:pt x="17484" y="212"/>
                  </a:cubicBezTo>
                  <a:lnTo>
                    <a:pt x="17471" y="212"/>
                  </a:lnTo>
                  <a:cubicBezTo>
                    <a:pt x="17418" y="199"/>
                    <a:pt x="17366" y="199"/>
                    <a:pt x="17299" y="185"/>
                  </a:cubicBezTo>
                  <a:cubicBezTo>
                    <a:pt x="17286" y="185"/>
                    <a:pt x="17286" y="173"/>
                    <a:pt x="17272" y="173"/>
                  </a:cubicBezTo>
                  <a:cubicBezTo>
                    <a:pt x="17233" y="173"/>
                    <a:pt x="17193" y="159"/>
                    <a:pt x="17154" y="159"/>
                  </a:cubicBezTo>
                  <a:lnTo>
                    <a:pt x="17113" y="146"/>
                  </a:lnTo>
                  <a:cubicBezTo>
                    <a:pt x="17061" y="132"/>
                    <a:pt x="17008" y="132"/>
                    <a:pt x="16942" y="120"/>
                  </a:cubicBezTo>
                  <a:cubicBezTo>
                    <a:pt x="16902" y="120"/>
                    <a:pt x="16863" y="106"/>
                    <a:pt x="16822" y="106"/>
                  </a:cubicBezTo>
                  <a:lnTo>
                    <a:pt x="16796" y="106"/>
                  </a:lnTo>
                  <a:cubicBezTo>
                    <a:pt x="16425" y="53"/>
                    <a:pt x="16042" y="14"/>
                    <a:pt x="156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46"/>
            <p:cNvSpPr/>
            <p:nvPr/>
          </p:nvSpPr>
          <p:spPr>
            <a:xfrm>
              <a:off x="5891249" y="4019607"/>
              <a:ext cx="306916" cy="155842"/>
            </a:xfrm>
            <a:custGeom>
              <a:avLst/>
              <a:gdLst/>
              <a:ahLst/>
              <a:cxnLst/>
              <a:rect l="l" t="t" r="r" b="b"/>
              <a:pathLst>
                <a:path w="9333" h="4739" extrusionOk="0">
                  <a:moveTo>
                    <a:pt x="54" y="4739"/>
                  </a:moveTo>
                  <a:lnTo>
                    <a:pt x="9200" y="4739"/>
                  </a:lnTo>
                  <a:cubicBezTo>
                    <a:pt x="9200" y="4739"/>
                    <a:pt x="9333" y="2741"/>
                    <a:pt x="8366" y="2608"/>
                  </a:cubicBezTo>
                  <a:cubicBezTo>
                    <a:pt x="7386" y="2489"/>
                    <a:pt x="7386" y="3521"/>
                    <a:pt x="7386" y="3521"/>
                  </a:cubicBezTo>
                  <a:cubicBezTo>
                    <a:pt x="7386" y="3521"/>
                    <a:pt x="7691" y="0"/>
                    <a:pt x="5891" y="0"/>
                  </a:cubicBezTo>
                  <a:cubicBezTo>
                    <a:pt x="4091" y="0"/>
                    <a:pt x="4144" y="3270"/>
                    <a:pt x="4144" y="3270"/>
                  </a:cubicBezTo>
                  <a:cubicBezTo>
                    <a:pt x="4144" y="3270"/>
                    <a:pt x="4329" y="1020"/>
                    <a:pt x="2900" y="1020"/>
                  </a:cubicBezTo>
                  <a:cubicBezTo>
                    <a:pt x="1471" y="1020"/>
                    <a:pt x="1563" y="3561"/>
                    <a:pt x="1563" y="3561"/>
                  </a:cubicBezTo>
                  <a:cubicBezTo>
                    <a:pt x="1563" y="3561"/>
                    <a:pt x="1391" y="3085"/>
                    <a:pt x="689" y="3230"/>
                  </a:cubicBezTo>
                  <a:cubicBezTo>
                    <a:pt x="1" y="3389"/>
                    <a:pt x="54" y="4726"/>
                    <a:pt x="54" y="4726"/>
                  </a:cubicBezTo>
                  <a:close/>
                </a:path>
              </a:pathLst>
            </a:custGeom>
            <a:solidFill>
              <a:srgbClr val="92D3D1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46"/>
            <p:cNvSpPr/>
            <p:nvPr/>
          </p:nvSpPr>
          <p:spPr>
            <a:xfrm>
              <a:off x="5237489" y="4118855"/>
              <a:ext cx="307343" cy="155842"/>
            </a:xfrm>
            <a:custGeom>
              <a:avLst/>
              <a:gdLst/>
              <a:ahLst/>
              <a:cxnLst/>
              <a:rect l="l" t="t" r="r" b="b"/>
              <a:pathLst>
                <a:path w="9346" h="4739" extrusionOk="0">
                  <a:moveTo>
                    <a:pt x="54" y="4738"/>
                  </a:moveTo>
                  <a:lnTo>
                    <a:pt x="9200" y="4738"/>
                  </a:lnTo>
                  <a:cubicBezTo>
                    <a:pt x="9200" y="4738"/>
                    <a:pt x="9345" y="2740"/>
                    <a:pt x="8366" y="2608"/>
                  </a:cubicBezTo>
                  <a:cubicBezTo>
                    <a:pt x="7386" y="2488"/>
                    <a:pt x="7386" y="3521"/>
                    <a:pt x="7386" y="3521"/>
                  </a:cubicBezTo>
                  <a:cubicBezTo>
                    <a:pt x="7386" y="3521"/>
                    <a:pt x="7691" y="0"/>
                    <a:pt x="5891" y="0"/>
                  </a:cubicBezTo>
                  <a:cubicBezTo>
                    <a:pt x="4091" y="0"/>
                    <a:pt x="4144" y="3270"/>
                    <a:pt x="4144" y="3270"/>
                  </a:cubicBezTo>
                  <a:cubicBezTo>
                    <a:pt x="4144" y="3270"/>
                    <a:pt x="4330" y="1020"/>
                    <a:pt x="2900" y="1020"/>
                  </a:cubicBezTo>
                  <a:cubicBezTo>
                    <a:pt x="1471" y="1020"/>
                    <a:pt x="1577" y="3574"/>
                    <a:pt x="1577" y="3574"/>
                  </a:cubicBezTo>
                  <a:cubicBezTo>
                    <a:pt x="1577" y="3574"/>
                    <a:pt x="1391" y="3084"/>
                    <a:pt x="689" y="3230"/>
                  </a:cubicBezTo>
                  <a:cubicBezTo>
                    <a:pt x="1" y="3388"/>
                    <a:pt x="54" y="4726"/>
                    <a:pt x="54" y="4726"/>
                  </a:cubicBezTo>
                  <a:close/>
                </a:path>
              </a:pathLst>
            </a:custGeom>
            <a:solidFill>
              <a:srgbClr val="92D3D1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46"/>
            <p:cNvSpPr/>
            <p:nvPr/>
          </p:nvSpPr>
          <p:spPr>
            <a:xfrm>
              <a:off x="5779834" y="4273778"/>
              <a:ext cx="297741" cy="394850"/>
            </a:xfrm>
            <a:custGeom>
              <a:avLst/>
              <a:gdLst/>
              <a:ahLst/>
              <a:cxnLst/>
              <a:rect l="l" t="t" r="r" b="b"/>
              <a:pathLst>
                <a:path w="9054" h="12007" extrusionOk="0">
                  <a:moveTo>
                    <a:pt x="8935" y="1"/>
                  </a:moveTo>
                  <a:cubicBezTo>
                    <a:pt x="8921" y="133"/>
                    <a:pt x="8909" y="266"/>
                    <a:pt x="8909" y="359"/>
                  </a:cubicBezTo>
                  <a:cubicBezTo>
                    <a:pt x="8909" y="359"/>
                    <a:pt x="8766" y="51"/>
                    <a:pt x="8460" y="51"/>
                  </a:cubicBezTo>
                  <a:cubicBezTo>
                    <a:pt x="8442" y="51"/>
                    <a:pt x="8424" y="52"/>
                    <a:pt x="8406" y="54"/>
                  </a:cubicBezTo>
                  <a:cubicBezTo>
                    <a:pt x="8062" y="80"/>
                    <a:pt x="7863" y="742"/>
                    <a:pt x="7876" y="1656"/>
                  </a:cubicBezTo>
                  <a:cubicBezTo>
                    <a:pt x="7876" y="1656"/>
                    <a:pt x="7801" y="1456"/>
                    <a:pt x="7482" y="1456"/>
                  </a:cubicBezTo>
                  <a:cubicBezTo>
                    <a:pt x="7473" y="1456"/>
                    <a:pt x="7463" y="1456"/>
                    <a:pt x="7453" y="1457"/>
                  </a:cubicBezTo>
                  <a:cubicBezTo>
                    <a:pt x="7109" y="1471"/>
                    <a:pt x="6923" y="2092"/>
                    <a:pt x="6897" y="2727"/>
                  </a:cubicBezTo>
                  <a:cubicBezTo>
                    <a:pt x="6883" y="3377"/>
                    <a:pt x="6314" y="6751"/>
                    <a:pt x="6168" y="7162"/>
                  </a:cubicBezTo>
                  <a:cubicBezTo>
                    <a:pt x="6023" y="7572"/>
                    <a:pt x="5057" y="8247"/>
                    <a:pt x="3614" y="8883"/>
                  </a:cubicBezTo>
                  <a:cubicBezTo>
                    <a:pt x="2476" y="9386"/>
                    <a:pt x="941" y="10245"/>
                    <a:pt x="1" y="12006"/>
                  </a:cubicBezTo>
                  <a:cubicBezTo>
                    <a:pt x="2847" y="11675"/>
                    <a:pt x="5414" y="9730"/>
                    <a:pt x="6923" y="7307"/>
                  </a:cubicBezTo>
                  <a:cubicBezTo>
                    <a:pt x="8353" y="5110"/>
                    <a:pt x="9054" y="2582"/>
                    <a:pt x="8935" y="1"/>
                  </a:cubicBezTo>
                  <a:close/>
                </a:path>
              </a:pathLst>
            </a:custGeom>
            <a:solidFill>
              <a:srgbClr val="EDA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46"/>
            <p:cNvSpPr/>
            <p:nvPr/>
          </p:nvSpPr>
          <p:spPr>
            <a:xfrm>
              <a:off x="5740141" y="4236354"/>
              <a:ext cx="418396" cy="572067"/>
            </a:xfrm>
            <a:custGeom>
              <a:avLst/>
              <a:gdLst/>
              <a:ahLst/>
              <a:cxnLst/>
              <a:rect l="l" t="t" r="r" b="b"/>
              <a:pathLst>
                <a:path w="12723" h="17396" extrusionOk="0">
                  <a:moveTo>
                    <a:pt x="10817" y="1"/>
                  </a:moveTo>
                  <a:cubicBezTo>
                    <a:pt x="10420" y="1"/>
                    <a:pt x="10208" y="650"/>
                    <a:pt x="10142" y="1139"/>
                  </a:cubicBezTo>
                  <a:cubicBezTo>
                    <a:pt x="10261" y="3720"/>
                    <a:pt x="9560" y="6248"/>
                    <a:pt x="8130" y="8445"/>
                  </a:cubicBezTo>
                  <a:cubicBezTo>
                    <a:pt x="6621" y="10868"/>
                    <a:pt x="4054" y="12813"/>
                    <a:pt x="1208" y="13144"/>
                  </a:cubicBezTo>
                  <a:cubicBezTo>
                    <a:pt x="969" y="13607"/>
                    <a:pt x="758" y="14136"/>
                    <a:pt x="612" y="14732"/>
                  </a:cubicBezTo>
                  <a:cubicBezTo>
                    <a:pt x="1" y="17235"/>
                    <a:pt x="53" y="17396"/>
                    <a:pt x="77" y="17396"/>
                  </a:cubicBezTo>
                  <a:cubicBezTo>
                    <a:pt x="80" y="17396"/>
                    <a:pt x="83" y="17392"/>
                    <a:pt x="83" y="17392"/>
                  </a:cubicBezTo>
                  <a:lnTo>
                    <a:pt x="5205" y="17392"/>
                  </a:lnTo>
                  <a:lnTo>
                    <a:pt x="5311" y="15765"/>
                  </a:lnTo>
                  <a:cubicBezTo>
                    <a:pt x="5311" y="15765"/>
                    <a:pt x="5390" y="15248"/>
                    <a:pt x="5946" y="14904"/>
                  </a:cubicBezTo>
                  <a:cubicBezTo>
                    <a:pt x="6502" y="14560"/>
                    <a:pt x="9890" y="12257"/>
                    <a:pt x="10513" y="11529"/>
                  </a:cubicBezTo>
                  <a:cubicBezTo>
                    <a:pt x="11134" y="10788"/>
                    <a:pt x="11333" y="9742"/>
                    <a:pt x="11505" y="9173"/>
                  </a:cubicBezTo>
                  <a:cubicBezTo>
                    <a:pt x="11690" y="8591"/>
                    <a:pt x="12299" y="6460"/>
                    <a:pt x="12511" y="5229"/>
                  </a:cubicBezTo>
                  <a:cubicBezTo>
                    <a:pt x="12723" y="3998"/>
                    <a:pt x="12710" y="2092"/>
                    <a:pt x="12511" y="1497"/>
                  </a:cubicBezTo>
                  <a:cubicBezTo>
                    <a:pt x="12313" y="888"/>
                    <a:pt x="12180" y="504"/>
                    <a:pt x="11928" y="491"/>
                  </a:cubicBezTo>
                  <a:cubicBezTo>
                    <a:pt x="11907" y="488"/>
                    <a:pt x="11886" y="487"/>
                    <a:pt x="11866" y="487"/>
                  </a:cubicBezTo>
                  <a:cubicBezTo>
                    <a:pt x="11664" y="487"/>
                    <a:pt x="11533" y="609"/>
                    <a:pt x="11413" y="874"/>
                  </a:cubicBezTo>
                  <a:cubicBezTo>
                    <a:pt x="11413" y="874"/>
                    <a:pt x="11346" y="1"/>
                    <a:pt x="1081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46"/>
            <p:cNvSpPr/>
            <p:nvPr/>
          </p:nvSpPr>
          <p:spPr>
            <a:xfrm>
              <a:off x="6115428" y="4263814"/>
              <a:ext cx="460" cy="1315"/>
            </a:xfrm>
            <a:custGeom>
              <a:avLst/>
              <a:gdLst/>
              <a:ahLst/>
              <a:cxnLst/>
              <a:rect l="l" t="t" r="r" b="b"/>
              <a:pathLst>
                <a:path w="14" h="40" extrusionOk="0">
                  <a:moveTo>
                    <a:pt x="1" y="0"/>
                  </a:moveTo>
                  <a:lnTo>
                    <a:pt x="1" y="39"/>
                  </a:lnTo>
                  <a:cubicBezTo>
                    <a:pt x="1" y="39"/>
                    <a:pt x="1" y="26"/>
                    <a:pt x="1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46"/>
            <p:cNvSpPr/>
            <p:nvPr/>
          </p:nvSpPr>
          <p:spPr>
            <a:xfrm>
              <a:off x="6086259" y="4263814"/>
              <a:ext cx="29629" cy="177612"/>
            </a:xfrm>
            <a:custGeom>
              <a:avLst/>
              <a:gdLst/>
              <a:ahLst/>
              <a:cxnLst/>
              <a:rect l="l" t="t" r="r" b="b"/>
              <a:pathLst>
                <a:path w="901" h="5401" extrusionOk="0">
                  <a:moveTo>
                    <a:pt x="861" y="0"/>
                  </a:moveTo>
                  <a:cubicBezTo>
                    <a:pt x="847" y="0"/>
                    <a:pt x="835" y="0"/>
                    <a:pt x="821" y="13"/>
                  </a:cubicBezTo>
                  <a:cubicBezTo>
                    <a:pt x="821" y="39"/>
                    <a:pt x="556" y="662"/>
                    <a:pt x="623" y="1866"/>
                  </a:cubicBezTo>
                  <a:cubicBezTo>
                    <a:pt x="689" y="2991"/>
                    <a:pt x="477" y="4142"/>
                    <a:pt x="0" y="5386"/>
                  </a:cubicBezTo>
                  <a:lnTo>
                    <a:pt x="14" y="5386"/>
                  </a:lnTo>
                  <a:cubicBezTo>
                    <a:pt x="41" y="5386"/>
                    <a:pt x="53" y="5386"/>
                    <a:pt x="80" y="5400"/>
                  </a:cubicBezTo>
                  <a:cubicBezTo>
                    <a:pt x="556" y="4142"/>
                    <a:pt x="768" y="2991"/>
                    <a:pt x="702" y="1866"/>
                  </a:cubicBezTo>
                  <a:cubicBezTo>
                    <a:pt x="636" y="675"/>
                    <a:pt x="900" y="53"/>
                    <a:pt x="900" y="53"/>
                  </a:cubicBezTo>
                  <a:lnTo>
                    <a:pt x="900" y="13"/>
                  </a:lnTo>
                  <a:cubicBezTo>
                    <a:pt x="888" y="26"/>
                    <a:pt x="888" y="39"/>
                    <a:pt x="888" y="39"/>
                  </a:cubicBezTo>
                  <a:lnTo>
                    <a:pt x="888" y="0"/>
                  </a:ln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46"/>
            <p:cNvSpPr/>
            <p:nvPr/>
          </p:nvSpPr>
          <p:spPr>
            <a:xfrm>
              <a:off x="6064489" y="4287721"/>
              <a:ext cx="8747" cy="91420"/>
            </a:xfrm>
            <a:custGeom>
              <a:avLst/>
              <a:gdLst/>
              <a:ahLst/>
              <a:cxnLst/>
              <a:rect l="l" t="t" r="r" b="b"/>
              <a:pathLst>
                <a:path w="266" h="2780" extrusionOk="0">
                  <a:moveTo>
                    <a:pt x="173" y="0"/>
                  </a:moveTo>
                  <a:cubicBezTo>
                    <a:pt x="159" y="0"/>
                    <a:pt x="147" y="27"/>
                    <a:pt x="147" y="41"/>
                  </a:cubicBezTo>
                  <a:cubicBezTo>
                    <a:pt x="173" y="450"/>
                    <a:pt x="186" y="768"/>
                    <a:pt x="200" y="1006"/>
                  </a:cubicBezTo>
                  <a:cubicBezTo>
                    <a:pt x="200" y="1338"/>
                    <a:pt x="133" y="2026"/>
                    <a:pt x="1" y="2780"/>
                  </a:cubicBezTo>
                  <a:cubicBezTo>
                    <a:pt x="133" y="2171"/>
                    <a:pt x="226" y="1550"/>
                    <a:pt x="265" y="927"/>
                  </a:cubicBezTo>
                  <a:cubicBezTo>
                    <a:pt x="265" y="689"/>
                    <a:pt x="239" y="398"/>
                    <a:pt x="226" y="41"/>
                  </a:cubicBezTo>
                  <a:cubicBezTo>
                    <a:pt x="212" y="14"/>
                    <a:pt x="200" y="0"/>
                    <a:pt x="186" y="0"/>
                  </a:cubicBezTo>
                  <a:close/>
                </a:path>
              </a:pathLst>
            </a:custGeom>
            <a:solidFill>
              <a:srgbClr val="D79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46"/>
            <p:cNvSpPr/>
            <p:nvPr/>
          </p:nvSpPr>
          <p:spPr>
            <a:xfrm>
              <a:off x="6040976" y="4318173"/>
              <a:ext cx="33115" cy="145417"/>
            </a:xfrm>
            <a:custGeom>
              <a:avLst/>
              <a:gdLst/>
              <a:ahLst/>
              <a:cxnLst/>
              <a:rect l="l" t="t" r="r" b="b"/>
              <a:pathLst>
                <a:path w="1007" h="4422" extrusionOk="0">
                  <a:moveTo>
                    <a:pt x="980" y="1"/>
                  </a:moveTo>
                  <a:cubicBezTo>
                    <a:pt x="941" y="624"/>
                    <a:pt x="848" y="1245"/>
                    <a:pt x="716" y="1854"/>
                  </a:cubicBezTo>
                  <a:cubicBezTo>
                    <a:pt x="557" y="2780"/>
                    <a:pt x="306" y="3813"/>
                    <a:pt x="1" y="4422"/>
                  </a:cubicBezTo>
                  <a:cubicBezTo>
                    <a:pt x="41" y="4382"/>
                    <a:pt x="94" y="4356"/>
                    <a:pt x="133" y="4316"/>
                  </a:cubicBezTo>
                  <a:cubicBezTo>
                    <a:pt x="663" y="3138"/>
                    <a:pt x="1007" y="782"/>
                    <a:pt x="980" y="80"/>
                  </a:cubicBezTo>
                  <a:lnTo>
                    <a:pt x="980" y="1"/>
                  </a:ln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46"/>
            <p:cNvSpPr/>
            <p:nvPr/>
          </p:nvSpPr>
          <p:spPr>
            <a:xfrm>
              <a:off x="6037950" y="4326460"/>
              <a:ext cx="921" cy="177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27" y="27"/>
                    <a:pt x="27" y="54"/>
                    <a:pt x="27" y="54"/>
                  </a:cubicBezTo>
                  <a:lnTo>
                    <a:pt x="27" y="14"/>
                  </a:lnTo>
                  <a:cubicBezTo>
                    <a:pt x="27" y="1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E2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46"/>
            <p:cNvSpPr/>
            <p:nvPr/>
          </p:nvSpPr>
          <p:spPr>
            <a:xfrm>
              <a:off x="6005295" y="4326460"/>
              <a:ext cx="34431" cy="166727"/>
            </a:xfrm>
            <a:custGeom>
              <a:avLst/>
              <a:gdLst/>
              <a:ahLst/>
              <a:cxnLst/>
              <a:rect l="l" t="t" r="r" b="b"/>
              <a:pathLst>
                <a:path w="1047" h="5070" extrusionOk="0">
                  <a:moveTo>
                    <a:pt x="994" y="1"/>
                  </a:moveTo>
                  <a:cubicBezTo>
                    <a:pt x="994" y="1"/>
                    <a:pt x="980" y="1"/>
                    <a:pt x="980" y="14"/>
                  </a:cubicBezTo>
                  <a:lnTo>
                    <a:pt x="980" y="372"/>
                  </a:lnTo>
                  <a:cubicBezTo>
                    <a:pt x="967" y="372"/>
                    <a:pt x="954" y="358"/>
                    <a:pt x="954" y="345"/>
                  </a:cubicBezTo>
                  <a:cubicBezTo>
                    <a:pt x="941" y="504"/>
                    <a:pt x="941" y="702"/>
                    <a:pt x="927" y="914"/>
                  </a:cubicBezTo>
                  <a:lnTo>
                    <a:pt x="954" y="940"/>
                  </a:lnTo>
                  <a:cubicBezTo>
                    <a:pt x="941" y="1086"/>
                    <a:pt x="941" y="1219"/>
                    <a:pt x="914" y="1364"/>
                  </a:cubicBezTo>
                  <a:cubicBezTo>
                    <a:pt x="914" y="1655"/>
                    <a:pt x="914" y="1960"/>
                    <a:pt x="927" y="2211"/>
                  </a:cubicBezTo>
                  <a:cubicBezTo>
                    <a:pt x="941" y="3045"/>
                    <a:pt x="67" y="4937"/>
                    <a:pt x="1" y="5070"/>
                  </a:cubicBezTo>
                  <a:cubicBezTo>
                    <a:pt x="14" y="5070"/>
                    <a:pt x="27" y="5057"/>
                    <a:pt x="27" y="5057"/>
                  </a:cubicBezTo>
                  <a:cubicBezTo>
                    <a:pt x="67" y="5017"/>
                    <a:pt x="106" y="4990"/>
                    <a:pt x="147" y="4951"/>
                  </a:cubicBezTo>
                  <a:cubicBezTo>
                    <a:pt x="371" y="4448"/>
                    <a:pt x="1020" y="2952"/>
                    <a:pt x="994" y="2211"/>
                  </a:cubicBezTo>
                  <a:cubicBezTo>
                    <a:pt x="980" y="1351"/>
                    <a:pt x="1033" y="54"/>
                    <a:pt x="1047" y="40"/>
                  </a:cubicBezTo>
                  <a:cubicBezTo>
                    <a:pt x="1047" y="27"/>
                    <a:pt x="1033" y="14"/>
                    <a:pt x="1020" y="14"/>
                  </a:cubicBezTo>
                  <a:lnTo>
                    <a:pt x="1020" y="54"/>
                  </a:lnTo>
                  <a:cubicBezTo>
                    <a:pt x="1020" y="54"/>
                    <a:pt x="1020" y="27"/>
                    <a:pt x="994" y="1"/>
                  </a:cubicBezTo>
                  <a:close/>
                </a:path>
              </a:pathLst>
            </a:custGeom>
            <a:solidFill>
              <a:srgbClr val="D79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46"/>
            <p:cNvSpPr/>
            <p:nvPr/>
          </p:nvSpPr>
          <p:spPr>
            <a:xfrm>
              <a:off x="5374161" y="4273778"/>
              <a:ext cx="297774" cy="394850"/>
            </a:xfrm>
            <a:custGeom>
              <a:avLst/>
              <a:gdLst/>
              <a:ahLst/>
              <a:cxnLst/>
              <a:rect l="l" t="t" r="r" b="b"/>
              <a:pathLst>
                <a:path w="9055" h="12007" extrusionOk="0">
                  <a:moveTo>
                    <a:pt x="133" y="1"/>
                  </a:moveTo>
                  <a:cubicBezTo>
                    <a:pt x="1" y="2582"/>
                    <a:pt x="716" y="5110"/>
                    <a:pt x="2132" y="7307"/>
                  </a:cubicBezTo>
                  <a:cubicBezTo>
                    <a:pt x="3641" y="9730"/>
                    <a:pt x="6222" y="11675"/>
                    <a:pt x="9054" y="12006"/>
                  </a:cubicBezTo>
                  <a:cubicBezTo>
                    <a:pt x="8128" y="10245"/>
                    <a:pt x="6592" y="9386"/>
                    <a:pt x="5454" y="8883"/>
                  </a:cubicBezTo>
                  <a:cubicBezTo>
                    <a:pt x="4012" y="8247"/>
                    <a:pt x="3045" y="7572"/>
                    <a:pt x="2900" y="7162"/>
                  </a:cubicBezTo>
                  <a:cubicBezTo>
                    <a:pt x="2754" y="6751"/>
                    <a:pt x="2185" y="3377"/>
                    <a:pt x="2159" y="2727"/>
                  </a:cubicBezTo>
                  <a:cubicBezTo>
                    <a:pt x="2145" y="2092"/>
                    <a:pt x="1947" y="1471"/>
                    <a:pt x="1603" y="1457"/>
                  </a:cubicBezTo>
                  <a:cubicBezTo>
                    <a:pt x="1593" y="1456"/>
                    <a:pt x="1583" y="1456"/>
                    <a:pt x="1574" y="1456"/>
                  </a:cubicBezTo>
                  <a:cubicBezTo>
                    <a:pt x="1254" y="1456"/>
                    <a:pt x="1179" y="1656"/>
                    <a:pt x="1179" y="1656"/>
                  </a:cubicBezTo>
                  <a:cubicBezTo>
                    <a:pt x="1192" y="742"/>
                    <a:pt x="1007" y="80"/>
                    <a:pt x="663" y="54"/>
                  </a:cubicBezTo>
                  <a:cubicBezTo>
                    <a:pt x="644" y="52"/>
                    <a:pt x="626" y="51"/>
                    <a:pt x="609" y="51"/>
                  </a:cubicBezTo>
                  <a:cubicBezTo>
                    <a:pt x="301" y="51"/>
                    <a:pt x="147" y="359"/>
                    <a:pt x="147" y="359"/>
                  </a:cubicBezTo>
                  <a:cubicBezTo>
                    <a:pt x="160" y="266"/>
                    <a:pt x="147" y="133"/>
                    <a:pt x="133" y="1"/>
                  </a:cubicBezTo>
                  <a:close/>
                </a:path>
              </a:pathLst>
            </a:custGeom>
            <a:solidFill>
              <a:srgbClr val="EDA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46"/>
            <p:cNvSpPr/>
            <p:nvPr/>
          </p:nvSpPr>
          <p:spPr>
            <a:xfrm>
              <a:off x="5293657" y="4236354"/>
              <a:ext cx="417968" cy="572067"/>
            </a:xfrm>
            <a:custGeom>
              <a:avLst/>
              <a:gdLst/>
              <a:ahLst/>
              <a:cxnLst/>
              <a:rect l="l" t="t" r="r" b="b"/>
              <a:pathLst>
                <a:path w="12710" h="17396" extrusionOk="0">
                  <a:moveTo>
                    <a:pt x="1893" y="1"/>
                  </a:moveTo>
                  <a:cubicBezTo>
                    <a:pt x="1377" y="1"/>
                    <a:pt x="1311" y="874"/>
                    <a:pt x="1311" y="874"/>
                  </a:cubicBezTo>
                  <a:cubicBezTo>
                    <a:pt x="1190" y="609"/>
                    <a:pt x="1059" y="487"/>
                    <a:pt x="847" y="487"/>
                  </a:cubicBezTo>
                  <a:cubicBezTo>
                    <a:pt x="826" y="487"/>
                    <a:pt x="804" y="488"/>
                    <a:pt x="781" y="491"/>
                  </a:cubicBezTo>
                  <a:cubicBezTo>
                    <a:pt x="543" y="504"/>
                    <a:pt x="411" y="888"/>
                    <a:pt x="213" y="1497"/>
                  </a:cubicBezTo>
                  <a:cubicBezTo>
                    <a:pt x="14" y="2092"/>
                    <a:pt x="1" y="3998"/>
                    <a:pt x="213" y="5229"/>
                  </a:cubicBezTo>
                  <a:cubicBezTo>
                    <a:pt x="424" y="6460"/>
                    <a:pt x="1033" y="8591"/>
                    <a:pt x="1205" y="9173"/>
                  </a:cubicBezTo>
                  <a:cubicBezTo>
                    <a:pt x="1390" y="9742"/>
                    <a:pt x="1589" y="10788"/>
                    <a:pt x="2211" y="11529"/>
                  </a:cubicBezTo>
                  <a:cubicBezTo>
                    <a:pt x="2833" y="12257"/>
                    <a:pt x="6208" y="14560"/>
                    <a:pt x="6764" y="14904"/>
                  </a:cubicBezTo>
                  <a:cubicBezTo>
                    <a:pt x="7320" y="15248"/>
                    <a:pt x="7413" y="15765"/>
                    <a:pt x="7413" y="15765"/>
                  </a:cubicBezTo>
                  <a:lnTo>
                    <a:pt x="7519" y="17392"/>
                  </a:lnTo>
                  <a:lnTo>
                    <a:pt x="12628" y="17392"/>
                  </a:lnTo>
                  <a:cubicBezTo>
                    <a:pt x="12628" y="17392"/>
                    <a:pt x="12631" y="17396"/>
                    <a:pt x="12634" y="17396"/>
                  </a:cubicBezTo>
                  <a:cubicBezTo>
                    <a:pt x="12657" y="17396"/>
                    <a:pt x="12709" y="17235"/>
                    <a:pt x="12098" y="14732"/>
                  </a:cubicBezTo>
                  <a:cubicBezTo>
                    <a:pt x="11952" y="14136"/>
                    <a:pt x="11754" y="13607"/>
                    <a:pt x="11502" y="13144"/>
                  </a:cubicBezTo>
                  <a:cubicBezTo>
                    <a:pt x="8670" y="12813"/>
                    <a:pt x="6089" y="10868"/>
                    <a:pt x="4580" y="8445"/>
                  </a:cubicBezTo>
                  <a:cubicBezTo>
                    <a:pt x="3164" y="6248"/>
                    <a:pt x="2449" y="3720"/>
                    <a:pt x="2581" y="1139"/>
                  </a:cubicBezTo>
                  <a:cubicBezTo>
                    <a:pt x="2516" y="650"/>
                    <a:pt x="2304" y="1"/>
                    <a:pt x="1893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46"/>
            <p:cNvSpPr/>
            <p:nvPr/>
          </p:nvSpPr>
          <p:spPr>
            <a:xfrm>
              <a:off x="5336343" y="4263814"/>
              <a:ext cx="428" cy="1315"/>
            </a:xfrm>
            <a:custGeom>
              <a:avLst/>
              <a:gdLst/>
              <a:ahLst/>
              <a:cxnLst/>
              <a:rect l="l" t="t" r="r" b="b"/>
              <a:pathLst>
                <a:path w="13" h="40" extrusionOk="0">
                  <a:moveTo>
                    <a:pt x="13" y="0"/>
                  </a:moveTo>
                  <a:lnTo>
                    <a:pt x="0" y="13"/>
                  </a:lnTo>
                  <a:cubicBezTo>
                    <a:pt x="0" y="26"/>
                    <a:pt x="0" y="39"/>
                    <a:pt x="13" y="39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E2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46"/>
            <p:cNvSpPr/>
            <p:nvPr/>
          </p:nvSpPr>
          <p:spPr>
            <a:xfrm>
              <a:off x="5336343" y="4263814"/>
              <a:ext cx="29629" cy="177612"/>
            </a:xfrm>
            <a:custGeom>
              <a:avLst/>
              <a:gdLst/>
              <a:ahLst/>
              <a:cxnLst/>
              <a:rect l="l" t="t" r="r" b="b"/>
              <a:pathLst>
                <a:path w="901" h="5401" extrusionOk="0">
                  <a:moveTo>
                    <a:pt x="13" y="0"/>
                  </a:moveTo>
                  <a:lnTo>
                    <a:pt x="13" y="39"/>
                  </a:lnTo>
                  <a:cubicBezTo>
                    <a:pt x="0" y="39"/>
                    <a:pt x="0" y="26"/>
                    <a:pt x="0" y="13"/>
                  </a:cubicBezTo>
                  <a:lnTo>
                    <a:pt x="0" y="53"/>
                  </a:lnTo>
                  <a:cubicBezTo>
                    <a:pt x="0" y="53"/>
                    <a:pt x="251" y="675"/>
                    <a:pt x="198" y="1866"/>
                  </a:cubicBezTo>
                  <a:cubicBezTo>
                    <a:pt x="132" y="2991"/>
                    <a:pt x="330" y="4142"/>
                    <a:pt x="821" y="5400"/>
                  </a:cubicBezTo>
                  <a:cubicBezTo>
                    <a:pt x="847" y="5386"/>
                    <a:pt x="860" y="5386"/>
                    <a:pt x="886" y="5386"/>
                  </a:cubicBezTo>
                  <a:lnTo>
                    <a:pt x="900" y="5386"/>
                  </a:lnTo>
                  <a:cubicBezTo>
                    <a:pt x="410" y="4142"/>
                    <a:pt x="212" y="2991"/>
                    <a:pt x="265" y="1866"/>
                  </a:cubicBezTo>
                  <a:cubicBezTo>
                    <a:pt x="330" y="662"/>
                    <a:pt x="79" y="39"/>
                    <a:pt x="66" y="13"/>
                  </a:cubicBezTo>
                  <a:cubicBezTo>
                    <a:pt x="66" y="0"/>
                    <a:pt x="53" y="0"/>
                    <a:pt x="39" y="0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46"/>
            <p:cNvSpPr/>
            <p:nvPr/>
          </p:nvSpPr>
          <p:spPr>
            <a:xfrm>
              <a:off x="5378995" y="4287721"/>
              <a:ext cx="8287" cy="91420"/>
            </a:xfrm>
            <a:custGeom>
              <a:avLst/>
              <a:gdLst/>
              <a:ahLst/>
              <a:cxnLst/>
              <a:rect l="l" t="t" r="r" b="b"/>
              <a:pathLst>
                <a:path w="252" h="2780" extrusionOk="0">
                  <a:moveTo>
                    <a:pt x="80" y="0"/>
                  </a:moveTo>
                  <a:cubicBezTo>
                    <a:pt x="66" y="0"/>
                    <a:pt x="39" y="14"/>
                    <a:pt x="39" y="41"/>
                  </a:cubicBezTo>
                  <a:cubicBezTo>
                    <a:pt x="13" y="398"/>
                    <a:pt x="0" y="689"/>
                    <a:pt x="0" y="927"/>
                  </a:cubicBezTo>
                  <a:cubicBezTo>
                    <a:pt x="39" y="1550"/>
                    <a:pt x="119" y="2171"/>
                    <a:pt x="251" y="2780"/>
                  </a:cubicBezTo>
                  <a:cubicBezTo>
                    <a:pt x="132" y="2026"/>
                    <a:pt x="53" y="1338"/>
                    <a:pt x="66" y="1006"/>
                  </a:cubicBezTo>
                  <a:cubicBezTo>
                    <a:pt x="80" y="768"/>
                    <a:pt x="92" y="450"/>
                    <a:pt x="119" y="41"/>
                  </a:cubicBezTo>
                  <a:cubicBezTo>
                    <a:pt x="119" y="2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D79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46"/>
            <p:cNvSpPr/>
            <p:nvPr/>
          </p:nvSpPr>
          <p:spPr>
            <a:xfrm>
              <a:off x="5378107" y="4318173"/>
              <a:ext cx="33115" cy="145417"/>
            </a:xfrm>
            <a:custGeom>
              <a:avLst/>
              <a:gdLst/>
              <a:ahLst/>
              <a:cxnLst/>
              <a:rect l="l" t="t" r="r" b="b"/>
              <a:pathLst>
                <a:path w="1007" h="4422" extrusionOk="0">
                  <a:moveTo>
                    <a:pt x="27" y="1"/>
                  </a:moveTo>
                  <a:cubicBezTo>
                    <a:pt x="13" y="27"/>
                    <a:pt x="13" y="54"/>
                    <a:pt x="13" y="80"/>
                  </a:cubicBezTo>
                  <a:cubicBezTo>
                    <a:pt x="1" y="782"/>
                    <a:pt x="331" y="3138"/>
                    <a:pt x="874" y="4316"/>
                  </a:cubicBezTo>
                  <a:cubicBezTo>
                    <a:pt x="913" y="4356"/>
                    <a:pt x="954" y="4382"/>
                    <a:pt x="1007" y="4422"/>
                  </a:cubicBezTo>
                  <a:cubicBezTo>
                    <a:pt x="689" y="3813"/>
                    <a:pt x="437" y="2780"/>
                    <a:pt x="278" y="1854"/>
                  </a:cubicBezTo>
                  <a:cubicBezTo>
                    <a:pt x="146" y="1245"/>
                    <a:pt x="66" y="624"/>
                    <a:pt x="27" y="1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46"/>
            <p:cNvSpPr/>
            <p:nvPr/>
          </p:nvSpPr>
          <p:spPr>
            <a:xfrm>
              <a:off x="5412932" y="4326460"/>
              <a:ext cx="888" cy="1776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27" y="1"/>
                  </a:moveTo>
                  <a:cubicBezTo>
                    <a:pt x="13" y="1"/>
                    <a:pt x="13" y="1"/>
                    <a:pt x="0" y="14"/>
                  </a:cubicBezTo>
                  <a:lnTo>
                    <a:pt x="0" y="5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2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46"/>
            <p:cNvSpPr/>
            <p:nvPr/>
          </p:nvSpPr>
          <p:spPr>
            <a:xfrm>
              <a:off x="5412472" y="4326460"/>
              <a:ext cx="32260" cy="164984"/>
            </a:xfrm>
            <a:custGeom>
              <a:avLst/>
              <a:gdLst/>
              <a:ahLst/>
              <a:cxnLst/>
              <a:rect l="l" t="t" r="r" b="b"/>
              <a:pathLst>
                <a:path w="981" h="5017" extrusionOk="0">
                  <a:moveTo>
                    <a:pt x="41" y="1"/>
                  </a:moveTo>
                  <a:lnTo>
                    <a:pt x="14" y="54"/>
                  </a:lnTo>
                  <a:lnTo>
                    <a:pt x="14" y="14"/>
                  </a:lnTo>
                  <a:cubicBezTo>
                    <a:pt x="14" y="14"/>
                    <a:pt x="1" y="27"/>
                    <a:pt x="1" y="40"/>
                  </a:cubicBezTo>
                  <a:cubicBezTo>
                    <a:pt x="1" y="54"/>
                    <a:pt x="14" y="372"/>
                    <a:pt x="27" y="781"/>
                  </a:cubicBezTo>
                  <a:cubicBezTo>
                    <a:pt x="54" y="848"/>
                    <a:pt x="80" y="914"/>
                    <a:pt x="120" y="967"/>
                  </a:cubicBezTo>
                  <a:cubicBezTo>
                    <a:pt x="107" y="464"/>
                    <a:pt x="80" y="40"/>
                    <a:pt x="80" y="40"/>
                  </a:cubicBezTo>
                  <a:cubicBezTo>
                    <a:pt x="80" y="14"/>
                    <a:pt x="67" y="1"/>
                    <a:pt x="41" y="1"/>
                  </a:cubicBezTo>
                  <a:close/>
                  <a:moveTo>
                    <a:pt x="782" y="4673"/>
                  </a:moveTo>
                  <a:lnTo>
                    <a:pt x="782" y="4673"/>
                  </a:lnTo>
                  <a:cubicBezTo>
                    <a:pt x="821" y="4792"/>
                    <a:pt x="862" y="4884"/>
                    <a:pt x="901" y="4951"/>
                  </a:cubicBezTo>
                  <a:cubicBezTo>
                    <a:pt x="927" y="4978"/>
                    <a:pt x="954" y="5004"/>
                    <a:pt x="980" y="5017"/>
                  </a:cubicBezTo>
                  <a:cubicBezTo>
                    <a:pt x="914" y="4911"/>
                    <a:pt x="835" y="4792"/>
                    <a:pt x="782" y="4673"/>
                  </a:cubicBezTo>
                  <a:close/>
                </a:path>
              </a:pathLst>
            </a:custGeom>
            <a:solidFill>
              <a:srgbClr val="D79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46"/>
            <p:cNvSpPr/>
            <p:nvPr/>
          </p:nvSpPr>
          <p:spPr>
            <a:xfrm>
              <a:off x="5936105" y="4224614"/>
              <a:ext cx="112335" cy="65737"/>
            </a:xfrm>
            <a:custGeom>
              <a:avLst/>
              <a:gdLst/>
              <a:ahLst/>
              <a:cxnLst/>
              <a:rect l="l" t="t" r="r" b="b"/>
              <a:pathLst>
                <a:path w="3416" h="1999" extrusionOk="0">
                  <a:moveTo>
                    <a:pt x="610" y="1"/>
                  </a:moveTo>
                  <a:cubicBezTo>
                    <a:pt x="516" y="133"/>
                    <a:pt x="424" y="345"/>
                    <a:pt x="305" y="663"/>
                  </a:cubicBezTo>
                  <a:cubicBezTo>
                    <a:pt x="199" y="927"/>
                    <a:pt x="107" y="1152"/>
                    <a:pt x="1" y="1311"/>
                  </a:cubicBezTo>
                  <a:cubicBezTo>
                    <a:pt x="305" y="1205"/>
                    <a:pt x="543" y="1152"/>
                    <a:pt x="636" y="1139"/>
                  </a:cubicBezTo>
                  <a:cubicBezTo>
                    <a:pt x="901" y="1060"/>
                    <a:pt x="1060" y="1033"/>
                    <a:pt x="1060" y="1033"/>
                  </a:cubicBezTo>
                  <a:cubicBezTo>
                    <a:pt x="1060" y="1033"/>
                    <a:pt x="1337" y="1774"/>
                    <a:pt x="1642" y="1999"/>
                  </a:cubicBezTo>
                  <a:cubicBezTo>
                    <a:pt x="1642" y="1986"/>
                    <a:pt x="1655" y="1972"/>
                    <a:pt x="1668" y="1946"/>
                  </a:cubicBezTo>
                  <a:cubicBezTo>
                    <a:pt x="1866" y="1536"/>
                    <a:pt x="2210" y="1443"/>
                    <a:pt x="2489" y="1443"/>
                  </a:cubicBezTo>
                  <a:cubicBezTo>
                    <a:pt x="2625" y="1394"/>
                    <a:pt x="2771" y="1376"/>
                    <a:pt x="2910" y="1376"/>
                  </a:cubicBezTo>
                  <a:cubicBezTo>
                    <a:pt x="3107" y="1376"/>
                    <a:pt x="3291" y="1412"/>
                    <a:pt x="3415" y="1443"/>
                  </a:cubicBezTo>
                  <a:cubicBezTo>
                    <a:pt x="3375" y="1139"/>
                    <a:pt x="3310" y="848"/>
                    <a:pt x="3243" y="557"/>
                  </a:cubicBezTo>
                  <a:cubicBezTo>
                    <a:pt x="3045" y="689"/>
                    <a:pt x="2634" y="954"/>
                    <a:pt x="2224" y="1007"/>
                  </a:cubicBezTo>
                  <a:cubicBezTo>
                    <a:pt x="2062" y="1075"/>
                    <a:pt x="1884" y="1126"/>
                    <a:pt x="1700" y="1126"/>
                  </a:cubicBezTo>
                  <a:cubicBezTo>
                    <a:pt x="1598" y="1126"/>
                    <a:pt x="1494" y="1110"/>
                    <a:pt x="1390" y="1072"/>
                  </a:cubicBezTo>
                  <a:cubicBezTo>
                    <a:pt x="1007" y="954"/>
                    <a:pt x="821" y="252"/>
                    <a:pt x="610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46"/>
            <p:cNvSpPr/>
            <p:nvPr/>
          </p:nvSpPr>
          <p:spPr>
            <a:xfrm>
              <a:off x="5559601" y="4038319"/>
              <a:ext cx="106219" cy="159755"/>
            </a:xfrm>
            <a:custGeom>
              <a:avLst/>
              <a:gdLst/>
              <a:ahLst/>
              <a:cxnLst/>
              <a:rect l="l" t="t" r="r" b="b"/>
              <a:pathLst>
                <a:path w="3230" h="4858" extrusionOk="0">
                  <a:moveTo>
                    <a:pt x="1470" y="2860"/>
                  </a:moveTo>
                  <a:cubicBezTo>
                    <a:pt x="1509" y="2860"/>
                    <a:pt x="1536" y="2886"/>
                    <a:pt x="1536" y="2939"/>
                  </a:cubicBezTo>
                  <a:cubicBezTo>
                    <a:pt x="1536" y="2978"/>
                    <a:pt x="1496" y="3005"/>
                    <a:pt x="1456" y="3005"/>
                  </a:cubicBezTo>
                  <a:cubicBezTo>
                    <a:pt x="1417" y="3005"/>
                    <a:pt x="1391" y="2978"/>
                    <a:pt x="1391" y="2939"/>
                  </a:cubicBezTo>
                  <a:cubicBezTo>
                    <a:pt x="1391" y="2899"/>
                    <a:pt x="1417" y="2860"/>
                    <a:pt x="1470" y="2860"/>
                  </a:cubicBezTo>
                  <a:close/>
                  <a:moveTo>
                    <a:pt x="2555" y="1"/>
                  </a:moveTo>
                  <a:cubicBezTo>
                    <a:pt x="2303" y="278"/>
                    <a:pt x="2462" y="451"/>
                    <a:pt x="2250" y="755"/>
                  </a:cubicBezTo>
                  <a:lnTo>
                    <a:pt x="2250" y="861"/>
                  </a:lnTo>
                  <a:cubicBezTo>
                    <a:pt x="2238" y="967"/>
                    <a:pt x="2211" y="1060"/>
                    <a:pt x="2185" y="1113"/>
                  </a:cubicBezTo>
                  <a:cubicBezTo>
                    <a:pt x="2105" y="1284"/>
                    <a:pt x="1986" y="1298"/>
                    <a:pt x="1906" y="1298"/>
                  </a:cubicBezTo>
                  <a:cubicBezTo>
                    <a:pt x="1894" y="1298"/>
                    <a:pt x="1894" y="1298"/>
                    <a:pt x="1880" y="1284"/>
                  </a:cubicBezTo>
                  <a:lnTo>
                    <a:pt x="1853" y="1284"/>
                  </a:lnTo>
                  <a:cubicBezTo>
                    <a:pt x="1841" y="1284"/>
                    <a:pt x="1827" y="1272"/>
                    <a:pt x="1814" y="1258"/>
                  </a:cubicBezTo>
                  <a:cubicBezTo>
                    <a:pt x="1747" y="1325"/>
                    <a:pt x="1694" y="1404"/>
                    <a:pt x="1615" y="1483"/>
                  </a:cubicBezTo>
                  <a:lnTo>
                    <a:pt x="1615" y="1510"/>
                  </a:lnTo>
                  <a:cubicBezTo>
                    <a:pt x="1602" y="1575"/>
                    <a:pt x="1536" y="1628"/>
                    <a:pt x="1470" y="1655"/>
                  </a:cubicBezTo>
                  <a:lnTo>
                    <a:pt x="1444" y="1681"/>
                  </a:lnTo>
                  <a:cubicBezTo>
                    <a:pt x="1496" y="1722"/>
                    <a:pt x="1523" y="1787"/>
                    <a:pt x="1509" y="1840"/>
                  </a:cubicBezTo>
                  <a:cubicBezTo>
                    <a:pt x="1498" y="1926"/>
                    <a:pt x="1430" y="1988"/>
                    <a:pt x="1347" y="1988"/>
                  </a:cubicBezTo>
                  <a:cubicBezTo>
                    <a:pt x="1339" y="1988"/>
                    <a:pt x="1332" y="1987"/>
                    <a:pt x="1324" y="1986"/>
                  </a:cubicBezTo>
                  <a:cubicBezTo>
                    <a:pt x="1285" y="1986"/>
                    <a:pt x="1258" y="1973"/>
                    <a:pt x="1232" y="1933"/>
                  </a:cubicBezTo>
                  <a:cubicBezTo>
                    <a:pt x="1099" y="2092"/>
                    <a:pt x="980" y="2237"/>
                    <a:pt x="861" y="2396"/>
                  </a:cubicBezTo>
                  <a:cubicBezTo>
                    <a:pt x="874" y="2516"/>
                    <a:pt x="874" y="2661"/>
                    <a:pt x="847" y="2833"/>
                  </a:cubicBezTo>
                  <a:lnTo>
                    <a:pt x="835" y="2833"/>
                  </a:lnTo>
                  <a:cubicBezTo>
                    <a:pt x="808" y="2820"/>
                    <a:pt x="715" y="2793"/>
                    <a:pt x="583" y="2740"/>
                  </a:cubicBezTo>
                  <a:cubicBezTo>
                    <a:pt x="411" y="2992"/>
                    <a:pt x="265" y="3217"/>
                    <a:pt x="173" y="3416"/>
                  </a:cubicBezTo>
                  <a:cubicBezTo>
                    <a:pt x="0" y="3773"/>
                    <a:pt x="252" y="3892"/>
                    <a:pt x="570" y="3958"/>
                  </a:cubicBezTo>
                  <a:cubicBezTo>
                    <a:pt x="596" y="3919"/>
                    <a:pt x="636" y="3878"/>
                    <a:pt x="689" y="3866"/>
                  </a:cubicBezTo>
                  <a:cubicBezTo>
                    <a:pt x="707" y="3862"/>
                    <a:pt x="723" y="3860"/>
                    <a:pt x="738" y="3860"/>
                  </a:cubicBezTo>
                  <a:cubicBezTo>
                    <a:pt x="823" y="3860"/>
                    <a:pt x="863" y="3921"/>
                    <a:pt x="874" y="4011"/>
                  </a:cubicBezTo>
                  <a:cubicBezTo>
                    <a:pt x="1139" y="4037"/>
                    <a:pt x="1377" y="4090"/>
                    <a:pt x="1456" y="4210"/>
                  </a:cubicBezTo>
                  <a:cubicBezTo>
                    <a:pt x="1642" y="4514"/>
                    <a:pt x="1562" y="4673"/>
                    <a:pt x="1721" y="4858"/>
                  </a:cubicBezTo>
                  <a:cubicBezTo>
                    <a:pt x="1827" y="4554"/>
                    <a:pt x="1906" y="3958"/>
                    <a:pt x="1933" y="3151"/>
                  </a:cubicBezTo>
                  <a:cubicBezTo>
                    <a:pt x="1959" y="2489"/>
                    <a:pt x="2317" y="2225"/>
                    <a:pt x="2741" y="2225"/>
                  </a:cubicBezTo>
                  <a:cubicBezTo>
                    <a:pt x="2863" y="2158"/>
                    <a:pt x="3005" y="2128"/>
                    <a:pt x="3149" y="2128"/>
                  </a:cubicBezTo>
                  <a:cubicBezTo>
                    <a:pt x="3176" y="2128"/>
                    <a:pt x="3203" y="2129"/>
                    <a:pt x="3230" y="2131"/>
                  </a:cubicBezTo>
                  <a:cubicBezTo>
                    <a:pt x="2635" y="1946"/>
                    <a:pt x="2397" y="1272"/>
                    <a:pt x="2714" y="834"/>
                  </a:cubicBezTo>
                  <a:cubicBezTo>
                    <a:pt x="2952" y="504"/>
                    <a:pt x="2794" y="120"/>
                    <a:pt x="2555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46"/>
            <p:cNvSpPr/>
            <p:nvPr/>
          </p:nvSpPr>
          <p:spPr>
            <a:xfrm>
              <a:off x="5545658" y="3988268"/>
              <a:ext cx="433128" cy="642902"/>
            </a:xfrm>
            <a:custGeom>
              <a:avLst/>
              <a:gdLst/>
              <a:ahLst/>
              <a:cxnLst/>
              <a:rect l="l" t="t" r="r" b="b"/>
              <a:pathLst>
                <a:path w="13171" h="19550" extrusionOk="0">
                  <a:moveTo>
                    <a:pt x="5401" y="4209"/>
                  </a:moveTo>
                  <a:cubicBezTo>
                    <a:pt x="5480" y="4209"/>
                    <a:pt x="5521" y="4262"/>
                    <a:pt x="5521" y="4342"/>
                  </a:cubicBezTo>
                  <a:cubicBezTo>
                    <a:pt x="5521" y="4421"/>
                    <a:pt x="5468" y="4461"/>
                    <a:pt x="5388" y="4461"/>
                  </a:cubicBezTo>
                  <a:cubicBezTo>
                    <a:pt x="5309" y="4461"/>
                    <a:pt x="5256" y="4435"/>
                    <a:pt x="5256" y="4355"/>
                  </a:cubicBezTo>
                  <a:cubicBezTo>
                    <a:pt x="5256" y="4276"/>
                    <a:pt x="5322" y="4209"/>
                    <a:pt x="5401" y="4209"/>
                  </a:cubicBezTo>
                  <a:close/>
                  <a:moveTo>
                    <a:pt x="10483" y="5229"/>
                  </a:moveTo>
                  <a:cubicBezTo>
                    <a:pt x="10563" y="5229"/>
                    <a:pt x="10603" y="5295"/>
                    <a:pt x="10603" y="5374"/>
                  </a:cubicBezTo>
                  <a:cubicBezTo>
                    <a:pt x="10603" y="5453"/>
                    <a:pt x="10550" y="5494"/>
                    <a:pt x="10471" y="5494"/>
                  </a:cubicBezTo>
                  <a:cubicBezTo>
                    <a:pt x="10391" y="5494"/>
                    <a:pt x="10338" y="5453"/>
                    <a:pt x="10338" y="5374"/>
                  </a:cubicBezTo>
                  <a:cubicBezTo>
                    <a:pt x="10338" y="5295"/>
                    <a:pt x="10404" y="5229"/>
                    <a:pt x="10483" y="5229"/>
                  </a:cubicBezTo>
                  <a:close/>
                  <a:moveTo>
                    <a:pt x="9068" y="7161"/>
                  </a:moveTo>
                  <a:cubicBezTo>
                    <a:pt x="9121" y="7161"/>
                    <a:pt x="9133" y="7188"/>
                    <a:pt x="9133" y="7227"/>
                  </a:cubicBezTo>
                  <a:cubicBezTo>
                    <a:pt x="9133" y="7280"/>
                    <a:pt x="9107" y="7294"/>
                    <a:pt x="9068" y="7294"/>
                  </a:cubicBezTo>
                  <a:cubicBezTo>
                    <a:pt x="9027" y="7294"/>
                    <a:pt x="9001" y="7280"/>
                    <a:pt x="9001" y="7241"/>
                  </a:cubicBezTo>
                  <a:cubicBezTo>
                    <a:pt x="9001" y="7201"/>
                    <a:pt x="9027" y="7161"/>
                    <a:pt x="9068" y="7161"/>
                  </a:cubicBezTo>
                  <a:close/>
                  <a:moveTo>
                    <a:pt x="4938" y="8868"/>
                  </a:moveTo>
                  <a:cubicBezTo>
                    <a:pt x="5004" y="8868"/>
                    <a:pt x="5030" y="8921"/>
                    <a:pt x="5030" y="8988"/>
                  </a:cubicBezTo>
                  <a:cubicBezTo>
                    <a:pt x="5030" y="9054"/>
                    <a:pt x="4991" y="9094"/>
                    <a:pt x="4924" y="9094"/>
                  </a:cubicBezTo>
                  <a:cubicBezTo>
                    <a:pt x="4859" y="9094"/>
                    <a:pt x="4806" y="9067"/>
                    <a:pt x="4806" y="9001"/>
                  </a:cubicBezTo>
                  <a:cubicBezTo>
                    <a:pt x="4806" y="8921"/>
                    <a:pt x="4872" y="8868"/>
                    <a:pt x="4938" y="8868"/>
                  </a:cubicBezTo>
                  <a:close/>
                  <a:moveTo>
                    <a:pt x="3297" y="9159"/>
                  </a:moveTo>
                  <a:cubicBezTo>
                    <a:pt x="3298" y="9162"/>
                    <a:pt x="3299" y="9165"/>
                    <a:pt x="3300" y="9167"/>
                  </a:cubicBezTo>
                  <a:lnTo>
                    <a:pt x="3300" y="9167"/>
                  </a:lnTo>
                  <a:cubicBezTo>
                    <a:pt x="3299" y="9164"/>
                    <a:pt x="3298" y="9162"/>
                    <a:pt x="3297" y="9159"/>
                  </a:cubicBezTo>
                  <a:close/>
                  <a:moveTo>
                    <a:pt x="7625" y="9715"/>
                  </a:moveTo>
                  <a:cubicBezTo>
                    <a:pt x="7704" y="9715"/>
                    <a:pt x="7744" y="9768"/>
                    <a:pt x="7744" y="9848"/>
                  </a:cubicBezTo>
                  <a:cubicBezTo>
                    <a:pt x="7744" y="9927"/>
                    <a:pt x="7691" y="9967"/>
                    <a:pt x="7612" y="9967"/>
                  </a:cubicBezTo>
                  <a:cubicBezTo>
                    <a:pt x="7532" y="9967"/>
                    <a:pt x="7479" y="9941"/>
                    <a:pt x="7479" y="9861"/>
                  </a:cubicBezTo>
                  <a:cubicBezTo>
                    <a:pt x="7479" y="9782"/>
                    <a:pt x="7545" y="9715"/>
                    <a:pt x="7625" y="9715"/>
                  </a:cubicBezTo>
                  <a:close/>
                  <a:moveTo>
                    <a:pt x="5295" y="11992"/>
                  </a:moveTo>
                  <a:cubicBezTo>
                    <a:pt x="5348" y="11992"/>
                    <a:pt x="5362" y="12018"/>
                    <a:pt x="5362" y="12059"/>
                  </a:cubicBezTo>
                  <a:cubicBezTo>
                    <a:pt x="5362" y="12111"/>
                    <a:pt x="5335" y="12124"/>
                    <a:pt x="5295" y="12124"/>
                  </a:cubicBezTo>
                  <a:cubicBezTo>
                    <a:pt x="5256" y="12124"/>
                    <a:pt x="5229" y="12111"/>
                    <a:pt x="5229" y="12071"/>
                  </a:cubicBezTo>
                  <a:cubicBezTo>
                    <a:pt x="5229" y="12032"/>
                    <a:pt x="5256" y="11992"/>
                    <a:pt x="5295" y="11992"/>
                  </a:cubicBezTo>
                  <a:close/>
                  <a:moveTo>
                    <a:pt x="7863" y="13660"/>
                  </a:moveTo>
                  <a:cubicBezTo>
                    <a:pt x="7942" y="13660"/>
                    <a:pt x="7982" y="13712"/>
                    <a:pt x="7982" y="13792"/>
                  </a:cubicBezTo>
                  <a:cubicBezTo>
                    <a:pt x="7982" y="13871"/>
                    <a:pt x="7929" y="13912"/>
                    <a:pt x="7850" y="13912"/>
                  </a:cubicBezTo>
                  <a:cubicBezTo>
                    <a:pt x="7771" y="13912"/>
                    <a:pt x="7718" y="13885"/>
                    <a:pt x="7718" y="13806"/>
                  </a:cubicBezTo>
                  <a:cubicBezTo>
                    <a:pt x="7718" y="13726"/>
                    <a:pt x="7783" y="13660"/>
                    <a:pt x="7863" y="13660"/>
                  </a:cubicBezTo>
                  <a:close/>
                  <a:moveTo>
                    <a:pt x="10616" y="14639"/>
                  </a:moveTo>
                  <a:cubicBezTo>
                    <a:pt x="10682" y="14639"/>
                    <a:pt x="10709" y="14679"/>
                    <a:pt x="10709" y="14745"/>
                  </a:cubicBezTo>
                  <a:cubicBezTo>
                    <a:pt x="10709" y="14812"/>
                    <a:pt x="10669" y="14851"/>
                    <a:pt x="10603" y="14851"/>
                  </a:cubicBezTo>
                  <a:cubicBezTo>
                    <a:pt x="10536" y="14851"/>
                    <a:pt x="10483" y="14824"/>
                    <a:pt x="10483" y="14759"/>
                  </a:cubicBezTo>
                  <a:cubicBezTo>
                    <a:pt x="10483" y="14692"/>
                    <a:pt x="10550" y="14639"/>
                    <a:pt x="10616" y="14639"/>
                  </a:cubicBezTo>
                  <a:close/>
                  <a:moveTo>
                    <a:pt x="12363" y="15565"/>
                  </a:moveTo>
                  <a:cubicBezTo>
                    <a:pt x="12416" y="15565"/>
                    <a:pt x="12430" y="15592"/>
                    <a:pt x="12430" y="15645"/>
                  </a:cubicBezTo>
                  <a:cubicBezTo>
                    <a:pt x="12430" y="15685"/>
                    <a:pt x="12403" y="15712"/>
                    <a:pt x="12363" y="15712"/>
                  </a:cubicBezTo>
                  <a:cubicBezTo>
                    <a:pt x="12310" y="15712"/>
                    <a:pt x="12283" y="15685"/>
                    <a:pt x="12283" y="15645"/>
                  </a:cubicBezTo>
                  <a:cubicBezTo>
                    <a:pt x="12283" y="15606"/>
                    <a:pt x="12324" y="15565"/>
                    <a:pt x="12363" y="15565"/>
                  </a:cubicBezTo>
                  <a:close/>
                  <a:moveTo>
                    <a:pt x="10616" y="16651"/>
                  </a:moveTo>
                  <a:cubicBezTo>
                    <a:pt x="10669" y="16651"/>
                    <a:pt x="10682" y="16677"/>
                    <a:pt x="10682" y="16730"/>
                  </a:cubicBezTo>
                  <a:cubicBezTo>
                    <a:pt x="10682" y="16770"/>
                    <a:pt x="10656" y="16797"/>
                    <a:pt x="10616" y="16797"/>
                  </a:cubicBezTo>
                  <a:cubicBezTo>
                    <a:pt x="10577" y="16797"/>
                    <a:pt x="10536" y="16770"/>
                    <a:pt x="10536" y="16730"/>
                  </a:cubicBezTo>
                  <a:cubicBezTo>
                    <a:pt x="10536" y="16691"/>
                    <a:pt x="10577" y="16651"/>
                    <a:pt x="10616" y="16651"/>
                  </a:cubicBezTo>
                  <a:close/>
                  <a:moveTo>
                    <a:pt x="4766" y="0"/>
                  </a:moveTo>
                  <a:cubicBezTo>
                    <a:pt x="4435" y="27"/>
                    <a:pt x="4104" y="67"/>
                    <a:pt x="3773" y="120"/>
                  </a:cubicBezTo>
                  <a:cubicBezTo>
                    <a:pt x="3971" y="292"/>
                    <a:pt x="4144" y="503"/>
                    <a:pt x="4342" y="702"/>
                  </a:cubicBezTo>
                  <a:cubicBezTo>
                    <a:pt x="4792" y="1152"/>
                    <a:pt x="4779" y="1841"/>
                    <a:pt x="4753" y="2356"/>
                  </a:cubicBezTo>
                  <a:cubicBezTo>
                    <a:pt x="4766" y="2397"/>
                    <a:pt x="4766" y="2423"/>
                    <a:pt x="4753" y="2462"/>
                  </a:cubicBezTo>
                  <a:lnTo>
                    <a:pt x="4753" y="2542"/>
                  </a:lnTo>
                  <a:cubicBezTo>
                    <a:pt x="4728" y="3032"/>
                    <a:pt x="4881" y="3605"/>
                    <a:pt x="4343" y="3605"/>
                  </a:cubicBezTo>
                  <a:cubicBezTo>
                    <a:pt x="4314" y="3605"/>
                    <a:pt x="4283" y="3604"/>
                    <a:pt x="4250" y="3600"/>
                  </a:cubicBezTo>
                  <a:cubicBezTo>
                    <a:pt x="4183" y="3667"/>
                    <a:pt x="4097" y="3697"/>
                    <a:pt x="3969" y="3697"/>
                  </a:cubicBezTo>
                  <a:cubicBezTo>
                    <a:pt x="3945" y="3697"/>
                    <a:pt x="3919" y="3696"/>
                    <a:pt x="3892" y="3694"/>
                  </a:cubicBezTo>
                  <a:lnTo>
                    <a:pt x="3892" y="3694"/>
                  </a:lnTo>
                  <a:cubicBezTo>
                    <a:pt x="3971" y="3720"/>
                    <a:pt x="4065" y="3759"/>
                    <a:pt x="4144" y="3799"/>
                  </a:cubicBezTo>
                  <a:cubicBezTo>
                    <a:pt x="4176" y="3793"/>
                    <a:pt x="4208" y="3789"/>
                    <a:pt x="4241" y="3789"/>
                  </a:cubicBezTo>
                  <a:cubicBezTo>
                    <a:pt x="4398" y="3789"/>
                    <a:pt x="4557" y="3868"/>
                    <a:pt x="4633" y="4011"/>
                  </a:cubicBezTo>
                  <a:cubicBezTo>
                    <a:pt x="4686" y="4103"/>
                    <a:pt x="4713" y="4209"/>
                    <a:pt x="4686" y="4315"/>
                  </a:cubicBezTo>
                  <a:cubicBezTo>
                    <a:pt x="4700" y="4342"/>
                    <a:pt x="4713" y="4355"/>
                    <a:pt x="4726" y="4382"/>
                  </a:cubicBezTo>
                  <a:cubicBezTo>
                    <a:pt x="5018" y="4950"/>
                    <a:pt x="5362" y="5533"/>
                    <a:pt x="5468" y="6129"/>
                  </a:cubicBezTo>
                  <a:cubicBezTo>
                    <a:pt x="5480" y="6155"/>
                    <a:pt x="5494" y="6168"/>
                    <a:pt x="5507" y="6195"/>
                  </a:cubicBezTo>
                  <a:lnTo>
                    <a:pt x="5521" y="6195"/>
                  </a:lnTo>
                  <a:cubicBezTo>
                    <a:pt x="5586" y="6300"/>
                    <a:pt x="5653" y="6433"/>
                    <a:pt x="5692" y="6592"/>
                  </a:cubicBezTo>
                  <a:lnTo>
                    <a:pt x="5679" y="6592"/>
                  </a:lnTo>
                  <a:cubicBezTo>
                    <a:pt x="5653" y="6592"/>
                    <a:pt x="5586" y="6592"/>
                    <a:pt x="5494" y="6579"/>
                  </a:cubicBezTo>
                  <a:cubicBezTo>
                    <a:pt x="5480" y="6724"/>
                    <a:pt x="5454" y="6870"/>
                    <a:pt x="5401" y="7015"/>
                  </a:cubicBezTo>
                  <a:cubicBezTo>
                    <a:pt x="5309" y="7280"/>
                    <a:pt x="5163" y="7479"/>
                    <a:pt x="4991" y="7664"/>
                  </a:cubicBezTo>
                  <a:cubicBezTo>
                    <a:pt x="5018" y="7664"/>
                    <a:pt x="5044" y="7677"/>
                    <a:pt x="5057" y="7677"/>
                  </a:cubicBezTo>
                  <a:cubicBezTo>
                    <a:pt x="5136" y="7717"/>
                    <a:pt x="5189" y="7809"/>
                    <a:pt x="5176" y="7903"/>
                  </a:cubicBezTo>
                  <a:cubicBezTo>
                    <a:pt x="5163" y="7982"/>
                    <a:pt x="5097" y="8048"/>
                    <a:pt x="5018" y="8061"/>
                  </a:cubicBezTo>
                  <a:cubicBezTo>
                    <a:pt x="5057" y="8167"/>
                    <a:pt x="5004" y="8286"/>
                    <a:pt x="4912" y="8326"/>
                  </a:cubicBezTo>
                  <a:cubicBezTo>
                    <a:pt x="4898" y="8330"/>
                    <a:pt x="4884" y="8332"/>
                    <a:pt x="4869" y="8332"/>
                  </a:cubicBezTo>
                  <a:cubicBezTo>
                    <a:pt x="4785" y="8332"/>
                    <a:pt x="4696" y="8270"/>
                    <a:pt x="4673" y="8180"/>
                  </a:cubicBezTo>
                  <a:cubicBezTo>
                    <a:pt x="4643" y="8219"/>
                    <a:pt x="4594" y="8239"/>
                    <a:pt x="4543" y="8239"/>
                  </a:cubicBezTo>
                  <a:cubicBezTo>
                    <a:pt x="4506" y="8239"/>
                    <a:pt x="4469" y="8229"/>
                    <a:pt x="4435" y="8206"/>
                  </a:cubicBezTo>
                  <a:cubicBezTo>
                    <a:pt x="4421" y="8194"/>
                    <a:pt x="4395" y="8180"/>
                    <a:pt x="4382" y="8153"/>
                  </a:cubicBezTo>
                  <a:cubicBezTo>
                    <a:pt x="4104" y="8353"/>
                    <a:pt x="3800" y="8538"/>
                    <a:pt x="3521" y="8762"/>
                  </a:cubicBezTo>
                  <a:cubicBezTo>
                    <a:pt x="3495" y="8803"/>
                    <a:pt x="3469" y="8842"/>
                    <a:pt x="3429" y="8868"/>
                  </a:cubicBezTo>
                  <a:cubicBezTo>
                    <a:pt x="3448" y="8860"/>
                    <a:pt x="3468" y="8857"/>
                    <a:pt x="3488" y="8857"/>
                  </a:cubicBezTo>
                  <a:cubicBezTo>
                    <a:pt x="3571" y="8857"/>
                    <a:pt x="3662" y="8916"/>
                    <a:pt x="3694" y="9001"/>
                  </a:cubicBezTo>
                  <a:cubicBezTo>
                    <a:pt x="3733" y="9106"/>
                    <a:pt x="3668" y="9226"/>
                    <a:pt x="3574" y="9265"/>
                  </a:cubicBezTo>
                  <a:cubicBezTo>
                    <a:pt x="3546" y="9279"/>
                    <a:pt x="3516" y="9286"/>
                    <a:pt x="3486" y="9286"/>
                  </a:cubicBezTo>
                  <a:cubicBezTo>
                    <a:pt x="3407" y="9286"/>
                    <a:pt x="3331" y="9240"/>
                    <a:pt x="3300" y="9167"/>
                  </a:cubicBezTo>
                  <a:lnTo>
                    <a:pt x="3300" y="9167"/>
                  </a:lnTo>
                  <a:cubicBezTo>
                    <a:pt x="3334" y="9258"/>
                    <a:pt x="3295" y="9360"/>
                    <a:pt x="3218" y="9411"/>
                  </a:cubicBezTo>
                  <a:cubicBezTo>
                    <a:pt x="3189" y="9423"/>
                    <a:pt x="3159" y="9429"/>
                    <a:pt x="3130" y="9429"/>
                  </a:cubicBezTo>
                  <a:cubicBezTo>
                    <a:pt x="3064" y="9429"/>
                    <a:pt x="3002" y="9400"/>
                    <a:pt x="2966" y="9345"/>
                  </a:cubicBezTo>
                  <a:cubicBezTo>
                    <a:pt x="2966" y="9345"/>
                    <a:pt x="2966" y="9332"/>
                    <a:pt x="2953" y="9332"/>
                  </a:cubicBezTo>
                  <a:cubicBezTo>
                    <a:pt x="2847" y="9477"/>
                    <a:pt x="2768" y="9623"/>
                    <a:pt x="2715" y="9768"/>
                  </a:cubicBezTo>
                  <a:cubicBezTo>
                    <a:pt x="2754" y="9782"/>
                    <a:pt x="2780" y="9795"/>
                    <a:pt x="2807" y="9835"/>
                  </a:cubicBezTo>
                  <a:cubicBezTo>
                    <a:pt x="2860" y="9914"/>
                    <a:pt x="2807" y="10033"/>
                    <a:pt x="2741" y="10112"/>
                  </a:cubicBezTo>
                  <a:cubicBezTo>
                    <a:pt x="2688" y="10192"/>
                    <a:pt x="2621" y="10271"/>
                    <a:pt x="2542" y="10351"/>
                  </a:cubicBezTo>
                  <a:cubicBezTo>
                    <a:pt x="2489" y="10536"/>
                    <a:pt x="2463" y="10708"/>
                    <a:pt x="2410" y="10867"/>
                  </a:cubicBezTo>
                  <a:lnTo>
                    <a:pt x="2450" y="10906"/>
                  </a:lnTo>
                  <a:cubicBezTo>
                    <a:pt x="2476" y="11000"/>
                    <a:pt x="2410" y="11092"/>
                    <a:pt x="2344" y="11159"/>
                  </a:cubicBezTo>
                  <a:cubicBezTo>
                    <a:pt x="2371" y="11542"/>
                    <a:pt x="2768" y="11873"/>
                    <a:pt x="2503" y="12085"/>
                  </a:cubicBezTo>
                  <a:cubicBezTo>
                    <a:pt x="2441" y="12135"/>
                    <a:pt x="2391" y="12158"/>
                    <a:pt x="2345" y="12158"/>
                  </a:cubicBezTo>
                  <a:cubicBezTo>
                    <a:pt x="2293" y="12158"/>
                    <a:pt x="2248" y="12128"/>
                    <a:pt x="2198" y="12071"/>
                  </a:cubicBezTo>
                  <a:cubicBezTo>
                    <a:pt x="2185" y="12111"/>
                    <a:pt x="2171" y="12151"/>
                    <a:pt x="2132" y="12177"/>
                  </a:cubicBezTo>
                  <a:cubicBezTo>
                    <a:pt x="2068" y="12230"/>
                    <a:pt x="2017" y="12253"/>
                    <a:pt x="1972" y="12253"/>
                  </a:cubicBezTo>
                  <a:cubicBezTo>
                    <a:pt x="1811" y="12253"/>
                    <a:pt x="1716" y="11959"/>
                    <a:pt x="1324" y="11609"/>
                  </a:cubicBezTo>
                  <a:cubicBezTo>
                    <a:pt x="1259" y="11621"/>
                    <a:pt x="1179" y="11621"/>
                    <a:pt x="1113" y="11621"/>
                  </a:cubicBezTo>
                  <a:cubicBezTo>
                    <a:pt x="1047" y="11688"/>
                    <a:pt x="994" y="11754"/>
                    <a:pt x="927" y="11820"/>
                  </a:cubicBezTo>
                  <a:cubicBezTo>
                    <a:pt x="848" y="11900"/>
                    <a:pt x="768" y="11965"/>
                    <a:pt x="689" y="12045"/>
                  </a:cubicBezTo>
                  <a:cubicBezTo>
                    <a:pt x="650" y="12085"/>
                    <a:pt x="597" y="12111"/>
                    <a:pt x="557" y="12151"/>
                  </a:cubicBezTo>
                  <a:cubicBezTo>
                    <a:pt x="530" y="12164"/>
                    <a:pt x="518" y="12177"/>
                    <a:pt x="491" y="12191"/>
                  </a:cubicBezTo>
                  <a:cubicBezTo>
                    <a:pt x="477" y="12204"/>
                    <a:pt x="465" y="12217"/>
                    <a:pt x="451" y="12217"/>
                  </a:cubicBezTo>
                  <a:lnTo>
                    <a:pt x="438" y="12230"/>
                  </a:lnTo>
                  <a:cubicBezTo>
                    <a:pt x="424" y="12230"/>
                    <a:pt x="424" y="12230"/>
                    <a:pt x="412" y="12244"/>
                  </a:cubicBezTo>
                  <a:lnTo>
                    <a:pt x="412" y="12217"/>
                  </a:lnTo>
                  <a:cubicBezTo>
                    <a:pt x="451" y="12204"/>
                    <a:pt x="504" y="12164"/>
                    <a:pt x="544" y="12124"/>
                  </a:cubicBezTo>
                  <a:cubicBezTo>
                    <a:pt x="583" y="12098"/>
                    <a:pt x="623" y="12059"/>
                    <a:pt x="676" y="12018"/>
                  </a:cubicBezTo>
                  <a:cubicBezTo>
                    <a:pt x="742" y="11965"/>
                    <a:pt x="809" y="11900"/>
                    <a:pt x="874" y="11820"/>
                  </a:cubicBezTo>
                  <a:cubicBezTo>
                    <a:pt x="809" y="11688"/>
                    <a:pt x="768" y="11542"/>
                    <a:pt x="742" y="11397"/>
                  </a:cubicBezTo>
                  <a:cubicBezTo>
                    <a:pt x="332" y="11609"/>
                    <a:pt x="1" y="12111"/>
                    <a:pt x="147" y="12865"/>
                  </a:cubicBezTo>
                  <a:cubicBezTo>
                    <a:pt x="253" y="12892"/>
                    <a:pt x="332" y="12959"/>
                    <a:pt x="371" y="13064"/>
                  </a:cubicBezTo>
                  <a:cubicBezTo>
                    <a:pt x="424" y="13170"/>
                    <a:pt x="398" y="13303"/>
                    <a:pt x="318" y="13395"/>
                  </a:cubicBezTo>
                  <a:lnTo>
                    <a:pt x="359" y="13474"/>
                  </a:lnTo>
                  <a:cubicBezTo>
                    <a:pt x="451" y="13474"/>
                    <a:pt x="557" y="13501"/>
                    <a:pt x="623" y="13580"/>
                  </a:cubicBezTo>
                  <a:cubicBezTo>
                    <a:pt x="623" y="13580"/>
                    <a:pt x="636" y="13594"/>
                    <a:pt x="636" y="13607"/>
                  </a:cubicBezTo>
                  <a:cubicBezTo>
                    <a:pt x="927" y="13368"/>
                    <a:pt x="1192" y="12998"/>
                    <a:pt x="1351" y="12985"/>
                  </a:cubicBezTo>
                  <a:cubicBezTo>
                    <a:pt x="1362" y="12981"/>
                    <a:pt x="1372" y="12980"/>
                    <a:pt x="1381" y="12980"/>
                  </a:cubicBezTo>
                  <a:cubicBezTo>
                    <a:pt x="1405" y="12980"/>
                    <a:pt x="1425" y="12992"/>
                    <a:pt x="1444" y="13011"/>
                  </a:cubicBezTo>
                  <a:lnTo>
                    <a:pt x="1457" y="13011"/>
                  </a:lnTo>
                  <a:cubicBezTo>
                    <a:pt x="1483" y="13011"/>
                    <a:pt x="1497" y="13011"/>
                    <a:pt x="1510" y="13024"/>
                  </a:cubicBezTo>
                  <a:cubicBezTo>
                    <a:pt x="1603" y="12945"/>
                    <a:pt x="1668" y="12892"/>
                    <a:pt x="1721" y="12892"/>
                  </a:cubicBezTo>
                  <a:cubicBezTo>
                    <a:pt x="1729" y="12891"/>
                    <a:pt x="1736" y="12891"/>
                    <a:pt x="1742" y="12891"/>
                  </a:cubicBezTo>
                  <a:cubicBezTo>
                    <a:pt x="1963" y="12891"/>
                    <a:pt x="1787" y="13310"/>
                    <a:pt x="1735" y="13567"/>
                  </a:cubicBezTo>
                  <a:lnTo>
                    <a:pt x="1735" y="13739"/>
                  </a:lnTo>
                  <a:cubicBezTo>
                    <a:pt x="1735" y="13753"/>
                    <a:pt x="1748" y="13765"/>
                    <a:pt x="1748" y="13765"/>
                  </a:cubicBezTo>
                  <a:cubicBezTo>
                    <a:pt x="1815" y="13792"/>
                    <a:pt x="1894" y="13792"/>
                    <a:pt x="1973" y="13792"/>
                  </a:cubicBezTo>
                  <a:cubicBezTo>
                    <a:pt x="1986" y="13753"/>
                    <a:pt x="1986" y="13726"/>
                    <a:pt x="2000" y="13686"/>
                  </a:cubicBezTo>
                  <a:cubicBezTo>
                    <a:pt x="2031" y="13611"/>
                    <a:pt x="2083" y="13577"/>
                    <a:pt x="2138" y="13577"/>
                  </a:cubicBezTo>
                  <a:cubicBezTo>
                    <a:pt x="2246" y="13577"/>
                    <a:pt x="2366" y="13709"/>
                    <a:pt x="2357" y="13912"/>
                  </a:cubicBezTo>
                  <a:lnTo>
                    <a:pt x="2357" y="13951"/>
                  </a:lnTo>
                  <a:cubicBezTo>
                    <a:pt x="2371" y="13977"/>
                    <a:pt x="2371" y="14004"/>
                    <a:pt x="2383" y="14017"/>
                  </a:cubicBezTo>
                  <a:lnTo>
                    <a:pt x="2423" y="14136"/>
                  </a:lnTo>
                  <a:cubicBezTo>
                    <a:pt x="2470" y="14126"/>
                    <a:pt x="2527" y="14115"/>
                    <a:pt x="2582" y="14115"/>
                  </a:cubicBezTo>
                  <a:cubicBezTo>
                    <a:pt x="2667" y="14115"/>
                    <a:pt x="2748" y="14140"/>
                    <a:pt x="2780" y="14229"/>
                  </a:cubicBezTo>
                  <a:cubicBezTo>
                    <a:pt x="2847" y="14374"/>
                    <a:pt x="2715" y="14441"/>
                    <a:pt x="2556" y="14441"/>
                  </a:cubicBezTo>
                  <a:cubicBezTo>
                    <a:pt x="2635" y="14560"/>
                    <a:pt x="2727" y="14639"/>
                    <a:pt x="2900" y="14653"/>
                  </a:cubicBezTo>
                  <a:cubicBezTo>
                    <a:pt x="3006" y="14600"/>
                    <a:pt x="3138" y="14520"/>
                    <a:pt x="3283" y="14414"/>
                  </a:cubicBezTo>
                  <a:cubicBezTo>
                    <a:pt x="3416" y="14321"/>
                    <a:pt x="3562" y="14268"/>
                    <a:pt x="3707" y="14215"/>
                  </a:cubicBezTo>
                  <a:cubicBezTo>
                    <a:pt x="3615" y="14083"/>
                    <a:pt x="3535" y="13924"/>
                    <a:pt x="3495" y="13712"/>
                  </a:cubicBezTo>
                  <a:lnTo>
                    <a:pt x="3495" y="13712"/>
                  </a:lnTo>
                  <a:cubicBezTo>
                    <a:pt x="3495" y="13712"/>
                    <a:pt x="3919" y="13712"/>
                    <a:pt x="4223" y="13991"/>
                  </a:cubicBezTo>
                  <a:cubicBezTo>
                    <a:pt x="4250" y="14017"/>
                    <a:pt x="4276" y="14044"/>
                    <a:pt x="4289" y="14070"/>
                  </a:cubicBezTo>
                  <a:cubicBezTo>
                    <a:pt x="4430" y="14043"/>
                    <a:pt x="4576" y="14031"/>
                    <a:pt x="4723" y="14031"/>
                  </a:cubicBezTo>
                  <a:cubicBezTo>
                    <a:pt x="5655" y="14031"/>
                    <a:pt x="6651" y="14515"/>
                    <a:pt x="6936" y="14732"/>
                  </a:cubicBezTo>
                  <a:cubicBezTo>
                    <a:pt x="7280" y="14983"/>
                    <a:pt x="8009" y="15301"/>
                    <a:pt x="8803" y="15473"/>
                  </a:cubicBezTo>
                  <a:cubicBezTo>
                    <a:pt x="8816" y="15420"/>
                    <a:pt x="8842" y="15380"/>
                    <a:pt x="8882" y="15341"/>
                  </a:cubicBezTo>
                  <a:cubicBezTo>
                    <a:pt x="8936" y="15287"/>
                    <a:pt x="9017" y="15260"/>
                    <a:pt x="9099" y="15260"/>
                  </a:cubicBezTo>
                  <a:cubicBezTo>
                    <a:pt x="9158" y="15260"/>
                    <a:pt x="9216" y="15273"/>
                    <a:pt x="9266" y="15301"/>
                  </a:cubicBezTo>
                  <a:cubicBezTo>
                    <a:pt x="9345" y="15367"/>
                    <a:pt x="9385" y="15473"/>
                    <a:pt x="9372" y="15579"/>
                  </a:cubicBezTo>
                  <a:cubicBezTo>
                    <a:pt x="9398" y="15579"/>
                    <a:pt x="9412" y="15592"/>
                    <a:pt x="9438" y="15592"/>
                  </a:cubicBezTo>
                  <a:cubicBezTo>
                    <a:pt x="9465" y="15583"/>
                    <a:pt x="9494" y="15579"/>
                    <a:pt x="9523" y="15579"/>
                  </a:cubicBezTo>
                  <a:cubicBezTo>
                    <a:pt x="9583" y="15579"/>
                    <a:pt x="9645" y="15597"/>
                    <a:pt x="9689" y="15632"/>
                  </a:cubicBezTo>
                  <a:cubicBezTo>
                    <a:pt x="9769" y="15698"/>
                    <a:pt x="9809" y="15817"/>
                    <a:pt x="9769" y="15923"/>
                  </a:cubicBezTo>
                  <a:cubicBezTo>
                    <a:pt x="9756" y="15936"/>
                    <a:pt x="9742" y="15963"/>
                    <a:pt x="9716" y="15989"/>
                  </a:cubicBezTo>
                  <a:cubicBezTo>
                    <a:pt x="9835" y="16559"/>
                    <a:pt x="9438" y="17577"/>
                    <a:pt x="9227" y="18253"/>
                  </a:cubicBezTo>
                  <a:cubicBezTo>
                    <a:pt x="9279" y="18253"/>
                    <a:pt x="9332" y="18239"/>
                    <a:pt x="9385" y="18239"/>
                  </a:cubicBezTo>
                  <a:lnTo>
                    <a:pt x="9412" y="18239"/>
                  </a:lnTo>
                  <a:cubicBezTo>
                    <a:pt x="9624" y="18239"/>
                    <a:pt x="9862" y="18266"/>
                    <a:pt x="10113" y="18345"/>
                  </a:cubicBezTo>
                  <a:cubicBezTo>
                    <a:pt x="10113" y="18345"/>
                    <a:pt x="9795" y="18954"/>
                    <a:pt x="9174" y="19192"/>
                  </a:cubicBezTo>
                  <a:cubicBezTo>
                    <a:pt x="9068" y="19232"/>
                    <a:pt x="8948" y="19259"/>
                    <a:pt x="8829" y="19271"/>
                  </a:cubicBezTo>
                  <a:cubicBezTo>
                    <a:pt x="8777" y="19365"/>
                    <a:pt x="8724" y="19457"/>
                    <a:pt x="8657" y="19550"/>
                  </a:cubicBezTo>
                  <a:cubicBezTo>
                    <a:pt x="10365" y="18954"/>
                    <a:pt x="11874" y="17895"/>
                    <a:pt x="13012" y="16545"/>
                  </a:cubicBezTo>
                  <a:cubicBezTo>
                    <a:pt x="12933" y="16188"/>
                    <a:pt x="12813" y="15565"/>
                    <a:pt x="12839" y="15062"/>
                  </a:cubicBezTo>
                  <a:cubicBezTo>
                    <a:pt x="12853" y="14533"/>
                    <a:pt x="13171" y="13951"/>
                    <a:pt x="13131" y="13607"/>
                  </a:cubicBezTo>
                  <a:cubicBezTo>
                    <a:pt x="12933" y="13594"/>
                    <a:pt x="12694" y="13541"/>
                    <a:pt x="12456" y="13421"/>
                  </a:cubicBezTo>
                  <a:cubicBezTo>
                    <a:pt x="12218" y="13514"/>
                    <a:pt x="11953" y="13633"/>
                    <a:pt x="11648" y="13686"/>
                  </a:cubicBezTo>
                  <a:cubicBezTo>
                    <a:pt x="11440" y="13751"/>
                    <a:pt x="11215" y="13800"/>
                    <a:pt x="10962" y="13800"/>
                  </a:cubicBezTo>
                  <a:cubicBezTo>
                    <a:pt x="10701" y="13800"/>
                    <a:pt x="10410" y="13748"/>
                    <a:pt x="10074" y="13607"/>
                  </a:cubicBezTo>
                  <a:cubicBezTo>
                    <a:pt x="9041" y="13170"/>
                    <a:pt x="9160" y="11992"/>
                    <a:pt x="9636" y="10880"/>
                  </a:cubicBezTo>
                  <a:cubicBezTo>
                    <a:pt x="9610" y="10827"/>
                    <a:pt x="9597" y="10761"/>
                    <a:pt x="9597" y="10695"/>
                  </a:cubicBezTo>
                  <a:cubicBezTo>
                    <a:pt x="9571" y="10497"/>
                    <a:pt x="9624" y="10258"/>
                    <a:pt x="9795" y="10165"/>
                  </a:cubicBezTo>
                  <a:cubicBezTo>
                    <a:pt x="9862" y="10126"/>
                    <a:pt x="9941" y="10112"/>
                    <a:pt x="10021" y="10112"/>
                  </a:cubicBezTo>
                  <a:lnTo>
                    <a:pt x="10219" y="9795"/>
                  </a:lnTo>
                  <a:cubicBezTo>
                    <a:pt x="10391" y="9530"/>
                    <a:pt x="10589" y="9318"/>
                    <a:pt x="10801" y="9133"/>
                  </a:cubicBezTo>
                  <a:lnTo>
                    <a:pt x="10801" y="9133"/>
                  </a:lnTo>
                  <a:cubicBezTo>
                    <a:pt x="10794" y="9133"/>
                    <a:pt x="10788" y="9133"/>
                    <a:pt x="10781" y="9133"/>
                  </a:cubicBezTo>
                  <a:cubicBezTo>
                    <a:pt x="10446" y="9133"/>
                    <a:pt x="10178" y="8800"/>
                    <a:pt x="10086" y="8670"/>
                  </a:cubicBezTo>
                  <a:cubicBezTo>
                    <a:pt x="9954" y="8471"/>
                    <a:pt x="10603" y="8339"/>
                    <a:pt x="10775" y="7915"/>
                  </a:cubicBezTo>
                  <a:cubicBezTo>
                    <a:pt x="10656" y="7611"/>
                    <a:pt x="10616" y="7294"/>
                    <a:pt x="10642" y="7003"/>
                  </a:cubicBezTo>
                  <a:cubicBezTo>
                    <a:pt x="10550" y="6500"/>
                    <a:pt x="10801" y="6353"/>
                    <a:pt x="11145" y="5891"/>
                  </a:cubicBezTo>
                  <a:cubicBezTo>
                    <a:pt x="11330" y="5665"/>
                    <a:pt x="11582" y="5586"/>
                    <a:pt x="11847" y="5559"/>
                  </a:cubicBezTo>
                  <a:cubicBezTo>
                    <a:pt x="12112" y="5453"/>
                    <a:pt x="12416" y="5453"/>
                    <a:pt x="12694" y="5427"/>
                  </a:cubicBezTo>
                  <a:lnTo>
                    <a:pt x="12813" y="5348"/>
                  </a:lnTo>
                  <a:cubicBezTo>
                    <a:pt x="12933" y="5215"/>
                    <a:pt x="12945" y="5003"/>
                    <a:pt x="12892" y="4765"/>
                  </a:cubicBezTo>
                  <a:lnTo>
                    <a:pt x="12892" y="4765"/>
                  </a:lnTo>
                  <a:cubicBezTo>
                    <a:pt x="12847" y="5013"/>
                    <a:pt x="12735" y="5252"/>
                    <a:pt x="12556" y="5252"/>
                  </a:cubicBezTo>
                  <a:cubicBezTo>
                    <a:pt x="12525" y="5252"/>
                    <a:pt x="12491" y="5245"/>
                    <a:pt x="12456" y="5229"/>
                  </a:cubicBezTo>
                  <a:cubicBezTo>
                    <a:pt x="12430" y="5215"/>
                    <a:pt x="12416" y="5202"/>
                    <a:pt x="12389" y="5189"/>
                  </a:cubicBezTo>
                  <a:cubicBezTo>
                    <a:pt x="12341" y="5286"/>
                    <a:pt x="12272" y="5347"/>
                    <a:pt x="12181" y="5347"/>
                  </a:cubicBezTo>
                  <a:cubicBezTo>
                    <a:pt x="12147" y="5347"/>
                    <a:pt x="12111" y="5339"/>
                    <a:pt x="12072" y="5321"/>
                  </a:cubicBezTo>
                  <a:cubicBezTo>
                    <a:pt x="11728" y="5136"/>
                    <a:pt x="12072" y="5321"/>
                    <a:pt x="11344" y="5017"/>
                  </a:cubicBezTo>
                  <a:cubicBezTo>
                    <a:pt x="10947" y="4858"/>
                    <a:pt x="10947" y="4594"/>
                    <a:pt x="11053" y="4262"/>
                  </a:cubicBezTo>
                  <a:cubicBezTo>
                    <a:pt x="11000" y="4236"/>
                    <a:pt x="10960" y="4197"/>
                    <a:pt x="10921" y="4156"/>
                  </a:cubicBezTo>
                  <a:cubicBezTo>
                    <a:pt x="10921" y="4156"/>
                    <a:pt x="11000" y="4103"/>
                    <a:pt x="11119" y="4038"/>
                  </a:cubicBezTo>
                  <a:cubicBezTo>
                    <a:pt x="11212" y="3799"/>
                    <a:pt x="11304" y="3547"/>
                    <a:pt x="11344" y="3256"/>
                  </a:cubicBezTo>
                  <a:cubicBezTo>
                    <a:pt x="11445" y="2604"/>
                    <a:pt x="11614" y="2477"/>
                    <a:pt x="11712" y="2477"/>
                  </a:cubicBezTo>
                  <a:cubicBezTo>
                    <a:pt x="11744" y="2477"/>
                    <a:pt x="11768" y="2490"/>
                    <a:pt x="11780" y="2502"/>
                  </a:cubicBezTo>
                  <a:cubicBezTo>
                    <a:pt x="11807" y="2529"/>
                    <a:pt x="11847" y="2555"/>
                    <a:pt x="11874" y="2595"/>
                  </a:cubicBezTo>
                  <a:cubicBezTo>
                    <a:pt x="11900" y="2529"/>
                    <a:pt x="11927" y="2489"/>
                    <a:pt x="11953" y="2449"/>
                  </a:cubicBezTo>
                  <a:cubicBezTo>
                    <a:pt x="11344" y="1920"/>
                    <a:pt x="10669" y="1456"/>
                    <a:pt x="9941" y="1073"/>
                  </a:cubicBezTo>
                  <a:lnTo>
                    <a:pt x="9941" y="1073"/>
                  </a:lnTo>
                  <a:cubicBezTo>
                    <a:pt x="9980" y="1271"/>
                    <a:pt x="10021" y="1589"/>
                    <a:pt x="10033" y="2065"/>
                  </a:cubicBezTo>
                  <a:cubicBezTo>
                    <a:pt x="10033" y="2330"/>
                    <a:pt x="10033" y="2582"/>
                    <a:pt x="10021" y="2833"/>
                  </a:cubicBezTo>
                  <a:cubicBezTo>
                    <a:pt x="10166" y="2833"/>
                    <a:pt x="10338" y="2873"/>
                    <a:pt x="10524" y="2926"/>
                  </a:cubicBezTo>
                  <a:cubicBezTo>
                    <a:pt x="10524" y="2926"/>
                    <a:pt x="10365" y="3217"/>
                    <a:pt x="10060" y="3482"/>
                  </a:cubicBezTo>
                  <a:lnTo>
                    <a:pt x="10047" y="3482"/>
                  </a:lnTo>
                  <a:cubicBezTo>
                    <a:pt x="9954" y="3561"/>
                    <a:pt x="9848" y="3641"/>
                    <a:pt x="9729" y="3694"/>
                  </a:cubicBezTo>
                  <a:cubicBezTo>
                    <a:pt x="9557" y="3945"/>
                    <a:pt x="9306" y="4144"/>
                    <a:pt x="8922" y="4302"/>
                  </a:cubicBezTo>
                  <a:cubicBezTo>
                    <a:pt x="8895" y="4315"/>
                    <a:pt x="8856" y="4329"/>
                    <a:pt x="8829" y="4355"/>
                  </a:cubicBezTo>
                  <a:cubicBezTo>
                    <a:pt x="8816" y="4408"/>
                    <a:pt x="8789" y="4461"/>
                    <a:pt x="8750" y="4500"/>
                  </a:cubicBezTo>
                  <a:cubicBezTo>
                    <a:pt x="8683" y="4567"/>
                    <a:pt x="8604" y="4606"/>
                    <a:pt x="8512" y="4633"/>
                  </a:cubicBezTo>
                  <a:cubicBezTo>
                    <a:pt x="8090" y="5234"/>
                    <a:pt x="8519" y="6265"/>
                    <a:pt x="7800" y="6265"/>
                  </a:cubicBezTo>
                  <a:cubicBezTo>
                    <a:pt x="7774" y="6265"/>
                    <a:pt x="7747" y="6264"/>
                    <a:pt x="7718" y="6261"/>
                  </a:cubicBezTo>
                  <a:cubicBezTo>
                    <a:pt x="7649" y="6318"/>
                    <a:pt x="7550" y="6356"/>
                    <a:pt x="7412" y="6356"/>
                  </a:cubicBezTo>
                  <a:cubicBezTo>
                    <a:pt x="7391" y="6356"/>
                    <a:pt x="7370" y="6355"/>
                    <a:pt x="7347" y="6353"/>
                  </a:cubicBezTo>
                  <a:cubicBezTo>
                    <a:pt x="6645" y="6288"/>
                    <a:pt x="6315" y="5268"/>
                    <a:pt x="6156" y="4408"/>
                  </a:cubicBezTo>
                  <a:cubicBezTo>
                    <a:pt x="6103" y="4315"/>
                    <a:pt x="6089" y="4209"/>
                    <a:pt x="6116" y="4117"/>
                  </a:cubicBezTo>
                  <a:cubicBezTo>
                    <a:pt x="6076" y="3852"/>
                    <a:pt x="6050" y="3614"/>
                    <a:pt x="6036" y="3442"/>
                  </a:cubicBezTo>
                  <a:cubicBezTo>
                    <a:pt x="5983" y="2688"/>
                    <a:pt x="6063" y="2171"/>
                    <a:pt x="5335" y="2065"/>
                  </a:cubicBezTo>
                  <a:cubicBezTo>
                    <a:pt x="4951" y="1999"/>
                    <a:pt x="4554" y="1086"/>
                    <a:pt x="4686" y="464"/>
                  </a:cubicBezTo>
                  <a:cubicBezTo>
                    <a:pt x="4633" y="450"/>
                    <a:pt x="4594" y="424"/>
                    <a:pt x="4568" y="385"/>
                  </a:cubicBezTo>
                  <a:cubicBezTo>
                    <a:pt x="4515" y="305"/>
                    <a:pt x="4527" y="199"/>
                    <a:pt x="4594" y="120"/>
                  </a:cubicBezTo>
                  <a:cubicBezTo>
                    <a:pt x="4633" y="67"/>
                    <a:pt x="4700" y="27"/>
                    <a:pt x="4766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46"/>
            <p:cNvSpPr/>
            <p:nvPr/>
          </p:nvSpPr>
          <p:spPr>
            <a:xfrm>
              <a:off x="5577458" y="4364311"/>
              <a:ext cx="7005" cy="10063"/>
            </a:xfrm>
            <a:custGeom>
              <a:avLst/>
              <a:gdLst/>
              <a:ahLst/>
              <a:cxnLst/>
              <a:rect l="l" t="t" r="r" b="b"/>
              <a:pathLst>
                <a:path w="213" h="306" extrusionOk="0">
                  <a:moveTo>
                    <a:pt x="66" y="1"/>
                  </a:moveTo>
                  <a:cubicBezTo>
                    <a:pt x="53" y="94"/>
                    <a:pt x="27" y="186"/>
                    <a:pt x="1" y="306"/>
                  </a:cubicBezTo>
                  <a:cubicBezTo>
                    <a:pt x="66" y="226"/>
                    <a:pt x="146" y="147"/>
                    <a:pt x="212" y="54"/>
                  </a:cubicBezTo>
                  <a:cubicBezTo>
                    <a:pt x="159" y="27"/>
                    <a:pt x="119" y="15"/>
                    <a:pt x="66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46"/>
            <p:cNvSpPr/>
            <p:nvPr/>
          </p:nvSpPr>
          <p:spPr>
            <a:xfrm>
              <a:off x="5584857" y="4366942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0"/>
                  </a:move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46"/>
            <p:cNvSpPr/>
            <p:nvPr/>
          </p:nvSpPr>
          <p:spPr>
            <a:xfrm>
              <a:off x="5789009" y="3994352"/>
              <a:ext cx="3913" cy="1776"/>
            </a:xfrm>
            <a:custGeom>
              <a:avLst/>
              <a:gdLst/>
              <a:ahLst/>
              <a:cxnLst/>
              <a:rect l="l" t="t" r="r" b="b"/>
              <a:pathLst>
                <a:path w="119" h="54" extrusionOk="0">
                  <a:moveTo>
                    <a:pt x="13" y="1"/>
                  </a:moveTo>
                  <a:lnTo>
                    <a:pt x="13" y="27"/>
                  </a:lnTo>
                  <a:cubicBezTo>
                    <a:pt x="13" y="27"/>
                    <a:pt x="0" y="27"/>
                    <a:pt x="0" y="41"/>
                  </a:cubicBezTo>
                  <a:cubicBezTo>
                    <a:pt x="39" y="41"/>
                    <a:pt x="66" y="41"/>
                    <a:pt x="106" y="54"/>
                  </a:cubicBezTo>
                  <a:cubicBezTo>
                    <a:pt x="106" y="41"/>
                    <a:pt x="106" y="27"/>
                    <a:pt x="119" y="27"/>
                  </a:cubicBezTo>
                  <a:cubicBezTo>
                    <a:pt x="79" y="14"/>
                    <a:pt x="53" y="14"/>
                    <a:pt x="1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46"/>
            <p:cNvSpPr/>
            <p:nvPr/>
          </p:nvSpPr>
          <p:spPr>
            <a:xfrm>
              <a:off x="5768521" y="3990866"/>
              <a:ext cx="4834" cy="3091"/>
            </a:xfrm>
            <a:custGeom>
              <a:avLst/>
              <a:gdLst/>
              <a:ahLst/>
              <a:cxnLst/>
              <a:rect l="l" t="t" r="r" b="b"/>
              <a:pathLst>
                <a:path w="147" h="94" extrusionOk="0">
                  <a:moveTo>
                    <a:pt x="0" y="1"/>
                  </a:moveTo>
                  <a:cubicBezTo>
                    <a:pt x="14" y="27"/>
                    <a:pt x="27" y="54"/>
                    <a:pt x="27" y="80"/>
                  </a:cubicBezTo>
                  <a:cubicBezTo>
                    <a:pt x="67" y="94"/>
                    <a:pt x="106" y="94"/>
                    <a:pt x="147" y="94"/>
                  </a:cubicBezTo>
                  <a:cubicBezTo>
                    <a:pt x="147" y="67"/>
                    <a:pt x="133" y="41"/>
                    <a:pt x="133" y="15"/>
                  </a:cubicBezTo>
                  <a:cubicBezTo>
                    <a:pt x="94" y="15"/>
                    <a:pt x="41" y="1"/>
                    <a:pt x="0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46"/>
            <p:cNvSpPr/>
            <p:nvPr/>
          </p:nvSpPr>
          <p:spPr>
            <a:xfrm>
              <a:off x="5395931" y="4251153"/>
              <a:ext cx="323884" cy="397876"/>
            </a:xfrm>
            <a:custGeom>
              <a:avLst/>
              <a:gdLst/>
              <a:ahLst/>
              <a:cxnLst/>
              <a:rect l="l" t="t" r="r" b="b"/>
              <a:pathLst>
                <a:path w="9849" h="12099" extrusionOk="0">
                  <a:moveTo>
                    <a:pt x="1656" y="5374"/>
                  </a:moveTo>
                  <a:cubicBezTo>
                    <a:pt x="1695" y="5374"/>
                    <a:pt x="1709" y="5401"/>
                    <a:pt x="1709" y="5441"/>
                  </a:cubicBezTo>
                  <a:cubicBezTo>
                    <a:pt x="1709" y="5494"/>
                    <a:pt x="1682" y="5507"/>
                    <a:pt x="1642" y="5507"/>
                  </a:cubicBezTo>
                  <a:cubicBezTo>
                    <a:pt x="1603" y="5507"/>
                    <a:pt x="1576" y="5494"/>
                    <a:pt x="1576" y="5454"/>
                  </a:cubicBezTo>
                  <a:cubicBezTo>
                    <a:pt x="1576" y="5415"/>
                    <a:pt x="1603" y="5374"/>
                    <a:pt x="1656" y="5374"/>
                  </a:cubicBezTo>
                  <a:close/>
                  <a:moveTo>
                    <a:pt x="5507" y="7718"/>
                  </a:moveTo>
                  <a:cubicBezTo>
                    <a:pt x="5586" y="7718"/>
                    <a:pt x="5626" y="7771"/>
                    <a:pt x="5626" y="7850"/>
                  </a:cubicBezTo>
                  <a:cubicBezTo>
                    <a:pt x="5626" y="7929"/>
                    <a:pt x="5573" y="7969"/>
                    <a:pt x="5494" y="7969"/>
                  </a:cubicBezTo>
                  <a:cubicBezTo>
                    <a:pt x="5415" y="7969"/>
                    <a:pt x="5362" y="7929"/>
                    <a:pt x="5362" y="7850"/>
                  </a:cubicBezTo>
                  <a:cubicBezTo>
                    <a:pt x="5362" y="7771"/>
                    <a:pt x="5427" y="7718"/>
                    <a:pt x="5507" y="7718"/>
                  </a:cubicBezTo>
                  <a:close/>
                  <a:moveTo>
                    <a:pt x="2886" y="7836"/>
                  </a:moveTo>
                  <a:cubicBezTo>
                    <a:pt x="2966" y="7836"/>
                    <a:pt x="3006" y="7889"/>
                    <a:pt x="3006" y="7969"/>
                  </a:cubicBezTo>
                  <a:cubicBezTo>
                    <a:pt x="3006" y="8048"/>
                    <a:pt x="2953" y="8088"/>
                    <a:pt x="2873" y="8088"/>
                  </a:cubicBezTo>
                  <a:cubicBezTo>
                    <a:pt x="2794" y="8088"/>
                    <a:pt x="2741" y="8062"/>
                    <a:pt x="2741" y="7982"/>
                  </a:cubicBezTo>
                  <a:cubicBezTo>
                    <a:pt x="2741" y="7903"/>
                    <a:pt x="2807" y="7836"/>
                    <a:pt x="2886" y="7836"/>
                  </a:cubicBezTo>
                  <a:close/>
                  <a:moveTo>
                    <a:pt x="7757" y="10536"/>
                  </a:moveTo>
                  <a:cubicBezTo>
                    <a:pt x="7824" y="10536"/>
                    <a:pt x="7850" y="10589"/>
                    <a:pt x="7850" y="10656"/>
                  </a:cubicBezTo>
                  <a:cubicBezTo>
                    <a:pt x="7850" y="10722"/>
                    <a:pt x="7810" y="10762"/>
                    <a:pt x="7744" y="10762"/>
                  </a:cubicBezTo>
                  <a:cubicBezTo>
                    <a:pt x="7677" y="10762"/>
                    <a:pt x="7638" y="10735"/>
                    <a:pt x="7638" y="10669"/>
                  </a:cubicBezTo>
                  <a:cubicBezTo>
                    <a:pt x="7638" y="10589"/>
                    <a:pt x="7691" y="10536"/>
                    <a:pt x="7757" y="10536"/>
                  </a:cubicBezTo>
                  <a:close/>
                  <a:moveTo>
                    <a:pt x="213" y="1"/>
                  </a:moveTo>
                  <a:lnTo>
                    <a:pt x="213" y="1"/>
                  </a:lnTo>
                  <a:cubicBezTo>
                    <a:pt x="67" y="662"/>
                    <a:pt x="1" y="1338"/>
                    <a:pt x="1" y="2039"/>
                  </a:cubicBezTo>
                  <a:cubicBezTo>
                    <a:pt x="1" y="7559"/>
                    <a:pt x="4395" y="12032"/>
                    <a:pt x="9848" y="12098"/>
                  </a:cubicBezTo>
                  <a:cubicBezTo>
                    <a:pt x="9716" y="11715"/>
                    <a:pt x="9530" y="11291"/>
                    <a:pt x="9279" y="10960"/>
                  </a:cubicBezTo>
                  <a:cubicBezTo>
                    <a:pt x="8671" y="10179"/>
                    <a:pt x="8551" y="10471"/>
                    <a:pt x="7665" y="9544"/>
                  </a:cubicBezTo>
                  <a:cubicBezTo>
                    <a:pt x="7374" y="9239"/>
                    <a:pt x="7294" y="8895"/>
                    <a:pt x="7294" y="8577"/>
                  </a:cubicBezTo>
                  <a:lnTo>
                    <a:pt x="7215" y="8577"/>
                  </a:lnTo>
                  <a:cubicBezTo>
                    <a:pt x="7095" y="8565"/>
                    <a:pt x="7003" y="8471"/>
                    <a:pt x="6989" y="8353"/>
                  </a:cubicBezTo>
                  <a:cubicBezTo>
                    <a:pt x="6976" y="8247"/>
                    <a:pt x="7056" y="8141"/>
                    <a:pt x="7162" y="8127"/>
                  </a:cubicBezTo>
                  <a:lnTo>
                    <a:pt x="7148" y="8127"/>
                  </a:lnTo>
                  <a:cubicBezTo>
                    <a:pt x="7056" y="8101"/>
                    <a:pt x="6989" y="8009"/>
                    <a:pt x="6976" y="7916"/>
                  </a:cubicBezTo>
                  <a:cubicBezTo>
                    <a:pt x="6976" y="7823"/>
                    <a:pt x="7042" y="7744"/>
                    <a:pt x="7122" y="7718"/>
                  </a:cubicBezTo>
                  <a:cubicBezTo>
                    <a:pt x="7134" y="7716"/>
                    <a:pt x="7146" y="7715"/>
                    <a:pt x="7158" y="7715"/>
                  </a:cubicBezTo>
                  <a:cubicBezTo>
                    <a:pt x="7238" y="7715"/>
                    <a:pt x="7314" y="7754"/>
                    <a:pt x="7360" y="7823"/>
                  </a:cubicBezTo>
                  <a:cubicBezTo>
                    <a:pt x="7374" y="7771"/>
                    <a:pt x="7400" y="7730"/>
                    <a:pt x="7439" y="7691"/>
                  </a:cubicBezTo>
                  <a:cubicBezTo>
                    <a:pt x="7506" y="7439"/>
                    <a:pt x="7545" y="7254"/>
                    <a:pt x="7439" y="7201"/>
                  </a:cubicBezTo>
                  <a:cubicBezTo>
                    <a:pt x="7335" y="7154"/>
                    <a:pt x="7237" y="7147"/>
                    <a:pt x="7145" y="7147"/>
                  </a:cubicBezTo>
                  <a:cubicBezTo>
                    <a:pt x="7110" y="7147"/>
                    <a:pt x="7075" y="7148"/>
                    <a:pt x="7042" y="7148"/>
                  </a:cubicBezTo>
                  <a:cubicBezTo>
                    <a:pt x="6996" y="7152"/>
                    <a:pt x="6950" y="7157"/>
                    <a:pt x="6902" y="7157"/>
                  </a:cubicBezTo>
                  <a:cubicBezTo>
                    <a:pt x="6799" y="7157"/>
                    <a:pt x="6688" y="7137"/>
                    <a:pt x="6553" y="7056"/>
                  </a:cubicBezTo>
                  <a:cubicBezTo>
                    <a:pt x="6209" y="6830"/>
                    <a:pt x="6076" y="6500"/>
                    <a:pt x="4898" y="6368"/>
                  </a:cubicBezTo>
                  <a:cubicBezTo>
                    <a:pt x="4700" y="6354"/>
                    <a:pt x="4541" y="6327"/>
                    <a:pt x="4395" y="6301"/>
                  </a:cubicBezTo>
                  <a:cubicBezTo>
                    <a:pt x="4356" y="6301"/>
                    <a:pt x="4329" y="6288"/>
                    <a:pt x="4289" y="6274"/>
                  </a:cubicBezTo>
                  <a:cubicBezTo>
                    <a:pt x="3654" y="6129"/>
                    <a:pt x="3468" y="5877"/>
                    <a:pt x="2926" y="5309"/>
                  </a:cubicBezTo>
                  <a:cubicBezTo>
                    <a:pt x="2780" y="5163"/>
                    <a:pt x="2648" y="5030"/>
                    <a:pt x="2503" y="4924"/>
                  </a:cubicBezTo>
                  <a:cubicBezTo>
                    <a:pt x="2423" y="4951"/>
                    <a:pt x="2344" y="4965"/>
                    <a:pt x="2251" y="4977"/>
                  </a:cubicBezTo>
                  <a:cubicBezTo>
                    <a:pt x="2053" y="4977"/>
                    <a:pt x="1827" y="4912"/>
                    <a:pt x="1735" y="4739"/>
                  </a:cubicBezTo>
                  <a:cubicBezTo>
                    <a:pt x="1682" y="4620"/>
                    <a:pt x="1695" y="4488"/>
                    <a:pt x="1748" y="4368"/>
                  </a:cubicBezTo>
                  <a:cubicBezTo>
                    <a:pt x="1483" y="4170"/>
                    <a:pt x="1192" y="3945"/>
                    <a:pt x="862" y="3601"/>
                  </a:cubicBezTo>
                  <a:cubicBezTo>
                    <a:pt x="94" y="2807"/>
                    <a:pt x="530" y="1576"/>
                    <a:pt x="21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46"/>
            <p:cNvSpPr/>
            <p:nvPr/>
          </p:nvSpPr>
          <p:spPr>
            <a:xfrm>
              <a:off x="5976159" y="4126682"/>
              <a:ext cx="3058" cy="4834"/>
            </a:xfrm>
            <a:custGeom>
              <a:avLst/>
              <a:gdLst/>
              <a:ahLst/>
              <a:cxnLst/>
              <a:rect l="l" t="t" r="r" b="b"/>
              <a:pathLst>
                <a:path w="93" h="147" extrusionOk="0">
                  <a:moveTo>
                    <a:pt x="0" y="0"/>
                  </a:moveTo>
                  <a:cubicBezTo>
                    <a:pt x="40" y="40"/>
                    <a:pt x="66" y="93"/>
                    <a:pt x="92" y="146"/>
                  </a:cubicBezTo>
                  <a:cubicBezTo>
                    <a:pt x="80" y="93"/>
                    <a:pt x="53" y="53"/>
                    <a:pt x="40" y="14"/>
                  </a:cubicBezTo>
                  <a:cubicBezTo>
                    <a:pt x="27" y="14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46"/>
            <p:cNvSpPr/>
            <p:nvPr/>
          </p:nvSpPr>
          <p:spPr>
            <a:xfrm>
              <a:off x="5585284" y="4360431"/>
              <a:ext cx="7432" cy="6544"/>
            </a:xfrm>
            <a:custGeom>
              <a:avLst/>
              <a:gdLst/>
              <a:ahLst/>
              <a:cxnLst/>
              <a:rect l="l" t="t" r="r" b="b"/>
              <a:pathLst>
                <a:path w="226" h="199" extrusionOk="0">
                  <a:moveTo>
                    <a:pt x="146" y="0"/>
                  </a:moveTo>
                  <a:cubicBezTo>
                    <a:pt x="93" y="66"/>
                    <a:pt x="54" y="133"/>
                    <a:pt x="1" y="198"/>
                  </a:cubicBezTo>
                  <a:cubicBezTo>
                    <a:pt x="80" y="133"/>
                    <a:pt x="160" y="80"/>
                    <a:pt x="225" y="27"/>
                  </a:cubicBezTo>
                  <a:cubicBezTo>
                    <a:pt x="199" y="13"/>
                    <a:pt x="172" y="13"/>
                    <a:pt x="146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46"/>
            <p:cNvSpPr/>
            <p:nvPr/>
          </p:nvSpPr>
          <p:spPr>
            <a:xfrm>
              <a:off x="5585284" y="4360431"/>
              <a:ext cx="7432" cy="6544"/>
            </a:xfrm>
            <a:custGeom>
              <a:avLst/>
              <a:gdLst/>
              <a:ahLst/>
              <a:cxnLst/>
              <a:rect l="l" t="t" r="r" b="b"/>
              <a:pathLst>
                <a:path w="226" h="199" extrusionOk="0">
                  <a:moveTo>
                    <a:pt x="146" y="0"/>
                  </a:moveTo>
                  <a:cubicBezTo>
                    <a:pt x="93" y="66"/>
                    <a:pt x="54" y="133"/>
                    <a:pt x="1" y="198"/>
                  </a:cubicBezTo>
                  <a:cubicBezTo>
                    <a:pt x="80" y="133"/>
                    <a:pt x="160" y="80"/>
                    <a:pt x="225" y="27"/>
                  </a:cubicBezTo>
                  <a:cubicBezTo>
                    <a:pt x="199" y="13"/>
                    <a:pt x="172" y="13"/>
                    <a:pt x="14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46"/>
            <p:cNvSpPr/>
            <p:nvPr/>
          </p:nvSpPr>
          <p:spPr>
            <a:xfrm>
              <a:off x="5635796" y="4527981"/>
              <a:ext cx="97504" cy="121050"/>
            </a:xfrm>
            <a:custGeom>
              <a:avLst/>
              <a:gdLst/>
              <a:ahLst/>
              <a:cxnLst/>
              <a:rect l="l" t="t" r="r" b="b"/>
              <a:pathLst>
                <a:path w="2965" h="3681" extrusionOk="0">
                  <a:moveTo>
                    <a:pt x="159" y="1"/>
                  </a:moveTo>
                  <a:cubicBezTo>
                    <a:pt x="132" y="80"/>
                    <a:pt x="80" y="133"/>
                    <a:pt x="0" y="159"/>
                  </a:cubicBezTo>
                  <a:cubicBezTo>
                    <a:pt x="0" y="477"/>
                    <a:pt x="80" y="821"/>
                    <a:pt x="371" y="1126"/>
                  </a:cubicBezTo>
                  <a:cubicBezTo>
                    <a:pt x="1257" y="2053"/>
                    <a:pt x="1377" y="1761"/>
                    <a:pt x="1985" y="2542"/>
                  </a:cubicBezTo>
                  <a:cubicBezTo>
                    <a:pt x="2236" y="2873"/>
                    <a:pt x="2422" y="3297"/>
                    <a:pt x="2554" y="3680"/>
                  </a:cubicBezTo>
                  <a:lnTo>
                    <a:pt x="2674" y="3680"/>
                  </a:lnTo>
                  <a:cubicBezTo>
                    <a:pt x="2766" y="3680"/>
                    <a:pt x="2872" y="3680"/>
                    <a:pt x="2965" y="3667"/>
                  </a:cubicBezTo>
                  <a:cubicBezTo>
                    <a:pt x="2951" y="3654"/>
                    <a:pt x="2951" y="3627"/>
                    <a:pt x="2938" y="3614"/>
                  </a:cubicBezTo>
                  <a:cubicBezTo>
                    <a:pt x="2885" y="3588"/>
                    <a:pt x="2819" y="3561"/>
                    <a:pt x="2766" y="3535"/>
                  </a:cubicBezTo>
                  <a:cubicBezTo>
                    <a:pt x="2594" y="3429"/>
                    <a:pt x="2435" y="3257"/>
                    <a:pt x="2462" y="3058"/>
                  </a:cubicBezTo>
                  <a:cubicBezTo>
                    <a:pt x="2462" y="2953"/>
                    <a:pt x="2515" y="2873"/>
                    <a:pt x="2594" y="2806"/>
                  </a:cubicBezTo>
                  <a:cubicBezTo>
                    <a:pt x="2528" y="2674"/>
                    <a:pt x="2448" y="2556"/>
                    <a:pt x="2356" y="2450"/>
                  </a:cubicBezTo>
                  <a:cubicBezTo>
                    <a:pt x="2157" y="2185"/>
                    <a:pt x="2012" y="2039"/>
                    <a:pt x="1866" y="1933"/>
                  </a:cubicBezTo>
                  <a:cubicBezTo>
                    <a:pt x="1522" y="1906"/>
                    <a:pt x="1204" y="1788"/>
                    <a:pt x="966" y="1615"/>
                  </a:cubicBezTo>
                  <a:cubicBezTo>
                    <a:pt x="874" y="1550"/>
                    <a:pt x="780" y="1470"/>
                    <a:pt x="821" y="1364"/>
                  </a:cubicBezTo>
                  <a:cubicBezTo>
                    <a:pt x="833" y="1298"/>
                    <a:pt x="900" y="1258"/>
                    <a:pt x="966" y="1258"/>
                  </a:cubicBezTo>
                  <a:cubicBezTo>
                    <a:pt x="900" y="1192"/>
                    <a:pt x="833" y="1112"/>
                    <a:pt x="754" y="1033"/>
                  </a:cubicBezTo>
                  <a:cubicBezTo>
                    <a:pt x="635" y="914"/>
                    <a:pt x="556" y="782"/>
                    <a:pt x="489" y="662"/>
                  </a:cubicBezTo>
                  <a:cubicBezTo>
                    <a:pt x="477" y="636"/>
                    <a:pt x="450" y="623"/>
                    <a:pt x="436" y="597"/>
                  </a:cubicBezTo>
                  <a:cubicBezTo>
                    <a:pt x="371" y="517"/>
                    <a:pt x="304" y="411"/>
                    <a:pt x="344" y="318"/>
                  </a:cubicBezTo>
                  <a:lnTo>
                    <a:pt x="383" y="279"/>
                  </a:lnTo>
                  <a:cubicBezTo>
                    <a:pt x="383" y="212"/>
                    <a:pt x="371" y="133"/>
                    <a:pt x="371" y="67"/>
                  </a:cubicBezTo>
                  <a:cubicBezTo>
                    <a:pt x="357" y="69"/>
                    <a:pt x="344" y="70"/>
                    <a:pt x="331" y="70"/>
                  </a:cubicBezTo>
                  <a:cubicBezTo>
                    <a:pt x="266" y="70"/>
                    <a:pt x="203" y="45"/>
                    <a:pt x="159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46"/>
            <p:cNvSpPr/>
            <p:nvPr/>
          </p:nvSpPr>
          <p:spPr>
            <a:xfrm>
              <a:off x="5635796" y="4527981"/>
              <a:ext cx="97504" cy="121050"/>
            </a:xfrm>
            <a:custGeom>
              <a:avLst/>
              <a:gdLst/>
              <a:ahLst/>
              <a:cxnLst/>
              <a:rect l="l" t="t" r="r" b="b"/>
              <a:pathLst>
                <a:path w="2965" h="3681" extrusionOk="0">
                  <a:moveTo>
                    <a:pt x="159" y="1"/>
                  </a:moveTo>
                  <a:cubicBezTo>
                    <a:pt x="132" y="80"/>
                    <a:pt x="80" y="133"/>
                    <a:pt x="0" y="159"/>
                  </a:cubicBezTo>
                  <a:cubicBezTo>
                    <a:pt x="0" y="477"/>
                    <a:pt x="80" y="821"/>
                    <a:pt x="371" y="1126"/>
                  </a:cubicBezTo>
                  <a:cubicBezTo>
                    <a:pt x="1257" y="2053"/>
                    <a:pt x="1377" y="1761"/>
                    <a:pt x="1985" y="2542"/>
                  </a:cubicBezTo>
                  <a:cubicBezTo>
                    <a:pt x="2236" y="2873"/>
                    <a:pt x="2422" y="3297"/>
                    <a:pt x="2554" y="3680"/>
                  </a:cubicBezTo>
                  <a:lnTo>
                    <a:pt x="2674" y="3680"/>
                  </a:lnTo>
                  <a:cubicBezTo>
                    <a:pt x="2766" y="3680"/>
                    <a:pt x="2872" y="3680"/>
                    <a:pt x="2965" y="3667"/>
                  </a:cubicBezTo>
                  <a:cubicBezTo>
                    <a:pt x="2951" y="3654"/>
                    <a:pt x="2951" y="3627"/>
                    <a:pt x="2938" y="3614"/>
                  </a:cubicBezTo>
                  <a:cubicBezTo>
                    <a:pt x="2885" y="3588"/>
                    <a:pt x="2819" y="3561"/>
                    <a:pt x="2766" y="3535"/>
                  </a:cubicBezTo>
                  <a:cubicBezTo>
                    <a:pt x="2594" y="3429"/>
                    <a:pt x="2435" y="3257"/>
                    <a:pt x="2462" y="3058"/>
                  </a:cubicBezTo>
                  <a:cubicBezTo>
                    <a:pt x="2462" y="2953"/>
                    <a:pt x="2515" y="2873"/>
                    <a:pt x="2594" y="2806"/>
                  </a:cubicBezTo>
                  <a:cubicBezTo>
                    <a:pt x="2528" y="2674"/>
                    <a:pt x="2448" y="2556"/>
                    <a:pt x="2356" y="2450"/>
                  </a:cubicBezTo>
                  <a:cubicBezTo>
                    <a:pt x="2157" y="2185"/>
                    <a:pt x="2012" y="2039"/>
                    <a:pt x="1866" y="1933"/>
                  </a:cubicBezTo>
                  <a:cubicBezTo>
                    <a:pt x="1522" y="1906"/>
                    <a:pt x="1204" y="1788"/>
                    <a:pt x="966" y="1615"/>
                  </a:cubicBezTo>
                  <a:cubicBezTo>
                    <a:pt x="874" y="1550"/>
                    <a:pt x="780" y="1470"/>
                    <a:pt x="821" y="1364"/>
                  </a:cubicBezTo>
                  <a:cubicBezTo>
                    <a:pt x="833" y="1298"/>
                    <a:pt x="900" y="1258"/>
                    <a:pt x="966" y="1258"/>
                  </a:cubicBezTo>
                  <a:cubicBezTo>
                    <a:pt x="900" y="1192"/>
                    <a:pt x="833" y="1112"/>
                    <a:pt x="754" y="1033"/>
                  </a:cubicBezTo>
                  <a:cubicBezTo>
                    <a:pt x="635" y="914"/>
                    <a:pt x="556" y="782"/>
                    <a:pt x="489" y="662"/>
                  </a:cubicBezTo>
                  <a:cubicBezTo>
                    <a:pt x="477" y="636"/>
                    <a:pt x="450" y="623"/>
                    <a:pt x="436" y="597"/>
                  </a:cubicBezTo>
                  <a:cubicBezTo>
                    <a:pt x="371" y="517"/>
                    <a:pt x="304" y="411"/>
                    <a:pt x="344" y="318"/>
                  </a:cubicBezTo>
                  <a:lnTo>
                    <a:pt x="383" y="279"/>
                  </a:lnTo>
                  <a:cubicBezTo>
                    <a:pt x="383" y="212"/>
                    <a:pt x="371" y="133"/>
                    <a:pt x="371" y="67"/>
                  </a:cubicBezTo>
                  <a:cubicBezTo>
                    <a:pt x="357" y="69"/>
                    <a:pt x="344" y="70"/>
                    <a:pt x="331" y="70"/>
                  </a:cubicBezTo>
                  <a:cubicBezTo>
                    <a:pt x="266" y="70"/>
                    <a:pt x="203" y="45"/>
                    <a:pt x="159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46"/>
            <p:cNvSpPr/>
            <p:nvPr/>
          </p:nvSpPr>
          <p:spPr>
            <a:xfrm>
              <a:off x="5616164" y="4111456"/>
              <a:ext cx="33576" cy="90763"/>
            </a:xfrm>
            <a:custGeom>
              <a:avLst/>
              <a:gdLst/>
              <a:ahLst/>
              <a:cxnLst/>
              <a:rect l="l" t="t" r="r" b="b"/>
              <a:pathLst>
                <a:path w="1021" h="2760" extrusionOk="0">
                  <a:moveTo>
                    <a:pt x="1021" y="1"/>
                  </a:moveTo>
                  <a:cubicBezTo>
                    <a:pt x="597" y="1"/>
                    <a:pt x="239" y="265"/>
                    <a:pt x="213" y="927"/>
                  </a:cubicBezTo>
                  <a:cubicBezTo>
                    <a:pt x="186" y="1734"/>
                    <a:pt x="107" y="2330"/>
                    <a:pt x="1" y="2634"/>
                  </a:cubicBezTo>
                  <a:cubicBezTo>
                    <a:pt x="15" y="2660"/>
                    <a:pt x="54" y="2687"/>
                    <a:pt x="94" y="2727"/>
                  </a:cubicBezTo>
                  <a:cubicBezTo>
                    <a:pt x="121" y="2749"/>
                    <a:pt x="149" y="2760"/>
                    <a:pt x="176" y="2760"/>
                  </a:cubicBezTo>
                  <a:cubicBezTo>
                    <a:pt x="213" y="2760"/>
                    <a:pt x="249" y="2739"/>
                    <a:pt x="279" y="2701"/>
                  </a:cubicBezTo>
                  <a:cubicBezTo>
                    <a:pt x="266" y="2687"/>
                    <a:pt x="239" y="2674"/>
                    <a:pt x="239" y="2648"/>
                  </a:cubicBezTo>
                  <a:cubicBezTo>
                    <a:pt x="227" y="2475"/>
                    <a:pt x="239" y="2157"/>
                    <a:pt x="438" y="1893"/>
                  </a:cubicBezTo>
                  <a:cubicBezTo>
                    <a:pt x="465" y="1840"/>
                    <a:pt x="491" y="1813"/>
                    <a:pt x="530" y="1787"/>
                  </a:cubicBezTo>
                  <a:cubicBezTo>
                    <a:pt x="557" y="1509"/>
                    <a:pt x="583" y="1192"/>
                    <a:pt x="597" y="834"/>
                  </a:cubicBezTo>
                  <a:cubicBezTo>
                    <a:pt x="610" y="384"/>
                    <a:pt x="782" y="119"/>
                    <a:pt x="1021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46"/>
            <p:cNvSpPr/>
            <p:nvPr/>
          </p:nvSpPr>
          <p:spPr>
            <a:xfrm>
              <a:off x="5616164" y="4111456"/>
              <a:ext cx="33576" cy="90993"/>
            </a:xfrm>
            <a:custGeom>
              <a:avLst/>
              <a:gdLst/>
              <a:ahLst/>
              <a:cxnLst/>
              <a:rect l="l" t="t" r="r" b="b"/>
              <a:pathLst>
                <a:path w="1021" h="2767" extrusionOk="0">
                  <a:moveTo>
                    <a:pt x="1021" y="1"/>
                  </a:moveTo>
                  <a:cubicBezTo>
                    <a:pt x="597" y="1"/>
                    <a:pt x="239" y="265"/>
                    <a:pt x="213" y="927"/>
                  </a:cubicBezTo>
                  <a:cubicBezTo>
                    <a:pt x="186" y="1734"/>
                    <a:pt x="107" y="2330"/>
                    <a:pt x="1" y="2634"/>
                  </a:cubicBezTo>
                  <a:cubicBezTo>
                    <a:pt x="15" y="2660"/>
                    <a:pt x="54" y="2687"/>
                    <a:pt x="94" y="2727"/>
                  </a:cubicBezTo>
                  <a:cubicBezTo>
                    <a:pt x="121" y="2754"/>
                    <a:pt x="147" y="2766"/>
                    <a:pt x="174" y="2766"/>
                  </a:cubicBezTo>
                  <a:lnTo>
                    <a:pt x="186" y="2766"/>
                  </a:lnTo>
                  <a:cubicBezTo>
                    <a:pt x="213" y="2766"/>
                    <a:pt x="239" y="2740"/>
                    <a:pt x="279" y="2713"/>
                  </a:cubicBezTo>
                  <a:lnTo>
                    <a:pt x="279" y="2701"/>
                  </a:lnTo>
                  <a:cubicBezTo>
                    <a:pt x="266" y="2687"/>
                    <a:pt x="239" y="2674"/>
                    <a:pt x="239" y="2648"/>
                  </a:cubicBezTo>
                  <a:lnTo>
                    <a:pt x="239" y="2554"/>
                  </a:lnTo>
                  <a:cubicBezTo>
                    <a:pt x="239" y="2369"/>
                    <a:pt x="279" y="2118"/>
                    <a:pt x="438" y="1893"/>
                  </a:cubicBezTo>
                  <a:cubicBezTo>
                    <a:pt x="465" y="1840"/>
                    <a:pt x="491" y="1813"/>
                    <a:pt x="530" y="1787"/>
                  </a:cubicBezTo>
                  <a:cubicBezTo>
                    <a:pt x="557" y="1509"/>
                    <a:pt x="583" y="1192"/>
                    <a:pt x="597" y="834"/>
                  </a:cubicBezTo>
                  <a:cubicBezTo>
                    <a:pt x="610" y="384"/>
                    <a:pt x="782" y="119"/>
                    <a:pt x="1021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46"/>
            <p:cNvSpPr/>
            <p:nvPr/>
          </p:nvSpPr>
          <p:spPr>
            <a:xfrm>
              <a:off x="5566573" y="4415086"/>
              <a:ext cx="26571" cy="22855"/>
            </a:xfrm>
            <a:custGeom>
              <a:avLst/>
              <a:gdLst/>
              <a:ahLst/>
              <a:cxnLst/>
              <a:rect l="l" t="t" r="r" b="b"/>
              <a:pathLst>
                <a:path w="808" h="695" extrusionOk="0">
                  <a:moveTo>
                    <a:pt x="745" y="1"/>
                  </a:moveTo>
                  <a:cubicBezTo>
                    <a:pt x="736" y="1"/>
                    <a:pt x="726" y="2"/>
                    <a:pt x="715" y="6"/>
                  </a:cubicBezTo>
                  <a:cubicBezTo>
                    <a:pt x="556" y="19"/>
                    <a:pt x="291" y="389"/>
                    <a:pt x="0" y="628"/>
                  </a:cubicBezTo>
                  <a:cubicBezTo>
                    <a:pt x="14" y="641"/>
                    <a:pt x="27" y="668"/>
                    <a:pt x="40" y="694"/>
                  </a:cubicBezTo>
                  <a:cubicBezTo>
                    <a:pt x="67" y="694"/>
                    <a:pt x="93" y="694"/>
                    <a:pt x="120" y="681"/>
                  </a:cubicBezTo>
                  <a:cubicBezTo>
                    <a:pt x="132" y="668"/>
                    <a:pt x="132" y="641"/>
                    <a:pt x="146" y="628"/>
                  </a:cubicBezTo>
                  <a:lnTo>
                    <a:pt x="173" y="601"/>
                  </a:lnTo>
                  <a:cubicBezTo>
                    <a:pt x="180" y="594"/>
                    <a:pt x="201" y="586"/>
                    <a:pt x="228" y="586"/>
                  </a:cubicBezTo>
                  <a:cubicBezTo>
                    <a:pt x="247" y="586"/>
                    <a:pt x="269" y="590"/>
                    <a:pt x="291" y="601"/>
                  </a:cubicBezTo>
                  <a:cubicBezTo>
                    <a:pt x="397" y="522"/>
                    <a:pt x="517" y="416"/>
                    <a:pt x="623" y="310"/>
                  </a:cubicBezTo>
                  <a:lnTo>
                    <a:pt x="623" y="244"/>
                  </a:lnTo>
                  <a:lnTo>
                    <a:pt x="623" y="231"/>
                  </a:lnTo>
                  <a:cubicBezTo>
                    <a:pt x="635" y="98"/>
                    <a:pt x="715" y="59"/>
                    <a:pt x="782" y="32"/>
                  </a:cubicBezTo>
                  <a:lnTo>
                    <a:pt x="808" y="32"/>
                  </a:lnTo>
                  <a:cubicBezTo>
                    <a:pt x="789" y="13"/>
                    <a:pt x="769" y="1"/>
                    <a:pt x="745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46"/>
            <p:cNvSpPr/>
            <p:nvPr/>
          </p:nvSpPr>
          <p:spPr>
            <a:xfrm>
              <a:off x="5566573" y="4415086"/>
              <a:ext cx="26571" cy="22855"/>
            </a:xfrm>
            <a:custGeom>
              <a:avLst/>
              <a:gdLst/>
              <a:ahLst/>
              <a:cxnLst/>
              <a:rect l="l" t="t" r="r" b="b"/>
              <a:pathLst>
                <a:path w="808" h="695" extrusionOk="0">
                  <a:moveTo>
                    <a:pt x="745" y="1"/>
                  </a:moveTo>
                  <a:cubicBezTo>
                    <a:pt x="736" y="1"/>
                    <a:pt x="726" y="2"/>
                    <a:pt x="715" y="6"/>
                  </a:cubicBezTo>
                  <a:cubicBezTo>
                    <a:pt x="556" y="19"/>
                    <a:pt x="291" y="389"/>
                    <a:pt x="0" y="628"/>
                  </a:cubicBezTo>
                  <a:cubicBezTo>
                    <a:pt x="14" y="641"/>
                    <a:pt x="27" y="668"/>
                    <a:pt x="40" y="694"/>
                  </a:cubicBezTo>
                  <a:cubicBezTo>
                    <a:pt x="67" y="694"/>
                    <a:pt x="93" y="694"/>
                    <a:pt x="120" y="681"/>
                  </a:cubicBezTo>
                  <a:cubicBezTo>
                    <a:pt x="132" y="668"/>
                    <a:pt x="132" y="641"/>
                    <a:pt x="146" y="628"/>
                  </a:cubicBezTo>
                  <a:lnTo>
                    <a:pt x="173" y="601"/>
                  </a:lnTo>
                  <a:cubicBezTo>
                    <a:pt x="180" y="594"/>
                    <a:pt x="201" y="586"/>
                    <a:pt x="228" y="586"/>
                  </a:cubicBezTo>
                  <a:cubicBezTo>
                    <a:pt x="247" y="586"/>
                    <a:pt x="269" y="590"/>
                    <a:pt x="291" y="601"/>
                  </a:cubicBezTo>
                  <a:cubicBezTo>
                    <a:pt x="397" y="522"/>
                    <a:pt x="517" y="416"/>
                    <a:pt x="623" y="310"/>
                  </a:cubicBezTo>
                  <a:lnTo>
                    <a:pt x="623" y="244"/>
                  </a:lnTo>
                  <a:lnTo>
                    <a:pt x="623" y="231"/>
                  </a:lnTo>
                  <a:cubicBezTo>
                    <a:pt x="635" y="98"/>
                    <a:pt x="715" y="59"/>
                    <a:pt x="782" y="32"/>
                  </a:cubicBezTo>
                  <a:lnTo>
                    <a:pt x="808" y="32"/>
                  </a:lnTo>
                  <a:cubicBezTo>
                    <a:pt x="789" y="13"/>
                    <a:pt x="769" y="1"/>
                    <a:pt x="745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46"/>
            <p:cNvSpPr/>
            <p:nvPr/>
          </p:nvSpPr>
          <p:spPr>
            <a:xfrm>
              <a:off x="5398989" y="4228100"/>
              <a:ext cx="60969" cy="166727"/>
            </a:xfrm>
            <a:custGeom>
              <a:avLst/>
              <a:gdLst/>
              <a:ahLst/>
              <a:cxnLst/>
              <a:rect l="l" t="t" r="r" b="b"/>
              <a:pathLst>
                <a:path w="1854" h="5070" extrusionOk="0">
                  <a:moveTo>
                    <a:pt x="331" y="1"/>
                  </a:moveTo>
                  <a:cubicBezTo>
                    <a:pt x="305" y="1"/>
                    <a:pt x="292" y="13"/>
                    <a:pt x="278" y="13"/>
                  </a:cubicBezTo>
                  <a:cubicBezTo>
                    <a:pt x="213" y="239"/>
                    <a:pt x="160" y="463"/>
                    <a:pt x="120" y="702"/>
                  </a:cubicBezTo>
                  <a:cubicBezTo>
                    <a:pt x="437" y="2277"/>
                    <a:pt x="1" y="3508"/>
                    <a:pt x="769" y="4302"/>
                  </a:cubicBezTo>
                  <a:cubicBezTo>
                    <a:pt x="1099" y="4646"/>
                    <a:pt x="1390" y="4871"/>
                    <a:pt x="1655" y="5069"/>
                  </a:cubicBezTo>
                  <a:cubicBezTo>
                    <a:pt x="1695" y="5004"/>
                    <a:pt x="1734" y="4937"/>
                    <a:pt x="1801" y="4884"/>
                  </a:cubicBezTo>
                  <a:cubicBezTo>
                    <a:pt x="1814" y="4871"/>
                    <a:pt x="1840" y="4858"/>
                    <a:pt x="1854" y="4845"/>
                  </a:cubicBezTo>
                  <a:cubicBezTo>
                    <a:pt x="1642" y="4672"/>
                    <a:pt x="1404" y="4474"/>
                    <a:pt x="1152" y="4210"/>
                  </a:cubicBezTo>
                  <a:cubicBezTo>
                    <a:pt x="1033" y="4090"/>
                    <a:pt x="954" y="3958"/>
                    <a:pt x="887" y="3825"/>
                  </a:cubicBezTo>
                  <a:cubicBezTo>
                    <a:pt x="861" y="3825"/>
                    <a:pt x="848" y="3825"/>
                    <a:pt x="834" y="3813"/>
                  </a:cubicBezTo>
                  <a:cubicBezTo>
                    <a:pt x="557" y="3733"/>
                    <a:pt x="398" y="3389"/>
                    <a:pt x="517" y="3137"/>
                  </a:cubicBezTo>
                  <a:cubicBezTo>
                    <a:pt x="543" y="3058"/>
                    <a:pt x="596" y="2992"/>
                    <a:pt x="675" y="2939"/>
                  </a:cubicBezTo>
                  <a:cubicBezTo>
                    <a:pt x="649" y="2581"/>
                    <a:pt x="649" y="2184"/>
                    <a:pt x="622" y="1748"/>
                  </a:cubicBezTo>
                  <a:lnTo>
                    <a:pt x="622" y="1642"/>
                  </a:lnTo>
                  <a:cubicBezTo>
                    <a:pt x="596" y="1192"/>
                    <a:pt x="543" y="715"/>
                    <a:pt x="398" y="212"/>
                  </a:cubicBezTo>
                  <a:cubicBezTo>
                    <a:pt x="372" y="133"/>
                    <a:pt x="345" y="54"/>
                    <a:pt x="331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46"/>
            <p:cNvSpPr/>
            <p:nvPr/>
          </p:nvSpPr>
          <p:spPr>
            <a:xfrm>
              <a:off x="5398989" y="4228100"/>
              <a:ext cx="60969" cy="166727"/>
            </a:xfrm>
            <a:custGeom>
              <a:avLst/>
              <a:gdLst/>
              <a:ahLst/>
              <a:cxnLst/>
              <a:rect l="l" t="t" r="r" b="b"/>
              <a:pathLst>
                <a:path w="1854" h="5070" extrusionOk="0">
                  <a:moveTo>
                    <a:pt x="331" y="1"/>
                  </a:moveTo>
                  <a:cubicBezTo>
                    <a:pt x="305" y="1"/>
                    <a:pt x="292" y="13"/>
                    <a:pt x="278" y="13"/>
                  </a:cubicBezTo>
                  <a:cubicBezTo>
                    <a:pt x="213" y="239"/>
                    <a:pt x="160" y="463"/>
                    <a:pt x="120" y="702"/>
                  </a:cubicBezTo>
                  <a:cubicBezTo>
                    <a:pt x="437" y="2277"/>
                    <a:pt x="1" y="3508"/>
                    <a:pt x="769" y="4302"/>
                  </a:cubicBezTo>
                  <a:cubicBezTo>
                    <a:pt x="1099" y="4646"/>
                    <a:pt x="1390" y="4871"/>
                    <a:pt x="1655" y="5069"/>
                  </a:cubicBezTo>
                  <a:cubicBezTo>
                    <a:pt x="1695" y="5004"/>
                    <a:pt x="1734" y="4937"/>
                    <a:pt x="1801" y="4884"/>
                  </a:cubicBezTo>
                  <a:cubicBezTo>
                    <a:pt x="1814" y="4871"/>
                    <a:pt x="1840" y="4858"/>
                    <a:pt x="1854" y="4845"/>
                  </a:cubicBezTo>
                  <a:cubicBezTo>
                    <a:pt x="1642" y="4672"/>
                    <a:pt x="1404" y="4474"/>
                    <a:pt x="1152" y="4210"/>
                  </a:cubicBezTo>
                  <a:cubicBezTo>
                    <a:pt x="1033" y="4090"/>
                    <a:pt x="954" y="3958"/>
                    <a:pt x="887" y="3825"/>
                  </a:cubicBezTo>
                  <a:cubicBezTo>
                    <a:pt x="861" y="3825"/>
                    <a:pt x="848" y="3825"/>
                    <a:pt x="834" y="3813"/>
                  </a:cubicBezTo>
                  <a:cubicBezTo>
                    <a:pt x="557" y="3733"/>
                    <a:pt x="398" y="3389"/>
                    <a:pt x="517" y="3137"/>
                  </a:cubicBezTo>
                  <a:cubicBezTo>
                    <a:pt x="543" y="3058"/>
                    <a:pt x="596" y="2992"/>
                    <a:pt x="675" y="2939"/>
                  </a:cubicBezTo>
                  <a:cubicBezTo>
                    <a:pt x="649" y="2581"/>
                    <a:pt x="649" y="2184"/>
                    <a:pt x="622" y="1748"/>
                  </a:cubicBezTo>
                  <a:lnTo>
                    <a:pt x="622" y="1642"/>
                  </a:lnTo>
                  <a:cubicBezTo>
                    <a:pt x="596" y="1192"/>
                    <a:pt x="543" y="715"/>
                    <a:pt x="398" y="212"/>
                  </a:cubicBezTo>
                  <a:cubicBezTo>
                    <a:pt x="372" y="133"/>
                    <a:pt x="345" y="54"/>
                    <a:pt x="331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46"/>
            <p:cNvSpPr/>
            <p:nvPr/>
          </p:nvSpPr>
          <p:spPr>
            <a:xfrm>
              <a:off x="5638394" y="4034011"/>
              <a:ext cx="47026" cy="75833"/>
            </a:xfrm>
            <a:custGeom>
              <a:avLst/>
              <a:gdLst/>
              <a:ahLst/>
              <a:cxnLst/>
              <a:rect l="l" t="t" r="r" b="b"/>
              <a:pathLst>
                <a:path w="1430" h="2306" extrusionOk="0">
                  <a:moveTo>
                    <a:pt x="398" y="0"/>
                  </a:moveTo>
                  <a:cubicBezTo>
                    <a:pt x="329" y="0"/>
                    <a:pt x="260" y="28"/>
                    <a:pt x="199" y="92"/>
                  </a:cubicBezTo>
                  <a:lnTo>
                    <a:pt x="159" y="132"/>
                  </a:lnTo>
                  <a:cubicBezTo>
                    <a:pt x="398" y="251"/>
                    <a:pt x="556" y="635"/>
                    <a:pt x="318" y="965"/>
                  </a:cubicBezTo>
                  <a:cubicBezTo>
                    <a:pt x="1" y="1403"/>
                    <a:pt x="239" y="2077"/>
                    <a:pt x="834" y="2262"/>
                  </a:cubicBezTo>
                  <a:cubicBezTo>
                    <a:pt x="913" y="2262"/>
                    <a:pt x="993" y="2289"/>
                    <a:pt x="1072" y="2303"/>
                  </a:cubicBezTo>
                  <a:cubicBezTo>
                    <a:pt x="1099" y="2305"/>
                    <a:pt x="1125" y="2306"/>
                    <a:pt x="1149" y="2306"/>
                  </a:cubicBezTo>
                  <a:cubicBezTo>
                    <a:pt x="1277" y="2306"/>
                    <a:pt x="1363" y="2276"/>
                    <a:pt x="1430" y="2209"/>
                  </a:cubicBezTo>
                  <a:lnTo>
                    <a:pt x="1377" y="2209"/>
                  </a:lnTo>
                  <a:cubicBezTo>
                    <a:pt x="675" y="2104"/>
                    <a:pt x="345" y="1350"/>
                    <a:pt x="701" y="873"/>
                  </a:cubicBezTo>
                  <a:cubicBezTo>
                    <a:pt x="979" y="488"/>
                    <a:pt x="688" y="0"/>
                    <a:pt x="398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46"/>
            <p:cNvSpPr/>
            <p:nvPr/>
          </p:nvSpPr>
          <p:spPr>
            <a:xfrm>
              <a:off x="5643623" y="4033978"/>
              <a:ext cx="41797" cy="75767"/>
            </a:xfrm>
            <a:custGeom>
              <a:avLst/>
              <a:gdLst/>
              <a:ahLst/>
              <a:cxnLst/>
              <a:rect l="l" t="t" r="r" b="b"/>
              <a:pathLst>
                <a:path w="1271" h="2304" extrusionOk="0">
                  <a:moveTo>
                    <a:pt x="239" y="1"/>
                  </a:moveTo>
                  <a:cubicBezTo>
                    <a:pt x="172" y="1"/>
                    <a:pt x="92" y="27"/>
                    <a:pt x="40" y="93"/>
                  </a:cubicBezTo>
                  <a:lnTo>
                    <a:pt x="0" y="133"/>
                  </a:lnTo>
                  <a:cubicBezTo>
                    <a:pt x="145" y="212"/>
                    <a:pt x="278" y="398"/>
                    <a:pt x="278" y="622"/>
                  </a:cubicBezTo>
                  <a:cubicBezTo>
                    <a:pt x="278" y="728"/>
                    <a:pt x="239" y="848"/>
                    <a:pt x="159" y="966"/>
                  </a:cubicBezTo>
                  <a:cubicBezTo>
                    <a:pt x="66" y="1099"/>
                    <a:pt x="13" y="1245"/>
                    <a:pt x="13" y="1404"/>
                  </a:cubicBezTo>
                  <a:cubicBezTo>
                    <a:pt x="13" y="1760"/>
                    <a:pt x="265" y="2131"/>
                    <a:pt x="675" y="2263"/>
                  </a:cubicBezTo>
                  <a:cubicBezTo>
                    <a:pt x="754" y="2263"/>
                    <a:pt x="834" y="2290"/>
                    <a:pt x="913" y="2304"/>
                  </a:cubicBezTo>
                  <a:lnTo>
                    <a:pt x="980" y="2304"/>
                  </a:lnTo>
                  <a:cubicBezTo>
                    <a:pt x="1112" y="2304"/>
                    <a:pt x="1204" y="2277"/>
                    <a:pt x="1271" y="2210"/>
                  </a:cubicBezTo>
                  <a:lnTo>
                    <a:pt x="1218" y="2210"/>
                  </a:lnTo>
                  <a:cubicBezTo>
                    <a:pt x="701" y="2131"/>
                    <a:pt x="397" y="1721"/>
                    <a:pt x="397" y="1310"/>
                  </a:cubicBezTo>
                  <a:cubicBezTo>
                    <a:pt x="397" y="1152"/>
                    <a:pt x="437" y="1007"/>
                    <a:pt x="542" y="874"/>
                  </a:cubicBezTo>
                  <a:cubicBezTo>
                    <a:pt x="622" y="754"/>
                    <a:pt x="648" y="636"/>
                    <a:pt x="648" y="530"/>
                  </a:cubicBezTo>
                  <a:cubicBezTo>
                    <a:pt x="648" y="252"/>
                    <a:pt x="450" y="1"/>
                    <a:pt x="239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46"/>
            <p:cNvSpPr/>
            <p:nvPr/>
          </p:nvSpPr>
          <p:spPr>
            <a:xfrm>
              <a:off x="5589198" y="4367402"/>
              <a:ext cx="28741" cy="23842"/>
            </a:xfrm>
            <a:custGeom>
              <a:avLst/>
              <a:gdLst/>
              <a:ahLst/>
              <a:cxnLst/>
              <a:rect l="l" t="t" r="r" b="b"/>
              <a:pathLst>
                <a:path w="874" h="725" extrusionOk="0">
                  <a:moveTo>
                    <a:pt x="385" y="0"/>
                  </a:moveTo>
                  <a:cubicBezTo>
                    <a:pt x="265" y="39"/>
                    <a:pt x="133" y="66"/>
                    <a:pt x="0" y="80"/>
                  </a:cubicBezTo>
                  <a:cubicBezTo>
                    <a:pt x="392" y="430"/>
                    <a:pt x="487" y="724"/>
                    <a:pt x="648" y="724"/>
                  </a:cubicBezTo>
                  <a:cubicBezTo>
                    <a:pt x="693" y="724"/>
                    <a:pt x="744" y="701"/>
                    <a:pt x="808" y="648"/>
                  </a:cubicBezTo>
                  <a:cubicBezTo>
                    <a:pt x="847" y="622"/>
                    <a:pt x="861" y="582"/>
                    <a:pt x="874" y="542"/>
                  </a:cubicBezTo>
                  <a:cubicBezTo>
                    <a:pt x="768" y="436"/>
                    <a:pt x="649" y="225"/>
                    <a:pt x="385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46"/>
            <p:cNvSpPr/>
            <p:nvPr/>
          </p:nvSpPr>
          <p:spPr>
            <a:xfrm>
              <a:off x="5589198" y="4367402"/>
              <a:ext cx="28741" cy="23842"/>
            </a:xfrm>
            <a:custGeom>
              <a:avLst/>
              <a:gdLst/>
              <a:ahLst/>
              <a:cxnLst/>
              <a:rect l="l" t="t" r="r" b="b"/>
              <a:pathLst>
                <a:path w="874" h="725" extrusionOk="0">
                  <a:moveTo>
                    <a:pt x="385" y="0"/>
                  </a:moveTo>
                  <a:cubicBezTo>
                    <a:pt x="265" y="39"/>
                    <a:pt x="133" y="66"/>
                    <a:pt x="0" y="80"/>
                  </a:cubicBezTo>
                  <a:cubicBezTo>
                    <a:pt x="392" y="430"/>
                    <a:pt x="487" y="724"/>
                    <a:pt x="648" y="724"/>
                  </a:cubicBezTo>
                  <a:cubicBezTo>
                    <a:pt x="693" y="724"/>
                    <a:pt x="744" y="701"/>
                    <a:pt x="808" y="648"/>
                  </a:cubicBezTo>
                  <a:cubicBezTo>
                    <a:pt x="847" y="622"/>
                    <a:pt x="861" y="582"/>
                    <a:pt x="874" y="542"/>
                  </a:cubicBezTo>
                  <a:cubicBezTo>
                    <a:pt x="768" y="436"/>
                    <a:pt x="649" y="225"/>
                    <a:pt x="385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46"/>
            <p:cNvSpPr/>
            <p:nvPr/>
          </p:nvSpPr>
          <p:spPr>
            <a:xfrm>
              <a:off x="5540429" y="4454450"/>
              <a:ext cx="114966" cy="51399"/>
            </a:xfrm>
            <a:custGeom>
              <a:avLst/>
              <a:gdLst/>
              <a:ahLst/>
              <a:cxnLst/>
              <a:rect l="l" t="t" r="r" b="b"/>
              <a:pathLst>
                <a:path w="3496" h="1563" extrusionOk="0">
                  <a:moveTo>
                    <a:pt x="239" y="0"/>
                  </a:moveTo>
                  <a:cubicBezTo>
                    <a:pt x="200" y="39"/>
                    <a:pt x="160" y="80"/>
                    <a:pt x="107" y="106"/>
                  </a:cubicBezTo>
                  <a:cubicBezTo>
                    <a:pt x="80" y="119"/>
                    <a:pt x="41" y="119"/>
                    <a:pt x="1" y="119"/>
                  </a:cubicBezTo>
                  <a:cubicBezTo>
                    <a:pt x="147" y="145"/>
                    <a:pt x="306" y="172"/>
                    <a:pt x="504" y="186"/>
                  </a:cubicBezTo>
                  <a:cubicBezTo>
                    <a:pt x="1682" y="318"/>
                    <a:pt x="1815" y="648"/>
                    <a:pt x="2159" y="874"/>
                  </a:cubicBezTo>
                  <a:cubicBezTo>
                    <a:pt x="2296" y="960"/>
                    <a:pt x="2411" y="980"/>
                    <a:pt x="2518" y="980"/>
                  </a:cubicBezTo>
                  <a:cubicBezTo>
                    <a:pt x="2608" y="980"/>
                    <a:pt x="2694" y="966"/>
                    <a:pt x="2785" y="966"/>
                  </a:cubicBezTo>
                  <a:cubicBezTo>
                    <a:pt x="2866" y="966"/>
                    <a:pt x="2950" y="977"/>
                    <a:pt x="3045" y="1019"/>
                  </a:cubicBezTo>
                  <a:cubicBezTo>
                    <a:pt x="3151" y="1072"/>
                    <a:pt x="3112" y="1257"/>
                    <a:pt x="3045" y="1509"/>
                  </a:cubicBezTo>
                  <a:cubicBezTo>
                    <a:pt x="3085" y="1483"/>
                    <a:pt x="3138" y="1456"/>
                    <a:pt x="3191" y="1456"/>
                  </a:cubicBezTo>
                  <a:cubicBezTo>
                    <a:pt x="3257" y="1456"/>
                    <a:pt x="3336" y="1495"/>
                    <a:pt x="3389" y="1562"/>
                  </a:cubicBezTo>
                  <a:cubicBezTo>
                    <a:pt x="3442" y="1337"/>
                    <a:pt x="3495" y="1165"/>
                    <a:pt x="3495" y="1059"/>
                  </a:cubicBezTo>
                  <a:cubicBezTo>
                    <a:pt x="3389" y="1006"/>
                    <a:pt x="3271" y="953"/>
                    <a:pt x="3165" y="874"/>
                  </a:cubicBezTo>
                  <a:cubicBezTo>
                    <a:pt x="3075" y="874"/>
                    <a:pt x="2990" y="887"/>
                    <a:pt x="2901" y="887"/>
                  </a:cubicBezTo>
                  <a:cubicBezTo>
                    <a:pt x="2794" y="887"/>
                    <a:pt x="2680" y="868"/>
                    <a:pt x="2542" y="781"/>
                  </a:cubicBezTo>
                  <a:cubicBezTo>
                    <a:pt x="2516" y="754"/>
                    <a:pt x="2477" y="741"/>
                    <a:pt x="2450" y="715"/>
                  </a:cubicBezTo>
                  <a:cubicBezTo>
                    <a:pt x="2424" y="741"/>
                    <a:pt x="2397" y="768"/>
                    <a:pt x="2344" y="794"/>
                  </a:cubicBezTo>
                  <a:cubicBezTo>
                    <a:pt x="2317" y="804"/>
                    <a:pt x="2292" y="809"/>
                    <a:pt x="2270" y="809"/>
                  </a:cubicBezTo>
                  <a:cubicBezTo>
                    <a:pt x="2138" y="809"/>
                    <a:pt x="2087" y="655"/>
                    <a:pt x="2132" y="463"/>
                  </a:cubicBezTo>
                  <a:cubicBezTo>
                    <a:pt x="1907" y="318"/>
                    <a:pt x="1577" y="172"/>
                    <a:pt x="875" y="92"/>
                  </a:cubicBezTo>
                  <a:cubicBezTo>
                    <a:pt x="624" y="66"/>
                    <a:pt x="412" y="39"/>
                    <a:pt x="239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46"/>
            <p:cNvSpPr/>
            <p:nvPr/>
          </p:nvSpPr>
          <p:spPr>
            <a:xfrm>
              <a:off x="5540429" y="4454450"/>
              <a:ext cx="114966" cy="51399"/>
            </a:xfrm>
            <a:custGeom>
              <a:avLst/>
              <a:gdLst/>
              <a:ahLst/>
              <a:cxnLst/>
              <a:rect l="l" t="t" r="r" b="b"/>
              <a:pathLst>
                <a:path w="3496" h="1563" extrusionOk="0">
                  <a:moveTo>
                    <a:pt x="239" y="0"/>
                  </a:moveTo>
                  <a:cubicBezTo>
                    <a:pt x="200" y="39"/>
                    <a:pt x="160" y="80"/>
                    <a:pt x="107" y="106"/>
                  </a:cubicBezTo>
                  <a:cubicBezTo>
                    <a:pt x="80" y="119"/>
                    <a:pt x="41" y="119"/>
                    <a:pt x="1" y="119"/>
                  </a:cubicBezTo>
                  <a:cubicBezTo>
                    <a:pt x="147" y="145"/>
                    <a:pt x="306" y="172"/>
                    <a:pt x="504" y="186"/>
                  </a:cubicBezTo>
                  <a:cubicBezTo>
                    <a:pt x="1682" y="318"/>
                    <a:pt x="1815" y="648"/>
                    <a:pt x="2159" y="874"/>
                  </a:cubicBezTo>
                  <a:cubicBezTo>
                    <a:pt x="2296" y="960"/>
                    <a:pt x="2411" y="980"/>
                    <a:pt x="2518" y="980"/>
                  </a:cubicBezTo>
                  <a:cubicBezTo>
                    <a:pt x="2608" y="980"/>
                    <a:pt x="2694" y="966"/>
                    <a:pt x="2785" y="966"/>
                  </a:cubicBezTo>
                  <a:cubicBezTo>
                    <a:pt x="2866" y="966"/>
                    <a:pt x="2950" y="977"/>
                    <a:pt x="3045" y="1019"/>
                  </a:cubicBezTo>
                  <a:cubicBezTo>
                    <a:pt x="3151" y="1072"/>
                    <a:pt x="3112" y="1257"/>
                    <a:pt x="3045" y="1509"/>
                  </a:cubicBezTo>
                  <a:cubicBezTo>
                    <a:pt x="3085" y="1483"/>
                    <a:pt x="3138" y="1456"/>
                    <a:pt x="3191" y="1456"/>
                  </a:cubicBezTo>
                  <a:cubicBezTo>
                    <a:pt x="3257" y="1456"/>
                    <a:pt x="3336" y="1495"/>
                    <a:pt x="3389" y="1562"/>
                  </a:cubicBezTo>
                  <a:cubicBezTo>
                    <a:pt x="3442" y="1337"/>
                    <a:pt x="3495" y="1165"/>
                    <a:pt x="3495" y="1059"/>
                  </a:cubicBezTo>
                  <a:cubicBezTo>
                    <a:pt x="3389" y="1006"/>
                    <a:pt x="3271" y="953"/>
                    <a:pt x="3165" y="874"/>
                  </a:cubicBezTo>
                  <a:cubicBezTo>
                    <a:pt x="3075" y="874"/>
                    <a:pt x="2990" y="887"/>
                    <a:pt x="2901" y="887"/>
                  </a:cubicBezTo>
                  <a:cubicBezTo>
                    <a:pt x="2794" y="887"/>
                    <a:pt x="2680" y="868"/>
                    <a:pt x="2542" y="781"/>
                  </a:cubicBezTo>
                  <a:cubicBezTo>
                    <a:pt x="2516" y="754"/>
                    <a:pt x="2477" y="741"/>
                    <a:pt x="2450" y="715"/>
                  </a:cubicBezTo>
                  <a:cubicBezTo>
                    <a:pt x="2424" y="741"/>
                    <a:pt x="2397" y="768"/>
                    <a:pt x="2344" y="794"/>
                  </a:cubicBezTo>
                  <a:cubicBezTo>
                    <a:pt x="2317" y="804"/>
                    <a:pt x="2292" y="809"/>
                    <a:pt x="2270" y="809"/>
                  </a:cubicBezTo>
                  <a:cubicBezTo>
                    <a:pt x="2138" y="809"/>
                    <a:pt x="2087" y="655"/>
                    <a:pt x="2132" y="463"/>
                  </a:cubicBezTo>
                  <a:cubicBezTo>
                    <a:pt x="1907" y="318"/>
                    <a:pt x="1577" y="172"/>
                    <a:pt x="875" y="92"/>
                  </a:cubicBezTo>
                  <a:cubicBezTo>
                    <a:pt x="624" y="66"/>
                    <a:pt x="412" y="39"/>
                    <a:pt x="239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46"/>
            <p:cNvSpPr/>
            <p:nvPr/>
          </p:nvSpPr>
          <p:spPr>
            <a:xfrm>
              <a:off x="5640992" y="4455732"/>
              <a:ext cx="27886" cy="14404"/>
            </a:xfrm>
            <a:custGeom>
              <a:avLst/>
              <a:gdLst/>
              <a:ahLst/>
              <a:cxnLst/>
              <a:rect l="l" t="t" r="r" b="b"/>
              <a:pathLst>
                <a:path w="848" h="438" extrusionOk="0">
                  <a:moveTo>
                    <a:pt x="808" y="0"/>
                  </a:moveTo>
                  <a:cubicBezTo>
                    <a:pt x="663" y="53"/>
                    <a:pt x="517" y="106"/>
                    <a:pt x="384" y="199"/>
                  </a:cubicBezTo>
                  <a:cubicBezTo>
                    <a:pt x="239" y="305"/>
                    <a:pt x="107" y="385"/>
                    <a:pt x="1" y="438"/>
                  </a:cubicBezTo>
                  <a:cubicBezTo>
                    <a:pt x="172" y="438"/>
                    <a:pt x="424" y="358"/>
                    <a:pt x="769" y="106"/>
                  </a:cubicBezTo>
                  <a:cubicBezTo>
                    <a:pt x="795" y="94"/>
                    <a:pt x="822" y="80"/>
                    <a:pt x="848" y="53"/>
                  </a:cubicBezTo>
                  <a:cubicBezTo>
                    <a:pt x="834" y="41"/>
                    <a:pt x="822" y="27"/>
                    <a:pt x="808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46"/>
            <p:cNvSpPr/>
            <p:nvPr/>
          </p:nvSpPr>
          <p:spPr>
            <a:xfrm>
              <a:off x="5640992" y="4455732"/>
              <a:ext cx="27886" cy="14404"/>
            </a:xfrm>
            <a:custGeom>
              <a:avLst/>
              <a:gdLst/>
              <a:ahLst/>
              <a:cxnLst/>
              <a:rect l="l" t="t" r="r" b="b"/>
              <a:pathLst>
                <a:path w="848" h="438" extrusionOk="0">
                  <a:moveTo>
                    <a:pt x="808" y="0"/>
                  </a:moveTo>
                  <a:cubicBezTo>
                    <a:pt x="663" y="53"/>
                    <a:pt x="517" y="106"/>
                    <a:pt x="384" y="199"/>
                  </a:cubicBezTo>
                  <a:cubicBezTo>
                    <a:pt x="239" y="305"/>
                    <a:pt x="107" y="385"/>
                    <a:pt x="1" y="438"/>
                  </a:cubicBezTo>
                  <a:lnTo>
                    <a:pt x="27" y="438"/>
                  </a:lnTo>
                  <a:cubicBezTo>
                    <a:pt x="186" y="424"/>
                    <a:pt x="424" y="345"/>
                    <a:pt x="728" y="133"/>
                  </a:cubicBezTo>
                  <a:lnTo>
                    <a:pt x="742" y="133"/>
                  </a:lnTo>
                  <a:lnTo>
                    <a:pt x="769" y="106"/>
                  </a:lnTo>
                  <a:cubicBezTo>
                    <a:pt x="795" y="94"/>
                    <a:pt x="822" y="80"/>
                    <a:pt x="848" y="53"/>
                  </a:cubicBezTo>
                  <a:cubicBezTo>
                    <a:pt x="834" y="41"/>
                    <a:pt x="822" y="27"/>
                    <a:pt x="808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46"/>
            <p:cNvSpPr/>
            <p:nvPr/>
          </p:nvSpPr>
          <p:spPr>
            <a:xfrm>
              <a:off x="5478210" y="4407851"/>
              <a:ext cx="58798" cy="49656"/>
            </a:xfrm>
            <a:custGeom>
              <a:avLst/>
              <a:gdLst/>
              <a:ahLst/>
              <a:cxnLst/>
              <a:rect l="l" t="t" r="r" b="b"/>
              <a:pathLst>
                <a:path w="1788" h="1510" extrusionOk="0">
                  <a:moveTo>
                    <a:pt x="305" y="0"/>
                  </a:moveTo>
                  <a:cubicBezTo>
                    <a:pt x="213" y="67"/>
                    <a:pt x="107" y="120"/>
                    <a:pt x="1" y="159"/>
                  </a:cubicBezTo>
                  <a:cubicBezTo>
                    <a:pt x="146" y="265"/>
                    <a:pt x="278" y="398"/>
                    <a:pt x="424" y="544"/>
                  </a:cubicBezTo>
                  <a:cubicBezTo>
                    <a:pt x="966" y="1112"/>
                    <a:pt x="1152" y="1364"/>
                    <a:pt x="1787" y="1509"/>
                  </a:cubicBezTo>
                  <a:cubicBezTo>
                    <a:pt x="1721" y="1483"/>
                    <a:pt x="1668" y="1444"/>
                    <a:pt x="1642" y="1377"/>
                  </a:cubicBezTo>
                  <a:cubicBezTo>
                    <a:pt x="1616" y="1324"/>
                    <a:pt x="1616" y="1271"/>
                    <a:pt x="1616" y="1218"/>
                  </a:cubicBezTo>
                  <a:cubicBezTo>
                    <a:pt x="1351" y="1059"/>
                    <a:pt x="1152" y="821"/>
                    <a:pt x="808" y="451"/>
                  </a:cubicBezTo>
                  <a:cubicBezTo>
                    <a:pt x="636" y="279"/>
                    <a:pt x="464" y="133"/>
                    <a:pt x="305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46"/>
            <p:cNvSpPr/>
            <p:nvPr/>
          </p:nvSpPr>
          <p:spPr>
            <a:xfrm>
              <a:off x="5478210" y="4407851"/>
              <a:ext cx="58798" cy="49656"/>
            </a:xfrm>
            <a:custGeom>
              <a:avLst/>
              <a:gdLst/>
              <a:ahLst/>
              <a:cxnLst/>
              <a:rect l="l" t="t" r="r" b="b"/>
              <a:pathLst>
                <a:path w="1788" h="1510" extrusionOk="0">
                  <a:moveTo>
                    <a:pt x="305" y="0"/>
                  </a:moveTo>
                  <a:cubicBezTo>
                    <a:pt x="213" y="67"/>
                    <a:pt x="107" y="120"/>
                    <a:pt x="1" y="159"/>
                  </a:cubicBezTo>
                  <a:cubicBezTo>
                    <a:pt x="146" y="265"/>
                    <a:pt x="278" y="398"/>
                    <a:pt x="424" y="544"/>
                  </a:cubicBezTo>
                  <a:cubicBezTo>
                    <a:pt x="966" y="1112"/>
                    <a:pt x="1152" y="1364"/>
                    <a:pt x="1787" y="1509"/>
                  </a:cubicBezTo>
                  <a:cubicBezTo>
                    <a:pt x="1721" y="1483"/>
                    <a:pt x="1668" y="1444"/>
                    <a:pt x="1642" y="1377"/>
                  </a:cubicBezTo>
                  <a:cubicBezTo>
                    <a:pt x="1628" y="1338"/>
                    <a:pt x="1616" y="1298"/>
                    <a:pt x="1616" y="1258"/>
                  </a:cubicBezTo>
                  <a:lnTo>
                    <a:pt x="1616" y="1218"/>
                  </a:lnTo>
                  <a:cubicBezTo>
                    <a:pt x="1351" y="1059"/>
                    <a:pt x="1152" y="821"/>
                    <a:pt x="808" y="451"/>
                  </a:cubicBezTo>
                  <a:cubicBezTo>
                    <a:pt x="636" y="279"/>
                    <a:pt x="464" y="133"/>
                    <a:pt x="305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46"/>
            <p:cNvSpPr/>
            <p:nvPr/>
          </p:nvSpPr>
          <p:spPr>
            <a:xfrm>
              <a:off x="5579628" y="4359674"/>
              <a:ext cx="9175" cy="6413"/>
            </a:xfrm>
            <a:custGeom>
              <a:avLst/>
              <a:gdLst/>
              <a:ahLst/>
              <a:cxnLst/>
              <a:rect l="l" t="t" r="r" b="b"/>
              <a:pathLst>
                <a:path w="279" h="195" extrusionOk="0">
                  <a:moveTo>
                    <a:pt x="160" y="0"/>
                  </a:moveTo>
                  <a:cubicBezTo>
                    <a:pt x="120" y="0"/>
                    <a:pt x="80" y="3"/>
                    <a:pt x="40" y="10"/>
                  </a:cubicBezTo>
                  <a:cubicBezTo>
                    <a:pt x="27" y="50"/>
                    <a:pt x="14" y="89"/>
                    <a:pt x="0" y="142"/>
                  </a:cubicBezTo>
                  <a:cubicBezTo>
                    <a:pt x="53" y="156"/>
                    <a:pt x="93" y="168"/>
                    <a:pt x="146" y="195"/>
                  </a:cubicBezTo>
                  <a:cubicBezTo>
                    <a:pt x="185" y="142"/>
                    <a:pt x="238" y="76"/>
                    <a:pt x="279" y="10"/>
                  </a:cubicBezTo>
                  <a:cubicBezTo>
                    <a:pt x="239" y="3"/>
                    <a:pt x="199" y="0"/>
                    <a:pt x="160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46"/>
            <p:cNvSpPr/>
            <p:nvPr/>
          </p:nvSpPr>
          <p:spPr>
            <a:xfrm>
              <a:off x="5579628" y="4359674"/>
              <a:ext cx="9175" cy="6413"/>
            </a:xfrm>
            <a:custGeom>
              <a:avLst/>
              <a:gdLst/>
              <a:ahLst/>
              <a:cxnLst/>
              <a:rect l="l" t="t" r="r" b="b"/>
              <a:pathLst>
                <a:path w="279" h="195" extrusionOk="0">
                  <a:moveTo>
                    <a:pt x="160" y="0"/>
                  </a:moveTo>
                  <a:cubicBezTo>
                    <a:pt x="120" y="0"/>
                    <a:pt x="80" y="3"/>
                    <a:pt x="40" y="10"/>
                  </a:cubicBezTo>
                  <a:cubicBezTo>
                    <a:pt x="27" y="50"/>
                    <a:pt x="14" y="89"/>
                    <a:pt x="0" y="142"/>
                  </a:cubicBezTo>
                  <a:cubicBezTo>
                    <a:pt x="53" y="156"/>
                    <a:pt x="93" y="168"/>
                    <a:pt x="146" y="195"/>
                  </a:cubicBezTo>
                  <a:cubicBezTo>
                    <a:pt x="185" y="142"/>
                    <a:pt x="238" y="76"/>
                    <a:pt x="279" y="10"/>
                  </a:cubicBezTo>
                  <a:cubicBezTo>
                    <a:pt x="239" y="3"/>
                    <a:pt x="199" y="0"/>
                    <a:pt x="160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46"/>
            <p:cNvSpPr/>
            <p:nvPr/>
          </p:nvSpPr>
          <p:spPr>
            <a:xfrm>
              <a:off x="5695384" y="4002178"/>
              <a:ext cx="62712" cy="121510"/>
            </a:xfrm>
            <a:custGeom>
              <a:avLst/>
              <a:gdLst/>
              <a:ahLst/>
              <a:cxnLst/>
              <a:rect l="l" t="t" r="r" b="b"/>
              <a:pathLst>
                <a:path w="1907" h="3695" extrusionOk="0">
                  <a:moveTo>
                    <a:pt x="504" y="1"/>
                  </a:moveTo>
                  <a:lnTo>
                    <a:pt x="504" y="1"/>
                  </a:lnTo>
                  <a:cubicBezTo>
                    <a:pt x="438" y="15"/>
                    <a:pt x="385" y="41"/>
                    <a:pt x="332" y="41"/>
                  </a:cubicBezTo>
                  <a:cubicBezTo>
                    <a:pt x="299" y="47"/>
                    <a:pt x="262" y="51"/>
                    <a:pt x="228" y="51"/>
                  </a:cubicBezTo>
                  <a:cubicBezTo>
                    <a:pt x="193" y="51"/>
                    <a:pt x="160" y="47"/>
                    <a:pt x="133" y="41"/>
                  </a:cubicBezTo>
                  <a:lnTo>
                    <a:pt x="133" y="41"/>
                  </a:lnTo>
                  <a:cubicBezTo>
                    <a:pt x="1" y="663"/>
                    <a:pt x="398" y="1576"/>
                    <a:pt x="782" y="1642"/>
                  </a:cubicBezTo>
                  <a:cubicBezTo>
                    <a:pt x="1510" y="1748"/>
                    <a:pt x="1430" y="2265"/>
                    <a:pt x="1483" y="3019"/>
                  </a:cubicBezTo>
                  <a:cubicBezTo>
                    <a:pt x="1497" y="3191"/>
                    <a:pt x="1523" y="3429"/>
                    <a:pt x="1563" y="3694"/>
                  </a:cubicBezTo>
                  <a:lnTo>
                    <a:pt x="1563" y="3654"/>
                  </a:lnTo>
                  <a:cubicBezTo>
                    <a:pt x="1603" y="3509"/>
                    <a:pt x="1748" y="3416"/>
                    <a:pt x="1907" y="3389"/>
                  </a:cubicBezTo>
                  <a:cubicBezTo>
                    <a:pt x="1880" y="3204"/>
                    <a:pt x="1868" y="3045"/>
                    <a:pt x="1868" y="2926"/>
                  </a:cubicBezTo>
                  <a:cubicBezTo>
                    <a:pt x="1841" y="2542"/>
                    <a:pt x="1841" y="2212"/>
                    <a:pt x="1762" y="1974"/>
                  </a:cubicBezTo>
                  <a:cubicBezTo>
                    <a:pt x="1722" y="1982"/>
                    <a:pt x="1681" y="1986"/>
                    <a:pt x="1641" y="1986"/>
                  </a:cubicBezTo>
                  <a:cubicBezTo>
                    <a:pt x="1494" y="1986"/>
                    <a:pt x="1352" y="1931"/>
                    <a:pt x="1259" y="1827"/>
                  </a:cubicBezTo>
                  <a:cubicBezTo>
                    <a:pt x="1192" y="1748"/>
                    <a:pt x="1166" y="1642"/>
                    <a:pt x="1153" y="1550"/>
                  </a:cubicBezTo>
                  <a:cubicBezTo>
                    <a:pt x="782" y="1471"/>
                    <a:pt x="398" y="610"/>
                    <a:pt x="50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46"/>
            <p:cNvSpPr/>
            <p:nvPr/>
          </p:nvSpPr>
          <p:spPr>
            <a:xfrm>
              <a:off x="5695384" y="4002178"/>
              <a:ext cx="62712" cy="121510"/>
            </a:xfrm>
            <a:custGeom>
              <a:avLst/>
              <a:gdLst/>
              <a:ahLst/>
              <a:cxnLst/>
              <a:rect l="l" t="t" r="r" b="b"/>
              <a:pathLst>
                <a:path w="1907" h="3695" extrusionOk="0">
                  <a:moveTo>
                    <a:pt x="504" y="1"/>
                  </a:moveTo>
                  <a:lnTo>
                    <a:pt x="504" y="1"/>
                  </a:lnTo>
                  <a:cubicBezTo>
                    <a:pt x="438" y="15"/>
                    <a:pt x="385" y="41"/>
                    <a:pt x="332" y="41"/>
                  </a:cubicBezTo>
                  <a:cubicBezTo>
                    <a:pt x="299" y="47"/>
                    <a:pt x="262" y="51"/>
                    <a:pt x="228" y="51"/>
                  </a:cubicBezTo>
                  <a:cubicBezTo>
                    <a:pt x="193" y="51"/>
                    <a:pt x="160" y="47"/>
                    <a:pt x="133" y="41"/>
                  </a:cubicBezTo>
                  <a:lnTo>
                    <a:pt x="133" y="41"/>
                  </a:lnTo>
                  <a:cubicBezTo>
                    <a:pt x="1" y="663"/>
                    <a:pt x="398" y="1576"/>
                    <a:pt x="782" y="1642"/>
                  </a:cubicBezTo>
                  <a:cubicBezTo>
                    <a:pt x="1510" y="1748"/>
                    <a:pt x="1430" y="2265"/>
                    <a:pt x="1483" y="3019"/>
                  </a:cubicBezTo>
                  <a:cubicBezTo>
                    <a:pt x="1497" y="3191"/>
                    <a:pt x="1523" y="3429"/>
                    <a:pt x="1563" y="3694"/>
                  </a:cubicBezTo>
                  <a:lnTo>
                    <a:pt x="1563" y="3654"/>
                  </a:lnTo>
                  <a:cubicBezTo>
                    <a:pt x="1603" y="3509"/>
                    <a:pt x="1748" y="3416"/>
                    <a:pt x="1907" y="3389"/>
                  </a:cubicBezTo>
                  <a:cubicBezTo>
                    <a:pt x="1880" y="3204"/>
                    <a:pt x="1868" y="3045"/>
                    <a:pt x="1868" y="2926"/>
                  </a:cubicBezTo>
                  <a:cubicBezTo>
                    <a:pt x="1841" y="2542"/>
                    <a:pt x="1841" y="2212"/>
                    <a:pt x="1762" y="1974"/>
                  </a:cubicBezTo>
                  <a:cubicBezTo>
                    <a:pt x="1722" y="1982"/>
                    <a:pt x="1681" y="1986"/>
                    <a:pt x="1641" y="1986"/>
                  </a:cubicBezTo>
                  <a:cubicBezTo>
                    <a:pt x="1494" y="1986"/>
                    <a:pt x="1352" y="1931"/>
                    <a:pt x="1259" y="1827"/>
                  </a:cubicBezTo>
                  <a:cubicBezTo>
                    <a:pt x="1192" y="1748"/>
                    <a:pt x="1166" y="1642"/>
                    <a:pt x="1153" y="1550"/>
                  </a:cubicBezTo>
                  <a:cubicBezTo>
                    <a:pt x="782" y="1471"/>
                    <a:pt x="398" y="610"/>
                    <a:pt x="50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46"/>
            <p:cNvSpPr/>
            <p:nvPr/>
          </p:nvSpPr>
          <p:spPr>
            <a:xfrm>
              <a:off x="5748067" y="4133226"/>
              <a:ext cx="51399" cy="64093"/>
            </a:xfrm>
            <a:custGeom>
              <a:avLst/>
              <a:gdLst/>
              <a:ahLst/>
              <a:cxnLst/>
              <a:rect l="l" t="t" r="r" b="b"/>
              <a:pathLst>
                <a:path w="1563" h="1949" extrusionOk="0">
                  <a:moveTo>
                    <a:pt x="1" y="0"/>
                  </a:moveTo>
                  <a:lnTo>
                    <a:pt x="1" y="0"/>
                  </a:lnTo>
                  <a:cubicBezTo>
                    <a:pt x="160" y="860"/>
                    <a:pt x="490" y="1880"/>
                    <a:pt x="1192" y="1945"/>
                  </a:cubicBezTo>
                  <a:cubicBezTo>
                    <a:pt x="1215" y="1947"/>
                    <a:pt x="1236" y="1948"/>
                    <a:pt x="1257" y="1948"/>
                  </a:cubicBezTo>
                  <a:cubicBezTo>
                    <a:pt x="1395" y="1948"/>
                    <a:pt x="1494" y="1910"/>
                    <a:pt x="1563" y="1853"/>
                  </a:cubicBezTo>
                  <a:cubicBezTo>
                    <a:pt x="1205" y="1813"/>
                    <a:pt x="954" y="1536"/>
                    <a:pt x="755" y="1151"/>
                  </a:cubicBezTo>
                  <a:cubicBezTo>
                    <a:pt x="727" y="1173"/>
                    <a:pt x="691" y="1186"/>
                    <a:pt x="655" y="1186"/>
                  </a:cubicBezTo>
                  <a:cubicBezTo>
                    <a:pt x="625" y="1186"/>
                    <a:pt x="594" y="1176"/>
                    <a:pt x="569" y="1151"/>
                  </a:cubicBezTo>
                  <a:cubicBezTo>
                    <a:pt x="490" y="1098"/>
                    <a:pt x="504" y="992"/>
                    <a:pt x="530" y="900"/>
                  </a:cubicBezTo>
                  <a:cubicBezTo>
                    <a:pt x="543" y="834"/>
                    <a:pt x="557" y="781"/>
                    <a:pt x="583" y="728"/>
                  </a:cubicBezTo>
                  <a:cubicBezTo>
                    <a:pt x="530" y="569"/>
                    <a:pt x="490" y="410"/>
                    <a:pt x="451" y="251"/>
                  </a:cubicBezTo>
                  <a:cubicBezTo>
                    <a:pt x="292" y="212"/>
                    <a:pt x="119" y="159"/>
                    <a:pt x="40" y="53"/>
                  </a:cubicBezTo>
                  <a:cubicBezTo>
                    <a:pt x="27" y="27"/>
                    <a:pt x="14" y="13"/>
                    <a:pt x="1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46"/>
            <p:cNvSpPr/>
            <p:nvPr/>
          </p:nvSpPr>
          <p:spPr>
            <a:xfrm>
              <a:off x="5748067" y="4133226"/>
              <a:ext cx="51399" cy="64093"/>
            </a:xfrm>
            <a:custGeom>
              <a:avLst/>
              <a:gdLst/>
              <a:ahLst/>
              <a:cxnLst/>
              <a:rect l="l" t="t" r="r" b="b"/>
              <a:pathLst>
                <a:path w="1563" h="1949" extrusionOk="0">
                  <a:moveTo>
                    <a:pt x="1" y="0"/>
                  </a:moveTo>
                  <a:lnTo>
                    <a:pt x="1" y="0"/>
                  </a:lnTo>
                  <a:cubicBezTo>
                    <a:pt x="160" y="860"/>
                    <a:pt x="490" y="1880"/>
                    <a:pt x="1192" y="1945"/>
                  </a:cubicBezTo>
                  <a:cubicBezTo>
                    <a:pt x="1215" y="1947"/>
                    <a:pt x="1236" y="1948"/>
                    <a:pt x="1257" y="1948"/>
                  </a:cubicBezTo>
                  <a:cubicBezTo>
                    <a:pt x="1395" y="1948"/>
                    <a:pt x="1494" y="1910"/>
                    <a:pt x="1563" y="1853"/>
                  </a:cubicBezTo>
                  <a:cubicBezTo>
                    <a:pt x="1205" y="1813"/>
                    <a:pt x="954" y="1536"/>
                    <a:pt x="755" y="1151"/>
                  </a:cubicBezTo>
                  <a:cubicBezTo>
                    <a:pt x="727" y="1173"/>
                    <a:pt x="691" y="1186"/>
                    <a:pt x="655" y="1186"/>
                  </a:cubicBezTo>
                  <a:cubicBezTo>
                    <a:pt x="625" y="1186"/>
                    <a:pt x="594" y="1176"/>
                    <a:pt x="569" y="1151"/>
                  </a:cubicBezTo>
                  <a:cubicBezTo>
                    <a:pt x="490" y="1098"/>
                    <a:pt x="504" y="992"/>
                    <a:pt x="530" y="900"/>
                  </a:cubicBezTo>
                  <a:cubicBezTo>
                    <a:pt x="543" y="834"/>
                    <a:pt x="557" y="781"/>
                    <a:pt x="583" y="728"/>
                  </a:cubicBezTo>
                  <a:cubicBezTo>
                    <a:pt x="530" y="569"/>
                    <a:pt x="490" y="410"/>
                    <a:pt x="451" y="251"/>
                  </a:cubicBezTo>
                  <a:cubicBezTo>
                    <a:pt x="292" y="212"/>
                    <a:pt x="119" y="159"/>
                    <a:pt x="40" y="53"/>
                  </a:cubicBezTo>
                  <a:cubicBezTo>
                    <a:pt x="27" y="27"/>
                    <a:pt x="14" y="13"/>
                    <a:pt x="1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46"/>
            <p:cNvSpPr/>
            <p:nvPr/>
          </p:nvSpPr>
          <p:spPr>
            <a:xfrm>
              <a:off x="5956132" y="4218662"/>
              <a:ext cx="53142" cy="43014"/>
            </a:xfrm>
            <a:custGeom>
              <a:avLst/>
              <a:gdLst/>
              <a:ahLst/>
              <a:cxnLst/>
              <a:rect l="l" t="t" r="r" b="b"/>
              <a:pathLst>
                <a:path w="1616" h="1308" extrusionOk="0">
                  <a:moveTo>
                    <a:pt x="228" y="1"/>
                  </a:moveTo>
                  <a:cubicBezTo>
                    <a:pt x="161" y="1"/>
                    <a:pt x="87" y="54"/>
                    <a:pt x="1" y="182"/>
                  </a:cubicBezTo>
                  <a:cubicBezTo>
                    <a:pt x="212" y="433"/>
                    <a:pt x="398" y="1135"/>
                    <a:pt x="781" y="1253"/>
                  </a:cubicBezTo>
                  <a:cubicBezTo>
                    <a:pt x="885" y="1291"/>
                    <a:pt x="989" y="1307"/>
                    <a:pt x="1091" y="1307"/>
                  </a:cubicBezTo>
                  <a:cubicBezTo>
                    <a:pt x="1275" y="1307"/>
                    <a:pt x="1453" y="1256"/>
                    <a:pt x="1615" y="1188"/>
                  </a:cubicBezTo>
                  <a:lnTo>
                    <a:pt x="1615" y="1188"/>
                  </a:lnTo>
                  <a:cubicBezTo>
                    <a:pt x="1549" y="1199"/>
                    <a:pt x="1484" y="1205"/>
                    <a:pt x="1419" y="1205"/>
                  </a:cubicBezTo>
                  <a:cubicBezTo>
                    <a:pt x="1327" y="1205"/>
                    <a:pt x="1237" y="1192"/>
                    <a:pt x="1151" y="1161"/>
                  </a:cubicBezTo>
                  <a:cubicBezTo>
                    <a:pt x="689" y="1010"/>
                    <a:pt x="523" y="1"/>
                    <a:pt x="228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46"/>
            <p:cNvSpPr/>
            <p:nvPr/>
          </p:nvSpPr>
          <p:spPr>
            <a:xfrm>
              <a:off x="5956132" y="4218662"/>
              <a:ext cx="53142" cy="43014"/>
            </a:xfrm>
            <a:custGeom>
              <a:avLst/>
              <a:gdLst/>
              <a:ahLst/>
              <a:cxnLst/>
              <a:rect l="l" t="t" r="r" b="b"/>
              <a:pathLst>
                <a:path w="1616" h="1308" extrusionOk="0">
                  <a:moveTo>
                    <a:pt x="228" y="1"/>
                  </a:moveTo>
                  <a:cubicBezTo>
                    <a:pt x="161" y="1"/>
                    <a:pt x="87" y="54"/>
                    <a:pt x="1" y="182"/>
                  </a:cubicBezTo>
                  <a:cubicBezTo>
                    <a:pt x="212" y="433"/>
                    <a:pt x="398" y="1135"/>
                    <a:pt x="781" y="1253"/>
                  </a:cubicBezTo>
                  <a:cubicBezTo>
                    <a:pt x="885" y="1291"/>
                    <a:pt x="989" y="1307"/>
                    <a:pt x="1091" y="1307"/>
                  </a:cubicBezTo>
                  <a:cubicBezTo>
                    <a:pt x="1275" y="1307"/>
                    <a:pt x="1453" y="1256"/>
                    <a:pt x="1615" y="1188"/>
                  </a:cubicBezTo>
                  <a:lnTo>
                    <a:pt x="1615" y="1188"/>
                  </a:lnTo>
                  <a:cubicBezTo>
                    <a:pt x="1549" y="1199"/>
                    <a:pt x="1484" y="1205"/>
                    <a:pt x="1419" y="1205"/>
                  </a:cubicBezTo>
                  <a:cubicBezTo>
                    <a:pt x="1327" y="1205"/>
                    <a:pt x="1237" y="1192"/>
                    <a:pt x="1151" y="1161"/>
                  </a:cubicBezTo>
                  <a:cubicBezTo>
                    <a:pt x="689" y="1010"/>
                    <a:pt x="523" y="1"/>
                    <a:pt x="228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46"/>
            <p:cNvSpPr/>
            <p:nvPr/>
          </p:nvSpPr>
          <p:spPr>
            <a:xfrm>
              <a:off x="5963104" y="4120171"/>
              <a:ext cx="20060" cy="46565"/>
            </a:xfrm>
            <a:custGeom>
              <a:avLst/>
              <a:gdLst/>
              <a:ahLst/>
              <a:cxnLst/>
              <a:rect l="l" t="t" r="r" b="b"/>
              <a:pathLst>
                <a:path w="610" h="1416" extrusionOk="0">
                  <a:moveTo>
                    <a:pt x="92" y="0"/>
                  </a:moveTo>
                  <a:cubicBezTo>
                    <a:pt x="92" y="13"/>
                    <a:pt x="92" y="39"/>
                    <a:pt x="106" y="66"/>
                  </a:cubicBezTo>
                  <a:cubicBezTo>
                    <a:pt x="251" y="159"/>
                    <a:pt x="384" y="291"/>
                    <a:pt x="516" y="463"/>
                  </a:cubicBezTo>
                  <a:cubicBezTo>
                    <a:pt x="516" y="463"/>
                    <a:pt x="410" y="542"/>
                    <a:pt x="212" y="609"/>
                  </a:cubicBezTo>
                  <a:cubicBezTo>
                    <a:pt x="212" y="662"/>
                    <a:pt x="212" y="701"/>
                    <a:pt x="198" y="754"/>
                  </a:cubicBezTo>
                  <a:cubicBezTo>
                    <a:pt x="251" y="992"/>
                    <a:pt x="239" y="1204"/>
                    <a:pt x="119" y="1337"/>
                  </a:cubicBezTo>
                  <a:lnTo>
                    <a:pt x="0" y="1416"/>
                  </a:lnTo>
                  <a:cubicBezTo>
                    <a:pt x="198" y="1403"/>
                    <a:pt x="371" y="1363"/>
                    <a:pt x="489" y="1244"/>
                  </a:cubicBezTo>
                  <a:lnTo>
                    <a:pt x="516" y="1218"/>
                  </a:lnTo>
                  <a:cubicBezTo>
                    <a:pt x="463" y="1165"/>
                    <a:pt x="424" y="1098"/>
                    <a:pt x="437" y="1019"/>
                  </a:cubicBezTo>
                  <a:cubicBezTo>
                    <a:pt x="450" y="939"/>
                    <a:pt x="530" y="874"/>
                    <a:pt x="609" y="860"/>
                  </a:cubicBezTo>
                  <a:cubicBezTo>
                    <a:pt x="595" y="701"/>
                    <a:pt x="542" y="516"/>
                    <a:pt x="489" y="344"/>
                  </a:cubicBezTo>
                  <a:cubicBezTo>
                    <a:pt x="463" y="291"/>
                    <a:pt x="437" y="238"/>
                    <a:pt x="397" y="198"/>
                  </a:cubicBezTo>
                  <a:cubicBezTo>
                    <a:pt x="304" y="145"/>
                    <a:pt x="198" y="80"/>
                    <a:pt x="9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46"/>
            <p:cNvSpPr/>
            <p:nvPr/>
          </p:nvSpPr>
          <p:spPr>
            <a:xfrm>
              <a:off x="5963104" y="4120171"/>
              <a:ext cx="20060" cy="46565"/>
            </a:xfrm>
            <a:custGeom>
              <a:avLst/>
              <a:gdLst/>
              <a:ahLst/>
              <a:cxnLst/>
              <a:rect l="l" t="t" r="r" b="b"/>
              <a:pathLst>
                <a:path w="610" h="1416" extrusionOk="0">
                  <a:moveTo>
                    <a:pt x="92" y="0"/>
                  </a:moveTo>
                  <a:cubicBezTo>
                    <a:pt x="92" y="13"/>
                    <a:pt x="92" y="39"/>
                    <a:pt x="106" y="66"/>
                  </a:cubicBezTo>
                  <a:cubicBezTo>
                    <a:pt x="251" y="159"/>
                    <a:pt x="384" y="291"/>
                    <a:pt x="516" y="463"/>
                  </a:cubicBezTo>
                  <a:cubicBezTo>
                    <a:pt x="516" y="463"/>
                    <a:pt x="477" y="489"/>
                    <a:pt x="410" y="530"/>
                  </a:cubicBezTo>
                  <a:cubicBezTo>
                    <a:pt x="371" y="556"/>
                    <a:pt x="318" y="583"/>
                    <a:pt x="239" y="609"/>
                  </a:cubicBezTo>
                  <a:lnTo>
                    <a:pt x="212" y="609"/>
                  </a:lnTo>
                  <a:cubicBezTo>
                    <a:pt x="212" y="662"/>
                    <a:pt x="212" y="701"/>
                    <a:pt x="198" y="754"/>
                  </a:cubicBezTo>
                  <a:cubicBezTo>
                    <a:pt x="212" y="834"/>
                    <a:pt x="225" y="913"/>
                    <a:pt x="225" y="992"/>
                  </a:cubicBezTo>
                  <a:cubicBezTo>
                    <a:pt x="225" y="1139"/>
                    <a:pt x="198" y="1257"/>
                    <a:pt x="119" y="1337"/>
                  </a:cubicBezTo>
                  <a:lnTo>
                    <a:pt x="0" y="1416"/>
                  </a:lnTo>
                  <a:cubicBezTo>
                    <a:pt x="198" y="1403"/>
                    <a:pt x="371" y="1363"/>
                    <a:pt x="489" y="1244"/>
                  </a:cubicBezTo>
                  <a:lnTo>
                    <a:pt x="516" y="1218"/>
                  </a:lnTo>
                  <a:cubicBezTo>
                    <a:pt x="463" y="1165"/>
                    <a:pt x="437" y="1112"/>
                    <a:pt x="437" y="1045"/>
                  </a:cubicBezTo>
                  <a:lnTo>
                    <a:pt x="437" y="1019"/>
                  </a:lnTo>
                  <a:cubicBezTo>
                    <a:pt x="450" y="939"/>
                    <a:pt x="530" y="874"/>
                    <a:pt x="609" y="860"/>
                  </a:cubicBezTo>
                  <a:cubicBezTo>
                    <a:pt x="595" y="701"/>
                    <a:pt x="542" y="516"/>
                    <a:pt x="489" y="344"/>
                  </a:cubicBezTo>
                  <a:cubicBezTo>
                    <a:pt x="463" y="291"/>
                    <a:pt x="437" y="238"/>
                    <a:pt x="397" y="198"/>
                  </a:cubicBezTo>
                  <a:cubicBezTo>
                    <a:pt x="304" y="145"/>
                    <a:pt x="198" y="80"/>
                    <a:pt x="92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46"/>
            <p:cNvSpPr/>
            <p:nvPr/>
          </p:nvSpPr>
          <p:spPr>
            <a:xfrm>
              <a:off x="5872965" y="4248555"/>
              <a:ext cx="33115" cy="40087"/>
            </a:xfrm>
            <a:custGeom>
              <a:avLst/>
              <a:gdLst/>
              <a:ahLst/>
              <a:cxnLst/>
              <a:rect l="l" t="t" r="r" b="b"/>
              <a:pathLst>
                <a:path w="1007" h="1219" extrusionOk="0">
                  <a:moveTo>
                    <a:pt x="822" y="0"/>
                  </a:moveTo>
                  <a:cubicBezTo>
                    <a:pt x="650" y="424"/>
                    <a:pt x="1" y="556"/>
                    <a:pt x="133" y="755"/>
                  </a:cubicBezTo>
                  <a:cubicBezTo>
                    <a:pt x="225" y="885"/>
                    <a:pt x="493" y="1218"/>
                    <a:pt x="828" y="1218"/>
                  </a:cubicBezTo>
                  <a:cubicBezTo>
                    <a:pt x="835" y="1218"/>
                    <a:pt x="841" y="1218"/>
                    <a:pt x="848" y="1218"/>
                  </a:cubicBezTo>
                  <a:cubicBezTo>
                    <a:pt x="901" y="1179"/>
                    <a:pt x="954" y="1126"/>
                    <a:pt x="1007" y="1086"/>
                  </a:cubicBezTo>
                  <a:cubicBezTo>
                    <a:pt x="941" y="1059"/>
                    <a:pt x="875" y="1020"/>
                    <a:pt x="809" y="980"/>
                  </a:cubicBezTo>
                  <a:lnTo>
                    <a:pt x="809" y="993"/>
                  </a:lnTo>
                  <a:cubicBezTo>
                    <a:pt x="809" y="1046"/>
                    <a:pt x="795" y="1112"/>
                    <a:pt x="795" y="1152"/>
                  </a:cubicBezTo>
                  <a:lnTo>
                    <a:pt x="782" y="1165"/>
                  </a:lnTo>
                  <a:lnTo>
                    <a:pt x="782" y="1139"/>
                  </a:lnTo>
                  <a:lnTo>
                    <a:pt x="782" y="1126"/>
                  </a:lnTo>
                  <a:lnTo>
                    <a:pt x="782" y="1086"/>
                  </a:lnTo>
                  <a:lnTo>
                    <a:pt x="782" y="993"/>
                  </a:lnTo>
                  <a:cubicBezTo>
                    <a:pt x="782" y="980"/>
                    <a:pt x="795" y="967"/>
                    <a:pt x="795" y="953"/>
                  </a:cubicBezTo>
                  <a:cubicBezTo>
                    <a:pt x="663" y="861"/>
                    <a:pt x="557" y="729"/>
                    <a:pt x="518" y="662"/>
                  </a:cubicBezTo>
                  <a:cubicBezTo>
                    <a:pt x="425" y="530"/>
                    <a:pt x="703" y="424"/>
                    <a:pt x="941" y="238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46"/>
            <p:cNvSpPr/>
            <p:nvPr/>
          </p:nvSpPr>
          <p:spPr>
            <a:xfrm>
              <a:off x="5872965" y="4248555"/>
              <a:ext cx="33115" cy="40087"/>
            </a:xfrm>
            <a:custGeom>
              <a:avLst/>
              <a:gdLst/>
              <a:ahLst/>
              <a:cxnLst/>
              <a:rect l="l" t="t" r="r" b="b"/>
              <a:pathLst>
                <a:path w="1007" h="1219" extrusionOk="0">
                  <a:moveTo>
                    <a:pt x="822" y="0"/>
                  </a:moveTo>
                  <a:cubicBezTo>
                    <a:pt x="650" y="424"/>
                    <a:pt x="1" y="556"/>
                    <a:pt x="133" y="755"/>
                  </a:cubicBezTo>
                  <a:cubicBezTo>
                    <a:pt x="225" y="885"/>
                    <a:pt x="493" y="1218"/>
                    <a:pt x="828" y="1218"/>
                  </a:cubicBezTo>
                  <a:cubicBezTo>
                    <a:pt x="835" y="1218"/>
                    <a:pt x="841" y="1218"/>
                    <a:pt x="848" y="1218"/>
                  </a:cubicBezTo>
                  <a:cubicBezTo>
                    <a:pt x="901" y="1179"/>
                    <a:pt x="954" y="1126"/>
                    <a:pt x="1007" y="1086"/>
                  </a:cubicBezTo>
                  <a:cubicBezTo>
                    <a:pt x="941" y="1059"/>
                    <a:pt x="875" y="1020"/>
                    <a:pt x="809" y="980"/>
                  </a:cubicBezTo>
                  <a:lnTo>
                    <a:pt x="809" y="993"/>
                  </a:lnTo>
                  <a:cubicBezTo>
                    <a:pt x="809" y="1046"/>
                    <a:pt x="795" y="1112"/>
                    <a:pt x="795" y="1152"/>
                  </a:cubicBezTo>
                  <a:lnTo>
                    <a:pt x="782" y="1165"/>
                  </a:lnTo>
                  <a:lnTo>
                    <a:pt x="782" y="1139"/>
                  </a:lnTo>
                  <a:lnTo>
                    <a:pt x="782" y="1126"/>
                  </a:lnTo>
                  <a:lnTo>
                    <a:pt x="782" y="1086"/>
                  </a:lnTo>
                  <a:lnTo>
                    <a:pt x="782" y="993"/>
                  </a:lnTo>
                  <a:cubicBezTo>
                    <a:pt x="782" y="980"/>
                    <a:pt x="795" y="967"/>
                    <a:pt x="795" y="953"/>
                  </a:cubicBezTo>
                  <a:cubicBezTo>
                    <a:pt x="663" y="861"/>
                    <a:pt x="557" y="729"/>
                    <a:pt x="518" y="662"/>
                  </a:cubicBezTo>
                  <a:cubicBezTo>
                    <a:pt x="425" y="530"/>
                    <a:pt x="703" y="424"/>
                    <a:pt x="941" y="238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46"/>
            <p:cNvSpPr/>
            <p:nvPr/>
          </p:nvSpPr>
          <p:spPr>
            <a:xfrm>
              <a:off x="5911276" y="4069692"/>
              <a:ext cx="24861" cy="51366"/>
            </a:xfrm>
            <a:custGeom>
              <a:avLst/>
              <a:gdLst/>
              <a:ahLst/>
              <a:cxnLst/>
              <a:rect l="l" t="t" r="r" b="b"/>
              <a:pathLst>
                <a:path w="756" h="1562" extrusionOk="0">
                  <a:moveTo>
                    <a:pt x="594" y="1"/>
                  </a:moveTo>
                  <a:cubicBezTo>
                    <a:pt x="496" y="1"/>
                    <a:pt x="327" y="128"/>
                    <a:pt x="226" y="780"/>
                  </a:cubicBezTo>
                  <a:cubicBezTo>
                    <a:pt x="186" y="1071"/>
                    <a:pt x="94" y="1323"/>
                    <a:pt x="1" y="1562"/>
                  </a:cubicBezTo>
                  <a:cubicBezTo>
                    <a:pt x="107" y="1509"/>
                    <a:pt x="253" y="1456"/>
                    <a:pt x="412" y="1403"/>
                  </a:cubicBezTo>
                  <a:cubicBezTo>
                    <a:pt x="477" y="1191"/>
                    <a:pt x="570" y="953"/>
                    <a:pt x="610" y="688"/>
                  </a:cubicBezTo>
                  <a:cubicBezTo>
                    <a:pt x="650" y="410"/>
                    <a:pt x="703" y="238"/>
                    <a:pt x="756" y="119"/>
                  </a:cubicBezTo>
                  <a:cubicBezTo>
                    <a:pt x="729" y="79"/>
                    <a:pt x="689" y="53"/>
                    <a:pt x="662" y="26"/>
                  </a:cubicBezTo>
                  <a:cubicBezTo>
                    <a:pt x="650" y="14"/>
                    <a:pt x="626" y="1"/>
                    <a:pt x="59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46"/>
            <p:cNvSpPr/>
            <p:nvPr/>
          </p:nvSpPr>
          <p:spPr>
            <a:xfrm>
              <a:off x="5911276" y="4069659"/>
              <a:ext cx="24861" cy="51399"/>
            </a:xfrm>
            <a:custGeom>
              <a:avLst/>
              <a:gdLst/>
              <a:ahLst/>
              <a:cxnLst/>
              <a:rect l="l" t="t" r="r" b="b"/>
              <a:pathLst>
                <a:path w="756" h="1563" extrusionOk="0">
                  <a:moveTo>
                    <a:pt x="583" y="1"/>
                  </a:moveTo>
                  <a:cubicBezTo>
                    <a:pt x="491" y="1"/>
                    <a:pt x="332" y="133"/>
                    <a:pt x="239" y="702"/>
                  </a:cubicBezTo>
                  <a:lnTo>
                    <a:pt x="239" y="728"/>
                  </a:lnTo>
                  <a:cubicBezTo>
                    <a:pt x="239" y="742"/>
                    <a:pt x="226" y="755"/>
                    <a:pt x="226" y="769"/>
                  </a:cubicBezTo>
                  <a:lnTo>
                    <a:pt x="226" y="781"/>
                  </a:lnTo>
                  <a:cubicBezTo>
                    <a:pt x="186" y="1072"/>
                    <a:pt x="94" y="1324"/>
                    <a:pt x="1" y="1563"/>
                  </a:cubicBezTo>
                  <a:cubicBezTo>
                    <a:pt x="107" y="1510"/>
                    <a:pt x="253" y="1457"/>
                    <a:pt x="412" y="1404"/>
                  </a:cubicBezTo>
                  <a:cubicBezTo>
                    <a:pt x="477" y="1192"/>
                    <a:pt x="570" y="954"/>
                    <a:pt x="610" y="689"/>
                  </a:cubicBezTo>
                  <a:cubicBezTo>
                    <a:pt x="650" y="411"/>
                    <a:pt x="703" y="239"/>
                    <a:pt x="756" y="120"/>
                  </a:cubicBezTo>
                  <a:cubicBezTo>
                    <a:pt x="729" y="80"/>
                    <a:pt x="689" y="54"/>
                    <a:pt x="662" y="27"/>
                  </a:cubicBezTo>
                  <a:cubicBezTo>
                    <a:pt x="650" y="14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46"/>
            <p:cNvSpPr/>
            <p:nvPr/>
          </p:nvSpPr>
          <p:spPr>
            <a:xfrm>
              <a:off x="5892597" y="4171077"/>
              <a:ext cx="42685" cy="47486"/>
            </a:xfrm>
            <a:custGeom>
              <a:avLst/>
              <a:gdLst/>
              <a:ahLst/>
              <a:cxnLst/>
              <a:rect l="l" t="t" r="r" b="b"/>
              <a:pathLst>
                <a:path w="1298" h="1444" extrusionOk="0">
                  <a:moveTo>
                    <a:pt x="1297" y="0"/>
                  </a:moveTo>
                  <a:cubicBezTo>
                    <a:pt x="1032" y="27"/>
                    <a:pt x="780" y="106"/>
                    <a:pt x="595" y="332"/>
                  </a:cubicBezTo>
                  <a:cubicBezTo>
                    <a:pt x="251" y="794"/>
                    <a:pt x="0" y="941"/>
                    <a:pt x="92" y="1444"/>
                  </a:cubicBezTo>
                  <a:cubicBezTo>
                    <a:pt x="106" y="1403"/>
                    <a:pt x="106" y="1377"/>
                    <a:pt x="106" y="1338"/>
                  </a:cubicBezTo>
                  <a:cubicBezTo>
                    <a:pt x="132" y="1244"/>
                    <a:pt x="172" y="1112"/>
                    <a:pt x="278" y="1099"/>
                  </a:cubicBezTo>
                  <a:cubicBezTo>
                    <a:pt x="286" y="1098"/>
                    <a:pt x="295" y="1097"/>
                    <a:pt x="304" y="1097"/>
                  </a:cubicBezTo>
                  <a:cubicBezTo>
                    <a:pt x="361" y="1097"/>
                    <a:pt x="413" y="1135"/>
                    <a:pt x="436" y="1192"/>
                  </a:cubicBezTo>
                  <a:cubicBezTo>
                    <a:pt x="450" y="1218"/>
                    <a:pt x="450" y="1232"/>
                    <a:pt x="463" y="1258"/>
                  </a:cubicBezTo>
                  <a:cubicBezTo>
                    <a:pt x="424" y="914"/>
                    <a:pt x="569" y="741"/>
                    <a:pt x="794" y="477"/>
                  </a:cubicBezTo>
                  <a:cubicBezTo>
                    <a:pt x="794" y="464"/>
                    <a:pt x="794" y="438"/>
                    <a:pt x="807" y="424"/>
                  </a:cubicBezTo>
                  <a:cubicBezTo>
                    <a:pt x="833" y="344"/>
                    <a:pt x="900" y="252"/>
                    <a:pt x="980" y="239"/>
                  </a:cubicBezTo>
                  <a:cubicBezTo>
                    <a:pt x="1072" y="120"/>
                    <a:pt x="1178" y="53"/>
                    <a:pt x="1297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46"/>
            <p:cNvSpPr/>
            <p:nvPr/>
          </p:nvSpPr>
          <p:spPr>
            <a:xfrm>
              <a:off x="5895195" y="4171077"/>
              <a:ext cx="40087" cy="47486"/>
            </a:xfrm>
            <a:custGeom>
              <a:avLst/>
              <a:gdLst/>
              <a:ahLst/>
              <a:cxnLst/>
              <a:rect l="l" t="t" r="r" b="b"/>
              <a:pathLst>
                <a:path w="1219" h="1444" extrusionOk="0">
                  <a:moveTo>
                    <a:pt x="1218" y="0"/>
                  </a:moveTo>
                  <a:cubicBezTo>
                    <a:pt x="953" y="27"/>
                    <a:pt x="701" y="106"/>
                    <a:pt x="516" y="332"/>
                  </a:cubicBezTo>
                  <a:cubicBezTo>
                    <a:pt x="225" y="729"/>
                    <a:pt x="1" y="888"/>
                    <a:pt x="1" y="1244"/>
                  </a:cubicBezTo>
                  <a:cubicBezTo>
                    <a:pt x="1" y="1297"/>
                    <a:pt x="1" y="1377"/>
                    <a:pt x="13" y="1444"/>
                  </a:cubicBezTo>
                  <a:cubicBezTo>
                    <a:pt x="27" y="1403"/>
                    <a:pt x="27" y="1377"/>
                    <a:pt x="27" y="1338"/>
                  </a:cubicBezTo>
                  <a:cubicBezTo>
                    <a:pt x="53" y="1244"/>
                    <a:pt x="93" y="1112"/>
                    <a:pt x="199" y="1099"/>
                  </a:cubicBezTo>
                  <a:lnTo>
                    <a:pt x="225" y="1099"/>
                  </a:lnTo>
                  <a:cubicBezTo>
                    <a:pt x="278" y="1099"/>
                    <a:pt x="331" y="1139"/>
                    <a:pt x="357" y="1192"/>
                  </a:cubicBezTo>
                  <a:cubicBezTo>
                    <a:pt x="371" y="1218"/>
                    <a:pt x="371" y="1232"/>
                    <a:pt x="384" y="1258"/>
                  </a:cubicBezTo>
                  <a:cubicBezTo>
                    <a:pt x="371" y="1218"/>
                    <a:pt x="371" y="1179"/>
                    <a:pt x="371" y="1152"/>
                  </a:cubicBezTo>
                  <a:cubicBezTo>
                    <a:pt x="371" y="874"/>
                    <a:pt x="503" y="715"/>
                    <a:pt x="715" y="477"/>
                  </a:cubicBezTo>
                  <a:cubicBezTo>
                    <a:pt x="715" y="464"/>
                    <a:pt x="715" y="438"/>
                    <a:pt x="728" y="424"/>
                  </a:cubicBezTo>
                  <a:cubicBezTo>
                    <a:pt x="754" y="344"/>
                    <a:pt x="821" y="252"/>
                    <a:pt x="901" y="239"/>
                  </a:cubicBezTo>
                  <a:cubicBezTo>
                    <a:pt x="993" y="120"/>
                    <a:pt x="1099" y="53"/>
                    <a:pt x="1218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46"/>
            <p:cNvSpPr/>
            <p:nvPr/>
          </p:nvSpPr>
          <p:spPr>
            <a:xfrm>
              <a:off x="5906048" y="4236354"/>
              <a:ext cx="8747" cy="17889"/>
            </a:xfrm>
            <a:custGeom>
              <a:avLst/>
              <a:gdLst/>
              <a:ahLst/>
              <a:cxnLst/>
              <a:rect l="l" t="t" r="r" b="b"/>
              <a:pathLst>
                <a:path w="266" h="544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0" y="80"/>
                    <a:pt x="160" y="173"/>
                    <a:pt x="121" y="253"/>
                  </a:cubicBezTo>
                  <a:cubicBezTo>
                    <a:pt x="80" y="345"/>
                    <a:pt x="41" y="451"/>
                    <a:pt x="1" y="544"/>
                  </a:cubicBezTo>
                  <a:cubicBezTo>
                    <a:pt x="147" y="411"/>
                    <a:pt x="266" y="239"/>
                    <a:pt x="239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46"/>
            <p:cNvSpPr/>
            <p:nvPr/>
          </p:nvSpPr>
          <p:spPr>
            <a:xfrm>
              <a:off x="5906048" y="4236354"/>
              <a:ext cx="7892" cy="17889"/>
            </a:xfrm>
            <a:custGeom>
              <a:avLst/>
              <a:gdLst/>
              <a:ahLst/>
              <a:cxnLst/>
              <a:rect l="l" t="t" r="r" b="b"/>
              <a:pathLst>
                <a:path w="240" h="544" extrusionOk="0">
                  <a:moveTo>
                    <a:pt x="239" y="1"/>
                  </a:moveTo>
                  <a:cubicBezTo>
                    <a:pt x="200" y="80"/>
                    <a:pt x="160" y="173"/>
                    <a:pt x="121" y="253"/>
                  </a:cubicBezTo>
                  <a:cubicBezTo>
                    <a:pt x="80" y="345"/>
                    <a:pt x="41" y="451"/>
                    <a:pt x="1" y="544"/>
                  </a:cubicBezTo>
                  <a:cubicBezTo>
                    <a:pt x="133" y="424"/>
                    <a:pt x="239" y="265"/>
                    <a:pt x="239" y="54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72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46"/>
            <p:cNvSpPr/>
            <p:nvPr/>
          </p:nvSpPr>
          <p:spPr>
            <a:xfrm>
              <a:off x="5905653" y="4128425"/>
              <a:ext cx="47913" cy="35713"/>
            </a:xfrm>
            <a:custGeom>
              <a:avLst/>
              <a:gdLst/>
              <a:ahLst/>
              <a:cxnLst/>
              <a:rect l="l" t="t" r="r" b="b"/>
              <a:pathLst>
                <a:path w="1457" h="1086" extrusionOk="0">
                  <a:moveTo>
                    <a:pt x="106" y="0"/>
                  </a:moveTo>
                  <a:lnTo>
                    <a:pt x="106" y="0"/>
                  </a:lnTo>
                  <a:cubicBezTo>
                    <a:pt x="0" y="332"/>
                    <a:pt x="0" y="596"/>
                    <a:pt x="397" y="755"/>
                  </a:cubicBezTo>
                  <a:cubicBezTo>
                    <a:pt x="1125" y="1059"/>
                    <a:pt x="781" y="874"/>
                    <a:pt x="1125" y="1059"/>
                  </a:cubicBezTo>
                  <a:cubicBezTo>
                    <a:pt x="1164" y="1077"/>
                    <a:pt x="1200" y="1085"/>
                    <a:pt x="1234" y="1085"/>
                  </a:cubicBezTo>
                  <a:cubicBezTo>
                    <a:pt x="1325" y="1085"/>
                    <a:pt x="1394" y="1024"/>
                    <a:pt x="1442" y="927"/>
                  </a:cubicBezTo>
                  <a:cubicBezTo>
                    <a:pt x="1204" y="808"/>
                    <a:pt x="1456" y="940"/>
                    <a:pt x="781" y="662"/>
                  </a:cubicBezTo>
                  <a:cubicBezTo>
                    <a:pt x="530" y="556"/>
                    <a:pt x="436" y="411"/>
                    <a:pt x="424" y="238"/>
                  </a:cubicBezTo>
                  <a:cubicBezTo>
                    <a:pt x="318" y="173"/>
                    <a:pt x="212" y="93"/>
                    <a:pt x="106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46"/>
            <p:cNvSpPr/>
            <p:nvPr/>
          </p:nvSpPr>
          <p:spPr>
            <a:xfrm>
              <a:off x="5907396" y="4128425"/>
              <a:ext cx="46171" cy="35713"/>
            </a:xfrm>
            <a:custGeom>
              <a:avLst/>
              <a:gdLst/>
              <a:ahLst/>
              <a:cxnLst/>
              <a:rect l="l" t="t" r="r" b="b"/>
              <a:pathLst>
                <a:path w="1404" h="1086" extrusionOk="0">
                  <a:moveTo>
                    <a:pt x="53" y="0"/>
                  </a:moveTo>
                  <a:cubicBezTo>
                    <a:pt x="13" y="120"/>
                    <a:pt x="0" y="212"/>
                    <a:pt x="0" y="305"/>
                  </a:cubicBezTo>
                  <a:cubicBezTo>
                    <a:pt x="0" y="490"/>
                    <a:pt x="80" y="649"/>
                    <a:pt x="344" y="755"/>
                  </a:cubicBezTo>
                  <a:cubicBezTo>
                    <a:pt x="1072" y="1059"/>
                    <a:pt x="728" y="874"/>
                    <a:pt x="1072" y="1059"/>
                  </a:cubicBezTo>
                  <a:cubicBezTo>
                    <a:pt x="1112" y="1073"/>
                    <a:pt x="1151" y="1086"/>
                    <a:pt x="1178" y="1086"/>
                  </a:cubicBezTo>
                  <a:cubicBezTo>
                    <a:pt x="1271" y="1086"/>
                    <a:pt x="1336" y="1020"/>
                    <a:pt x="1389" y="927"/>
                  </a:cubicBezTo>
                  <a:cubicBezTo>
                    <a:pt x="1151" y="808"/>
                    <a:pt x="1403" y="940"/>
                    <a:pt x="728" y="662"/>
                  </a:cubicBezTo>
                  <a:cubicBezTo>
                    <a:pt x="477" y="556"/>
                    <a:pt x="383" y="411"/>
                    <a:pt x="371" y="238"/>
                  </a:cubicBezTo>
                  <a:cubicBezTo>
                    <a:pt x="265" y="173"/>
                    <a:pt x="159" y="93"/>
                    <a:pt x="53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46"/>
            <p:cNvSpPr/>
            <p:nvPr/>
          </p:nvSpPr>
          <p:spPr>
            <a:xfrm>
              <a:off x="5905653" y="4215472"/>
              <a:ext cx="8287" cy="37029"/>
            </a:xfrm>
            <a:custGeom>
              <a:avLst/>
              <a:gdLst/>
              <a:ahLst/>
              <a:cxnLst/>
              <a:rect l="l" t="t" r="r" b="b"/>
              <a:pathLst>
                <a:path w="252" h="1126" extrusionOk="0">
                  <a:moveTo>
                    <a:pt x="80" y="0"/>
                  </a:moveTo>
                  <a:lnTo>
                    <a:pt x="80" y="0"/>
                  </a:lnTo>
                  <a:cubicBezTo>
                    <a:pt x="92" y="186"/>
                    <a:pt x="80" y="503"/>
                    <a:pt x="0" y="1126"/>
                  </a:cubicBezTo>
                  <a:cubicBezTo>
                    <a:pt x="27" y="1046"/>
                    <a:pt x="66" y="967"/>
                    <a:pt x="106" y="874"/>
                  </a:cubicBezTo>
                  <a:cubicBezTo>
                    <a:pt x="145" y="768"/>
                    <a:pt x="198" y="676"/>
                    <a:pt x="251" y="570"/>
                  </a:cubicBezTo>
                  <a:cubicBezTo>
                    <a:pt x="238" y="517"/>
                    <a:pt x="225" y="464"/>
                    <a:pt x="198" y="411"/>
                  </a:cubicBezTo>
                  <a:cubicBezTo>
                    <a:pt x="145" y="252"/>
                    <a:pt x="106" y="120"/>
                    <a:pt x="80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46"/>
            <p:cNvSpPr/>
            <p:nvPr/>
          </p:nvSpPr>
          <p:spPr>
            <a:xfrm>
              <a:off x="5905653" y="4215472"/>
              <a:ext cx="8287" cy="37029"/>
            </a:xfrm>
            <a:custGeom>
              <a:avLst/>
              <a:gdLst/>
              <a:ahLst/>
              <a:cxnLst/>
              <a:rect l="l" t="t" r="r" b="b"/>
              <a:pathLst>
                <a:path w="252" h="1126" extrusionOk="0">
                  <a:moveTo>
                    <a:pt x="80" y="0"/>
                  </a:moveTo>
                  <a:lnTo>
                    <a:pt x="80" y="146"/>
                  </a:lnTo>
                  <a:cubicBezTo>
                    <a:pt x="80" y="344"/>
                    <a:pt x="53" y="636"/>
                    <a:pt x="0" y="1126"/>
                  </a:cubicBezTo>
                  <a:cubicBezTo>
                    <a:pt x="27" y="1046"/>
                    <a:pt x="66" y="967"/>
                    <a:pt x="106" y="874"/>
                  </a:cubicBezTo>
                  <a:cubicBezTo>
                    <a:pt x="145" y="768"/>
                    <a:pt x="198" y="676"/>
                    <a:pt x="251" y="570"/>
                  </a:cubicBezTo>
                  <a:cubicBezTo>
                    <a:pt x="238" y="517"/>
                    <a:pt x="225" y="464"/>
                    <a:pt x="198" y="411"/>
                  </a:cubicBezTo>
                  <a:cubicBezTo>
                    <a:pt x="145" y="252"/>
                    <a:pt x="106" y="120"/>
                    <a:pt x="80" y="0"/>
                  </a:cubicBezTo>
                  <a:close/>
                </a:path>
              </a:pathLst>
            </a:custGeom>
            <a:solidFill>
              <a:srgbClr val="72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46"/>
            <p:cNvSpPr/>
            <p:nvPr/>
          </p:nvSpPr>
          <p:spPr>
            <a:xfrm>
              <a:off x="5966984" y="4435705"/>
              <a:ext cx="23118" cy="96649"/>
            </a:xfrm>
            <a:custGeom>
              <a:avLst/>
              <a:gdLst/>
              <a:ahLst/>
              <a:cxnLst/>
              <a:rect l="l" t="t" r="r" b="b"/>
              <a:pathLst>
                <a:path w="703" h="2939" extrusionOk="0">
                  <a:moveTo>
                    <a:pt x="319" y="1"/>
                  </a:moveTo>
                  <a:lnTo>
                    <a:pt x="319" y="1"/>
                  </a:lnTo>
                  <a:cubicBezTo>
                    <a:pt x="359" y="345"/>
                    <a:pt x="41" y="927"/>
                    <a:pt x="27" y="1456"/>
                  </a:cubicBezTo>
                  <a:cubicBezTo>
                    <a:pt x="1" y="1959"/>
                    <a:pt x="121" y="2582"/>
                    <a:pt x="200" y="2939"/>
                  </a:cubicBezTo>
                  <a:lnTo>
                    <a:pt x="518" y="2542"/>
                  </a:lnTo>
                  <a:lnTo>
                    <a:pt x="491" y="2515"/>
                  </a:lnTo>
                  <a:cubicBezTo>
                    <a:pt x="438" y="2436"/>
                    <a:pt x="424" y="2317"/>
                    <a:pt x="465" y="2224"/>
                  </a:cubicBezTo>
                  <a:cubicBezTo>
                    <a:pt x="424" y="1947"/>
                    <a:pt x="385" y="1642"/>
                    <a:pt x="398" y="1364"/>
                  </a:cubicBezTo>
                  <a:cubicBezTo>
                    <a:pt x="412" y="1112"/>
                    <a:pt x="491" y="848"/>
                    <a:pt x="557" y="597"/>
                  </a:cubicBezTo>
                  <a:cubicBezTo>
                    <a:pt x="557" y="570"/>
                    <a:pt x="544" y="530"/>
                    <a:pt x="557" y="491"/>
                  </a:cubicBezTo>
                  <a:cubicBezTo>
                    <a:pt x="571" y="451"/>
                    <a:pt x="597" y="411"/>
                    <a:pt x="623" y="398"/>
                  </a:cubicBezTo>
                  <a:cubicBezTo>
                    <a:pt x="663" y="253"/>
                    <a:pt x="689" y="120"/>
                    <a:pt x="703" y="14"/>
                  </a:cubicBezTo>
                  <a:cubicBezTo>
                    <a:pt x="664" y="14"/>
                    <a:pt x="612" y="17"/>
                    <a:pt x="550" y="17"/>
                  </a:cubicBezTo>
                  <a:cubicBezTo>
                    <a:pt x="484" y="17"/>
                    <a:pt x="407" y="14"/>
                    <a:pt x="319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46"/>
            <p:cNvSpPr/>
            <p:nvPr/>
          </p:nvSpPr>
          <p:spPr>
            <a:xfrm>
              <a:off x="5967444" y="4435705"/>
              <a:ext cx="22658" cy="85797"/>
            </a:xfrm>
            <a:custGeom>
              <a:avLst/>
              <a:gdLst/>
              <a:ahLst/>
              <a:cxnLst/>
              <a:rect l="l" t="t" r="r" b="b"/>
              <a:pathLst>
                <a:path w="689" h="2609" extrusionOk="0">
                  <a:moveTo>
                    <a:pt x="305" y="1"/>
                  </a:moveTo>
                  <a:lnTo>
                    <a:pt x="305" y="80"/>
                  </a:lnTo>
                  <a:cubicBezTo>
                    <a:pt x="305" y="411"/>
                    <a:pt x="27" y="967"/>
                    <a:pt x="13" y="1456"/>
                  </a:cubicBezTo>
                  <a:cubicBezTo>
                    <a:pt x="1" y="1497"/>
                    <a:pt x="1" y="1523"/>
                    <a:pt x="1" y="1562"/>
                  </a:cubicBezTo>
                  <a:cubicBezTo>
                    <a:pt x="1" y="1907"/>
                    <a:pt x="66" y="2304"/>
                    <a:pt x="119" y="2609"/>
                  </a:cubicBezTo>
                  <a:cubicBezTo>
                    <a:pt x="225" y="2542"/>
                    <a:pt x="318" y="2462"/>
                    <a:pt x="424" y="2370"/>
                  </a:cubicBezTo>
                  <a:lnTo>
                    <a:pt x="424" y="2344"/>
                  </a:lnTo>
                  <a:cubicBezTo>
                    <a:pt x="424" y="2304"/>
                    <a:pt x="437" y="2264"/>
                    <a:pt x="451" y="2224"/>
                  </a:cubicBezTo>
                  <a:cubicBezTo>
                    <a:pt x="410" y="1986"/>
                    <a:pt x="384" y="1709"/>
                    <a:pt x="384" y="1456"/>
                  </a:cubicBezTo>
                  <a:lnTo>
                    <a:pt x="384" y="1364"/>
                  </a:lnTo>
                  <a:cubicBezTo>
                    <a:pt x="398" y="1112"/>
                    <a:pt x="477" y="848"/>
                    <a:pt x="543" y="597"/>
                  </a:cubicBezTo>
                  <a:lnTo>
                    <a:pt x="543" y="544"/>
                  </a:lnTo>
                  <a:lnTo>
                    <a:pt x="543" y="491"/>
                  </a:lnTo>
                  <a:cubicBezTo>
                    <a:pt x="557" y="451"/>
                    <a:pt x="583" y="411"/>
                    <a:pt x="609" y="398"/>
                  </a:cubicBezTo>
                  <a:cubicBezTo>
                    <a:pt x="649" y="253"/>
                    <a:pt x="675" y="120"/>
                    <a:pt x="689" y="14"/>
                  </a:cubicBezTo>
                  <a:lnTo>
                    <a:pt x="530" y="14"/>
                  </a:lnTo>
                  <a:cubicBezTo>
                    <a:pt x="463" y="14"/>
                    <a:pt x="384" y="14"/>
                    <a:pt x="305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46"/>
            <p:cNvSpPr/>
            <p:nvPr/>
          </p:nvSpPr>
          <p:spPr>
            <a:xfrm>
              <a:off x="5933507" y="4262071"/>
              <a:ext cx="23513" cy="9602"/>
            </a:xfrm>
            <a:custGeom>
              <a:avLst/>
              <a:gdLst/>
              <a:ahLst/>
              <a:cxnLst/>
              <a:rect l="l" t="t" r="r" b="b"/>
              <a:pathLst>
                <a:path w="715" h="292" extrusionOk="0">
                  <a:moveTo>
                    <a:pt x="715" y="0"/>
                  </a:moveTo>
                  <a:cubicBezTo>
                    <a:pt x="622" y="13"/>
                    <a:pt x="384" y="66"/>
                    <a:pt x="80" y="172"/>
                  </a:cubicBezTo>
                  <a:cubicBezTo>
                    <a:pt x="53" y="225"/>
                    <a:pt x="27" y="251"/>
                    <a:pt x="0" y="291"/>
                  </a:cubicBezTo>
                  <a:cubicBezTo>
                    <a:pt x="265" y="145"/>
                    <a:pt x="516" y="53"/>
                    <a:pt x="715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46"/>
            <p:cNvSpPr/>
            <p:nvPr/>
          </p:nvSpPr>
          <p:spPr>
            <a:xfrm>
              <a:off x="5933507" y="4262071"/>
              <a:ext cx="23513" cy="9602"/>
            </a:xfrm>
            <a:custGeom>
              <a:avLst/>
              <a:gdLst/>
              <a:ahLst/>
              <a:cxnLst/>
              <a:rect l="l" t="t" r="r" b="b"/>
              <a:pathLst>
                <a:path w="715" h="292" extrusionOk="0">
                  <a:moveTo>
                    <a:pt x="715" y="0"/>
                  </a:moveTo>
                  <a:cubicBezTo>
                    <a:pt x="622" y="13"/>
                    <a:pt x="384" y="66"/>
                    <a:pt x="80" y="172"/>
                  </a:cubicBezTo>
                  <a:cubicBezTo>
                    <a:pt x="53" y="225"/>
                    <a:pt x="27" y="251"/>
                    <a:pt x="0" y="291"/>
                  </a:cubicBezTo>
                  <a:cubicBezTo>
                    <a:pt x="265" y="145"/>
                    <a:pt x="516" y="53"/>
                    <a:pt x="715" y="0"/>
                  </a:cubicBezTo>
                  <a:close/>
                </a:path>
              </a:pathLst>
            </a:custGeom>
            <a:solidFill>
              <a:srgbClr val="72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46"/>
            <p:cNvSpPr/>
            <p:nvPr/>
          </p:nvSpPr>
          <p:spPr>
            <a:xfrm>
              <a:off x="5990069" y="4272035"/>
              <a:ext cx="27886" cy="19205"/>
            </a:xfrm>
            <a:custGeom>
              <a:avLst/>
              <a:gdLst/>
              <a:ahLst/>
              <a:cxnLst/>
              <a:rect l="l" t="t" r="r" b="b"/>
              <a:pathLst>
                <a:path w="848" h="584" extrusionOk="0">
                  <a:moveTo>
                    <a:pt x="848" y="1"/>
                  </a:moveTo>
                  <a:cubicBezTo>
                    <a:pt x="569" y="1"/>
                    <a:pt x="225" y="94"/>
                    <a:pt x="27" y="504"/>
                  </a:cubicBezTo>
                  <a:cubicBezTo>
                    <a:pt x="14" y="530"/>
                    <a:pt x="1" y="544"/>
                    <a:pt x="1" y="557"/>
                  </a:cubicBezTo>
                  <a:cubicBezTo>
                    <a:pt x="1" y="571"/>
                    <a:pt x="14" y="583"/>
                    <a:pt x="27" y="583"/>
                  </a:cubicBezTo>
                  <a:cubicBezTo>
                    <a:pt x="107" y="491"/>
                    <a:pt x="199" y="385"/>
                    <a:pt x="331" y="306"/>
                  </a:cubicBezTo>
                  <a:cubicBezTo>
                    <a:pt x="345" y="292"/>
                    <a:pt x="345" y="292"/>
                    <a:pt x="358" y="292"/>
                  </a:cubicBezTo>
                  <a:cubicBezTo>
                    <a:pt x="384" y="266"/>
                    <a:pt x="424" y="253"/>
                    <a:pt x="451" y="227"/>
                  </a:cubicBezTo>
                  <a:cubicBezTo>
                    <a:pt x="490" y="213"/>
                    <a:pt x="517" y="200"/>
                    <a:pt x="557" y="200"/>
                  </a:cubicBezTo>
                  <a:cubicBezTo>
                    <a:pt x="636" y="107"/>
                    <a:pt x="742" y="41"/>
                    <a:pt x="848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46"/>
            <p:cNvSpPr/>
            <p:nvPr/>
          </p:nvSpPr>
          <p:spPr>
            <a:xfrm>
              <a:off x="5990069" y="4272035"/>
              <a:ext cx="27886" cy="19205"/>
            </a:xfrm>
            <a:custGeom>
              <a:avLst/>
              <a:gdLst/>
              <a:ahLst/>
              <a:cxnLst/>
              <a:rect l="l" t="t" r="r" b="b"/>
              <a:pathLst>
                <a:path w="848" h="584" extrusionOk="0">
                  <a:moveTo>
                    <a:pt x="848" y="1"/>
                  </a:moveTo>
                  <a:cubicBezTo>
                    <a:pt x="569" y="1"/>
                    <a:pt x="225" y="94"/>
                    <a:pt x="27" y="504"/>
                  </a:cubicBezTo>
                  <a:cubicBezTo>
                    <a:pt x="14" y="530"/>
                    <a:pt x="1" y="544"/>
                    <a:pt x="1" y="557"/>
                  </a:cubicBezTo>
                  <a:cubicBezTo>
                    <a:pt x="1" y="571"/>
                    <a:pt x="14" y="583"/>
                    <a:pt x="27" y="583"/>
                  </a:cubicBezTo>
                  <a:cubicBezTo>
                    <a:pt x="107" y="491"/>
                    <a:pt x="199" y="385"/>
                    <a:pt x="331" y="306"/>
                  </a:cubicBezTo>
                  <a:cubicBezTo>
                    <a:pt x="345" y="292"/>
                    <a:pt x="345" y="292"/>
                    <a:pt x="358" y="292"/>
                  </a:cubicBezTo>
                  <a:cubicBezTo>
                    <a:pt x="384" y="266"/>
                    <a:pt x="424" y="253"/>
                    <a:pt x="451" y="227"/>
                  </a:cubicBezTo>
                  <a:cubicBezTo>
                    <a:pt x="490" y="213"/>
                    <a:pt x="517" y="200"/>
                    <a:pt x="557" y="200"/>
                  </a:cubicBezTo>
                  <a:cubicBezTo>
                    <a:pt x="636" y="107"/>
                    <a:pt x="742" y="41"/>
                    <a:pt x="848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46"/>
            <p:cNvSpPr/>
            <p:nvPr/>
          </p:nvSpPr>
          <p:spPr>
            <a:xfrm>
              <a:off x="5875168" y="4285551"/>
              <a:ext cx="37884" cy="38771"/>
            </a:xfrm>
            <a:custGeom>
              <a:avLst/>
              <a:gdLst/>
              <a:ahLst/>
              <a:cxnLst/>
              <a:rect l="l" t="t" r="r" b="b"/>
              <a:pathLst>
                <a:path w="1152" h="1179" extrusionOk="0">
                  <a:moveTo>
                    <a:pt x="1072" y="1"/>
                  </a:moveTo>
                  <a:cubicBezTo>
                    <a:pt x="980" y="66"/>
                    <a:pt x="874" y="93"/>
                    <a:pt x="781" y="93"/>
                  </a:cubicBezTo>
                  <a:cubicBezTo>
                    <a:pt x="569" y="278"/>
                    <a:pt x="371" y="490"/>
                    <a:pt x="199" y="755"/>
                  </a:cubicBezTo>
                  <a:lnTo>
                    <a:pt x="1" y="1072"/>
                  </a:lnTo>
                  <a:cubicBezTo>
                    <a:pt x="93" y="1086"/>
                    <a:pt x="186" y="1125"/>
                    <a:pt x="265" y="1178"/>
                  </a:cubicBezTo>
                  <a:cubicBezTo>
                    <a:pt x="371" y="1007"/>
                    <a:pt x="463" y="834"/>
                    <a:pt x="569" y="663"/>
                  </a:cubicBezTo>
                  <a:cubicBezTo>
                    <a:pt x="742" y="398"/>
                    <a:pt x="940" y="186"/>
                    <a:pt x="1152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46"/>
            <p:cNvSpPr/>
            <p:nvPr/>
          </p:nvSpPr>
          <p:spPr>
            <a:xfrm>
              <a:off x="5875168" y="4285551"/>
              <a:ext cx="37884" cy="38771"/>
            </a:xfrm>
            <a:custGeom>
              <a:avLst/>
              <a:gdLst/>
              <a:ahLst/>
              <a:cxnLst/>
              <a:rect l="l" t="t" r="r" b="b"/>
              <a:pathLst>
                <a:path w="1152" h="1179" extrusionOk="0">
                  <a:moveTo>
                    <a:pt x="1072" y="1"/>
                  </a:moveTo>
                  <a:cubicBezTo>
                    <a:pt x="980" y="66"/>
                    <a:pt x="874" y="93"/>
                    <a:pt x="781" y="93"/>
                  </a:cubicBezTo>
                  <a:cubicBezTo>
                    <a:pt x="569" y="278"/>
                    <a:pt x="371" y="490"/>
                    <a:pt x="199" y="755"/>
                  </a:cubicBezTo>
                  <a:lnTo>
                    <a:pt x="1" y="1072"/>
                  </a:lnTo>
                  <a:cubicBezTo>
                    <a:pt x="93" y="1086"/>
                    <a:pt x="186" y="1125"/>
                    <a:pt x="265" y="1178"/>
                  </a:cubicBezTo>
                  <a:cubicBezTo>
                    <a:pt x="371" y="1007"/>
                    <a:pt x="463" y="834"/>
                    <a:pt x="569" y="663"/>
                  </a:cubicBezTo>
                  <a:cubicBezTo>
                    <a:pt x="742" y="398"/>
                    <a:pt x="940" y="186"/>
                    <a:pt x="1152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46"/>
            <p:cNvSpPr/>
            <p:nvPr/>
          </p:nvSpPr>
          <p:spPr>
            <a:xfrm>
              <a:off x="5842974" y="4346060"/>
              <a:ext cx="85764" cy="96057"/>
            </a:xfrm>
            <a:custGeom>
              <a:avLst/>
              <a:gdLst/>
              <a:ahLst/>
              <a:cxnLst/>
              <a:rect l="l" t="t" r="r" b="b"/>
              <a:pathLst>
                <a:path w="2608" h="2921" extrusionOk="0">
                  <a:moveTo>
                    <a:pt x="595" y="0"/>
                  </a:moveTo>
                  <a:lnTo>
                    <a:pt x="595" y="0"/>
                  </a:lnTo>
                  <a:cubicBezTo>
                    <a:pt x="119" y="1112"/>
                    <a:pt x="0" y="2290"/>
                    <a:pt x="1033" y="2727"/>
                  </a:cubicBezTo>
                  <a:cubicBezTo>
                    <a:pt x="1369" y="2868"/>
                    <a:pt x="1660" y="2920"/>
                    <a:pt x="1921" y="2920"/>
                  </a:cubicBezTo>
                  <a:cubicBezTo>
                    <a:pt x="2174" y="2920"/>
                    <a:pt x="2399" y="2871"/>
                    <a:pt x="2607" y="2806"/>
                  </a:cubicBezTo>
                  <a:lnTo>
                    <a:pt x="2607" y="2806"/>
                  </a:lnTo>
                  <a:cubicBezTo>
                    <a:pt x="2515" y="2817"/>
                    <a:pt x="2418" y="2824"/>
                    <a:pt x="2315" y="2824"/>
                  </a:cubicBezTo>
                  <a:cubicBezTo>
                    <a:pt x="2049" y="2824"/>
                    <a:pt x="1747" y="2777"/>
                    <a:pt x="1403" y="2634"/>
                  </a:cubicBezTo>
                  <a:cubicBezTo>
                    <a:pt x="953" y="2435"/>
                    <a:pt x="715" y="2091"/>
                    <a:pt x="648" y="1668"/>
                  </a:cubicBezTo>
                  <a:cubicBezTo>
                    <a:pt x="617" y="1677"/>
                    <a:pt x="586" y="1681"/>
                    <a:pt x="556" y="1681"/>
                  </a:cubicBezTo>
                  <a:cubicBezTo>
                    <a:pt x="495" y="1681"/>
                    <a:pt x="436" y="1664"/>
                    <a:pt x="384" y="1629"/>
                  </a:cubicBezTo>
                  <a:cubicBezTo>
                    <a:pt x="278" y="1549"/>
                    <a:pt x="251" y="1390"/>
                    <a:pt x="291" y="1271"/>
                  </a:cubicBezTo>
                  <a:cubicBezTo>
                    <a:pt x="344" y="1138"/>
                    <a:pt x="436" y="1046"/>
                    <a:pt x="556" y="967"/>
                  </a:cubicBezTo>
                  <a:cubicBezTo>
                    <a:pt x="583" y="940"/>
                    <a:pt x="622" y="914"/>
                    <a:pt x="675" y="887"/>
                  </a:cubicBezTo>
                  <a:cubicBezTo>
                    <a:pt x="701" y="715"/>
                    <a:pt x="741" y="543"/>
                    <a:pt x="807" y="371"/>
                  </a:cubicBezTo>
                  <a:cubicBezTo>
                    <a:pt x="715" y="265"/>
                    <a:pt x="636" y="132"/>
                    <a:pt x="595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46"/>
            <p:cNvSpPr/>
            <p:nvPr/>
          </p:nvSpPr>
          <p:spPr>
            <a:xfrm>
              <a:off x="5842974" y="4346060"/>
              <a:ext cx="85764" cy="96057"/>
            </a:xfrm>
            <a:custGeom>
              <a:avLst/>
              <a:gdLst/>
              <a:ahLst/>
              <a:cxnLst/>
              <a:rect l="l" t="t" r="r" b="b"/>
              <a:pathLst>
                <a:path w="2608" h="2921" extrusionOk="0">
                  <a:moveTo>
                    <a:pt x="595" y="0"/>
                  </a:moveTo>
                  <a:lnTo>
                    <a:pt x="595" y="0"/>
                  </a:lnTo>
                  <a:cubicBezTo>
                    <a:pt x="119" y="1112"/>
                    <a:pt x="0" y="2290"/>
                    <a:pt x="1033" y="2727"/>
                  </a:cubicBezTo>
                  <a:cubicBezTo>
                    <a:pt x="1369" y="2868"/>
                    <a:pt x="1660" y="2920"/>
                    <a:pt x="1921" y="2920"/>
                  </a:cubicBezTo>
                  <a:cubicBezTo>
                    <a:pt x="2174" y="2920"/>
                    <a:pt x="2399" y="2871"/>
                    <a:pt x="2607" y="2806"/>
                  </a:cubicBezTo>
                  <a:lnTo>
                    <a:pt x="2607" y="2806"/>
                  </a:lnTo>
                  <a:cubicBezTo>
                    <a:pt x="2515" y="2817"/>
                    <a:pt x="2418" y="2824"/>
                    <a:pt x="2315" y="2824"/>
                  </a:cubicBezTo>
                  <a:cubicBezTo>
                    <a:pt x="2049" y="2824"/>
                    <a:pt x="1747" y="2777"/>
                    <a:pt x="1403" y="2634"/>
                  </a:cubicBezTo>
                  <a:cubicBezTo>
                    <a:pt x="953" y="2435"/>
                    <a:pt x="715" y="2091"/>
                    <a:pt x="648" y="1668"/>
                  </a:cubicBezTo>
                  <a:cubicBezTo>
                    <a:pt x="617" y="1677"/>
                    <a:pt x="586" y="1681"/>
                    <a:pt x="556" y="1681"/>
                  </a:cubicBezTo>
                  <a:cubicBezTo>
                    <a:pt x="495" y="1681"/>
                    <a:pt x="436" y="1664"/>
                    <a:pt x="384" y="1629"/>
                  </a:cubicBezTo>
                  <a:cubicBezTo>
                    <a:pt x="278" y="1549"/>
                    <a:pt x="251" y="1390"/>
                    <a:pt x="291" y="1271"/>
                  </a:cubicBezTo>
                  <a:cubicBezTo>
                    <a:pt x="344" y="1138"/>
                    <a:pt x="436" y="1046"/>
                    <a:pt x="556" y="967"/>
                  </a:cubicBezTo>
                  <a:cubicBezTo>
                    <a:pt x="583" y="940"/>
                    <a:pt x="622" y="914"/>
                    <a:pt x="675" y="887"/>
                  </a:cubicBezTo>
                  <a:cubicBezTo>
                    <a:pt x="701" y="715"/>
                    <a:pt x="741" y="543"/>
                    <a:pt x="807" y="371"/>
                  </a:cubicBezTo>
                  <a:cubicBezTo>
                    <a:pt x="715" y="265"/>
                    <a:pt x="636" y="132"/>
                    <a:pt x="595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46"/>
            <p:cNvSpPr/>
            <p:nvPr/>
          </p:nvSpPr>
          <p:spPr>
            <a:xfrm>
              <a:off x="5900852" y="4284235"/>
              <a:ext cx="9602" cy="4374"/>
            </a:xfrm>
            <a:custGeom>
              <a:avLst/>
              <a:gdLst/>
              <a:ahLst/>
              <a:cxnLst/>
              <a:rect l="l" t="t" r="r" b="b"/>
              <a:pathLst>
                <a:path w="292" h="133" extrusionOk="0">
                  <a:moveTo>
                    <a:pt x="159" y="1"/>
                  </a:moveTo>
                  <a:cubicBezTo>
                    <a:pt x="106" y="41"/>
                    <a:pt x="53" y="94"/>
                    <a:pt x="0" y="133"/>
                  </a:cubicBezTo>
                  <a:cubicBezTo>
                    <a:pt x="93" y="133"/>
                    <a:pt x="199" y="106"/>
                    <a:pt x="291" y="41"/>
                  </a:cubicBezTo>
                  <a:cubicBezTo>
                    <a:pt x="252" y="27"/>
                    <a:pt x="199" y="14"/>
                    <a:pt x="159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46"/>
            <p:cNvSpPr/>
            <p:nvPr/>
          </p:nvSpPr>
          <p:spPr>
            <a:xfrm>
              <a:off x="5900852" y="4284235"/>
              <a:ext cx="9602" cy="4374"/>
            </a:xfrm>
            <a:custGeom>
              <a:avLst/>
              <a:gdLst/>
              <a:ahLst/>
              <a:cxnLst/>
              <a:rect l="l" t="t" r="r" b="b"/>
              <a:pathLst>
                <a:path w="292" h="133" extrusionOk="0">
                  <a:moveTo>
                    <a:pt x="159" y="1"/>
                  </a:moveTo>
                  <a:cubicBezTo>
                    <a:pt x="106" y="41"/>
                    <a:pt x="53" y="94"/>
                    <a:pt x="0" y="133"/>
                  </a:cubicBezTo>
                  <a:cubicBezTo>
                    <a:pt x="93" y="133"/>
                    <a:pt x="199" y="106"/>
                    <a:pt x="291" y="41"/>
                  </a:cubicBezTo>
                  <a:cubicBezTo>
                    <a:pt x="252" y="27"/>
                    <a:pt x="199" y="14"/>
                    <a:pt x="159" y="1"/>
                  </a:cubicBezTo>
                  <a:close/>
                </a:path>
              </a:pathLst>
            </a:custGeom>
            <a:solidFill>
              <a:srgbClr val="58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46"/>
            <p:cNvSpPr/>
            <p:nvPr/>
          </p:nvSpPr>
          <p:spPr>
            <a:xfrm>
              <a:off x="5691898" y="4130168"/>
              <a:ext cx="33576" cy="59653"/>
            </a:xfrm>
            <a:custGeom>
              <a:avLst/>
              <a:gdLst/>
              <a:ahLst/>
              <a:cxnLst/>
              <a:rect l="l" t="t" r="r" b="b"/>
              <a:pathLst>
                <a:path w="1021" h="1814" extrusionOk="0">
                  <a:moveTo>
                    <a:pt x="239" y="0"/>
                  </a:moveTo>
                  <a:cubicBezTo>
                    <a:pt x="213" y="146"/>
                    <a:pt x="133" y="279"/>
                    <a:pt x="1" y="344"/>
                  </a:cubicBezTo>
                  <a:lnTo>
                    <a:pt x="1" y="358"/>
                  </a:lnTo>
                  <a:cubicBezTo>
                    <a:pt x="36" y="346"/>
                    <a:pt x="74" y="341"/>
                    <a:pt x="111" y="341"/>
                  </a:cubicBezTo>
                  <a:cubicBezTo>
                    <a:pt x="284" y="341"/>
                    <a:pt x="463" y="459"/>
                    <a:pt x="518" y="623"/>
                  </a:cubicBezTo>
                  <a:cubicBezTo>
                    <a:pt x="571" y="782"/>
                    <a:pt x="504" y="980"/>
                    <a:pt x="372" y="1099"/>
                  </a:cubicBezTo>
                  <a:cubicBezTo>
                    <a:pt x="425" y="1218"/>
                    <a:pt x="477" y="1350"/>
                    <a:pt x="530" y="1470"/>
                  </a:cubicBezTo>
                  <a:cubicBezTo>
                    <a:pt x="624" y="1509"/>
                    <a:pt x="716" y="1549"/>
                    <a:pt x="822" y="1615"/>
                  </a:cubicBezTo>
                  <a:cubicBezTo>
                    <a:pt x="822" y="1629"/>
                    <a:pt x="835" y="1629"/>
                    <a:pt x="835" y="1641"/>
                  </a:cubicBezTo>
                  <a:cubicBezTo>
                    <a:pt x="901" y="1682"/>
                    <a:pt x="968" y="1747"/>
                    <a:pt x="1021" y="1814"/>
                  </a:cubicBezTo>
                  <a:cubicBezTo>
                    <a:pt x="915" y="1218"/>
                    <a:pt x="571" y="635"/>
                    <a:pt x="279" y="67"/>
                  </a:cubicBezTo>
                  <a:cubicBezTo>
                    <a:pt x="266" y="40"/>
                    <a:pt x="253" y="27"/>
                    <a:pt x="23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46"/>
            <p:cNvSpPr/>
            <p:nvPr/>
          </p:nvSpPr>
          <p:spPr>
            <a:xfrm>
              <a:off x="5649707" y="4108299"/>
              <a:ext cx="32260" cy="10161"/>
            </a:xfrm>
            <a:custGeom>
              <a:avLst/>
              <a:gdLst/>
              <a:ahLst/>
              <a:cxnLst/>
              <a:rect l="l" t="t" r="r" b="b"/>
              <a:pathLst>
                <a:path w="981" h="309" extrusionOk="0">
                  <a:moveTo>
                    <a:pt x="409" y="0"/>
                  </a:moveTo>
                  <a:cubicBezTo>
                    <a:pt x="265" y="0"/>
                    <a:pt x="123" y="30"/>
                    <a:pt x="1" y="97"/>
                  </a:cubicBezTo>
                  <a:cubicBezTo>
                    <a:pt x="18" y="96"/>
                    <a:pt x="36" y="95"/>
                    <a:pt x="54" y="95"/>
                  </a:cubicBezTo>
                  <a:cubicBezTo>
                    <a:pt x="276" y="95"/>
                    <a:pt x="507" y="173"/>
                    <a:pt x="715" y="308"/>
                  </a:cubicBezTo>
                  <a:lnTo>
                    <a:pt x="795" y="229"/>
                  </a:lnTo>
                  <a:cubicBezTo>
                    <a:pt x="848" y="189"/>
                    <a:pt x="913" y="162"/>
                    <a:pt x="980" y="149"/>
                  </a:cubicBezTo>
                  <a:cubicBezTo>
                    <a:pt x="901" y="109"/>
                    <a:pt x="807" y="70"/>
                    <a:pt x="728" y="44"/>
                  </a:cubicBezTo>
                  <a:lnTo>
                    <a:pt x="649" y="44"/>
                  </a:lnTo>
                  <a:lnTo>
                    <a:pt x="490" y="3"/>
                  </a:lnTo>
                  <a:cubicBezTo>
                    <a:pt x="463" y="1"/>
                    <a:pt x="436" y="0"/>
                    <a:pt x="40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46"/>
            <p:cNvSpPr/>
            <p:nvPr/>
          </p:nvSpPr>
          <p:spPr>
            <a:xfrm>
              <a:off x="5685387" y="4060089"/>
              <a:ext cx="20816" cy="46762"/>
            </a:xfrm>
            <a:custGeom>
              <a:avLst/>
              <a:gdLst/>
              <a:ahLst/>
              <a:cxnLst/>
              <a:rect l="l" t="t" r="r" b="b"/>
              <a:pathLst>
                <a:path w="633" h="1422" extrusionOk="0">
                  <a:moveTo>
                    <a:pt x="146" y="1"/>
                  </a:moveTo>
                  <a:cubicBezTo>
                    <a:pt x="133" y="160"/>
                    <a:pt x="133" y="318"/>
                    <a:pt x="120" y="451"/>
                  </a:cubicBezTo>
                  <a:cubicBezTo>
                    <a:pt x="107" y="821"/>
                    <a:pt x="186" y="1231"/>
                    <a:pt x="1" y="1416"/>
                  </a:cubicBezTo>
                  <a:cubicBezTo>
                    <a:pt x="34" y="1420"/>
                    <a:pt x="65" y="1421"/>
                    <a:pt x="94" y="1421"/>
                  </a:cubicBezTo>
                  <a:cubicBezTo>
                    <a:pt x="632" y="1421"/>
                    <a:pt x="479" y="848"/>
                    <a:pt x="504" y="358"/>
                  </a:cubicBezTo>
                  <a:lnTo>
                    <a:pt x="504" y="278"/>
                  </a:lnTo>
                  <a:cubicBezTo>
                    <a:pt x="504" y="292"/>
                    <a:pt x="490" y="292"/>
                    <a:pt x="477" y="305"/>
                  </a:cubicBezTo>
                  <a:cubicBezTo>
                    <a:pt x="462" y="320"/>
                    <a:pt x="437" y="327"/>
                    <a:pt x="411" y="327"/>
                  </a:cubicBezTo>
                  <a:cubicBezTo>
                    <a:pt x="393" y="327"/>
                    <a:pt x="374" y="324"/>
                    <a:pt x="358" y="318"/>
                  </a:cubicBezTo>
                  <a:cubicBezTo>
                    <a:pt x="305" y="278"/>
                    <a:pt x="239" y="199"/>
                    <a:pt x="14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46"/>
            <p:cNvSpPr/>
            <p:nvPr/>
          </p:nvSpPr>
          <p:spPr>
            <a:xfrm>
              <a:off x="5664505" y="3992181"/>
              <a:ext cx="38771" cy="73597"/>
            </a:xfrm>
            <a:custGeom>
              <a:avLst/>
              <a:gdLst/>
              <a:ahLst/>
              <a:cxnLst/>
              <a:rect l="l" t="t" r="r" b="b"/>
              <a:pathLst>
                <a:path w="1179" h="2238" extrusionOk="0">
                  <a:moveTo>
                    <a:pt x="159" y="1"/>
                  </a:moveTo>
                  <a:cubicBezTo>
                    <a:pt x="146" y="1"/>
                    <a:pt x="133" y="1"/>
                    <a:pt x="107" y="14"/>
                  </a:cubicBezTo>
                  <a:cubicBezTo>
                    <a:pt x="107" y="107"/>
                    <a:pt x="66" y="199"/>
                    <a:pt x="13" y="278"/>
                  </a:cubicBezTo>
                  <a:cubicBezTo>
                    <a:pt x="1" y="278"/>
                    <a:pt x="1" y="292"/>
                    <a:pt x="1" y="292"/>
                  </a:cubicBezTo>
                  <a:cubicBezTo>
                    <a:pt x="107" y="411"/>
                    <a:pt x="225" y="543"/>
                    <a:pt x="357" y="675"/>
                  </a:cubicBezTo>
                  <a:cubicBezTo>
                    <a:pt x="463" y="795"/>
                    <a:pt x="557" y="914"/>
                    <a:pt x="609" y="1060"/>
                  </a:cubicBezTo>
                  <a:cubicBezTo>
                    <a:pt x="795" y="1152"/>
                    <a:pt x="940" y="1284"/>
                    <a:pt x="1033" y="1430"/>
                  </a:cubicBezTo>
                  <a:cubicBezTo>
                    <a:pt x="1072" y="1496"/>
                    <a:pt x="1112" y="1563"/>
                    <a:pt x="1072" y="1628"/>
                  </a:cubicBezTo>
                  <a:cubicBezTo>
                    <a:pt x="1053" y="1648"/>
                    <a:pt x="1019" y="1660"/>
                    <a:pt x="988" y="1660"/>
                  </a:cubicBezTo>
                  <a:cubicBezTo>
                    <a:pt x="976" y="1660"/>
                    <a:pt x="964" y="1659"/>
                    <a:pt x="954" y="1655"/>
                  </a:cubicBezTo>
                  <a:cubicBezTo>
                    <a:pt x="901" y="1628"/>
                    <a:pt x="834" y="1589"/>
                    <a:pt x="742" y="1470"/>
                  </a:cubicBezTo>
                  <a:lnTo>
                    <a:pt x="742" y="1470"/>
                  </a:lnTo>
                  <a:cubicBezTo>
                    <a:pt x="755" y="1549"/>
                    <a:pt x="755" y="1628"/>
                    <a:pt x="768" y="1695"/>
                  </a:cubicBezTo>
                  <a:cubicBezTo>
                    <a:pt x="940" y="1840"/>
                    <a:pt x="1059" y="2013"/>
                    <a:pt x="1125" y="2184"/>
                  </a:cubicBezTo>
                  <a:cubicBezTo>
                    <a:pt x="1139" y="2198"/>
                    <a:pt x="1139" y="2225"/>
                    <a:pt x="1139" y="2237"/>
                  </a:cubicBezTo>
                  <a:cubicBezTo>
                    <a:pt x="1165" y="1722"/>
                    <a:pt x="1178" y="1033"/>
                    <a:pt x="728" y="583"/>
                  </a:cubicBezTo>
                  <a:cubicBezTo>
                    <a:pt x="530" y="384"/>
                    <a:pt x="357" y="173"/>
                    <a:pt x="15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46"/>
            <p:cNvSpPr/>
            <p:nvPr/>
          </p:nvSpPr>
          <p:spPr>
            <a:xfrm>
              <a:off x="5701928" y="4201134"/>
              <a:ext cx="24434" cy="41336"/>
            </a:xfrm>
            <a:custGeom>
              <a:avLst/>
              <a:gdLst/>
              <a:ahLst/>
              <a:cxnLst/>
              <a:rect l="l" t="t" r="r" b="b"/>
              <a:pathLst>
                <a:path w="743" h="1257" extrusionOk="0">
                  <a:moveTo>
                    <a:pt x="372" y="0"/>
                  </a:moveTo>
                  <a:cubicBezTo>
                    <a:pt x="372" y="212"/>
                    <a:pt x="345" y="424"/>
                    <a:pt x="266" y="635"/>
                  </a:cubicBezTo>
                  <a:cubicBezTo>
                    <a:pt x="213" y="821"/>
                    <a:pt x="120" y="980"/>
                    <a:pt x="1" y="1112"/>
                  </a:cubicBezTo>
                  <a:cubicBezTo>
                    <a:pt x="54" y="1151"/>
                    <a:pt x="80" y="1191"/>
                    <a:pt x="93" y="1257"/>
                  </a:cubicBezTo>
                  <a:cubicBezTo>
                    <a:pt x="120" y="1204"/>
                    <a:pt x="186" y="1191"/>
                    <a:pt x="239" y="1191"/>
                  </a:cubicBezTo>
                  <a:cubicBezTo>
                    <a:pt x="411" y="1006"/>
                    <a:pt x="557" y="807"/>
                    <a:pt x="649" y="542"/>
                  </a:cubicBezTo>
                  <a:cubicBezTo>
                    <a:pt x="702" y="397"/>
                    <a:pt x="728" y="251"/>
                    <a:pt x="742" y="106"/>
                  </a:cubicBezTo>
                  <a:cubicBezTo>
                    <a:pt x="675" y="92"/>
                    <a:pt x="596" y="80"/>
                    <a:pt x="517" y="53"/>
                  </a:cubicBezTo>
                  <a:lnTo>
                    <a:pt x="504" y="53"/>
                  </a:lnTo>
                  <a:cubicBezTo>
                    <a:pt x="451" y="39"/>
                    <a:pt x="411" y="27"/>
                    <a:pt x="372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46"/>
            <p:cNvSpPr/>
            <p:nvPr/>
          </p:nvSpPr>
          <p:spPr>
            <a:xfrm>
              <a:off x="5554833" y="4124939"/>
              <a:ext cx="23940" cy="48341"/>
            </a:xfrm>
            <a:custGeom>
              <a:avLst/>
              <a:gdLst/>
              <a:ahLst/>
              <a:cxnLst/>
              <a:rect l="l" t="t" r="r" b="b"/>
              <a:pathLst>
                <a:path w="728" h="1470" extrusionOk="0">
                  <a:moveTo>
                    <a:pt x="503" y="0"/>
                  </a:moveTo>
                  <a:cubicBezTo>
                    <a:pt x="397" y="146"/>
                    <a:pt x="291" y="292"/>
                    <a:pt x="198" y="438"/>
                  </a:cubicBezTo>
                  <a:cubicBezTo>
                    <a:pt x="198" y="689"/>
                    <a:pt x="145" y="980"/>
                    <a:pt x="0" y="1297"/>
                  </a:cubicBezTo>
                  <a:cubicBezTo>
                    <a:pt x="159" y="1403"/>
                    <a:pt x="424" y="1430"/>
                    <a:pt x="675" y="1470"/>
                  </a:cubicBezTo>
                  <a:cubicBezTo>
                    <a:pt x="689" y="1417"/>
                    <a:pt x="701" y="1364"/>
                    <a:pt x="715" y="1324"/>
                  </a:cubicBezTo>
                  <a:cubicBezTo>
                    <a:pt x="397" y="1258"/>
                    <a:pt x="145" y="1139"/>
                    <a:pt x="318" y="782"/>
                  </a:cubicBezTo>
                  <a:cubicBezTo>
                    <a:pt x="410" y="583"/>
                    <a:pt x="556" y="358"/>
                    <a:pt x="728" y="106"/>
                  </a:cubicBezTo>
                  <a:cubicBezTo>
                    <a:pt x="662" y="80"/>
                    <a:pt x="583" y="41"/>
                    <a:pt x="50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46"/>
            <p:cNvSpPr/>
            <p:nvPr/>
          </p:nvSpPr>
          <p:spPr>
            <a:xfrm>
              <a:off x="5620537" y="4461421"/>
              <a:ext cx="20487" cy="11510"/>
            </a:xfrm>
            <a:custGeom>
              <a:avLst/>
              <a:gdLst/>
              <a:ahLst/>
              <a:cxnLst/>
              <a:rect l="l" t="t" r="r" b="b"/>
              <a:pathLst>
                <a:path w="623" h="350" extrusionOk="0">
                  <a:moveTo>
                    <a:pt x="0" y="0"/>
                  </a:moveTo>
                  <a:cubicBezTo>
                    <a:pt x="0" y="0"/>
                    <a:pt x="67" y="159"/>
                    <a:pt x="67" y="304"/>
                  </a:cubicBezTo>
                  <a:cubicBezTo>
                    <a:pt x="120" y="333"/>
                    <a:pt x="183" y="350"/>
                    <a:pt x="259" y="350"/>
                  </a:cubicBezTo>
                  <a:cubicBezTo>
                    <a:pt x="356" y="350"/>
                    <a:pt x="475" y="324"/>
                    <a:pt x="623" y="265"/>
                  </a:cubicBezTo>
                  <a:cubicBezTo>
                    <a:pt x="450" y="251"/>
                    <a:pt x="358" y="172"/>
                    <a:pt x="279" y="53"/>
                  </a:cubicBezTo>
                  <a:cubicBezTo>
                    <a:pt x="263" y="55"/>
                    <a:pt x="246" y="56"/>
                    <a:pt x="230" y="56"/>
                  </a:cubicBezTo>
                  <a:cubicBezTo>
                    <a:pt x="150" y="56"/>
                    <a:pt x="66" y="32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46"/>
            <p:cNvSpPr/>
            <p:nvPr/>
          </p:nvSpPr>
          <p:spPr>
            <a:xfrm>
              <a:off x="5584857" y="4097940"/>
              <a:ext cx="15259" cy="19205"/>
            </a:xfrm>
            <a:custGeom>
              <a:avLst/>
              <a:gdLst/>
              <a:ahLst/>
              <a:cxnLst/>
              <a:rect l="l" t="t" r="r" b="b"/>
              <a:pathLst>
                <a:path w="464" h="584" extrusionOk="0">
                  <a:moveTo>
                    <a:pt x="411" y="1"/>
                  </a:moveTo>
                  <a:cubicBezTo>
                    <a:pt x="398" y="126"/>
                    <a:pt x="279" y="227"/>
                    <a:pt x="154" y="227"/>
                  </a:cubicBezTo>
                  <a:cubicBezTo>
                    <a:pt x="147" y="227"/>
                    <a:pt x="140" y="227"/>
                    <a:pt x="132" y="226"/>
                  </a:cubicBezTo>
                  <a:cubicBezTo>
                    <a:pt x="120" y="226"/>
                    <a:pt x="106" y="212"/>
                    <a:pt x="93" y="212"/>
                  </a:cubicBezTo>
                  <a:cubicBezTo>
                    <a:pt x="53" y="239"/>
                    <a:pt x="26" y="279"/>
                    <a:pt x="0" y="306"/>
                  </a:cubicBezTo>
                  <a:cubicBezTo>
                    <a:pt x="40" y="385"/>
                    <a:pt x="67" y="477"/>
                    <a:pt x="93" y="583"/>
                  </a:cubicBezTo>
                  <a:cubicBezTo>
                    <a:pt x="212" y="424"/>
                    <a:pt x="331" y="279"/>
                    <a:pt x="464" y="120"/>
                  </a:cubicBezTo>
                  <a:cubicBezTo>
                    <a:pt x="424" y="94"/>
                    <a:pt x="411" y="54"/>
                    <a:pt x="41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46"/>
            <p:cNvSpPr/>
            <p:nvPr/>
          </p:nvSpPr>
          <p:spPr>
            <a:xfrm>
              <a:off x="5620998" y="4447018"/>
              <a:ext cx="4374" cy="7860"/>
            </a:xfrm>
            <a:custGeom>
              <a:avLst/>
              <a:gdLst/>
              <a:ahLst/>
              <a:cxnLst/>
              <a:rect l="l" t="t" r="r" b="b"/>
              <a:pathLst>
                <a:path w="133" h="239" extrusionOk="0">
                  <a:moveTo>
                    <a:pt x="66" y="1"/>
                  </a:moveTo>
                  <a:cubicBezTo>
                    <a:pt x="53" y="120"/>
                    <a:pt x="0" y="239"/>
                    <a:pt x="0" y="239"/>
                  </a:cubicBezTo>
                  <a:cubicBezTo>
                    <a:pt x="0" y="239"/>
                    <a:pt x="53" y="212"/>
                    <a:pt x="132" y="186"/>
                  </a:cubicBezTo>
                  <a:lnTo>
                    <a:pt x="92" y="67"/>
                  </a:lnTo>
                  <a:cubicBezTo>
                    <a:pt x="80" y="54"/>
                    <a:pt x="80" y="27"/>
                    <a:pt x="6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46"/>
            <p:cNvSpPr/>
            <p:nvPr/>
          </p:nvSpPr>
          <p:spPr>
            <a:xfrm>
              <a:off x="5608797" y="4072290"/>
              <a:ext cx="10490" cy="14831"/>
            </a:xfrm>
            <a:custGeom>
              <a:avLst/>
              <a:gdLst/>
              <a:ahLst/>
              <a:cxnLst/>
              <a:rect l="l" t="t" r="r" b="b"/>
              <a:pathLst>
                <a:path w="319" h="451" extrusionOk="0">
                  <a:moveTo>
                    <a:pt x="225" y="0"/>
                  </a:moveTo>
                  <a:cubicBezTo>
                    <a:pt x="159" y="66"/>
                    <a:pt x="93" y="145"/>
                    <a:pt x="0" y="251"/>
                  </a:cubicBezTo>
                  <a:cubicBezTo>
                    <a:pt x="80" y="278"/>
                    <a:pt x="133" y="357"/>
                    <a:pt x="119" y="450"/>
                  </a:cubicBezTo>
                  <a:cubicBezTo>
                    <a:pt x="198" y="371"/>
                    <a:pt x="251" y="292"/>
                    <a:pt x="318" y="225"/>
                  </a:cubicBezTo>
                  <a:cubicBezTo>
                    <a:pt x="278" y="186"/>
                    <a:pt x="239" y="106"/>
                    <a:pt x="225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46"/>
            <p:cNvSpPr/>
            <p:nvPr/>
          </p:nvSpPr>
          <p:spPr>
            <a:xfrm>
              <a:off x="5604851" y="4092712"/>
              <a:ext cx="3124" cy="921"/>
            </a:xfrm>
            <a:custGeom>
              <a:avLst/>
              <a:gdLst/>
              <a:ahLst/>
              <a:cxnLst/>
              <a:rect l="l" t="t" r="r" b="b"/>
              <a:pathLst>
                <a:path w="95" h="28" extrusionOk="0">
                  <a:moveTo>
                    <a:pt x="1" y="1"/>
                  </a:moveTo>
                  <a:cubicBezTo>
                    <a:pt x="27" y="1"/>
                    <a:pt x="54" y="15"/>
                    <a:pt x="68" y="27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46"/>
            <p:cNvSpPr/>
            <p:nvPr/>
          </p:nvSpPr>
          <p:spPr>
            <a:xfrm>
              <a:off x="5628824" y="4037004"/>
              <a:ext cx="14831" cy="26144"/>
            </a:xfrm>
            <a:custGeom>
              <a:avLst/>
              <a:gdLst/>
              <a:ahLst/>
              <a:cxnLst/>
              <a:rect l="l" t="t" r="r" b="b"/>
              <a:pathLst>
                <a:path w="451" h="795" extrusionOk="0">
                  <a:moveTo>
                    <a:pt x="307" y="0"/>
                  </a:moveTo>
                  <a:cubicBezTo>
                    <a:pt x="237" y="0"/>
                    <a:pt x="169" y="31"/>
                    <a:pt x="106" y="94"/>
                  </a:cubicBezTo>
                  <a:cubicBezTo>
                    <a:pt x="53" y="147"/>
                    <a:pt x="27" y="186"/>
                    <a:pt x="0" y="226"/>
                  </a:cubicBezTo>
                  <a:cubicBezTo>
                    <a:pt x="66" y="359"/>
                    <a:pt x="145" y="557"/>
                    <a:pt x="145" y="795"/>
                  </a:cubicBezTo>
                  <a:cubicBezTo>
                    <a:pt x="357" y="491"/>
                    <a:pt x="198" y="318"/>
                    <a:pt x="450" y="41"/>
                  </a:cubicBezTo>
                  <a:cubicBezTo>
                    <a:pt x="402" y="14"/>
                    <a:pt x="354" y="0"/>
                    <a:pt x="30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46"/>
            <p:cNvSpPr/>
            <p:nvPr/>
          </p:nvSpPr>
          <p:spPr>
            <a:xfrm>
              <a:off x="5535660" y="4362568"/>
              <a:ext cx="34398" cy="54030"/>
            </a:xfrm>
            <a:custGeom>
              <a:avLst/>
              <a:gdLst/>
              <a:ahLst/>
              <a:cxnLst/>
              <a:rect l="l" t="t" r="r" b="b"/>
              <a:pathLst>
                <a:path w="1046" h="1643" extrusionOk="0">
                  <a:moveTo>
                    <a:pt x="1046" y="1"/>
                  </a:moveTo>
                  <a:cubicBezTo>
                    <a:pt x="940" y="15"/>
                    <a:pt x="848" y="41"/>
                    <a:pt x="755" y="80"/>
                  </a:cubicBezTo>
                  <a:cubicBezTo>
                    <a:pt x="742" y="133"/>
                    <a:pt x="728" y="200"/>
                    <a:pt x="702" y="266"/>
                  </a:cubicBezTo>
                  <a:cubicBezTo>
                    <a:pt x="636" y="398"/>
                    <a:pt x="517" y="491"/>
                    <a:pt x="384" y="571"/>
                  </a:cubicBezTo>
                  <a:cubicBezTo>
                    <a:pt x="305" y="610"/>
                    <a:pt x="225" y="650"/>
                    <a:pt x="146" y="677"/>
                  </a:cubicBezTo>
                  <a:cubicBezTo>
                    <a:pt x="40" y="927"/>
                    <a:pt x="1" y="1259"/>
                    <a:pt x="80" y="1642"/>
                  </a:cubicBezTo>
                  <a:cubicBezTo>
                    <a:pt x="107" y="1589"/>
                    <a:pt x="146" y="1550"/>
                    <a:pt x="199" y="1510"/>
                  </a:cubicBezTo>
                  <a:cubicBezTo>
                    <a:pt x="250" y="1485"/>
                    <a:pt x="306" y="1476"/>
                    <a:pt x="360" y="1476"/>
                  </a:cubicBezTo>
                  <a:cubicBezTo>
                    <a:pt x="391" y="1476"/>
                    <a:pt x="422" y="1479"/>
                    <a:pt x="451" y="1483"/>
                  </a:cubicBezTo>
                  <a:cubicBezTo>
                    <a:pt x="305" y="729"/>
                    <a:pt x="636" y="227"/>
                    <a:pt x="1046" y="15"/>
                  </a:cubicBezTo>
                  <a:lnTo>
                    <a:pt x="1046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46"/>
            <p:cNvSpPr/>
            <p:nvPr/>
          </p:nvSpPr>
          <p:spPr>
            <a:xfrm>
              <a:off x="5601365" y="4440046"/>
              <a:ext cx="12233" cy="13088"/>
            </a:xfrm>
            <a:custGeom>
              <a:avLst/>
              <a:gdLst/>
              <a:ahLst/>
              <a:cxnLst/>
              <a:rect l="l" t="t" r="r" b="b"/>
              <a:pathLst>
                <a:path w="372" h="398" extrusionOk="0">
                  <a:moveTo>
                    <a:pt x="41" y="1"/>
                  </a:moveTo>
                  <a:cubicBezTo>
                    <a:pt x="27" y="41"/>
                    <a:pt x="27" y="80"/>
                    <a:pt x="15" y="121"/>
                  </a:cubicBezTo>
                  <a:cubicBezTo>
                    <a:pt x="15" y="133"/>
                    <a:pt x="15" y="133"/>
                    <a:pt x="1" y="147"/>
                  </a:cubicBezTo>
                  <a:cubicBezTo>
                    <a:pt x="121" y="160"/>
                    <a:pt x="253" y="200"/>
                    <a:pt x="306" y="372"/>
                  </a:cubicBezTo>
                  <a:lnTo>
                    <a:pt x="306" y="385"/>
                  </a:lnTo>
                  <a:cubicBezTo>
                    <a:pt x="345" y="385"/>
                    <a:pt x="372" y="398"/>
                    <a:pt x="372" y="398"/>
                  </a:cubicBezTo>
                  <a:cubicBezTo>
                    <a:pt x="372" y="398"/>
                    <a:pt x="253" y="253"/>
                    <a:pt x="279" y="54"/>
                  </a:cubicBezTo>
                  <a:cubicBezTo>
                    <a:pt x="200" y="54"/>
                    <a:pt x="121" y="54"/>
                    <a:pt x="54" y="27"/>
                  </a:cubicBezTo>
                  <a:cubicBezTo>
                    <a:pt x="54" y="27"/>
                    <a:pt x="41" y="15"/>
                    <a:pt x="4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46"/>
            <p:cNvSpPr/>
            <p:nvPr/>
          </p:nvSpPr>
          <p:spPr>
            <a:xfrm>
              <a:off x="5552629" y="4428734"/>
              <a:ext cx="4834" cy="3091"/>
            </a:xfrm>
            <a:custGeom>
              <a:avLst/>
              <a:gdLst/>
              <a:ahLst/>
              <a:cxnLst/>
              <a:rect l="l" t="t" r="r" b="b"/>
              <a:pathLst>
                <a:path w="147" h="94" extrusionOk="0">
                  <a:moveTo>
                    <a:pt x="106" y="1"/>
                  </a:moveTo>
                  <a:cubicBezTo>
                    <a:pt x="80" y="41"/>
                    <a:pt x="41" y="68"/>
                    <a:pt x="1" y="94"/>
                  </a:cubicBezTo>
                  <a:cubicBezTo>
                    <a:pt x="41" y="80"/>
                    <a:pt x="94" y="80"/>
                    <a:pt x="147" y="80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46"/>
            <p:cNvSpPr/>
            <p:nvPr/>
          </p:nvSpPr>
          <p:spPr>
            <a:xfrm>
              <a:off x="5595281" y="4412159"/>
              <a:ext cx="14930" cy="22296"/>
            </a:xfrm>
            <a:custGeom>
              <a:avLst/>
              <a:gdLst/>
              <a:ahLst/>
              <a:cxnLst/>
              <a:rect l="l" t="t" r="r" b="b"/>
              <a:pathLst>
                <a:path w="454" h="678" extrusionOk="0">
                  <a:moveTo>
                    <a:pt x="233" y="1"/>
                  </a:moveTo>
                  <a:cubicBezTo>
                    <a:pt x="227" y="1"/>
                    <a:pt x="220" y="1"/>
                    <a:pt x="212" y="2"/>
                  </a:cubicBezTo>
                  <a:cubicBezTo>
                    <a:pt x="159" y="2"/>
                    <a:pt x="94" y="55"/>
                    <a:pt x="1" y="134"/>
                  </a:cubicBezTo>
                  <a:cubicBezTo>
                    <a:pt x="41" y="161"/>
                    <a:pt x="80" y="201"/>
                    <a:pt x="120" y="254"/>
                  </a:cubicBezTo>
                  <a:lnTo>
                    <a:pt x="120" y="267"/>
                  </a:lnTo>
                  <a:cubicBezTo>
                    <a:pt x="173" y="372"/>
                    <a:pt x="226" y="519"/>
                    <a:pt x="226" y="677"/>
                  </a:cubicBezTo>
                  <a:cubicBezTo>
                    <a:pt x="278" y="420"/>
                    <a:pt x="454" y="1"/>
                    <a:pt x="23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46"/>
            <p:cNvSpPr/>
            <p:nvPr/>
          </p:nvSpPr>
          <p:spPr>
            <a:xfrm>
              <a:off x="5693641" y="4245529"/>
              <a:ext cx="2664" cy="1776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1" y="0"/>
                  </a:moveTo>
                  <a:lnTo>
                    <a:pt x="1" y="39"/>
                  </a:lnTo>
                  <a:cubicBezTo>
                    <a:pt x="27" y="39"/>
                    <a:pt x="54" y="39"/>
                    <a:pt x="80" y="53"/>
                  </a:cubicBezTo>
                  <a:lnTo>
                    <a:pt x="68" y="39"/>
                  </a:lnTo>
                  <a:cubicBezTo>
                    <a:pt x="54" y="27"/>
                    <a:pt x="54" y="13"/>
                    <a:pt x="4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46"/>
            <p:cNvSpPr/>
            <p:nvPr/>
          </p:nvSpPr>
          <p:spPr>
            <a:xfrm>
              <a:off x="5589198" y="4436166"/>
              <a:ext cx="9602" cy="8747"/>
            </a:xfrm>
            <a:custGeom>
              <a:avLst/>
              <a:gdLst/>
              <a:ahLst/>
              <a:cxnLst/>
              <a:rect l="l" t="t" r="r" b="b"/>
              <a:pathLst>
                <a:path w="292" h="266" extrusionOk="0">
                  <a:moveTo>
                    <a:pt x="41" y="0"/>
                  </a:moveTo>
                  <a:lnTo>
                    <a:pt x="41" y="0"/>
                  </a:lnTo>
                  <a:cubicBezTo>
                    <a:pt x="14" y="119"/>
                    <a:pt x="0" y="225"/>
                    <a:pt x="53" y="239"/>
                  </a:cubicBezTo>
                  <a:cubicBezTo>
                    <a:pt x="106" y="265"/>
                    <a:pt x="199" y="265"/>
                    <a:pt x="292" y="265"/>
                  </a:cubicBezTo>
                  <a:cubicBezTo>
                    <a:pt x="212" y="212"/>
                    <a:pt x="120" y="119"/>
                    <a:pt x="4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46"/>
            <p:cNvSpPr/>
            <p:nvPr/>
          </p:nvSpPr>
          <p:spPr>
            <a:xfrm>
              <a:off x="5610968" y="4355202"/>
              <a:ext cx="25716" cy="32885"/>
            </a:xfrm>
            <a:custGeom>
              <a:avLst/>
              <a:gdLst/>
              <a:ahLst/>
              <a:cxnLst/>
              <a:rect l="l" t="t" r="r" b="b"/>
              <a:pathLst>
                <a:path w="782" h="1000" extrusionOk="0">
                  <a:moveTo>
                    <a:pt x="358" y="1"/>
                  </a:moveTo>
                  <a:cubicBezTo>
                    <a:pt x="344" y="1"/>
                    <a:pt x="344" y="13"/>
                    <a:pt x="332" y="13"/>
                  </a:cubicBezTo>
                  <a:cubicBezTo>
                    <a:pt x="238" y="106"/>
                    <a:pt x="132" y="172"/>
                    <a:pt x="0" y="239"/>
                  </a:cubicBezTo>
                  <a:cubicBezTo>
                    <a:pt x="80" y="503"/>
                    <a:pt x="279" y="742"/>
                    <a:pt x="212" y="913"/>
                  </a:cubicBezTo>
                  <a:cubicBezTo>
                    <a:pt x="262" y="970"/>
                    <a:pt x="307" y="1000"/>
                    <a:pt x="359" y="1000"/>
                  </a:cubicBezTo>
                  <a:cubicBezTo>
                    <a:pt x="405" y="1000"/>
                    <a:pt x="455" y="977"/>
                    <a:pt x="517" y="927"/>
                  </a:cubicBezTo>
                  <a:cubicBezTo>
                    <a:pt x="782" y="715"/>
                    <a:pt x="385" y="384"/>
                    <a:pt x="35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46"/>
            <p:cNvSpPr/>
            <p:nvPr/>
          </p:nvSpPr>
          <p:spPr>
            <a:xfrm>
              <a:off x="5612711" y="4328631"/>
              <a:ext cx="16574" cy="18777"/>
            </a:xfrm>
            <a:custGeom>
              <a:avLst/>
              <a:gdLst/>
              <a:ahLst/>
              <a:cxnLst/>
              <a:rect l="l" t="t" r="r" b="b"/>
              <a:pathLst>
                <a:path w="504" h="571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71" y="106"/>
                    <a:pt x="238" y="212"/>
                    <a:pt x="79" y="292"/>
                  </a:cubicBezTo>
                  <a:lnTo>
                    <a:pt x="0" y="570"/>
                  </a:lnTo>
                  <a:cubicBezTo>
                    <a:pt x="106" y="504"/>
                    <a:pt x="185" y="477"/>
                    <a:pt x="238" y="477"/>
                  </a:cubicBezTo>
                  <a:cubicBezTo>
                    <a:pt x="251" y="474"/>
                    <a:pt x="264" y="472"/>
                    <a:pt x="275" y="472"/>
                  </a:cubicBezTo>
                  <a:cubicBezTo>
                    <a:pt x="311" y="472"/>
                    <a:pt x="341" y="487"/>
                    <a:pt x="371" y="517"/>
                  </a:cubicBezTo>
                  <a:cubicBezTo>
                    <a:pt x="424" y="358"/>
                    <a:pt x="450" y="186"/>
                    <a:pt x="50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46"/>
            <p:cNvSpPr/>
            <p:nvPr/>
          </p:nvSpPr>
          <p:spPr>
            <a:xfrm>
              <a:off x="5619649" y="4287294"/>
              <a:ext cx="24861" cy="32260"/>
            </a:xfrm>
            <a:custGeom>
              <a:avLst/>
              <a:gdLst/>
              <a:ahLst/>
              <a:cxnLst/>
              <a:rect l="l" t="t" r="r" b="b"/>
              <a:pathLst>
                <a:path w="756" h="981" extrusionOk="0">
                  <a:moveTo>
                    <a:pt x="756" y="1"/>
                  </a:moveTo>
                  <a:cubicBezTo>
                    <a:pt x="716" y="30"/>
                    <a:pt x="669" y="45"/>
                    <a:pt x="626" y="45"/>
                  </a:cubicBezTo>
                  <a:cubicBezTo>
                    <a:pt x="611" y="45"/>
                    <a:pt x="597" y="43"/>
                    <a:pt x="583" y="40"/>
                  </a:cubicBezTo>
                  <a:cubicBezTo>
                    <a:pt x="266" y="345"/>
                    <a:pt x="107" y="675"/>
                    <a:pt x="1" y="980"/>
                  </a:cubicBezTo>
                  <a:cubicBezTo>
                    <a:pt x="186" y="795"/>
                    <a:pt x="292" y="702"/>
                    <a:pt x="385" y="675"/>
                  </a:cubicBezTo>
                  <a:lnTo>
                    <a:pt x="465" y="675"/>
                  </a:lnTo>
                  <a:cubicBezTo>
                    <a:pt x="518" y="530"/>
                    <a:pt x="597" y="384"/>
                    <a:pt x="703" y="239"/>
                  </a:cubicBezTo>
                  <a:cubicBezTo>
                    <a:pt x="676" y="160"/>
                    <a:pt x="689" y="54"/>
                    <a:pt x="75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46"/>
            <p:cNvSpPr/>
            <p:nvPr/>
          </p:nvSpPr>
          <p:spPr>
            <a:xfrm>
              <a:off x="5852971" y="4500588"/>
              <a:ext cx="3091" cy="2170"/>
            </a:xfrm>
            <a:custGeom>
              <a:avLst/>
              <a:gdLst/>
              <a:ahLst/>
              <a:cxnLst/>
              <a:rect l="l" t="t" r="r" b="b"/>
              <a:pathLst>
                <a:path w="94" h="66" extrusionOk="0">
                  <a:moveTo>
                    <a:pt x="27" y="0"/>
                  </a:moveTo>
                  <a:cubicBezTo>
                    <a:pt x="14" y="27"/>
                    <a:pt x="14" y="39"/>
                    <a:pt x="0" y="66"/>
                  </a:cubicBezTo>
                  <a:lnTo>
                    <a:pt x="14" y="53"/>
                  </a:lnTo>
                  <a:lnTo>
                    <a:pt x="93" y="13"/>
                  </a:lnTo>
                  <a:cubicBezTo>
                    <a:pt x="67" y="13"/>
                    <a:pt x="53" y="0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46"/>
            <p:cNvSpPr/>
            <p:nvPr/>
          </p:nvSpPr>
          <p:spPr>
            <a:xfrm>
              <a:off x="5836429" y="4514038"/>
              <a:ext cx="32688" cy="77510"/>
            </a:xfrm>
            <a:custGeom>
              <a:avLst/>
              <a:gdLst/>
              <a:ahLst/>
              <a:cxnLst/>
              <a:rect l="l" t="t" r="r" b="b"/>
              <a:pathLst>
                <a:path w="994" h="2357" extrusionOk="0">
                  <a:moveTo>
                    <a:pt x="874" y="1"/>
                  </a:moveTo>
                  <a:lnTo>
                    <a:pt x="874" y="1"/>
                  </a:lnTo>
                  <a:cubicBezTo>
                    <a:pt x="821" y="54"/>
                    <a:pt x="729" y="94"/>
                    <a:pt x="649" y="94"/>
                  </a:cubicBezTo>
                  <a:cubicBezTo>
                    <a:pt x="729" y="186"/>
                    <a:pt x="729" y="332"/>
                    <a:pt x="649" y="425"/>
                  </a:cubicBezTo>
                  <a:cubicBezTo>
                    <a:pt x="609" y="477"/>
                    <a:pt x="570" y="504"/>
                    <a:pt x="503" y="530"/>
                  </a:cubicBezTo>
                  <a:cubicBezTo>
                    <a:pt x="503" y="583"/>
                    <a:pt x="490" y="650"/>
                    <a:pt x="477" y="716"/>
                  </a:cubicBezTo>
                  <a:cubicBezTo>
                    <a:pt x="503" y="703"/>
                    <a:pt x="530" y="703"/>
                    <a:pt x="556" y="689"/>
                  </a:cubicBezTo>
                  <a:lnTo>
                    <a:pt x="556" y="703"/>
                  </a:lnTo>
                  <a:cubicBezTo>
                    <a:pt x="570" y="769"/>
                    <a:pt x="596" y="1060"/>
                    <a:pt x="517" y="1404"/>
                  </a:cubicBezTo>
                  <a:lnTo>
                    <a:pt x="517" y="1418"/>
                  </a:lnTo>
                  <a:cubicBezTo>
                    <a:pt x="477" y="1589"/>
                    <a:pt x="411" y="1762"/>
                    <a:pt x="291" y="1933"/>
                  </a:cubicBezTo>
                  <a:cubicBezTo>
                    <a:pt x="291" y="1947"/>
                    <a:pt x="279" y="1960"/>
                    <a:pt x="279" y="1960"/>
                  </a:cubicBezTo>
                  <a:cubicBezTo>
                    <a:pt x="212" y="2053"/>
                    <a:pt x="133" y="2145"/>
                    <a:pt x="53" y="2225"/>
                  </a:cubicBezTo>
                  <a:cubicBezTo>
                    <a:pt x="27" y="2265"/>
                    <a:pt x="14" y="2318"/>
                    <a:pt x="0" y="2357"/>
                  </a:cubicBezTo>
                  <a:cubicBezTo>
                    <a:pt x="120" y="2318"/>
                    <a:pt x="238" y="2291"/>
                    <a:pt x="385" y="2265"/>
                  </a:cubicBezTo>
                  <a:cubicBezTo>
                    <a:pt x="596" y="1589"/>
                    <a:pt x="993" y="571"/>
                    <a:pt x="874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46"/>
            <p:cNvSpPr/>
            <p:nvPr/>
          </p:nvSpPr>
          <p:spPr>
            <a:xfrm>
              <a:off x="5661447" y="4251153"/>
              <a:ext cx="28347" cy="25289"/>
            </a:xfrm>
            <a:custGeom>
              <a:avLst/>
              <a:gdLst/>
              <a:ahLst/>
              <a:cxnLst/>
              <a:rect l="l" t="t" r="r" b="b"/>
              <a:pathLst>
                <a:path w="862" h="769" extrusionOk="0">
                  <a:moveTo>
                    <a:pt x="835" y="1"/>
                  </a:moveTo>
                  <a:lnTo>
                    <a:pt x="835" y="1"/>
                  </a:lnTo>
                  <a:cubicBezTo>
                    <a:pt x="583" y="200"/>
                    <a:pt x="305" y="385"/>
                    <a:pt x="14" y="583"/>
                  </a:cubicBezTo>
                  <a:cubicBezTo>
                    <a:pt x="41" y="636"/>
                    <a:pt x="27" y="715"/>
                    <a:pt x="0" y="768"/>
                  </a:cubicBezTo>
                  <a:cubicBezTo>
                    <a:pt x="279" y="544"/>
                    <a:pt x="583" y="359"/>
                    <a:pt x="861" y="159"/>
                  </a:cubicBezTo>
                  <a:cubicBezTo>
                    <a:pt x="835" y="120"/>
                    <a:pt x="821" y="54"/>
                    <a:pt x="83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46"/>
            <p:cNvSpPr/>
            <p:nvPr/>
          </p:nvSpPr>
          <p:spPr>
            <a:xfrm>
              <a:off x="5686703" y="4449681"/>
              <a:ext cx="148870" cy="52682"/>
            </a:xfrm>
            <a:custGeom>
              <a:avLst/>
              <a:gdLst/>
              <a:ahLst/>
              <a:cxnLst/>
              <a:rect l="l" t="t" r="r" b="b"/>
              <a:pathLst>
                <a:path w="4527" h="1602" extrusionOk="0">
                  <a:moveTo>
                    <a:pt x="434" y="0"/>
                  </a:moveTo>
                  <a:cubicBezTo>
                    <a:pt x="287" y="0"/>
                    <a:pt x="141" y="12"/>
                    <a:pt x="0" y="39"/>
                  </a:cubicBezTo>
                  <a:cubicBezTo>
                    <a:pt x="14" y="52"/>
                    <a:pt x="27" y="79"/>
                    <a:pt x="40" y="92"/>
                  </a:cubicBezTo>
                  <a:cubicBezTo>
                    <a:pt x="980" y="92"/>
                    <a:pt x="1985" y="569"/>
                    <a:pt x="2277" y="793"/>
                  </a:cubicBezTo>
                  <a:cubicBezTo>
                    <a:pt x="2303" y="807"/>
                    <a:pt x="2343" y="833"/>
                    <a:pt x="2383" y="860"/>
                  </a:cubicBezTo>
                  <a:cubicBezTo>
                    <a:pt x="2447" y="814"/>
                    <a:pt x="2510" y="800"/>
                    <a:pt x="2565" y="800"/>
                  </a:cubicBezTo>
                  <a:cubicBezTo>
                    <a:pt x="2590" y="800"/>
                    <a:pt x="2614" y="803"/>
                    <a:pt x="2635" y="807"/>
                  </a:cubicBezTo>
                  <a:lnTo>
                    <a:pt x="2647" y="807"/>
                  </a:lnTo>
                  <a:cubicBezTo>
                    <a:pt x="2661" y="807"/>
                    <a:pt x="2674" y="820"/>
                    <a:pt x="2687" y="820"/>
                  </a:cubicBezTo>
                  <a:cubicBezTo>
                    <a:pt x="2753" y="846"/>
                    <a:pt x="2793" y="939"/>
                    <a:pt x="2806" y="1084"/>
                  </a:cubicBezTo>
                  <a:lnTo>
                    <a:pt x="2806" y="1098"/>
                  </a:lnTo>
                  <a:cubicBezTo>
                    <a:pt x="2912" y="1137"/>
                    <a:pt x="3018" y="1190"/>
                    <a:pt x="3138" y="1243"/>
                  </a:cubicBezTo>
                  <a:cubicBezTo>
                    <a:pt x="3177" y="1217"/>
                    <a:pt x="3217" y="1190"/>
                    <a:pt x="3256" y="1178"/>
                  </a:cubicBezTo>
                  <a:cubicBezTo>
                    <a:pt x="3302" y="1160"/>
                    <a:pt x="3344" y="1152"/>
                    <a:pt x="3381" y="1152"/>
                  </a:cubicBezTo>
                  <a:cubicBezTo>
                    <a:pt x="3482" y="1152"/>
                    <a:pt x="3552" y="1208"/>
                    <a:pt x="3600" y="1257"/>
                  </a:cubicBezTo>
                  <a:lnTo>
                    <a:pt x="3600" y="1270"/>
                  </a:lnTo>
                  <a:cubicBezTo>
                    <a:pt x="3614" y="1284"/>
                    <a:pt x="3627" y="1296"/>
                    <a:pt x="3627" y="1310"/>
                  </a:cubicBezTo>
                  <a:cubicBezTo>
                    <a:pt x="3640" y="1323"/>
                    <a:pt x="3640" y="1363"/>
                    <a:pt x="3640" y="1402"/>
                  </a:cubicBezTo>
                  <a:cubicBezTo>
                    <a:pt x="3918" y="1495"/>
                    <a:pt x="4223" y="1561"/>
                    <a:pt x="4527" y="1601"/>
                  </a:cubicBezTo>
                  <a:cubicBezTo>
                    <a:pt x="4514" y="1561"/>
                    <a:pt x="4500" y="1495"/>
                    <a:pt x="4514" y="1442"/>
                  </a:cubicBezTo>
                  <a:cubicBezTo>
                    <a:pt x="3720" y="1270"/>
                    <a:pt x="2991" y="952"/>
                    <a:pt x="2647" y="701"/>
                  </a:cubicBezTo>
                  <a:cubicBezTo>
                    <a:pt x="2362" y="484"/>
                    <a:pt x="1366" y="0"/>
                    <a:pt x="43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46"/>
            <p:cNvSpPr/>
            <p:nvPr/>
          </p:nvSpPr>
          <p:spPr>
            <a:xfrm>
              <a:off x="5588310" y="4170189"/>
              <a:ext cx="27886" cy="33576"/>
            </a:xfrm>
            <a:custGeom>
              <a:avLst/>
              <a:gdLst/>
              <a:ahLst/>
              <a:cxnLst/>
              <a:rect l="l" t="t" r="r" b="b"/>
              <a:pathLst>
                <a:path w="848" h="1021" extrusionOk="0">
                  <a:moveTo>
                    <a:pt x="1" y="1"/>
                  </a:moveTo>
                  <a:cubicBezTo>
                    <a:pt x="15" y="41"/>
                    <a:pt x="15" y="107"/>
                    <a:pt x="1" y="160"/>
                  </a:cubicBezTo>
                  <a:cubicBezTo>
                    <a:pt x="94" y="200"/>
                    <a:pt x="173" y="239"/>
                    <a:pt x="213" y="292"/>
                  </a:cubicBezTo>
                  <a:cubicBezTo>
                    <a:pt x="226" y="332"/>
                    <a:pt x="239" y="359"/>
                    <a:pt x="253" y="385"/>
                  </a:cubicBezTo>
                  <a:cubicBezTo>
                    <a:pt x="371" y="412"/>
                    <a:pt x="477" y="465"/>
                    <a:pt x="504" y="583"/>
                  </a:cubicBezTo>
                  <a:cubicBezTo>
                    <a:pt x="518" y="716"/>
                    <a:pt x="477" y="782"/>
                    <a:pt x="385" y="809"/>
                  </a:cubicBezTo>
                  <a:cubicBezTo>
                    <a:pt x="412" y="874"/>
                    <a:pt x="451" y="941"/>
                    <a:pt x="544" y="1021"/>
                  </a:cubicBezTo>
                  <a:cubicBezTo>
                    <a:pt x="623" y="968"/>
                    <a:pt x="716" y="927"/>
                    <a:pt x="809" y="927"/>
                  </a:cubicBezTo>
                  <a:lnTo>
                    <a:pt x="848" y="848"/>
                  </a:lnTo>
                  <a:cubicBezTo>
                    <a:pt x="689" y="663"/>
                    <a:pt x="769" y="504"/>
                    <a:pt x="583" y="200"/>
                  </a:cubicBezTo>
                  <a:cubicBezTo>
                    <a:pt x="504" y="80"/>
                    <a:pt x="266" y="27"/>
                    <a:pt x="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46"/>
            <p:cNvSpPr/>
            <p:nvPr/>
          </p:nvSpPr>
          <p:spPr>
            <a:xfrm>
              <a:off x="5614454" y="4459679"/>
              <a:ext cx="460" cy="888"/>
            </a:xfrm>
            <a:custGeom>
              <a:avLst/>
              <a:gdLst/>
              <a:ahLst/>
              <a:cxnLst/>
              <a:rect l="l" t="t" r="r" b="b"/>
              <a:pathLst>
                <a:path w="14" h="27" extrusionOk="0">
                  <a:moveTo>
                    <a:pt x="14" y="0"/>
                  </a:moveTo>
                  <a:cubicBezTo>
                    <a:pt x="14" y="0"/>
                    <a:pt x="14" y="13"/>
                    <a:pt x="0" y="13"/>
                  </a:cubicBezTo>
                  <a:lnTo>
                    <a:pt x="0" y="27"/>
                  </a:lnTo>
                  <a:cubicBezTo>
                    <a:pt x="0" y="27"/>
                    <a:pt x="14" y="13"/>
                    <a:pt x="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46"/>
            <p:cNvSpPr/>
            <p:nvPr/>
          </p:nvSpPr>
          <p:spPr>
            <a:xfrm>
              <a:off x="5820316" y="4622000"/>
              <a:ext cx="15719" cy="10918"/>
            </a:xfrm>
            <a:custGeom>
              <a:avLst/>
              <a:gdLst/>
              <a:ahLst/>
              <a:cxnLst/>
              <a:rect l="l" t="t" r="r" b="b"/>
              <a:pathLst>
                <a:path w="478" h="332" extrusionOk="0">
                  <a:moveTo>
                    <a:pt x="146" y="0"/>
                  </a:moveTo>
                  <a:cubicBezTo>
                    <a:pt x="93" y="80"/>
                    <a:pt x="54" y="173"/>
                    <a:pt x="1" y="252"/>
                  </a:cubicBezTo>
                  <a:cubicBezTo>
                    <a:pt x="40" y="279"/>
                    <a:pt x="80" y="305"/>
                    <a:pt x="133" y="332"/>
                  </a:cubicBezTo>
                  <a:cubicBezTo>
                    <a:pt x="186" y="318"/>
                    <a:pt x="252" y="292"/>
                    <a:pt x="305" y="279"/>
                  </a:cubicBezTo>
                  <a:cubicBezTo>
                    <a:pt x="372" y="186"/>
                    <a:pt x="425" y="94"/>
                    <a:pt x="477" y="0"/>
                  </a:cubicBezTo>
                  <a:lnTo>
                    <a:pt x="477" y="0"/>
                  </a:lnTo>
                  <a:cubicBezTo>
                    <a:pt x="425" y="7"/>
                    <a:pt x="372" y="11"/>
                    <a:pt x="317" y="11"/>
                  </a:cubicBezTo>
                  <a:cubicBezTo>
                    <a:pt x="262" y="11"/>
                    <a:pt x="206" y="7"/>
                    <a:pt x="14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46"/>
            <p:cNvSpPr/>
            <p:nvPr/>
          </p:nvSpPr>
          <p:spPr>
            <a:xfrm>
              <a:off x="5409874" y="4001784"/>
              <a:ext cx="304285" cy="385642"/>
            </a:xfrm>
            <a:custGeom>
              <a:avLst/>
              <a:gdLst/>
              <a:ahLst/>
              <a:cxnLst/>
              <a:rect l="l" t="t" r="r" b="b"/>
              <a:pathLst>
                <a:path w="9253" h="11727" extrusionOk="0">
                  <a:moveTo>
                    <a:pt x="6243" y="1135"/>
                  </a:moveTo>
                  <a:cubicBezTo>
                    <a:pt x="6278" y="1135"/>
                    <a:pt x="6314" y="1160"/>
                    <a:pt x="6314" y="1204"/>
                  </a:cubicBezTo>
                  <a:cubicBezTo>
                    <a:pt x="6300" y="1377"/>
                    <a:pt x="6247" y="1694"/>
                    <a:pt x="6036" y="1933"/>
                  </a:cubicBezTo>
                  <a:cubicBezTo>
                    <a:pt x="5970" y="2012"/>
                    <a:pt x="5903" y="2051"/>
                    <a:pt x="5838" y="2091"/>
                  </a:cubicBezTo>
                  <a:cubicBezTo>
                    <a:pt x="5789" y="2118"/>
                    <a:pt x="5744" y="2128"/>
                    <a:pt x="5703" y="2128"/>
                  </a:cubicBezTo>
                  <a:cubicBezTo>
                    <a:pt x="5620" y="2128"/>
                    <a:pt x="5555" y="2087"/>
                    <a:pt x="5520" y="2051"/>
                  </a:cubicBezTo>
                  <a:cubicBezTo>
                    <a:pt x="5506" y="2038"/>
                    <a:pt x="5506" y="2038"/>
                    <a:pt x="5506" y="2025"/>
                  </a:cubicBezTo>
                  <a:cubicBezTo>
                    <a:pt x="5494" y="2025"/>
                    <a:pt x="5480" y="2012"/>
                    <a:pt x="5480" y="1998"/>
                  </a:cubicBezTo>
                  <a:cubicBezTo>
                    <a:pt x="5441" y="1945"/>
                    <a:pt x="5453" y="1839"/>
                    <a:pt x="5520" y="1721"/>
                  </a:cubicBezTo>
                  <a:cubicBezTo>
                    <a:pt x="5520" y="1721"/>
                    <a:pt x="5520" y="1707"/>
                    <a:pt x="5533" y="1707"/>
                  </a:cubicBezTo>
                  <a:cubicBezTo>
                    <a:pt x="5639" y="1509"/>
                    <a:pt x="5864" y="1271"/>
                    <a:pt x="6221" y="1138"/>
                  </a:cubicBezTo>
                  <a:cubicBezTo>
                    <a:pt x="6228" y="1136"/>
                    <a:pt x="6236" y="1135"/>
                    <a:pt x="6243" y="1135"/>
                  </a:cubicBezTo>
                  <a:close/>
                  <a:moveTo>
                    <a:pt x="4103" y="1398"/>
                  </a:moveTo>
                  <a:cubicBezTo>
                    <a:pt x="4169" y="1398"/>
                    <a:pt x="4235" y="1425"/>
                    <a:pt x="4276" y="1483"/>
                  </a:cubicBezTo>
                  <a:cubicBezTo>
                    <a:pt x="4355" y="1562"/>
                    <a:pt x="4355" y="1694"/>
                    <a:pt x="4302" y="1800"/>
                  </a:cubicBezTo>
                  <a:cubicBezTo>
                    <a:pt x="4326" y="1792"/>
                    <a:pt x="4351" y="1788"/>
                    <a:pt x="4375" y="1788"/>
                  </a:cubicBezTo>
                  <a:cubicBezTo>
                    <a:pt x="4471" y="1788"/>
                    <a:pt x="4564" y="1848"/>
                    <a:pt x="4606" y="1933"/>
                  </a:cubicBezTo>
                  <a:cubicBezTo>
                    <a:pt x="4673" y="2051"/>
                    <a:pt x="4647" y="2210"/>
                    <a:pt x="4567" y="2303"/>
                  </a:cubicBezTo>
                  <a:cubicBezTo>
                    <a:pt x="4506" y="2364"/>
                    <a:pt x="4422" y="2396"/>
                    <a:pt x="4342" y="2396"/>
                  </a:cubicBezTo>
                  <a:cubicBezTo>
                    <a:pt x="4300" y="2396"/>
                    <a:pt x="4259" y="2387"/>
                    <a:pt x="4223" y="2369"/>
                  </a:cubicBezTo>
                  <a:cubicBezTo>
                    <a:pt x="4189" y="2502"/>
                    <a:pt x="4064" y="2607"/>
                    <a:pt x="3938" y="2607"/>
                  </a:cubicBezTo>
                  <a:cubicBezTo>
                    <a:pt x="3914" y="2607"/>
                    <a:pt x="3889" y="2603"/>
                    <a:pt x="3865" y="2594"/>
                  </a:cubicBezTo>
                  <a:cubicBezTo>
                    <a:pt x="3720" y="2554"/>
                    <a:pt x="3641" y="2356"/>
                    <a:pt x="3694" y="2210"/>
                  </a:cubicBezTo>
                  <a:lnTo>
                    <a:pt x="3694" y="2210"/>
                  </a:lnTo>
                  <a:cubicBezTo>
                    <a:pt x="3676" y="2213"/>
                    <a:pt x="3659" y="2215"/>
                    <a:pt x="3642" y="2215"/>
                  </a:cubicBezTo>
                  <a:cubicBezTo>
                    <a:pt x="3528" y="2215"/>
                    <a:pt x="3422" y="2142"/>
                    <a:pt x="3376" y="2038"/>
                  </a:cubicBezTo>
                  <a:cubicBezTo>
                    <a:pt x="3336" y="1906"/>
                    <a:pt x="3389" y="1747"/>
                    <a:pt x="3508" y="1668"/>
                  </a:cubicBezTo>
                  <a:cubicBezTo>
                    <a:pt x="3551" y="1644"/>
                    <a:pt x="3597" y="1632"/>
                    <a:pt x="3642" y="1632"/>
                  </a:cubicBezTo>
                  <a:cubicBezTo>
                    <a:pt x="3723" y="1632"/>
                    <a:pt x="3801" y="1670"/>
                    <a:pt x="3852" y="1747"/>
                  </a:cubicBezTo>
                  <a:lnTo>
                    <a:pt x="3852" y="1721"/>
                  </a:lnTo>
                  <a:cubicBezTo>
                    <a:pt x="3826" y="1601"/>
                    <a:pt x="3892" y="1483"/>
                    <a:pt x="3985" y="1430"/>
                  </a:cubicBezTo>
                  <a:cubicBezTo>
                    <a:pt x="4020" y="1409"/>
                    <a:pt x="4062" y="1398"/>
                    <a:pt x="4103" y="1398"/>
                  </a:cubicBezTo>
                  <a:close/>
                  <a:moveTo>
                    <a:pt x="5544" y="2687"/>
                  </a:moveTo>
                  <a:cubicBezTo>
                    <a:pt x="5559" y="2694"/>
                    <a:pt x="5573" y="2698"/>
                    <a:pt x="5586" y="2700"/>
                  </a:cubicBezTo>
                  <a:cubicBezTo>
                    <a:pt x="5572" y="2694"/>
                    <a:pt x="5558" y="2690"/>
                    <a:pt x="5544" y="2687"/>
                  </a:cubicBezTo>
                  <a:close/>
                  <a:moveTo>
                    <a:pt x="8300" y="4844"/>
                  </a:moveTo>
                  <a:cubicBezTo>
                    <a:pt x="8300" y="4845"/>
                    <a:pt x="8300" y="4845"/>
                    <a:pt x="8300" y="4845"/>
                  </a:cubicBezTo>
                  <a:lnTo>
                    <a:pt x="8300" y="4845"/>
                  </a:lnTo>
                  <a:cubicBezTo>
                    <a:pt x="8300" y="4845"/>
                    <a:pt x="8300" y="4845"/>
                    <a:pt x="8300" y="4844"/>
                  </a:cubicBezTo>
                  <a:close/>
                  <a:moveTo>
                    <a:pt x="2748" y="4539"/>
                  </a:moveTo>
                  <a:cubicBezTo>
                    <a:pt x="2754" y="4539"/>
                    <a:pt x="2761" y="4539"/>
                    <a:pt x="2767" y="4539"/>
                  </a:cubicBezTo>
                  <a:cubicBezTo>
                    <a:pt x="2939" y="4566"/>
                    <a:pt x="3085" y="4739"/>
                    <a:pt x="3044" y="4910"/>
                  </a:cubicBezTo>
                  <a:cubicBezTo>
                    <a:pt x="3088" y="4801"/>
                    <a:pt x="3203" y="4728"/>
                    <a:pt x="3324" y="4728"/>
                  </a:cubicBezTo>
                  <a:cubicBezTo>
                    <a:pt x="3350" y="4728"/>
                    <a:pt x="3377" y="4731"/>
                    <a:pt x="3402" y="4739"/>
                  </a:cubicBezTo>
                  <a:cubicBezTo>
                    <a:pt x="3535" y="4778"/>
                    <a:pt x="3627" y="4950"/>
                    <a:pt x="3588" y="5083"/>
                  </a:cubicBezTo>
                  <a:cubicBezTo>
                    <a:pt x="3553" y="5196"/>
                    <a:pt x="3433" y="5289"/>
                    <a:pt x="3316" y="5289"/>
                  </a:cubicBezTo>
                  <a:cubicBezTo>
                    <a:pt x="3296" y="5289"/>
                    <a:pt x="3276" y="5287"/>
                    <a:pt x="3256" y="5281"/>
                  </a:cubicBezTo>
                  <a:lnTo>
                    <a:pt x="3256" y="5281"/>
                  </a:lnTo>
                  <a:cubicBezTo>
                    <a:pt x="3376" y="5321"/>
                    <a:pt x="3455" y="5439"/>
                    <a:pt x="3429" y="5559"/>
                  </a:cubicBezTo>
                  <a:cubicBezTo>
                    <a:pt x="3415" y="5678"/>
                    <a:pt x="3296" y="5771"/>
                    <a:pt x="3177" y="5771"/>
                  </a:cubicBezTo>
                  <a:cubicBezTo>
                    <a:pt x="3058" y="5757"/>
                    <a:pt x="2952" y="5639"/>
                    <a:pt x="2952" y="5519"/>
                  </a:cubicBezTo>
                  <a:cubicBezTo>
                    <a:pt x="2940" y="5702"/>
                    <a:pt x="2771" y="5840"/>
                    <a:pt x="2600" y="5840"/>
                  </a:cubicBezTo>
                  <a:cubicBezTo>
                    <a:pt x="2585" y="5840"/>
                    <a:pt x="2570" y="5839"/>
                    <a:pt x="2555" y="5837"/>
                  </a:cubicBezTo>
                  <a:cubicBezTo>
                    <a:pt x="2370" y="5797"/>
                    <a:pt x="2238" y="5586"/>
                    <a:pt x="2291" y="5413"/>
                  </a:cubicBezTo>
                  <a:cubicBezTo>
                    <a:pt x="2338" y="5261"/>
                    <a:pt x="2489" y="5170"/>
                    <a:pt x="2642" y="5170"/>
                  </a:cubicBezTo>
                  <a:cubicBezTo>
                    <a:pt x="2661" y="5170"/>
                    <a:pt x="2681" y="5172"/>
                    <a:pt x="2700" y="5175"/>
                  </a:cubicBezTo>
                  <a:cubicBezTo>
                    <a:pt x="2582" y="5136"/>
                    <a:pt x="2436" y="5003"/>
                    <a:pt x="2436" y="4857"/>
                  </a:cubicBezTo>
                  <a:cubicBezTo>
                    <a:pt x="2436" y="4692"/>
                    <a:pt x="2583" y="4539"/>
                    <a:pt x="2748" y="4539"/>
                  </a:cubicBezTo>
                  <a:close/>
                  <a:moveTo>
                    <a:pt x="7650" y="5625"/>
                  </a:moveTo>
                  <a:cubicBezTo>
                    <a:pt x="7836" y="5639"/>
                    <a:pt x="7902" y="5757"/>
                    <a:pt x="7929" y="5837"/>
                  </a:cubicBezTo>
                  <a:cubicBezTo>
                    <a:pt x="7942" y="5850"/>
                    <a:pt x="7942" y="5850"/>
                    <a:pt x="7942" y="5863"/>
                  </a:cubicBezTo>
                  <a:lnTo>
                    <a:pt x="7942" y="5889"/>
                  </a:lnTo>
                  <a:cubicBezTo>
                    <a:pt x="7964" y="6036"/>
                    <a:pt x="7625" y="6286"/>
                    <a:pt x="7118" y="6286"/>
                  </a:cubicBezTo>
                  <a:cubicBezTo>
                    <a:pt x="7027" y="6286"/>
                    <a:pt x="6931" y="6278"/>
                    <a:pt x="6830" y="6260"/>
                  </a:cubicBezTo>
                  <a:cubicBezTo>
                    <a:pt x="6777" y="6247"/>
                    <a:pt x="6750" y="6194"/>
                    <a:pt x="6777" y="6142"/>
                  </a:cubicBezTo>
                  <a:cubicBezTo>
                    <a:pt x="6870" y="6009"/>
                    <a:pt x="7082" y="5757"/>
                    <a:pt x="7400" y="5665"/>
                  </a:cubicBezTo>
                  <a:cubicBezTo>
                    <a:pt x="7505" y="5639"/>
                    <a:pt x="7585" y="5625"/>
                    <a:pt x="7650" y="5625"/>
                  </a:cubicBezTo>
                  <a:close/>
                  <a:moveTo>
                    <a:pt x="3865" y="5545"/>
                  </a:moveTo>
                  <a:cubicBezTo>
                    <a:pt x="3865" y="5545"/>
                    <a:pt x="4077" y="5572"/>
                    <a:pt x="4289" y="5678"/>
                  </a:cubicBezTo>
                  <a:cubicBezTo>
                    <a:pt x="4382" y="5731"/>
                    <a:pt x="4474" y="5797"/>
                    <a:pt x="4567" y="5889"/>
                  </a:cubicBezTo>
                  <a:cubicBezTo>
                    <a:pt x="4699" y="6048"/>
                    <a:pt x="4792" y="6260"/>
                    <a:pt x="4779" y="6578"/>
                  </a:cubicBezTo>
                  <a:cubicBezTo>
                    <a:pt x="4779" y="6578"/>
                    <a:pt x="4435" y="6539"/>
                    <a:pt x="4170" y="6260"/>
                  </a:cubicBezTo>
                  <a:lnTo>
                    <a:pt x="4156" y="6247"/>
                  </a:lnTo>
                  <a:lnTo>
                    <a:pt x="4156" y="6234"/>
                  </a:lnTo>
                  <a:cubicBezTo>
                    <a:pt x="4091" y="6168"/>
                    <a:pt x="4024" y="6075"/>
                    <a:pt x="3971" y="5969"/>
                  </a:cubicBezTo>
                  <a:lnTo>
                    <a:pt x="3971" y="5942"/>
                  </a:lnTo>
                  <a:cubicBezTo>
                    <a:pt x="3918" y="5837"/>
                    <a:pt x="3892" y="5718"/>
                    <a:pt x="3865" y="5572"/>
                  </a:cubicBezTo>
                  <a:lnTo>
                    <a:pt x="3865" y="5545"/>
                  </a:lnTo>
                  <a:close/>
                  <a:moveTo>
                    <a:pt x="8352" y="5413"/>
                  </a:moveTo>
                  <a:cubicBezTo>
                    <a:pt x="8352" y="5413"/>
                    <a:pt x="8656" y="5612"/>
                    <a:pt x="8776" y="5983"/>
                  </a:cubicBezTo>
                  <a:cubicBezTo>
                    <a:pt x="8842" y="6181"/>
                    <a:pt x="8855" y="6433"/>
                    <a:pt x="8750" y="6737"/>
                  </a:cubicBezTo>
                  <a:lnTo>
                    <a:pt x="8736" y="6737"/>
                  </a:lnTo>
                  <a:lnTo>
                    <a:pt x="8736" y="6724"/>
                  </a:lnTo>
                  <a:cubicBezTo>
                    <a:pt x="8683" y="6697"/>
                    <a:pt x="8365" y="6486"/>
                    <a:pt x="8259" y="6128"/>
                  </a:cubicBezTo>
                  <a:cubicBezTo>
                    <a:pt x="8206" y="5942"/>
                    <a:pt x="8206" y="5704"/>
                    <a:pt x="8352" y="5427"/>
                  </a:cubicBezTo>
                  <a:lnTo>
                    <a:pt x="8352" y="5413"/>
                  </a:lnTo>
                  <a:close/>
                  <a:moveTo>
                    <a:pt x="7385" y="7068"/>
                  </a:moveTo>
                  <a:cubicBezTo>
                    <a:pt x="7385" y="7068"/>
                    <a:pt x="7386" y="7068"/>
                    <a:pt x="7386" y="7068"/>
                  </a:cubicBezTo>
                  <a:cubicBezTo>
                    <a:pt x="7386" y="7068"/>
                    <a:pt x="7385" y="7068"/>
                    <a:pt x="7385" y="7068"/>
                  </a:cubicBezTo>
                  <a:close/>
                  <a:moveTo>
                    <a:pt x="3617" y="6441"/>
                  </a:moveTo>
                  <a:cubicBezTo>
                    <a:pt x="3692" y="6441"/>
                    <a:pt x="3772" y="6450"/>
                    <a:pt x="3852" y="6472"/>
                  </a:cubicBezTo>
                  <a:lnTo>
                    <a:pt x="3879" y="6472"/>
                  </a:lnTo>
                  <a:cubicBezTo>
                    <a:pt x="4144" y="6539"/>
                    <a:pt x="4395" y="6684"/>
                    <a:pt x="4620" y="7028"/>
                  </a:cubicBezTo>
                  <a:cubicBezTo>
                    <a:pt x="4620" y="7028"/>
                    <a:pt x="4357" y="7176"/>
                    <a:pt x="3994" y="7176"/>
                  </a:cubicBezTo>
                  <a:cubicBezTo>
                    <a:pt x="3792" y="7176"/>
                    <a:pt x="3559" y="7130"/>
                    <a:pt x="3323" y="6989"/>
                  </a:cubicBezTo>
                  <a:cubicBezTo>
                    <a:pt x="3309" y="6989"/>
                    <a:pt x="3309" y="6989"/>
                    <a:pt x="3296" y="6975"/>
                  </a:cubicBezTo>
                  <a:cubicBezTo>
                    <a:pt x="3164" y="6895"/>
                    <a:pt x="3018" y="6790"/>
                    <a:pt x="2886" y="6631"/>
                  </a:cubicBezTo>
                  <a:lnTo>
                    <a:pt x="2899" y="6631"/>
                  </a:lnTo>
                  <a:cubicBezTo>
                    <a:pt x="2939" y="6604"/>
                    <a:pt x="3150" y="6498"/>
                    <a:pt x="3415" y="6459"/>
                  </a:cubicBezTo>
                  <a:lnTo>
                    <a:pt x="3442" y="6459"/>
                  </a:lnTo>
                  <a:cubicBezTo>
                    <a:pt x="3496" y="6447"/>
                    <a:pt x="3555" y="6441"/>
                    <a:pt x="3617" y="6441"/>
                  </a:cubicBezTo>
                  <a:close/>
                  <a:moveTo>
                    <a:pt x="7505" y="6618"/>
                  </a:moveTo>
                  <a:cubicBezTo>
                    <a:pt x="7532" y="6618"/>
                    <a:pt x="7559" y="6622"/>
                    <a:pt x="7585" y="6631"/>
                  </a:cubicBezTo>
                  <a:cubicBezTo>
                    <a:pt x="7703" y="6671"/>
                    <a:pt x="7770" y="6803"/>
                    <a:pt x="7744" y="6922"/>
                  </a:cubicBezTo>
                  <a:cubicBezTo>
                    <a:pt x="7784" y="6790"/>
                    <a:pt x="7926" y="6697"/>
                    <a:pt x="8068" y="6697"/>
                  </a:cubicBezTo>
                  <a:cubicBezTo>
                    <a:pt x="8111" y="6697"/>
                    <a:pt x="8154" y="6705"/>
                    <a:pt x="8194" y="6724"/>
                  </a:cubicBezTo>
                  <a:cubicBezTo>
                    <a:pt x="8365" y="6803"/>
                    <a:pt x="8445" y="7042"/>
                    <a:pt x="8339" y="7200"/>
                  </a:cubicBezTo>
                  <a:cubicBezTo>
                    <a:pt x="8276" y="7300"/>
                    <a:pt x="8162" y="7356"/>
                    <a:pt x="8051" y="7356"/>
                  </a:cubicBezTo>
                  <a:cubicBezTo>
                    <a:pt x="7999" y="7356"/>
                    <a:pt x="7948" y="7344"/>
                    <a:pt x="7902" y="7319"/>
                  </a:cubicBezTo>
                  <a:lnTo>
                    <a:pt x="7902" y="7319"/>
                  </a:lnTo>
                  <a:cubicBezTo>
                    <a:pt x="7995" y="7398"/>
                    <a:pt x="8100" y="7557"/>
                    <a:pt x="8061" y="7703"/>
                  </a:cubicBezTo>
                  <a:cubicBezTo>
                    <a:pt x="8029" y="7840"/>
                    <a:pt x="7897" y="7935"/>
                    <a:pt x="7758" y="7935"/>
                  </a:cubicBezTo>
                  <a:cubicBezTo>
                    <a:pt x="7722" y="7935"/>
                    <a:pt x="7686" y="7928"/>
                    <a:pt x="7650" y="7915"/>
                  </a:cubicBezTo>
                  <a:cubicBezTo>
                    <a:pt x="7492" y="7848"/>
                    <a:pt x="7412" y="7650"/>
                    <a:pt x="7492" y="7492"/>
                  </a:cubicBezTo>
                  <a:lnTo>
                    <a:pt x="7492" y="7492"/>
                  </a:lnTo>
                  <a:cubicBezTo>
                    <a:pt x="7435" y="7565"/>
                    <a:pt x="7348" y="7603"/>
                    <a:pt x="7261" y="7603"/>
                  </a:cubicBezTo>
                  <a:cubicBezTo>
                    <a:pt x="7208" y="7603"/>
                    <a:pt x="7154" y="7588"/>
                    <a:pt x="7108" y="7557"/>
                  </a:cubicBezTo>
                  <a:cubicBezTo>
                    <a:pt x="6976" y="7492"/>
                    <a:pt x="6936" y="7306"/>
                    <a:pt x="7015" y="7187"/>
                  </a:cubicBezTo>
                  <a:cubicBezTo>
                    <a:pt x="7062" y="7093"/>
                    <a:pt x="7162" y="7039"/>
                    <a:pt x="7263" y="7039"/>
                  </a:cubicBezTo>
                  <a:cubicBezTo>
                    <a:pt x="7305" y="7039"/>
                    <a:pt x="7346" y="7048"/>
                    <a:pt x="7385" y="7068"/>
                  </a:cubicBezTo>
                  <a:lnTo>
                    <a:pt x="7385" y="7068"/>
                  </a:lnTo>
                  <a:cubicBezTo>
                    <a:pt x="7280" y="7014"/>
                    <a:pt x="7227" y="6869"/>
                    <a:pt x="7280" y="6763"/>
                  </a:cubicBezTo>
                  <a:cubicBezTo>
                    <a:pt x="7321" y="6670"/>
                    <a:pt x="7411" y="6618"/>
                    <a:pt x="7505" y="6618"/>
                  </a:cubicBezTo>
                  <a:close/>
                  <a:moveTo>
                    <a:pt x="7229" y="8373"/>
                  </a:moveTo>
                  <a:cubicBezTo>
                    <a:pt x="7232" y="8385"/>
                    <a:pt x="7236" y="8395"/>
                    <a:pt x="7241" y="8404"/>
                  </a:cubicBezTo>
                  <a:cubicBezTo>
                    <a:pt x="7237" y="8394"/>
                    <a:pt x="7233" y="8383"/>
                    <a:pt x="7229" y="8373"/>
                  </a:cubicBezTo>
                  <a:close/>
                  <a:moveTo>
                    <a:pt x="4517" y="7444"/>
                  </a:moveTo>
                  <a:cubicBezTo>
                    <a:pt x="4606" y="7444"/>
                    <a:pt x="4695" y="7494"/>
                    <a:pt x="4739" y="7571"/>
                  </a:cubicBezTo>
                  <a:cubicBezTo>
                    <a:pt x="4779" y="7677"/>
                    <a:pt x="4752" y="7809"/>
                    <a:pt x="4673" y="7889"/>
                  </a:cubicBezTo>
                  <a:cubicBezTo>
                    <a:pt x="4792" y="7889"/>
                    <a:pt x="4911" y="7981"/>
                    <a:pt x="4938" y="8113"/>
                  </a:cubicBezTo>
                  <a:cubicBezTo>
                    <a:pt x="4950" y="8233"/>
                    <a:pt x="4897" y="8378"/>
                    <a:pt x="4779" y="8445"/>
                  </a:cubicBezTo>
                  <a:cubicBezTo>
                    <a:pt x="4733" y="8473"/>
                    <a:pt x="4680" y="8487"/>
                    <a:pt x="4627" y="8487"/>
                  </a:cubicBezTo>
                  <a:cubicBezTo>
                    <a:pt x="4559" y="8487"/>
                    <a:pt x="4492" y="8463"/>
                    <a:pt x="4447" y="8418"/>
                  </a:cubicBezTo>
                  <a:cubicBezTo>
                    <a:pt x="4393" y="8517"/>
                    <a:pt x="4284" y="8580"/>
                    <a:pt x="4177" y="8580"/>
                  </a:cubicBezTo>
                  <a:cubicBezTo>
                    <a:pt x="4128" y="8580"/>
                    <a:pt x="4080" y="8566"/>
                    <a:pt x="4038" y="8537"/>
                  </a:cubicBezTo>
                  <a:cubicBezTo>
                    <a:pt x="3905" y="8457"/>
                    <a:pt x="3879" y="8259"/>
                    <a:pt x="3971" y="8113"/>
                  </a:cubicBezTo>
                  <a:cubicBezTo>
                    <a:pt x="3839" y="8113"/>
                    <a:pt x="3720" y="8007"/>
                    <a:pt x="3720" y="7875"/>
                  </a:cubicBezTo>
                  <a:cubicBezTo>
                    <a:pt x="3706" y="7730"/>
                    <a:pt x="3812" y="7597"/>
                    <a:pt x="3932" y="7557"/>
                  </a:cubicBezTo>
                  <a:cubicBezTo>
                    <a:pt x="3955" y="7550"/>
                    <a:pt x="3979" y="7547"/>
                    <a:pt x="4002" y="7547"/>
                  </a:cubicBezTo>
                  <a:cubicBezTo>
                    <a:pt x="4112" y="7547"/>
                    <a:pt x="4216" y="7618"/>
                    <a:pt x="4249" y="7716"/>
                  </a:cubicBezTo>
                  <a:lnTo>
                    <a:pt x="4249" y="7690"/>
                  </a:lnTo>
                  <a:cubicBezTo>
                    <a:pt x="4262" y="7571"/>
                    <a:pt x="4355" y="7478"/>
                    <a:pt x="4461" y="7451"/>
                  </a:cubicBezTo>
                  <a:cubicBezTo>
                    <a:pt x="4480" y="7447"/>
                    <a:pt x="4498" y="7444"/>
                    <a:pt x="4517" y="7444"/>
                  </a:cubicBezTo>
                  <a:close/>
                  <a:moveTo>
                    <a:pt x="2453" y="7789"/>
                  </a:moveTo>
                  <a:cubicBezTo>
                    <a:pt x="2474" y="7789"/>
                    <a:pt x="2495" y="7791"/>
                    <a:pt x="2515" y="7795"/>
                  </a:cubicBezTo>
                  <a:cubicBezTo>
                    <a:pt x="2700" y="7836"/>
                    <a:pt x="2820" y="8047"/>
                    <a:pt x="2753" y="8219"/>
                  </a:cubicBezTo>
                  <a:cubicBezTo>
                    <a:pt x="2709" y="8353"/>
                    <a:pt x="2570" y="8440"/>
                    <a:pt x="2432" y="8440"/>
                  </a:cubicBezTo>
                  <a:cubicBezTo>
                    <a:pt x="2407" y="8440"/>
                    <a:pt x="2381" y="8437"/>
                    <a:pt x="2356" y="8431"/>
                  </a:cubicBezTo>
                  <a:lnTo>
                    <a:pt x="2356" y="8431"/>
                  </a:lnTo>
                  <a:cubicBezTo>
                    <a:pt x="2462" y="8484"/>
                    <a:pt x="2608" y="8616"/>
                    <a:pt x="2594" y="8762"/>
                  </a:cubicBezTo>
                  <a:cubicBezTo>
                    <a:pt x="2583" y="8919"/>
                    <a:pt x="2438" y="9043"/>
                    <a:pt x="2292" y="9043"/>
                  </a:cubicBezTo>
                  <a:cubicBezTo>
                    <a:pt x="2278" y="9043"/>
                    <a:pt x="2264" y="9042"/>
                    <a:pt x="2250" y="9040"/>
                  </a:cubicBezTo>
                  <a:cubicBezTo>
                    <a:pt x="2079" y="9027"/>
                    <a:pt x="1959" y="8842"/>
                    <a:pt x="1999" y="8669"/>
                  </a:cubicBezTo>
                  <a:lnTo>
                    <a:pt x="1999" y="8669"/>
                  </a:lnTo>
                  <a:cubicBezTo>
                    <a:pt x="1957" y="8775"/>
                    <a:pt x="1837" y="8839"/>
                    <a:pt x="1723" y="8839"/>
                  </a:cubicBezTo>
                  <a:cubicBezTo>
                    <a:pt x="1695" y="8839"/>
                    <a:pt x="1667" y="8836"/>
                    <a:pt x="1642" y="8828"/>
                  </a:cubicBezTo>
                  <a:cubicBezTo>
                    <a:pt x="1509" y="8775"/>
                    <a:pt x="1430" y="8616"/>
                    <a:pt x="1470" y="8484"/>
                  </a:cubicBezTo>
                  <a:cubicBezTo>
                    <a:pt x="1515" y="8372"/>
                    <a:pt x="1634" y="8289"/>
                    <a:pt x="1750" y="8289"/>
                  </a:cubicBezTo>
                  <a:cubicBezTo>
                    <a:pt x="1772" y="8289"/>
                    <a:pt x="1793" y="8292"/>
                    <a:pt x="1814" y="8298"/>
                  </a:cubicBezTo>
                  <a:cubicBezTo>
                    <a:pt x="1694" y="8259"/>
                    <a:pt x="1615" y="8127"/>
                    <a:pt x="1642" y="8021"/>
                  </a:cubicBezTo>
                  <a:cubicBezTo>
                    <a:pt x="1666" y="7909"/>
                    <a:pt x="1773" y="7821"/>
                    <a:pt x="1884" y="7821"/>
                  </a:cubicBezTo>
                  <a:cubicBezTo>
                    <a:pt x="1892" y="7821"/>
                    <a:pt x="1899" y="7821"/>
                    <a:pt x="1906" y="7822"/>
                  </a:cubicBezTo>
                  <a:cubicBezTo>
                    <a:pt x="2026" y="7848"/>
                    <a:pt x="2132" y="7954"/>
                    <a:pt x="2118" y="8074"/>
                  </a:cubicBezTo>
                  <a:cubicBezTo>
                    <a:pt x="2141" y="7911"/>
                    <a:pt x="2299" y="7789"/>
                    <a:pt x="2453" y="7789"/>
                  </a:cubicBezTo>
                  <a:close/>
                  <a:moveTo>
                    <a:pt x="3217" y="7637"/>
                  </a:moveTo>
                  <a:lnTo>
                    <a:pt x="3217" y="7637"/>
                  </a:lnTo>
                  <a:cubicBezTo>
                    <a:pt x="3217" y="7637"/>
                    <a:pt x="4302" y="8854"/>
                    <a:pt x="3150" y="9953"/>
                  </a:cubicBezTo>
                  <a:cubicBezTo>
                    <a:pt x="3111" y="9900"/>
                    <a:pt x="2794" y="9477"/>
                    <a:pt x="2780" y="8881"/>
                  </a:cubicBezTo>
                  <a:lnTo>
                    <a:pt x="2780" y="8828"/>
                  </a:lnTo>
                  <a:cubicBezTo>
                    <a:pt x="2780" y="8656"/>
                    <a:pt x="2806" y="8484"/>
                    <a:pt x="2873" y="8286"/>
                  </a:cubicBezTo>
                  <a:cubicBezTo>
                    <a:pt x="2939" y="8074"/>
                    <a:pt x="3058" y="7862"/>
                    <a:pt x="3217" y="7637"/>
                  </a:cubicBezTo>
                  <a:close/>
                  <a:moveTo>
                    <a:pt x="1629" y="9993"/>
                  </a:moveTo>
                  <a:cubicBezTo>
                    <a:pt x="1630" y="9993"/>
                    <a:pt x="1631" y="9993"/>
                    <a:pt x="1632" y="9994"/>
                  </a:cubicBezTo>
                  <a:lnTo>
                    <a:pt x="1632" y="9994"/>
                  </a:lnTo>
                  <a:cubicBezTo>
                    <a:pt x="1631" y="9993"/>
                    <a:pt x="1630" y="9993"/>
                    <a:pt x="1629" y="9993"/>
                  </a:cubicBezTo>
                  <a:close/>
                  <a:moveTo>
                    <a:pt x="4964" y="8563"/>
                  </a:moveTo>
                  <a:cubicBezTo>
                    <a:pt x="4964" y="8563"/>
                    <a:pt x="4991" y="8895"/>
                    <a:pt x="4871" y="9278"/>
                  </a:cubicBezTo>
                  <a:cubicBezTo>
                    <a:pt x="4818" y="9450"/>
                    <a:pt x="4739" y="9622"/>
                    <a:pt x="4620" y="9781"/>
                  </a:cubicBezTo>
                  <a:cubicBezTo>
                    <a:pt x="4606" y="9795"/>
                    <a:pt x="4606" y="9807"/>
                    <a:pt x="4594" y="9821"/>
                  </a:cubicBezTo>
                  <a:cubicBezTo>
                    <a:pt x="4382" y="10086"/>
                    <a:pt x="4050" y="10310"/>
                    <a:pt x="3521" y="10377"/>
                  </a:cubicBezTo>
                  <a:cubicBezTo>
                    <a:pt x="3521" y="10377"/>
                    <a:pt x="3494" y="9807"/>
                    <a:pt x="3865" y="9292"/>
                  </a:cubicBezTo>
                  <a:cubicBezTo>
                    <a:pt x="3879" y="9278"/>
                    <a:pt x="3879" y="9265"/>
                    <a:pt x="3892" y="9251"/>
                  </a:cubicBezTo>
                  <a:cubicBezTo>
                    <a:pt x="3997" y="9119"/>
                    <a:pt x="4130" y="8987"/>
                    <a:pt x="4289" y="8868"/>
                  </a:cubicBezTo>
                  <a:lnTo>
                    <a:pt x="4302" y="8868"/>
                  </a:lnTo>
                  <a:cubicBezTo>
                    <a:pt x="4474" y="8748"/>
                    <a:pt x="4686" y="8643"/>
                    <a:pt x="4964" y="8563"/>
                  </a:cubicBezTo>
                  <a:close/>
                  <a:moveTo>
                    <a:pt x="7744" y="0"/>
                  </a:moveTo>
                  <a:cubicBezTo>
                    <a:pt x="7652" y="99"/>
                    <a:pt x="7517" y="150"/>
                    <a:pt x="7381" y="150"/>
                  </a:cubicBezTo>
                  <a:cubicBezTo>
                    <a:pt x="7280" y="150"/>
                    <a:pt x="7179" y="122"/>
                    <a:pt x="7095" y="66"/>
                  </a:cubicBezTo>
                  <a:lnTo>
                    <a:pt x="7095" y="66"/>
                  </a:lnTo>
                  <a:cubicBezTo>
                    <a:pt x="7227" y="198"/>
                    <a:pt x="7347" y="450"/>
                    <a:pt x="7267" y="648"/>
                  </a:cubicBezTo>
                  <a:cubicBezTo>
                    <a:pt x="7199" y="814"/>
                    <a:pt x="7009" y="915"/>
                    <a:pt x="6829" y="915"/>
                  </a:cubicBezTo>
                  <a:cubicBezTo>
                    <a:pt x="6764" y="915"/>
                    <a:pt x="6701" y="902"/>
                    <a:pt x="6645" y="874"/>
                  </a:cubicBezTo>
                  <a:cubicBezTo>
                    <a:pt x="6420" y="754"/>
                    <a:pt x="6341" y="436"/>
                    <a:pt x="6486" y="225"/>
                  </a:cubicBezTo>
                  <a:lnTo>
                    <a:pt x="6486" y="225"/>
                  </a:lnTo>
                  <a:cubicBezTo>
                    <a:pt x="6406" y="311"/>
                    <a:pt x="6292" y="355"/>
                    <a:pt x="6178" y="355"/>
                  </a:cubicBezTo>
                  <a:cubicBezTo>
                    <a:pt x="6083" y="355"/>
                    <a:pt x="5989" y="325"/>
                    <a:pt x="5917" y="265"/>
                  </a:cubicBezTo>
                  <a:cubicBezTo>
                    <a:pt x="5811" y="304"/>
                    <a:pt x="5718" y="344"/>
                    <a:pt x="5626" y="383"/>
                  </a:cubicBezTo>
                  <a:cubicBezTo>
                    <a:pt x="5732" y="383"/>
                    <a:pt x="5838" y="410"/>
                    <a:pt x="5917" y="463"/>
                  </a:cubicBezTo>
                  <a:cubicBezTo>
                    <a:pt x="5997" y="542"/>
                    <a:pt x="6049" y="648"/>
                    <a:pt x="6036" y="754"/>
                  </a:cubicBezTo>
                  <a:cubicBezTo>
                    <a:pt x="6036" y="900"/>
                    <a:pt x="5903" y="1019"/>
                    <a:pt x="5771" y="1059"/>
                  </a:cubicBezTo>
                  <a:cubicBezTo>
                    <a:pt x="5732" y="1068"/>
                    <a:pt x="5693" y="1072"/>
                    <a:pt x="5654" y="1072"/>
                  </a:cubicBezTo>
                  <a:cubicBezTo>
                    <a:pt x="5575" y="1072"/>
                    <a:pt x="5498" y="1054"/>
                    <a:pt x="5427" y="1019"/>
                  </a:cubicBezTo>
                  <a:cubicBezTo>
                    <a:pt x="5347" y="992"/>
                    <a:pt x="5150" y="939"/>
                    <a:pt x="5149" y="939"/>
                  </a:cubicBezTo>
                  <a:lnTo>
                    <a:pt x="5149" y="939"/>
                  </a:lnTo>
                  <a:cubicBezTo>
                    <a:pt x="5149" y="939"/>
                    <a:pt x="5202" y="1165"/>
                    <a:pt x="5229" y="1231"/>
                  </a:cubicBezTo>
                  <a:cubicBezTo>
                    <a:pt x="5268" y="1363"/>
                    <a:pt x="5282" y="1495"/>
                    <a:pt x="5282" y="1628"/>
                  </a:cubicBezTo>
                  <a:cubicBezTo>
                    <a:pt x="5282" y="1760"/>
                    <a:pt x="5242" y="1919"/>
                    <a:pt x="5123" y="1972"/>
                  </a:cubicBezTo>
                  <a:cubicBezTo>
                    <a:pt x="5087" y="1992"/>
                    <a:pt x="5048" y="2001"/>
                    <a:pt x="5009" y="2001"/>
                  </a:cubicBezTo>
                  <a:cubicBezTo>
                    <a:pt x="4945" y="2001"/>
                    <a:pt x="4881" y="1978"/>
                    <a:pt x="4832" y="1945"/>
                  </a:cubicBezTo>
                  <a:cubicBezTo>
                    <a:pt x="4752" y="1880"/>
                    <a:pt x="4699" y="1786"/>
                    <a:pt x="4659" y="1694"/>
                  </a:cubicBezTo>
                  <a:cubicBezTo>
                    <a:pt x="4553" y="1442"/>
                    <a:pt x="4553" y="1151"/>
                    <a:pt x="4659" y="900"/>
                  </a:cubicBezTo>
                  <a:lnTo>
                    <a:pt x="4659" y="900"/>
                  </a:lnTo>
                  <a:cubicBezTo>
                    <a:pt x="4527" y="1033"/>
                    <a:pt x="4342" y="1138"/>
                    <a:pt x="4156" y="1204"/>
                  </a:cubicBezTo>
                  <a:cubicBezTo>
                    <a:pt x="4130" y="1204"/>
                    <a:pt x="4103" y="1218"/>
                    <a:pt x="4077" y="1218"/>
                  </a:cubicBezTo>
                  <a:cubicBezTo>
                    <a:pt x="3521" y="1588"/>
                    <a:pt x="3018" y="1998"/>
                    <a:pt x="2555" y="2462"/>
                  </a:cubicBezTo>
                  <a:cubicBezTo>
                    <a:pt x="2608" y="2541"/>
                    <a:pt x="2647" y="2634"/>
                    <a:pt x="2647" y="2739"/>
                  </a:cubicBezTo>
                  <a:cubicBezTo>
                    <a:pt x="2683" y="2550"/>
                    <a:pt x="2867" y="2403"/>
                    <a:pt x="3057" y="2403"/>
                  </a:cubicBezTo>
                  <a:cubicBezTo>
                    <a:pt x="3079" y="2403"/>
                    <a:pt x="3102" y="2405"/>
                    <a:pt x="3124" y="2409"/>
                  </a:cubicBezTo>
                  <a:cubicBezTo>
                    <a:pt x="3336" y="2436"/>
                    <a:pt x="3494" y="2647"/>
                    <a:pt x="3482" y="2872"/>
                  </a:cubicBezTo>
                  <a:cubicBezTo>
                    <a:pt x="3456" y="3076"/>
                    <a:pt x="3259" y="3243"/>
                    <a:pt x="3056" y="3243"/>
                  </a:cubicBezTo>
                  <a:cubicBezTo>
                    <a:pt x="3048" y="3243"/>
                    <a:pt x="3040" y="3243"/>
                    <a:pt x="3032" y="3242"/>
                  </a:cubicBezTo>
                  <a:lnTo>
                    <a:pt x="3032" y="3242"/>
                  </a:lnTo>
                  <a:cubicBezTo>
                    <a:pt x="3217" y="3256"/>
                    <a:pt x="3376" y="3428"/>
                    <a:pt x="3376" y="3613"/>
                  </a:cubicBezTo>
                  <a:cubicBezTo>
                    <a:pt x="3362" y="3798"/>
                    <a:pt x="3217" y="3957"/>
                    <a:pt x="3032" y="3971"/>
                  </a:cubicBezTo>
                  <a:cubicBezTo>
                    <a:pt x="3024" y="3971"/>
                    <a:pt x="3015" y="3972"/>
                    <a:pt x="3007" y="3972"/>
                  </a:cubicBezTo>
                  <a:cubicBezTo>
                    <a:pt x="2831" y="3972"/>
                    <a:pt x="2673" y="3843"/>
                    <a:pt x="2647" y="3666"/>
                  </a:cubicBezTo>
                  <a:lnTo>
                    <a:pt x="2647" y="3666"/>
                  </a:lnTo>
                  <a:cubicBezTo>
                    <a:pt x="2674" y="3944"/>
                    <a:pt x="2423" y="4222"/>
                    <a:pt x="2132" y="4222"/>
                  </a:cubicBezTo>
                  <a:cubicBezTo>
                    <a:pt x="1853" y="4222"/>
                    <a:pt x="1602" y="3931"/>
                    <a:pt x="1642" y="3653"/>
                  </a:cubicBezTo>
                  <a:cubicBezTo>
                    <a:pt x="1681" y="3409"/>
                    <a:pt x="1918" y="3215"/>
                    <a:pt x="2162" y="3215"/>
                  </a:cubicBezTo>
                  <a:cubicBezTo>
                    <a:pt x="2169" y="3215"/>
                    <a:pt x="2177" y="3216"/>
                    <a:pt x="2185" y="3216"/>
                  </a:cubicBezTo>
                  <a:cubicBezTo>
                    <a:pt x="2105" y="3203"/>
                    <a:pt x="2026" y="3163"/>
                    <a:pt x="1946" y="3124"/>
                  </a:cubicBezTo>
                  <a:cubicBezTo>
                    <a:pt x="1735" y="3375"/>
                    <a:pt x="1523" y="3653"/>
                    <a:pt x="1324" y="3944"/>
                  </a:cubicBezTo>
                  <a:cubicBezTo>
                    <a:pt x="1350" y="3997"/>
                    <a:pt x="1364" y="4063"/>
                    <a:pt x="1338" y="4130"/>
                  </a:cubicBezTo>
                  <a:cubicBezTo>
                    <a:pt x="1297" y="4195"/>
                    <a:pt x="1218" y="4222"/>
                    <a:pt x="1139" y="4236"/>
                  </a:cubicBezTo>
                  <a:cubicBezTo>
                    <a:pt x="1033" y="4394"/>
                    <a:pt x="927" y="4566"/>
                    <a:pt x="835" y="4739"/>
                  </a:cubicBezTo>
                  <a:cubicBezTo>
                    <a:pt x="852" y="4735"/>
                    <a:pt x="869" y="4733"/>
                    <a:pt x="885" y="4733"/>
                  </a:cubicBezTo>
                  <a:cubicBezTo>
                    <a:pt x="929" y="4733"/>
                    <a:pt x="968" y="4746"/>
                    <a:pt x="1006" y="4765"/>
                  </a:cubicBezTo>
                  <a:cubicBezTo>
                    <a:pt x="1139" y="4818"/>
                    <a:pt x="1258" y="4924"/>
                    <a:pt x="1324" y="5030"/>
                  </a:cubicBezTo>
                  <a:cubicBezTo>
                    <a:pt x="1271" y="4831"/>
                    <a:pt x="1338" y="4592"/>
                    <a:pt x="1509" y="4474"/>
                  </a:cubicBezTo>
                  <a:cubicBezTo>
                    <a:pt x="1563" y="4429"/>
                    <a:pt x="1635" y="4396"/>
                    <a:pt x="1700" y="4396"/>
                  </a:cubicBezTo>
                  <a:cubicBezTo>
                    <a:pt x="1732" y="4396"/>
                    <a:pt x="1762" y="4404"/>
                    <a:pt x="1788" y="4421"/>
                  </a:cubicBezTo>
                  <a:cubicBezTo>
                    <a:pt x="1880" y="4474"/>
                    <a:pt x="1920" y="4592"/>
                    <a:pt x="1880" y="4698"/>
                  </a:cubicBezTo>
                  <a:cubicBezTo>
                    <a:pt x="1853" y="4804"/>
                    <a:pt x="1788" y="4884"/>
                    <a:pt x="1721" y="4963"/>
                  </a:cubicBezTo>
                  <a:cubicBezTo>
                    <a:pt x="1814" y="4897"/>
                    <a:pt x="1920" y="4844"/>
                    <a:pt x="2026" y="4844"/>
                  </a:cubicBezTo>
                  <a:cubicBezTo>
                    <a:pt x="2041" y="4841"/>
                    <a:pt x="2056" y="4840"/>
                    <a:pt x="2072" y="4840"/>
                  </a:cubicBezTo>
                  <a:cubicBezTo>
                    <a:pt x="2124" y="4840"/>
                    <a:pt x="2174" y="4859"/>
                    <a:pt x="2185" y="4910"/>
                  </a:cubicBezTo>
                  <a:cubicBezTo>
                    <a:pt x="2197" y="4963"/>
                    <a:pt x="2158" y="5016"/>
                    <a:pt x="2118" y="5056"/>
                  </a:cubicBezTo>
                  <a:cubicBezTo>
                    <a:pt x="1999" y="5148"/>
                    <a:pt x="1867" y="5215"/>
                    <a:pt x="1708" y="5228"/>
                  </a:cubicBezTo>
                  <a:cubicBezTo>
                    <a:pt x="1708" y="5228"/>
                    <a:pt x="2065" y="5439"/>
                    <a:pt x="2065" y="5639"/>
                  </a:cubicBezTo>
                  <a:cubicBezTo>
                    <a:pt x="2065" y="5718"/>
                    <a:pt x="2039" y="5797"/>
                    <a:pt x="1973" y="5850"/>
                  </a:cubicBezTo>
                  <a:cubicBezTo>
                    <a:pt x="1935" y="5881"/>
                    <a:pt x="1889" y="5895"/>
                    <a:pt x="1840" y="5895"/>
                  </a:cubicBezTo>
                  <a:cubicBezTo>
                    <a:pt x="1786" y="5895"/>
                    <a:pt x="1730" y="5878"/>
                    <a:pt x="1682" y="5850"/>
                  </a:cubicBezTo>
                  <a:cubicBezTo>
                    <a:pt x="1615" y="5810"/>
                    <a:pt x="1562" y="5731"/>
                    <a:pt x="1536" y="5651"/>
                  </a:cubicBezTo>
                  <a:lnTo>
                    <a:pt x="1444" y="5466"/>
                  </a:lnTo>
                  <a:cubicBezTo>
                    <a:pt x="1444" y="5466"/>
                    <a:pt x="1350" y="5598"/>
                    <a:pt x="1324" y="5651"/>
                  </a:cubicBezTo>
                  <a:cubicBezTo>
                    <a:pt x="1271" y="5731"/>
                    <a:pt x="1218" y="5810"/>
                    <a:pt x="1139" y="5877"/>
                  </a:cubicBezTo>
                  <a:cubicBezTo>
                    <a:pt x="1078" y="5927"/>
                    <a:pt x="1010" y="5970"/>
                    <a:pt x="940" y="5970"/>
                  </a:cubicBezTo>
                  <a:cubicBezTo>
                    <a:pt x="918" y="5970"/>
                    <a:pt x="896" y="5965"/>
                    <a:pt x="874" y="5956"/>
                  </a:cubicBezTo>
                  <a:cubicBezTo>
                    <a:pt x="808" y="5930"/>
                    <a:pt x="755" y="5863"/>
                    <a:pt x="755" y="5784"/>
                  </a:cubicBezTo>
                  <a:cubicBezTo>
                    <a:pt x="741" y="5718"/>
                    <a:pt x="768" y="5639"/>
                    <a:pt x="794" y="5572"/>
                  </a:cubicBezTo>
                  <a:cubicBezTo>
                    <a:pt x="888" y="5387"/>
                    <a:pt x="1046" y="5254"/>
                    <a:pt x="1232" y="5189"/>
                  </a:cubicBezTo>
                  <a:cubicBezTo>
                    <a:pt x="1086" y="5175"/>
                    <a:pt x="941" y="5136"/>
                    <a:pt x="821" y="5056"/>
                  </a:cubicBezTo>
                  <a:cubicBezTo>
                    <a:pt x="782" y="5042"/>
                    <a:pt x="741" y="5003"/>
                    <a:pt x="715" y="4977"/>
                  </a:cubicBezTo>
                  <a:cubicBezTo>
                    <a:pt x="609" y="5175"/>
                    <a:pt x="503" y="5374"/>
                    <a:pt x="424" y="5586"/>
                  </a:cubicBezTo>
                  <a:cubicBezTo>
                    <a:pt x="464" y="5625"/>
                    <a:pt x="477" y="5691"/>
                    <a:pt x="424" y="5731"/>
                  </a:cubicBezTo>
                  <a:cubicBezTo>
                    <a:pt x="397" y="5744"/>
                    <a:pt x="371" y="5771"/>
                    <a:pt x="332" y="5784"/>
                  </a:cubicBezTo>
                  <a:lnTo>
                    <a:pt x="252" y="5983"/>
                  </a:lnTo>
                  <a:cubicBezTo>
                    <a:pt x="344" y="5956"/>
                    <a:pt x="450" y="5930"/>
                    <a:pt x="556" y="5930"/>
                  </a:cubicBezTo>
                  <a:cubicBezTo>
                    <a:pt x="563" y="5928"/>
                    <a:pt x="570" y="5928"/>
                    <a:pt x="577" y="5928"/>
                  </a:cubicBezTo>
                  <a:cubicBezTo>
                    <a:pt x="633" y="5928"/>
                    <a:pt x="673" y="5976"/>
                    <a:pt x="649" y="6036"/>
                  </a:cubicBezTo>
                  <a:cubicBezTo>
                    <a:pt x="596" y="6234"/>
                    <a:pt x="438" y="6592"/>
                    <a:pt x="106" y="6816"/>
                  </a:cubicBezTo>
                  <a:cubicBezTo>
                    <a:pt x="67" y="6842"/>
                    <a:pt x="27" y="6856"/>
                    <a:pt x="0" y="6883"/>
                  </a:cubicBezTo>
                  <a:cubicBezTo>
                    <a:pt x="14" y="6936"/>
                    <a:pt x="41" y="7015"/>
                    <a:pt x="67" y="7094"/>
                  </a:cubicBezTo>
                  <a:cubicBezTo>
                    <a:pt x="212" y="7597"/>
                    <a:pt x="265" y="8074"/>
                    <a:pt x="291" y="8524"/>
                  </a:cubicBezTo>
                  <a:cubicBezTo>
                    <a:pt x="291" y="8484"/>
                    <a:pt x="305" y="8457"/>
                    <a:pt x="305" y="8431"/>
                  </a:cubicBezTo>
                  <a:cubicBezTo>
                    <a:pt x="424" y="8034"/>
                    <a:pt x="715" y="7571"/>
                    <a:pt x="1152" y="7266"/>
                  </a:cubicBezTo>
                  <a:cubicBezTo>
                    <a:pt x="1244" y="7160"/>
                    <a:pt x="1338" y="7068"/>
                    <a:pt x="1444" y="6975"/>
                  </a:cubicBezTo>
                  <a:lnTo>
                    <a:pt x="1444" y="6975"/>
                  </a:lnTo>
                  <a:cubicBezTo>
                    <a:pt x="791" y="7326"/>
                    <a:pt x="507" y="7440"/>
                    <a:pt x="355" y="7440"/>
                  </a:cubicBezTo>
                  <a:cubicBezTo>
                    <a:pt x="347" y="7440"/>
                    <a:pt x="339" y="7439"/>
                    <a:pt x="332" y="7439"/>
                  </a:cubicBezTo>
                  <a:cubicBezTo>
                    <a:pt x="265" y="7439"/>
                    <a:pt x="199" y="7386"/>
                    <a:pt x="186" y="7319"/>
                  </a:cubicBezTo>
                  <a:cubicBezTo>
                    <a:pt x="173" y="7213"/>
                    <a:pt x="265" y="7134"/>
                    <a:pt x="344" y="7081"/>
                  </a:cubicBezTo>
                  <a:cubicBezTo>
                    <a:pt x="597" y="6930"/>
                    <a:pt x="912" y="6824"/>
                    <a:pt x="1258" y="6824"/>
                  </a:cubicBezTo>
                  <a:cubicBezTo>
                    <a:pt x="1365" y="6824"/>
                    <a:pt x="1476" y="6834"/>
                    <a:pt x="1589" y="6856"/>
                  </a:cubicBezTo>
                  <a:cubicBezTo>
                    <a:pt x="1747" y="6724"/>
                    <a:pt x="1906" y="6604"/>
                    <a:pt x="2079" y="6498"/>
                  </a:cubicBezTo>
                  <a:cubicBezTo>
                    <a:pt x="2158" y="6445"/>
                    <a:pt x="2224" y="6406"/>
                    <a:pt x="2303" y="6353"/>
                  </a:cubicBezTo>
                  <a:lnTo>
                    <a:pt x="2303" y="6353"/>
                  </a:lnTo>
                  <a:cubicBezTo>
                    <a:pt x="1623" y="6545"/>
                    <a:pt x="1318" y="6616"/>
                    <a:pt x="1149" y="6616"/>
                  </a:cubicBezTo>
                  <a:cubicBezTo>
                    <a:pt x="1108" y="6616"/>
                    <a:pt x="1075" y="6612"/>
                    <a:pt x="1046" y="6604"/>
                  </a:cubicBezTo>
                  <a:cubicBezTo>
                    <a:pt x="980" y="6578"/>
                    <a:pt x="927" y="6525"/>
                    <a:pt x="927" y="6459"/>
                  </a:cubicBezTo>
                  <a:cubicBezTo>
                    <a:pt x="927" y="6353"/>
                    <a:pt x="1033" y="6287"/>
                    <a:pt x="1139" y="6260"/>
                  </a:cubicBezTo>
                  <a:cubicBezTo>
                    <a:pt x="1316" y="6197"/>
                    <a:pt x="1514" y="6161"/>
                    <a:pt x="1722" y="6161"/>
                  </a:cubicBezTo>
                  <a:cubicBezTo>
                    <a:pt x="1950" y="6161"/>
                    <a:pt x="2188" y="6204"/>
                    <a:pt x="2423" y="6300"/>
                  </a:cubicBezTo>
                  <a:lnTo>
                    <a:pt x="2661" y="6181"/>
                  </a:lnTo>
                  <a:lnTo>
                    <a:pt x="2979" y="6062"/>
                  </a:lnTo>
                  <a:cubicBezTo>
                    <a:pt x="3032" y="6048"/>
                    <a:pt x="3085" y="6022"/>
                    <a:pt x="3138" y="6009"/>
                  </a:cubicBezTo>
                  <a:cubicBezTo>
                    <a:pt x="3164" y="6009"/>
                    <a:pt x="3191" y="5995"/>
                    <a:pt x="3217" y="5995"/>
                  </a:cubicBezTo>
                  <a:cubicBezTo>
                    <a:pt x="3230" y="5995"/>
                    <a:pt x="3244" y="5995"/>
                    <a:pt x="3256" y="5983"/>
                  </a:cubicBezTo>
                  <a:lnTo>
                    <a:pt x="3309" y="5983"/>
                  </a:lnTo>
                  <a:lnTo>
                    <a:pt x="3296" y="6009"/>
                  </a:lnTo>
                  <a:cubicBezTo>
                    <a:pt x="3256" y="6009"/>
                    <a:pt x="3191" y="6022"/>
                    <a:pt x="3138" y="6036"/>
                  </a:cubicBezTo>
                  <a:cubicBezTo>
                    <a:pt x="3085" y="6048"/>
                    <a:pt x="3032" y="6075"/>
                    <a:pt x="2979" y="6089"/>
                  </a:cubicBezTo>
                  <a:cubicBezTo>
                    <a:pt x="2899" y="6115"/>
                    <a:pt x="2806" y="6154"/>
                    <a:pt x="2714" y="6194"/>
                  </a:cubicBezTo>
                  <a:cubicBezTo>
                    <a:pt x="2767" y="6618"/>
                    <a:pt x="2568" y="7042"/>
                    <a:pt x="2344" y="7319"/>
                  </a:cubicBezTo>
                  <a:cubicBezTo>
                    <a:pt x="2289" y="7373"/>
                    <a:pt x="2218" y="7436"/>
                    <a:pt x="2144" y="7436"/>
                  </a:cubicBezTo>
                  <a:cubicBezTo>
                    <a:pt x="2126" y="7436"/>
                    <a:pt x="2109" y="7432"/>
                    <a:pt x="2092" y="7425"/>
                  </a:cubicBezTo>
                  <a:cubicBezTo>
                    <a:pt x="2026" y="7412"/>
                    <a:pt x="1986" y="7345"/>
                    <a:pt x="1986" y="7280"/>
                  </a:cubicBezTo>
                  <a:cubicBezTo>
                    <a:pt x="1999" y="7134"/>
                    <a:pt x="2118" y="6909"/>
                    <a:pt x="2608" y="6247"/>
                  </a:cubicBezTo>
                  <a:lnTo>
                    <a:pt x="2608" y="6247"/>
                  </a:lnTo>
                  <a:cubicBezTo>
                    <a:pt x="2436" y="6327"/>
                    <a:pt x="2264" y="6419"/>
                    <a:pt x="2092" y="6525"/>
                  </a:cubicBezTo>
                  <a:cubicBezTo>
                    <a:pt x="2026" y="6565"/>
                    <a:pt x="1959" y="6618"/>
                    <a:pt x="1894" y="6671"/>
                  </a:cubicBezTo>
                  <a:cubicBezTo>
                    <a:pt x="1906" y="7121"/>
                    <a:pt x="1735" y="7504"/>
                    <a:pt x="1496" y="7783"/>
                  </a:cubicBezTo>
                  <a:cubicBezTo>
                    <a:pt x="1453" y="7836"/>
                    <a:pt x="1375" y="7899"/>
                    <a:pt x="1297" y="7899"/>
                  </a:cubicBezTo>
                  <a:cubicBezTo>
                    <a:pt x="1279" y="7899"/>
                    <a:pt x="1262" y="7896"/>
                    <a:pt x="1244" y="7889"/>
                  </a:cubicBezTo>
                  <a:cubicBezTo>
                    <a:pt x="1179" y="7862"/>
                    <a:pt x="1139" y="7795"/>
                    <a:pt x="1152" y="7730"/>
                  </a:cubicBezTo>
                  <a:cubicBezTo>
                    <a:pt x="1152" y="7597"/>
                    <a:pt x="1285" y="7372"/>
                    <a:pt x="1747" y="6763"/>
                  </a:cubicBezTo>
                  <a:lnTo>
                    <a:pt x="1747" y="6763"/>
                  </a:lnTo>
                  <a:cubicBezTo>
                    <a:pt x="1694" y="6816"/>
                    <a:pt x="1629" y="6869"/>
                    <a:pt x="1562" y="6922"/>
                  </a:cubicBezTo>
                  <a:cubicBezTo>
                    <a:pt x="1483" y="6989"/>
                    <a:pt x="1403" y="7068"/>
                    <a:pt x="1324" y="7147"/>
                  </a:cubicBezTo>
                  <a:lnTo>
                    <a:pt x="1152" y="7319"/>
                  </a:lnTo>
                  <a:cubicBezTo>
                    <a:pt x="835" y="8245"/>
                    <a:pt x="676" y="8577"/>
                    <a:pt x="556" y="8695"/>
                  </a:cubicBezTo>
                  <a:cubicBezTo>
                    <a:pt x="522" y="8721"/>
                    <a:pt x="472" y="8736"/>
                    <a:pt x="426" y="8736"/>
                  </a:cubicBezTo>
                  <a:cubicBezTo>
                    <a:pt x="401" y="8736"/>
                    <a:pt x="377" y="8731"/>
                    <a:pt x="358" y="8722"/>
                  </a:cubicBezTo>
                  <a:cubicBezTo>
                    <a:pt x="318" y="8695"/>
                    <a:pt x="305" y="8669"/>
                    <a:pt x="291" y="8630"/>
                  </a:cubicBezTo>
                  <a:lnTo>
                    <a:pt x="291" y="8630"/>
                  </a:lnTo>
                  <a:cubicBezTo>
                    <a:pt x="318" y="9066"/>
                    <a:pt x="318" y="9463"/>
                    <a:pt x="344" y="9821"/>
                  </a:cubicBezTo>
                  <a:cubicBezTo>
                    <a:pt x="436" y="9756"/>
                    <a:pt x="553" y="9718"/>
                    <a:pt x="670" y="9718"/>
                  </a:cubicBezTo>
                  <a:cubicBezTo>
                    <a:pt x="721" y="9718"/>
                    <a:pt x="772" y="9725"/>
                    <a:pt x="821" y="9742"/>
                  </a:cubicBezTo>
                  <a:cubicBezTo>
                    <a:pt x="649" y="9648"/>
                    <a:pt x="450" y="9437"/>
                    <a:pt x="477" y="9212"/>
                  </a:cubicBezTo>
                  <a:cubicBezTo>
                    <a:pt x="513" y="8988"/>
                    <a:pt x="726" y="8806"/>
                    <a:pt x="959" y="8806"/>
                  </a:cubicBezTo>
                  <a:cubicBezTo>
                    <a:pt x="988" y="8806"/>
                    <a:pt x="1017" y="8809"/>
                    <a:pt x="1046" y="8815"/>
                  </a:cubicBezTo>
                  <a:cubicBezTo>
                    <a:pt x="1297" y="8868"/>
                    <a:pt x="1470" y="9159"/>
                    <a:pt x="1391" y="9410"/>
                  </a:cubicBezTo>
                  <a:cubicBezTo>
                    <a:pt x="1458" y="9265"/>
                    <a:pt x="1619" y="9176"/>
                    <a:pt x="1773" y="9176"/>
                  </a:cubicBezTo>
                  <a:cubicBezTo>
                    <a:pt x="1829" y="9176"/>
                    <a:pt x="1884" y="9187"/>
                    <a:pt x="1933" y="9212"/>
                  </a:cubicBezTo>
                  <a:cubicBezTo>
                    <a:pt x="2132" y="9304"/>
                    <a:pt x="2238" y="9556"/>
                    <a:pt x="2158" y="9754"/>
                  </a:cubicBezTo>
                  <a:cubicBezTo>
                    <a:pt x="2096" y="9911"/>
                    <a:pt x="1927" y="10017"/>
                    <a:pt x="1761" y="10017"/>
                  </a:cubicBezTo>
                  <a:cubicBezTo>
                    <a:pt x="1717" y="10017"/>
                    <a:pt x="1673" y="10010"/>
                    <a:pt x="1632" y="9994"/>
                  </a:cubicBezTo>
                  <a:lnTo>
                    <a:pt x="1632" y="9994"/>
                  </a:lnTo>
                  <a:cubicBezTo>
                    <a:pt x="1802" y="10062"/>
                    <a:pt x="1906" y="10272"/>
                    <a:pt x="1853" y="10443"/>
                  </a:cubicBezTo>
                  <a:cubicBezTo>
                    <a:pt x="1807" y="10593"/>
                    <a:pt x="1651" y="10702"/>
                    <a:pt x="1498" y="10702"/>
                  </a:cubicBezTo>
                  <a:cubicBezTo>
                    <a:pt x="1475" y="10702"/>
                    <a:pt x="1452" y="10700"/>
                    <a:pt x="1430" y="10695"/>
                  </a:cubicBezTo>
                  <a:cubicBezTo>
                    <a:pt x="1244" y="10668"/>
                    <a:pt x="1112" y="10483"/>
                    <a:pt x="1139" y="10297"/>
                  </a:cubicBezTo>
                  <a:lnTo>
                    <a:pt x="1139" y="10297"/>
                  </a:lnTo>
                  <a:cubicBezTo>
                    <a:pt x="1090" y="10538"/>
                    <a:pt x="857" y="10713"/>
                    <a:pt x="626" y="10713"/>
                  </a:cubicBezTo>
                  <a:cubicBezTo>
                    <a:pt x="603" y="10713"/>
                    <a:pt x="579" y="10711"/>
                    <a:pt x="556" y="10707"/>
                  </a:cubicBezTo>
                  <a:lnTo>
                    <a:pt x="556" y="10707"/>
                  </a:lnTo>
                  <a:cubicBezTo>
                    <a:pt x="623" y="10840"/>
                    <a:pt x="702" y="10972"/>
                    <a:pt x="821" y="11092"/>
                  </a:cubicBezTo>
                  <a:cubicBezTo>
                    <a:pt x="1073" y="11356"/>
                    <a:pt x="1311" y="11554"/>
                    <a:pt x="1523" y="11727"/>
                  </a:cubicBezTo>
                  <a:cubicBezTo>
                    <a:pt x="1668" y="11621"/>
                    <a:pt x="1853" y="11568"/>
                    <a:pt x="2026" y="11515"/>
                  </a:cubicBezTo>
                  <a:lnTo>
                    <a:pt x="2026" y="11515"/>
                  </a:lnTo>
                  <a:cubicBezTo>
                    <a:pt x="2000" y="11517"/>
                    <a:pt x="1975" y="11517"/>
                    <a:pt x="1949" y="11517"/>
                  </a:cubicBezTo>
                  <a:cubicBezTo>
                    <a:pt x="1760" y="11517"/>
                    <a:pt x="1565" y="11476"/>
                    <a:pt x="1391" y="11383"/>
                  </a:cubicBezTo>
                  <a:cubicBezTo>
                    <a:pt x="1285" y="11316"/>
                    <a:pt x="1165" y="11210"/>
                    <a:pt x="1205" y="11092"/>
                  </a:cubicBezTo>
                  <a:cubicBezTo>
                    <a:pt x="1232" y="10986"/>
                    <a:pt x="1364" y="10946"/>
                    <a:pt x="1470" y="10933"/>
                  </a:cubicBezTo>
                  <a:cubicBezTo>
                    <a:pt x="1537" y="10924"/>
                    <a:pt x="1603" y="10920"/>
                    <a:pt x="1668" y="10920"/>
                  </a:cubicBezTo>
                  <a:cubicBezTo>
                    <a:pt x="1901" y="10920"/>
                    <a:pt x="2126" y="10975"/>
                    <a:pt x="2344" y="11078"/>
                  </a:cubicBezTo>
                  <a:cubicBezTo>
                    <a:pt x="2344" y="11078"/>
                    <a:pt x="1999" y="10350"/>
                    <a:pt x="2211" y="10019"/>
                  </a:cubicBezTo>
                  <a:cubicBezTo>
                    <a:pt x="2291" y="9887"/>
                    <a:pt x="2436" y="9781"/>
                    <a:pt x="2594" y="9781"/>
                  </a:cubicBezTo>
                  <a:cubicBezTo>
                    <a:pt x="2603" y="9780"/>
                    <a:pt x="2612" y="9780"/>
                    <a:pt x="2620" y="9780"/>
                  </a:cubicBezTo>
                  <a:cubicBezTo>
                    <a:pt x="2821" y="9780"/>
                    <a:pt x="2995" y="9921"/>
                    <a:pt x="3071" y="10098"/>
                  </a:cubicBezTo>
                  <a:cubicBezTo>
                    <a:pt x="3138" y="10257"/>
                    <a:pt x="3138" y="10430"/>
                    <a:pt x="3097" y="10589"/>
                  </a:cubicBezTo>
                  <a:cubicBezTo>
                    <a:pt x="3071" y="10707"/>
                    <a:pt x="3044" y="10998"/>
                    <a:pt x="3044" y="10998"/>
                  </a:cubicBezTo>
                  <a:cubicBezTo>
                    <a:pt x="3044" y="10998"/>
                    <a:pt x="3336" y="10880"/>
                    <a:pt x="3442" y="10827"/>
                  </a:cubicBezTo>
                  <a:cubicBezTo>
                    <a:pt x="3614" y="10748"/>
                    <a:pt x="3799" y="10681"/>
                    <a:pt x="3985" y="10668"/>
                  </a:cubicBezTo>
                  <a:cubicBezTo>
                    <a:pt x="4028" y="10662"/>
                    <a:pt x="4073" y="10659"/>
                    <a:pt x="4116" y="10659"/>
                  </a:cubicBezTo>
                  <a:cubicBezTo>
                    <a:pt x="4271" y="10659"/>
                    <a:pt x="4421" y="10700"/>
                    <a:pt x="4514" y="10813"/>
                  </a:cubicBezTo>
                  <a:cubicBezTo>
                    <a:pt x="4553" y="10880"/>
                    <a:pt x="4580" y="10959"/>
                    <a:pt x="4580" y="11051"/>
                  </a:cubicBezTo>
                  <a:cubicBezTo>
                    <a:pt x="4673" y="11012"/>
                    <a:pt x="4765" y="10986"/>
                    <a:pt x="4871" y="10972"/>
                  </a:cubicBezTo>
                  <a:cubicBezTo>
                    <a:pt x="4832" y="10721"/>
                    <a:pt x="4871" y="10456"/>
                    <a:pt x="4938" y="10231"/>
                  </a:cubicBezTo>
                  <a:cubicBezTo>
                    <a:pt x="4964" y="10139"/>
                    <a:pt x="5030" y="10033"/>
                    <a:pt x="5123" y="10033"/>
                  </a:cubicBezTo>
                  <a:cubicBezTo>
                    <a:pt x="5202" y="10033"/>
                    <a:pt x="5255" y="10072"/>
                    <a:pt x="5282" y="10125"/>
                  </a:cubicBezTo>
                  <a:cubicBezTo>
                    <a:pt x="5321" y="10245"/>
                    <a:pt x="5308" y="10430"/>
                    <a:pt x="5202" y="10893"/>
                  </a:cubicBezTo>
                  <a:cubicBezTo>
                    <a:pt x="5242" y="10886"/>
                    <a:pt x="5282" y="10883"/>
                    <a:pt x="5322" y="10883"/>
                  </a:cubicBezTo>
                  <a:cubicBezTo>
                    <a:pt x="5361" y="10883"/>
                    <a:pt x="5401" y="10886"/>
                    <a:pt x="5441" y="10893"/>
                  </a:cubicBezTo>
                  <a:cubicBezTo>
                    <a:pt x="5453" y="10893"/>
                    <a:pt x="5453" y="10880"/>
                    <a:pt x="5467" y="10880"/>
                  </a:cubicBezTo>
                  <a:cubicBezTo>
                    <a:pt x="5559" y="10734"/>
                    <a:pt x="5652" y="10589"/>
                    <a:pt x="5732" y="10443"/>
                  </a:cubicBezTo>
                  <a:cubicBezTo>
                    <a:pt x="5427" y="10112"/>
                    <a:pt x="5321" y="9715"/>
                    <a:pt x="5321" y="9345"/>
                  </a:cubicBezTo>
                  <a:cubicBezTo>
                    <a:pt x="5335" y="9251"/>
                    <a:pt x="5361" y="9133"/>
                    <a:pt x="5453" y="9106"/>
                  </a:cubicBezTo>
                  <a:cubicBezTo>
                    <a:pt x="5471" y="9099"/>
                    <a:pt x="5489" y="9096"/>
                    <a:pt x="5506" y="9096"/>
                  </a:cubicBezTo>
                  <a:cubicBezTo>
                    <a:pt x="5553" y="9096"/>
                    <a:pt x="5596" y="9120"/>
                    <a:pt x="5626" y="9159"/>
                  </a:cubicBezTo>
                  <a:cubicBezTo>
                    <a:pt x="5705" y="9278"/>
                    <a:pt x="5758" y="9543"/>
                    <a:pt x="5785" y="10350"/>
                  </a:cubicBezTo>
                  <a:cubicBezTo>
                    <a:pt x="5785" y="10337"/>
                    <a:pt x="5797" y="10324"/>
                    <a:pt x="5811" y="10310"/>
                  </a:cubicBezTo>
                  <a:cubicBezTo>
                    <a:pt x="5864" y="10218"/>
                    <a:pt x="5903" y="10112"/>
                    <a:pt x="5944" y="10006"/>
                  </a:cubicBezTo>
                  <a:cubicBezTo>
                    <a:pt x="5983" y="9940"/>
                    <a:pt x="6009" y="9860"/>
                    <a:pt x="6036" y="9781"/>
                  </a:cubicBezTo>
                  <a:cubicBezTo>
                    <a:pt x="5983" y="8815"/>
                    <a:pt x="6009" y="8445"/>
                    <a:pt x="6089" y="8286"/>
                  </a:cubicBezTo>
                  <a:cubicBezTo>
                    <a:pt x="6112" y="8227"/>
                    <a:pt x="6166" y="8190"/>
                    <a:pt x="6223" y="8190"/>
                  </a:cubicBezTo>
                  <a:cubicBezTo>
                    <a:pt x="6231" y="8190"/>
                    <a:pt x="6239" y="8191"/>
                    <a:pt x="6247" y="8192"/>
                  </a:cubicBezTo>
                  <a:cubicBezTo>
                    <a:pt x="6353" y="8206"/>
                    <a:pt x="6394" y="8339"/>
                    <a:pt x="6406" y="8445"/>
                  </a:cubicBezTo>
                  <a:cubicBezTo>
                    <a:pt x="6447" y="8854"/>
                    <a:pt x="6341" y="9384"/>
                    <a:pt x="6049" y="9834"/>
                  </a:cubicBezTo>
                  <a:cubicBezTo>
                    <a:pt x="6009" y="9966"/>
                    <a:pt x="5956" y="10086"/>
                    <a:pt x="5903" y="10204"/>
                  </a:cubicBezTo>
                  <a:cubicBezTo>
                    <a:pt x="6102" y="9966"/>
                    <a:pt x="6261" y="9781"/>
                    <a:pt x="6380" y="9662"/>
                  </a:cubicBezTo>
                  <a:cubicBezTo>
                    <a:pt x="6486" y="9357"/>
                    <a:pt x="6645" y="9027"/>
                    <a:pt x="6962" y="8722"/>
                  </a:cubicBezTo>
                  <a:cubicBezTo>
                    <a:pt x="6883" y="8709"/>
                    <a:pt x="6803" y="8669"/>
                    <a:pt x="6764" y="8590"/>
                  </a:cubicBezTo>
                  <a:cubicBezTo>
                    <a:pt x="6698" y="8471"/>
                    <a:pt x="6764" y="8286"/>
                    <a:pt x="6897" y="8233"/>
                  </a:cubicBezTo>
                  <a:cubicBezTo>
                    <a:pt x="6923" y="8222"/>
                    <a:pt x="6950" y="8218"/>
                    <a:pt x="6978" y="8218"/>
                  </a:cubicBezTo>
                  <a:cubicBezTo>
                    <a:pt x="7080" y="8218"/>
                    <a:pt x="7185" y="8283"/>
                    <a:pt x="7229" y="8373"/>
                  </a:cubicBezTo>
                  <a:lnTo>
                    <a:pt x="7229" y="8373"/>
                  </a:lnTo>
                  <a:cubicBezTo>
                    <a:pt x="7202" y="8284"/>
                    <a:pt x="7213" y="8131"/>
                    <a:pt x="7306" y="8060"/>
                  </a:cubicBezTo>
                  <a:cubicBezTo>
                    <a:pt x="7343" y="8029"/>
                    <a:pt x="7392" y="8014"/>
                    <a:pt x="7443" y="8014"/>
                  </a:cubicBezTo>
                  <a:cubicBezTo>
                    <a:pt x="7521" y="8014"/>
                    <a:pt x="7602" y="8049"/>
                    <a:pt x="7650" y="8113"/>
                  </a:cubicBezTo>
                  <a:cubicBezTo>
                    <a:pt x="7650" y="8127"/>
                    <a:pt x="7664" y="8140"/>
                    <a:pt x="7664" y="8166"/>
                  </a:cubicBezTo>
                  <a:cubicBezTo>
                    <a:pt x="7955" y="7968"/>
                    <a:pt x="8233" y="7783"/>
                    <a:pt x="8485" y="7584"/>
                  </a:cubicBezTo>
                  <a:cubicBezTo>
                    <a:pt x="8485" y="7571"/>
                    <a:pt x="8485" y="7557"/>
                    <a:pt x="8498" y="7557"/>
                  </a:cubicBezTo>
                  <a:cubicBezTo>
                    <a:pt x="8524" y="7492"/>
                    <a:pt x="8577" y="7465"/>
                    <a:pt x="8630" y="7451"/>
                  </a:cubicBezTo>
                  <a:lnTo>
                    <a:pt x="8670" y="7412"/>
                  </a:lnTo>
                  <a:cubicBezTo>
                    <a:pt x="8644" y="7359"/>
                    <a:pt x="8630" y="7292"/>
                    <a:pt x="8656" y="7240"/>
                  </a:cubicBezTo>
                  <a:cubicBezTo>
                    <a:pt x="8679" y="7183"/>
                    <a:pt x="8742" y="7145"/>
                    <a:pt x="8802" y="7145"/>
                  </a:cubicBezTo>
                  <a:cubicBezTo>
                    <a:pt x="8811" y="7145"/>
                    <a:pt x="8820" y="7146"/>
                    <a:pt x="8829" y="7147"/>
                  </a:cubicBezTo>
                  <a:cubicBezTo>
                    <a:pt x="8855" y="7160"/>
                    <a:pt x="8868" y="7160"/>
                    <a:pt x="8882" y="7174"/>
                  </a:cubicBezTo>
                  <a:cubicBezTo>
                    <a:pt x="9001" y="7042"/>
                    <a:pt x="9094" y="6883"/>
                    <a:pt x="9147" y="6697"/>
                  </a:cubicBezTo>
                  <a:cubicBezTo>
                    <a:pt x="9226" y="6486"/>
                    <a:pt x="9253" y="6274"/>
                    <a:pt x="9253" y="6062"/>
                  </a:cubicBezTo>
                  <a:cubicBezTo>
                    <a:pt x="9200" y="6036"/>
                    <a:pt x="9147" y="6009"/>
                    <a:pt x="9094" y="5969"/>
                  </a:cubicBezTo>
                  <a:lnTo>
                    <a:pt x="9080" y="5956"/>
                  </a:lnTo>
                  <a:cubicBezTo>
                    <a:pt x="8921" y="5824"/>
                    <a:pt x="8789" y="5639"/>
                    <a:pt x="8750" y="5334"/>
                  </a:cubicBezTo>
                  <a:lnTo>
                    <a:pt x="8750" y="5321"/>
                  </a:lnTo>
                  <a:cubicBezTo>
                    <a:pt x="8776" y="5321"/>
                    <a:pt x="8921" y="5321"/>
                    <a:pt x="9106" y="5374"/>
                  </a:cubicBezTo>
                  <a:cubicBezTo>
                    <a:pt x="9053" y="5254"/>
                    <a:pt x="9001" y="5122"/>
                    <a:pt x="8948" y="5003"/>
                  </a:cubicBezTo>
                  <a:cubicBezTo>
                    <a:pt x="8921" y="5016"/>
                    <a:pt x="8882" y="5042"/>
                    <a:pt x="8842" y="5056"/>
                  </a:cubicBezTo>
                  <a:cubicBezTo>
                    <a:pt x="8796" y="5074"/>
                    <a:pt x="8748" y="5083"/>
                    <a:pt x="8700" y="5083"/>
                  </a:cubicBezTo>
                  <a:cubicBezTo>
                    <a:pt x="8537" y="5083"/>
                    <a:pt x="8371" y="4988"/>
                    <a:pt x="8300" y="4845"/>
                  </a:cubicBezTo>
                  <a:lnTo>
                    <a:pt x="8300" y="4845"/>
                  </a:lnTo>
                  <a:cubicBezTo>
                    <a:pt x="8379" y="5004"/>
                    <a:pt x="8299" y="5228"/>
                    <a:pt x="8141" y="5307"/>
                  </a:cubicBezTo>
                  <a:cubicBezTo>
                    <a:pt x="8092" y="5332"/>
                    <a:pt x="8036" y="5344"/>
                    <a:pt x="7980" y="5344"/>
                  </a:cubicBezTo>
                  <a:cubicBezTo>
                    <a:pt x="7855" y="5344"/>
                    <a:pt x="7728" y="5284"/>
                    <a:pt x="7664" y="5175"/>
                  </a:cubicBezTo>
                  <a:cubicBezTo>
                    <a:pt x="7558" y="5030"/>
                    <a:pt x="7598" y="4804"/>
                    <a:pt x="7744" y="4686"/>
                  </a:cubicBezTo>
                  <a:lnTo>
                    <a:pt x="7744" y="4686"/>
                  </a:lnTo>
                  <a:cubicBezTo>
                    <a:pt x="7668" y="4739"/>
                    <a:pt x="7576" y="4764"/>
                    <a:pt x="7482" y="4764"/>
                  </a:cubicBezTo>
                  <a:cubicBezTo>
                    <a:pt x="7297" y="4764"/>
                    <a:pt x="7108" y="4667"/>
                    <a:pt x="7029" y="4500"/>
                  </a:cubicBezTo>
                  <a:cubicBezTo>
                    <a:pt x="6897" y="4248"/>
                    <a:pt x="7029" y="3891"/>
                    <a:pt x="7294" y="3798"/>
                  </a:cubicBezTo>
                  <a:cubicBezTo>
                    <a:pt x="7343" y="3779"/>
                    <a:pt x="7395" y="3770"/>
                    <a:pt x="7447" y="3770"/>
                  </a:cubicBezTo>
                  <a:cubicBezTo>
                    <a:pt x="7645" y="3770"/>
                    <a:pt x="7845" y="3898"/>
                    <a:pt x="7929" y="4077"/>
                  </a:cubicBezTo>
                  <a:cubicBezTo>
                    <a:pt x="7889" y="3918"/>
                    <a:pt x="7902" y="3692"/>
                    <a:pt x="8008" y="3547"/>
                  </a:cubicBezTo>
                  <a:cubicBezTo>
                    <a:pt x="7800" y="3412"/>
                    <a:pt x="7569" y="3334"/>
                    <a:pt x="7347" y="3334"/>
                  </a:cubicBezTo>
                  <a:cubicBezTo>
                    <a:pt x="7329" y="3334"/>
                    <a:pt x="7311" y="3335"/>
                    <a:pt x="7294" y="3336"/>
                  </a:cubicBezTo>
                  <a:cubicBezTo>
                    <a:pt x="7055" y="3454"/>
                    <a:pt x="6883" y="3719"/>
                    <a:pt x="6870" y="4169"/>
                  </a:cubicBezTo>
                  <a:cubicBezTo>
                    <a:pt x="6856" y="4527"/>
                    <a:pt x="6830" y="4844"/>
                    <a:pt x="6803" y="5122"/>
                  </a:cubicBezTo>
                  <a:cubicBezTo>
                    <a:pt x="6904" y="5015"/>
                    <a:pt x="6996" y="4981"/>
                    <a:pt x="7075" y="4981"/>
                  </a:cubicBezTo>
                  <a:cubicBezTo>
                    <a:pt x="7141" y="4981"/>
                    <a:pt x="7198" y="5005"/>
                    <a:pt x="7241" y="5030"/>
                  </a:cubicBezTo>
                  <a:cubicBezTo>
                    <a:pt x="7253" y="5042"/>
                    <a:pt x="7280" y="5056"/>
                    <a:pt x="7280" y="5069"/>
                  </a:cubicBezTo>
                  <a:cubicBezTo>
                    <a:pt x="7333" y="5109"/>
                    <a:pt x="7333" y="5228"/>
                    <a:pt x="7280" y="5360"/>
                  </a:cubicBezTo>
                  <a:lnTo>
                    <a:pt x="7267" y="5374"/>
                  </a:lnTo>
                  <a:cubicBezTo>
                    <a:pt x="7227" y="5492"/>
                    <a:pt x="7135" y="5625"/>
                    <a:pt x="7002" y="5757"/>
                  </a:cubicBezTo>
                  <a:cubicBezTo>
                    <a:pt x="6909" y="5863"/>
                    <a:pt x="6777" y="5956"/>
                    <a:pt x="6618" y="6036"/>
                  </a:cubicBezTo>
                  <a:cubicBezTo>
                    <a:pt x="6612" y="6042"/>
                    <a:pt x="6602" y="6045"/>
                    <a:pt x="6590" y="6045"/>
                  </a:cubicBezTo>
                  <a:cubicBezTo>
                    <a:pt x="6579" y="6045"/>
                    <a:pt x="6566" y="6042"/>
                    <a:pt x="6552" y="6036"/>
                  </a:cubicBezTo>
                  <a:cubicBezTo>
                    <a:pt x="6522" y="6074"/>
                    <a:pt x="6486" y="6095"/>
                    <a:pt x="6449" y="6095"/>
                  </a:cubicBezTo>
                  <a:cubicBezTo>
                    <a:pt x="6422" y="6095"/>
                    <a:pt x="6394" y="6084"/>
                    <a:pt x="6367" y="6062"/>
                  </a:cubicBezTo>
                  <a:cubicBezTo>
                    <a:pt x="6327" y="6022"/>
                    <a:pt x="6288" y="5995"/>
                    <a:pt x="6274" y="5969"/>
                  </a:cubicBezTo>
                  <a:lnTo>
                    <a:pt x="6235" y="6048"/>
                  </a:lnTo>
                  <a:cubicBezTo>
                    <a:pt x="6261" y="6062"/>
                    <a:pt x="6288" y="6062"/>
                    <a:pt x="6300" y="6075"/>
                  </a:cubicBezTo>
                  <a:cubicBezTo>
                    <a:pt x="6433" y="6128"/>
                    <a:pt x="6500" y="6300"/>
                    <a:pt x="6473" y="6445"/>
                  </a:cubicBezTo>
                  <a:cubicBezTo>
                    <a:pt x="6447" y="6578"/>
                    <a:pt x="6367" y="6710"/>
                    <a:pt x="6274" y="6830"/>
                  </a:cubicBezTo>
                  <a:cubicBezTo>
                    <a:pt x="6394" y="6724"/>
                    <a:pt x="6539" y="6644"/>
                    <a:pt x="6685" y="6618"/>
                  </a:cubicBezTo>
                  <a:cubicBezTo>
                    <a:pt x="6709" y="6610"/>
                    <a:pt x="6737" y="6605"/>
                    <a:pt x="6765" y="6605"/>
                  </a:cubicBezTo>
                  <a:cubicBezTo>
                    <a:pt x="6828" y="6605"/>
                    <a:pt x="6891" y="6628"/>
                    <a:pt x="6909" y="6684"/>
                  </a:cubicBezTo>
                  <a:cubicBezTo>
                    <a:pt x="6950" y="6763"/>
                    <a:pt x="6897" y="6842"/>
                    <a:pt x="6844" y="6895"/>
                  </a:cubicBezTo>
                  <a:cubicBezTo>
                    <a:pt x="6698" y="7042"/>
                    <a:pt x="6512" y="7147"/>
                    <a:pt x="6314" y="7200"/>
                  </a:cubicBezTo>
                  <a:cubicBezTo>
                    <a:pt x="6314" y="7200"/>
                    <a:pt x="6817" y="7439"/>
                    <a:pt x="6844" y="7716"/>
                  </a:cubicBezTo>
                  <a:cubicBezTo>
                    <a:pt x="6870" y="7822"/>
                    <a:pt x="6830" y="7942"/>
                    <a:pt x="6750" y="8021"/>
                  </a:cubicBezTo>
                  <a:cubicBezTo>
                    <a:pt x="6689" y="8075"/>
                    <a:pt x="6605" y="8102"/>
                    <a:pt x="6522" y="8102"/>
                  </a:cubicBezTo>
                  <a:cubicBezTo>
                    <a:pt x="6462" y="8102"/>
                    <a:pt x="6403" y="8088"/>
                    <a:pt x="6353" y="8060"/>
                  </a:cubicBezTo>
                  <a:cubicBezTo>
                    <a:pt x="6247" y="8007"/>
                    <a:pt x="6168" y="7901"/>
                    <a:pt x="6115" y="7795"/>
                  </a:cubicBezTo>
                  <a:cubicBezTo>
                    <a:pt x="6076" y="7730"/>
                    <a:pt x="5970" y="7557"/>
                    <a:pt x="5970" y="7557"/>
                  </a:cubicBezTo>
                  <a:cubicBezTo>
                    <a:pt x="5970" y="7557"/>
                    <a:pt x="5850" y="7756"/>
                    <a:pt x="5824" y="7822"/>
                  </a:cubicBezTo>
                  <a:cubicBezTo>
                    <a:pt x="5771" y="7954"/>
                    <a:pt x="5692" y="8060"/>
                    <a:pt x="5612" y="8166"/>
                  </a:cubicBezTo>
                  <a:cubicBezTo>
                    <a:pt x="5535" y="8244"/>
                    <a:pt x="5430" y="8321"/>
                    <a:pt x="5320" y="8321"/>
                  </a:cubicBezTo>
                  <a:cubicBezTo>
                    <a:pt x="5298" y="8321"/>
                    <a:pt x="5277" y="8319"/>
                    <a:pt x="5255" y="8312"/>
                  </a:cubicBezTo>
                  <a:cubicBezTo>
                    <a:pt x="5149" y="8286"/>
                    <a:pt x="5083" y="8192"/>
                    <a:pt x="5056" y="8087"/>
                  </a:cubicBezTo>
                  <a:cubicBezTo>
                    <a:pt x="5044" y="7994"/>
                    <a:pt x="5056" y="7889"/>
                    <a:pt x="5097" y="7795"/>
                  </a:cubicBezTo>
                  <a:cubicBezTo>
                    <a:pt x="5189" y="7531"/>
                    <a:pt x="5388" y="7319"/>
                    <a:pt x="5626" y="7200"/>
                  </a:cubicBezTo>
                  <a:lnTo>
                    <a:pt x="5626" y="7200"/>
                  </a:lnTo>
                  <a:cubicBezTo>
                    <a:pt x="5601" y="7202"/>
                    <a:pt x="5577" y="7203"/>
                    <a:pt x="5552" y="7203"/>
                  </a:cubicBezTo>
                  <a:cubicBezTo>
                    <a:pt x="5378" y="7203"/>
                    <a:pt x="5206" y="7164"/>
                    <a:pt x="5044" y="7094"/>
                  </a:cubicBezTo>
                  <a:cubicBezTo>
                    <a:pt x="4938" y="7042"/>
                    <a:pt x="4832" y="6962"/>
                    <a:pt x="4832" y="6842"/>
                  </a:cubicBezTo>
                  <a:cubicBezTo>
                    <a:pt x="4832" y="6750"/>
                    <a:pt x="4911" y="6671"/>
                    <a:pt x="5003" y="6644"/>
                  </a:cubicBezTo>
                  <a:cubicBezTo>
                    <a:pt x="5034" y="6634"/>
                    <a:pt x="5069" y="6630"/>
                    <a:pt x="5105" y="6630"/>
                  </a:cubicBezTo>
                  <a:cubicBezTo>
                    <a:pt x="5163" y="6630"/>
                    <a:pt x="5225" y="6641"/>
                    <a:pt x="5282" y="6657"/>
                  </a:cubicBezTo>
                  <a:cubicBezTo>
                    <a:pt x="5467" y="6710"/>
                    <a:pt x="5626" y="6830"/>
                    <a:pt x="5758" y="6975"/>
                  </a:cubicBezTo>
                  <a:cubicBezTo>
                    <a:pt x="5639" y="6710"/>
                    <a:pt x="5705" y="6380"/>
                    <a:pt x="5917" y="6181"/>
                  </a:cubicBezTo>
                  <a:cubicBezTo>
                    <a:pt x="5944" y="6168"/>
                    <a:pt x="5956" y="6154"/>
                    <a:pt x="5970" y="6142"/>
                  </a:cubicBezTo>
                  <a:cubicBezTo>
                    <a:pt x="5877" y="6062"/>
                    <a:pt x="5838" y="5995"/>
                    <a:pt x="5811" y="5930"/>
                  </a:cubicBezTo>
                  <a:cubicBezTo>
                    <a:pt x="5795" y="5933"/>
                    <a:pt x="5776" y="5935"/>
                    <a:pt x="5757" y="5935"/>
                  </a:cubicBezTo>
                  <a:cubicBezTo>
                    <a:pt x="5620" y="5935"/>
                    <a:pt x="5417" y="5855"/>
                    <a:pt x="5255" y="5704"/>
                  </a:cubicBezTo>
                  <a:lnTo>
                    <a:pt x="5255" y="5704"/>
                  </a:lnTo>
                  <a:cubicBezTo>
                    <a:pt x="5255" y="5704"/>
                    <a:pt x="5400" y="5943"/>
                    <a:pt x="5282" y="6221"/>
                  </a:cubicBezTo>
                  <a:cubicBezTo>
                    <a:pt x="5230" y="6329"/>
                    <a:pt x="5150" y="6373"/>
                    <a:pt x="5075" y="6373"/>
                  </a:cubicBezTo>
                  <a:cubicBezTo>
                    <a:pt x="4958" y="6373"/>
                    <a:pt x="4852" y="6265"/>
                    <a:pt x="4885" y="6128"/>
                  </a:cubicBezTo>
                  <a:cubicBezTo>
                    <a:pt x="4938" y="5969"/>
                    <a:pt x="5030" y="5718"/>
                    <a:pt x="5030" y="5718"/>
                  </a:cubicBezTo>
                  <a:lnTo>
                    <a:pt x="5030" y="5718"/>
                  </a:lnTo>
                  <a:cubicBezTo>
                    <a:pt x="5030" y="5718"/>
                    <a:pt x="4936" y="5782"/>
                    <a:pt x="4795" y="5782"/>
                  </a:cubicBezTo>
                  <a:cubicBezTo>
                    <a:pt x="4724" y="5782"/>
                    <a:pt x="4642" y="5766"/>
                    <a:pt x="4553" y="5718"/>
                  </a:cubicBezTo>
                  <a:cubicBezTo>
                    <a:pt x="4363" y="5611"/>
                    <a:pt x="4493" y="5377"/>
                    <a:pt x="4750" y="5377"/>
                  </a:cubicBezTo>
                  <a:cubicBezTo>
                    <a:pt x="4780" y="5377"/>
                    <a:pt x="4812" y="5380"/>
                    <a:pt x="4845" y="5387"/>
                  </a:cubicBezTo>
                  <a:cubicBezTo>
                    <a:pt x="4977" y="5400"/>
                    <a:pt x="5123" y="5492"/>
                    <a:pt x="5123" y="5492"/>
                  </a:cubicBezTo>
                  <a:cubicBezTo>
                    <a:pt x="5123" y="5492"/>
                    <a:pt x="5083" y="5347"/>
                    <a:pt x="5083" y="5215"/>
                  </a:cubicBezTo>
                  <a:cubicBezTo>
                    <a:pt x="4832" y="5175"/>
                    <a:pt x="4567" y="5148"/>
                    <a:pt x="4408" y="5042"/>
                  </a:cubicBezTo>
                  <a:cubicBezTo>
                    <a:pt x="4395" y="5095"/>
                    <a:pt x="4368" y="5136"/>
                    <a:pt x="4342" y="5189"/>
                  </a:cubicBezTo>
                  <a:lnTo>
                    <a:pt x="4329" y="5175"/>
                  </a:lnTo>
                  <a:cubicBezTo>
                    <a:pt x="4262" y="5122"/>
                    <a:pt x="3786" y="4698"/>
                    <a:pt x="3694" y="4103"/>
                  </a:cubicBezTo>
                  <a:cubicBezTo>
                    <a:pt x="3694" y="4089"/>
                    <a:pt x="3680" y="4077"/>
                    <a:pt x="3680" y="4063"/>
                  </a:cubicBezTo>
                  <a:cubicBezTo>
                    <a:pt x="3641" y="3719"/>
                    <a:pt x="3706" y="3322"/>
                    <a:pt x="4011" y="2898"/>
                  </a:cubicBezTo>
                  <a:cubicBezTo>
                    <a:pt x="4011" y="2898"/>
                    <a:pt x="4474" y="3283"/>
                    <a:pt x="4580" y="3944"/>
                  </a:cubicBezTo>
                  <a:cubicBezTo>
                    <a:pt x="4594" y="4010"/>
                    <a:pt x="4594" y="4089"/>
                    <a:pt x="4606" y="4183"/>
                  </a:cubicBezTo>
                  <a:cubicBezTo>
                    <a:pt x="4699" y="4037"/>
                    <a:pt x="4805" y="3891"/>
                    <a:pt x="4911" y="3745"/>
                  </a:cubicBezTo>
                  <a:cubicBezTo>
                    <a:pt x="4911" y="3745"/>
                    <a:pt x="4897" y="3733"/>
                    <a:pt x="4885" y="3733"/>
                  </a:cubicBezTo>
                  <a:cubicBezTo>
                    <a:pt x="4885" y="3719"/>
                    <a:pt x="4871" y="3719"/>
                    <a:pt x="4871" y="3719"/>
                  </a:cubicBezTo>
                  <a:cubicBezTo>
                    <a:pt x="4765" y="3653"/>
                    <a:pt x="4659" y="3560"/>
                    <a:pt x="4580" y="3454"/>
                  </a:cubicBezTo>
                  <a:cubicBezTo>
                    <a:pt x="4580" y="3441"/>
                    <a:pt x="4567" y="3441"/>
                    <a:pt x="4567" y="3428"/>
                  </a:cubicBezTo>
                  <a:cubicBezTo>
                    <a:pt x="4435" y="3230"/>
                    <a:pt x="4368" y="2965"/>
                    <a:pt x="4500" y="2607"/>
                  </a:cubicBezTo>
                  <a:lnTo>
                    <a:pt x="4500" y="2607"/>
                  </a:lnTo>
                  <a:cubicBezTo>
                    <a:pt x="4500" y="2607"/>
                    <a:pt x="4950" y="2713"/>
                    <a:pt x="5215" y="3071"/>
                  </a:cubicBezTo>
                  <a:cubicBezTo>
                    <a:pt x="5229" y="3071"/>
                    <a:pt x="5229" y="3084"/>
                    <a:pt x="5242" y="3097"/>
                  </a:cubicBezTo>
                  <a:cubicBezTo>
                    <a:pt x="5268" y="3136"/>
                    <a:pt x="5295" y="3189"/>
                    <a:pt x="5321" y="3230"/>
                  </a:cubicBezTo>
                  <a:cubicBezTo>
                    <a:pt x="5347" y="3203"/>
                    <a:pt x="5374" y="3163"/>
                    <a:pt x="5414" y="3136"/>
                  </a:cubicBezTo>
                  <a:cubicBezTo>
                    <a:pt x="5308" y="3084"/>
                    <a:pt x="5242" y="2965"/>
                    <a:pt x="5268" y="2845"/>
                  </a:cubicBezTo>
                  <a:cubicBezTo>
                    <a:pt x="5300" y="2752"/>
                    <a:pt x="5404" y="2684"/>
                    <a:pt x="5505" y="2684"/>
                  </a:cubicBezTo>
                  <a:cubicBezTo>
                    <a:pt x="5518" y="2684"/>
                    <a:pt x="5531" y="2685"/>
                    <a:pt x="5544" y="2687"/>
                  </a:cubicBezTo>
                  <a:lnTo>
                    <a:pt x="5544" y="2687"/>
                  </a:lnTo>
                  <a:cubicBezTo>
                    <a:pt x="5464" y="2653"/>
                    <a:pt x="5361" y="2562"/>
                    <a:pt x="5361" y="2462"/>
                  </a:cubicBezTo>
                  <a:cubicBezTo>
                    <a:pt x="5361" y="2349"/>
                    <a:pt x="5466" y="2249"/>
                    <a:pt x="5578" y="2249"/>
                  </a:cubicBezTo>
                  <a:cubicBezTo>
                    <a:pt x="5585" y="2249"/>
                    <a:pt x="5592" y="2249"/>
                    <a:pt x="5599" y="2250"/>
                  </a:cubicBezTo>
                  <a:cubicBezTo>
                    <a:pt x="5718" y="2263"/>
                    <a:pt x="5811" y="2383"/>
                    <a:pt x="5797" y="2501"/>
                  </a:cubicBezTo>
                  <a:cubicBezTo>
                    <a:pt x="5819" y="2425"/>
                    <a:pt x="5905" y="2376"/>
                    <a:pt x="5986" y="2376"/>
                  </a:cubicBezTo>
                  <a:cubicBezTo>
                    <a:pt x="6003" y="2376"/>
                    <a:pt x="6020" y="2378"/>
                    <a:pt x="6036" y="2383"/>
                  </a:cubicBezTo>
                  <a:lnTo>
                    <a:pt x="6049" y="2395"/>
                  </a:lnTo>
                  <a:cubicBezTo>
                    <a:pt x="6142" y="2289"/>
                    <a:pt x="6208" y="2210"/>
                    <a:pt x="6274" y="2144"/>
                  </a:cubicBezTo>
                  <a:lnTo>
                    <a:pt x="6274" y="2131"/>
                  </a:lnTo>
                  <a:cubicBezTo>
                    <a:pt x="6247" y="1906"/>
                    <a:pt x="6288" y="1562"/>
                    <a:pt x="6500" y="1231"/>
                  </a:cubicBezTo>
                  <a:cubicBezTo>
                    <a:pt x="6514" y="1202"/>
                    <a:pt x="6535" y="1189"/>
                    <a:pt x="6557" y="1189"/>
                  </a:cubicBezTo>
                  <a:cubicBezTo>
                    <a:pt x="6575" y="1189"/>
                    <a:pt x="6593" y="1199"/>
                    <a:pt x="6605" y="1218"/>
                  </a:cubicBezTo>
                  <a:cubicBezTo>
                    <a:pt x="6618" y="1244"/>
                    <a:pt x="6645" y="1271"/>
                    <a:pt x="6658" y="1297"/>
                  </a:cubicBezTo>
                  <a:cubicBezTo>
                    <a:pt x="6685" y="1257"/>
                    <a:pt x="6711" y="1218"/>
                    <a:pt x="6764" y="1165"/>
                  </a:cubicBezTo>
                  <a:cubicBezTo>
                    <a:pt x="6827" y="1102"/>
                    <a:pt x="6895" y="1071"/>
                    <a:pt x="6965" y="1071"/>
                  </a:cubicBezTo>
                  <a:cubicBezTo>
                    <a:pt x="7012" y="1071"/>
                    <a:pt x="7060" y="1085"/>
                    <a:pt x="7108" y="1112"/>
                  </a:cubicBezTo>
                  <a:lnTo>
                    <a:pt x="7148" y="1072"/>
                  </a:lnTo>
                  <a:cubicBezTo>
                    <a:pt x="7209" y="1008"/>
                    <a:pt x="7278" y="980"/>
                    <a:pt x="7347" y="980"/>
                  </a:cubicBezTo>
                  <a:cubicBezTo>
                    <a:pt x="7637" y="980"/>
                    <a:pt x="7928" y="1468"/>
                    <a:pt x="7650" y="1853"/>
                  </a:cubicBezTo>
                  <a:cubicBezTo>
                    <a:pt x="7294" y="2330"/>
                    <a:pt x="7624" y="3084"/>
                    <a:pt x="8326" y="3189"/>
                  </a:cubicBezTo>
                  <a:lnTo>
                    <a:pt x="8379" y="3189"/>
                  </a:lnTo>
                  <a:cubicBezTo>
                    <a:pt x="8564" y="3004"/>
                    <a:pt x="8485" y="2594"/>
                    <a:pt x="8498" y="2224"/>
                  </a:cubicBezTo>
                  <a:cubicBezTo>
                    <a:pt x="8511" y="2091"/>
                    <a:pt x="8511" y="1933"/>
                    <a:pt x="8524" y="1774"/>
                  </a:cubicBezTo>
                  <a:cubicBezTo>
                    <a:pt x="8471" y="1681"/>
                    <a:pt x="8405" y="1562"/>
                    <a:pt x="8339" y="1403"/>
                  </a:cubicBezTo>
                  <a:lnTo>
                    <a:pt x="8339" y="1403"/>
                  </a:lnTo>
                  <a:cubicBezTo>
                    <a:pt x="8352" y="1495"/>
                    <a:pt x="8365" y="1575"/>
                    <a:pt x="8365" y="1668"/>
                  </a:cubicBezTo>
                  <a:lnTo>
                    <a:pt x="8379" y="1668"/>
                  </a:lnTo>
                  <a:cubicBezTo>
                    <a:pt x="8485" y="1998"/>
                    <a:pt x="8458" y="2356"/>
                    <a:pt x="8365" y="2607"/>
                  </a:cubicBezTo>
                  <a:cubicBezTo>
                    <a:pt x="8339" y="2674"/>
                    <a:pt x="8286" y="2753"/>
                    <a:pt x="8220" y="2753"/>
                  </a:cubicBezTo>
                  <a:cubicBezTo>
                    <a:pt x="8180" y="2739"/>
                    <a:pt x="8141" y="2700"/>
                    <a:pt x="8127" y="2660"/>
                  </a:cubicBezTo>
                  <a:cubicBezTo>
                    <a:pt x="8100" y="2541"/>
                    <a:pt x="8153" y="2303"/>
                    <a:pt x="8352" y="1694"/>
                  </a:cubicBezTo>
                  <a:cubicBezTo>
                    <a:pt x="8339" y="1641"/>
                    <a:pt x="8339" y="1588"/>
                    <a:pt x="8326" y="1535"/>
                  </a:cubicBezTo>
                  <a:cubicBezTo>
                    <a:pt x="8326" y="1469"/>
                    <a:pt x="8312" y="1389"/>
                    <a:pt x="8300" y="1324"/>
                  </a:cubicBezTo>
                  <a:cubicBezTo>
                    <a:pt x="8286" y="1310"/>
                    <a:pt x="8286" y="1297"/>
                    <a:pt x="8286" y="1297"/>
                  </a:cubicBezTo>
                  <a:cubicBezTo>
                    <a:pt x="8127" y="1813"/>
                    <a:pt x="8061" y="1972"/>
                    <a:pt x="7982" y="2025"/>
                  </a:cubicBezTo>
                  <a:cubicBezTo>
                    <a:pt x="7965" y="2041"/>
                    <a:pt x="7939" y="2053"/>
                    <a:pt x="7911" y="2053"/>
                  </a:cubicBezTo>
                  <a:cubicBezTo>
                    <a:pt x="7894" y="2053"/>
                    <a:pt x="7877" y="2048"/>
                    <a:pt x="7862" y="2038"/>
                  </a:cubicBezTo>
                  <a:cubicBezTo>
                    <a:pt x="7809" y="1998"/>
                    <a:pt x="7809" y="1919"/>
                    <a:pt x="7823" y="1853"/>
                  </a:cubicBezTo>
                  <a:cubicBezTo>
                    <a:pt x="7876" y="1628"/>
                    <a:pt x="8021" y="1389"/>
                    <a:pt x="8273" y="1231"/>
                  </a:cubicBezTo>
                  <a:cubicBezTo>
                    <a:pt x="8247" y="1125"/>
                    <a:pt x="8206" y="1006"/>
                    <a:pt x="8167" y="913"/>
                  </a:cubicBezTo>
                  <a:cubicBezTo>
                    <a:pt x="8127" y="781"/>
                    <a:pt x="8074" y="675"/>
                    <a:pt x="8008" y="556"/>
                  </a:cubicBezTo>
                  <a:cubicBezTo>
                    <a:pt x="8008" y="1098"/>
                    <a:pt x="7982" y="1271"/>
                    <a:pt x="7929" y="1350"/>
                  </a:cubicBezTo>
                  <a:cubicBezTo>
                    <a:pt x="7909" y="1379"/>
                    <a:pt x="7882" y="1395"/>
                    <a:pt x="7853" y="1395"/>
                  </a:cubicBezTo>
                  <a:cubicBezTo>
                    <a:pt x="7843" y="1395"/>
                    <a:pt x="7833" y="1393"/>
                    <a:pt x="7823" y="1389"/>
                  </a:cubicBezTo>
                  <a:cubicBezTo>
                    <a:pt x="7756" y="1363"/>
                    <a:pt x="7730" y="1283"/>
                    <a:pt x="7730" y="1231"/>
                  </a:cubicBezTo>
                  <a:cubicBezTo>
                    <a:pt x="7717" y="992"/>
                    <a:pt x="7783" y="701"/>
                    <a:pt x="7968" y="489"/>
                  </a:cubicBezTo>
                  <a:cubicBezTo>
                    <a:pt x="7942" y="436"/>
                    <a:pt x="7915" y="383"/>
                    <a:pt x="7876" y="331"/>
                  </a:cubicBezTo>
                  <a:cubicBezTo>
                    <a:pt x="7850" y="291"/>
                    <a:pt x="7836" y="265"/>
                    <a:pt x="7809" y="238"/>
                  </a:cubicBezTo>
                  <a:cubicBezTo>
                    <a:pt x="7783" y="212"/>
                    <a:pt x="7770" y="185"/>
                    <a:pt x="7744" y="159"/>
                  </a:cubicBezTo>
                  <a:lnTo>
                    <a:pt x="7744" y="145"/>
                  </a:lnTo>
                  <a:lnTo>
                    <a:pt x="7756" y="159"/>
                  </a:lnTo>
                  <a:lnTo>
                    <a:pt x="7770" y="172"/>
                  </a:lnTo>
                  <a:lnTo>
                    <a:pt x="7783" y="185"/>
                  </a:lnTo>
                  <a:lnTo>
                    <a:pt x="7823" y="225"/>
                  </a:lnTo>
                  <a:cubicBezTo>
                    <a:pt x="7850" y="251"/>
                    <a:pt x="7862" y="291"/>
                    <a:pt x="7889" y="318"/>
                  </a:cubicBezTo>
                  <a:cubicBezTo>
                    <a:pt x="7929" y="383"/>
                    <a:pt x="7968" y="436"/>
                    <a:pt x="8008" y="503"/>
                  </a:cubicBezTo>
                  <a:lnTo>
                    <a:pt x="8088" y="662"/>
                  </a:lnTo>
                  <a:cubicBezTo>
                    <a:pt x="8180" y="688"/>
                    <a:pt x="8273" y="728"/>
                    <a:pt x="8352" y="768"/>
                  </a:cubicBezTo>
                  <a:cubicBezTo>
                    <a:pt x="8300" y="622"/>
                    <a:pt x="8206" y="503"/>
                    <a:pt x="8100" y="383"/>
                  </a:cubicBezTo>
                  <a:cubicBezTo>
                    <a:pt x="7968" y="251"/>
                    <a:pt x="7850" y="119"/>
                    <a:pt x="774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46"/>
            <p:cNvSpPr/>
            <p:nvPr/>
          </p:nvSpPr>
          <p:spPr>
            <a:xfrm>
              <a:off x="5620998" y="4452707"/>
              <a:ext cx="232004" cy="177612"/>
            </a:xfrm>
            <a:custGeom>
              <a:avLst/>
              <a:gdLst/>
              <a:ahLst/>
              <a:cxnLst/>
              <a:rect l="l" t="t" r="r" b="b"/>
              <a:pathLst>
                <a:path w="7055" h="5401" extrusionOk="0">
                  <a:moveTo>
                    <a:pt x="2679" y="208"/>
                  </a:moveTo>
                  <a:cubicBezTo>
                    <a:pt x="2809" y="208"/>
                    <a:pt x="2930" y="305"/>
                    <a:pt x="2978" y="424"/>
                  </a:cubicBezTo>
                  <a:cubicBezTo>
                    <a:pt x="3044" y="556"/>
                    <a:pt x="3044" y="701"/>
                    <a:pt x="3031" y="847"/>
                  </a:cubicBezTo>
                  <a:cubicBezTo>
                    <a:pt x="3071" y="701"/>
                    <a:pt x="3150" y="556"/>
                    <a:pt x="3256" y="450"/>
                  </a:cubicBezTo>
                  <a:cubicBezTo>
                    <a:pt x="3294" y="403"/>
                    <a:pt x="3359" y="362"/>
                    <a:pt x="3417" y="362"/>
                  </a:cubicBezTo>
                  <a:cubicBezTo>
                    <a:pt x="3440" y="362"/>
                    <a:pt x="3462" y="368"/>
                    <a:pt x="3481" y="384"/>
                  </a:cubicBezTo>
                  <a:cubicBezTo>
                    <a:pt x="3547" y="424"/>
                    <a:pt x="3547" y="516"/>
                    <a:pt x="3533" y="595"/>
                  </a:cubicBezTo>
                  <a:cubicBezTo>
                    <a:pt x="3507" y="794"/>
                    <a:pt x="3415" y="992"/>
                    <a:pt x="3269" y="1139"/>
                  </a:cubicBezTo>
                  <a:cubicBezTo>
                    <a:pt x="3269" y="1139"/>
                    <a:pt x="3371" y="1124"/>
                    <a:pt x="3502" y="1124"/>
                  </a:cubicBezTo>
                  <a:cubicBezTo>
                    <a:pt x="3677" y="1124"/>
                    <a:pt x="3904" y="1150"/>
                    <a:pt x="4010" y="1271"/>
                  </a:cubicBezTo>
                  <a:cubicBezTo>
                    <a:pt x="4077" y="1350"/>
                    <a:pt x="4116" y="1469"/>
                    <a:pt x="4089" y="1575"/>
                  </a:cubicBezTo>
                  <a:cubicBezTo>
                    <a:pt x="4063" y="1707"/>
                    <a:pt x="3931" y="1813"/>
                    <a:pt x="3785" y="1827"/>
                  </a:cubicBezTo>
                  <a:cubicBezTo>
                    <a:pt x="3766" y="1829"/>
                    <a:pt x="3747" y="1830"/>
                    <a:pt x="3727" y="1830"/>
                  </a:cubicBezTo>
                  <a:cubicBezTo>
                    <a:pt x="3628" y="1830"/>
                    <a:pt x="3530" y="1802"/>
                    <a:pt x="3441" y="1747"/>
                  </a:cubicBezTo>
                  <a:cubicBezTo>
                    <a:pt x="3375" y="1707"/>
                    <a:pt x="3189" y="1628"/>
                    <a:pt x="3189" y="1628"/>
                  </a:cubicBezTo>
                  <a:lnTo>
                    <a:pt x="3189" y="1628"/>
                  </a:lnTo>
                  <a:cubicBezTo>
                    <a:pt x="3189" y="1628"/>
                    <a:pt x="3203" y="1853"/>
                    <a:pt x="3216" y="1933"/>
                  </a:cubicBezTo>
                  <a:cubicBezTo>
                    <a:pt x="3242" y="2065"/>
                    <a:pt x="3242" y="2197"/>
                    <a:pt x="3230" y="2330"/>
                  </a:cubicBezTo>
                  <a:cubicBezTo>
                    <a:pt x="3203" y="2462"/>
                    <a:pt x="3150" y="2607"/>
                    <a:pt x="3018" y="2660"/>
                  </a:cubicBezTo>
                  <a:cubicBezTo>
                    <a:pt x="2998" y="2666"/>
                    <a:pt x="2977" y="2668"/>
                    <a:pt x="2955" y="2668"/>
                  </a:cubicBezTo>
                  <a:cubicBezTo>
                    <a:pt x="2876" y="2668"/>
                    <a:pt x="2792" y="2633"/>
                    <a:pt x="2739" y="2581"/>
                  </a:cubicBezTo>
                  <a:cubicBezTo>
                    <a:pt x="2660" y="2515"/>
                    <a:pt x="2621" y="2409"/>
                    <a:pt x="2594" y="2316"/>
                  </a:cubicBezTo>
                  <a:cubicBezTo>
                    <a:pt x="2528" y="2051"/>
                    <a:pt x="2568" y="1760"/>
                    <a:pt x="2713" y="1522"/>
                  </a:cubicBezTo>
                  <a:lnTo>
                    <a:pt x="2713" y="1522"/>
                  </a:lnTo>
                  <a:cubicBezTo>
                    <a:pt x="2554" y="1642"/>
                    <a:pt x="2356" y="1721"/>
                    <a:pt x="2157" y="1760"/>
                  </a:cubicBezTo>
                  <a:cubicBezTo>
                    <a:pt x="2128" y="1764"/>
                    <a:pt x="2095" y="1767"/>
                    <a:pt x="2063" y="1767"/>
                  </a:cubicBezTo>
                  <a:cubicBezTo>
                    <a:pt x="1978" y="1767"/>
                    <a:pt x="1891" y="1748"/>
                    <a:pt x="1853" y="1681"/>
                  </a:cubicBezTo>
                  <a:cubicBezTo>
                    <a:pt x="1786" y="1601"/>
                    <a:pt x="1813" y="1483"/>
                    <a:pt x="1866" y="1416"/>
                  </a:cubicBezTo>
                  <a:cubicBezTo>
                    <a:pt x="1932" y="1337"/>
                    <a:pt x="2025" y="1297"/>
                    <a:pt x="2104" y="1271"/>
                  </a:cubicBezTo>
                  <a:cubicBezTo>
                    <a:pt x="2197" y="1244"/>
                    <a:pt x="2296" y="1231"/>
                    <a:pt x="2395" y="1231"/>
                  </a:cubicBezTo>
                  <a:cubicBezTo>
                    <a:pt x="2494" y="1231"/>
                    <a:pt x="2594" y="1244"/>
                    <a:pt x="2686" y="1271"/>
                  </a:cubicBezTo>
                  <a:cubicBezTo>
                    <a:pt x="2435" y="1112"/>
                    <a:pt x="2316" y="794"/>
                    <a:pt x="2382" y="516"/>
                  </a:cubicBezTo>
                  <a:cubicBezTo>
                    <a:pt x="2409" y="371"/>
                    <a:pt x="2501" y="239"/>
                    <a:pt x="2633" y="212"/>
                  </a:cubicBezTo>
                  <a:cubicBezTo>
                    <a:pt x="2649" y="209"/>
                    <a:pt x="2664" y="208"/>
                    <a:pt x="2679" y="208"/>
                  </a:cubicBezTo>
                  <a:close/>
                  <a:moveTo>
                    <a:pt x="5686" y="1848"/>
                  </a:moveTo>
                  <a:cubicBezTo>
                    <a:pt x="5745" y="1848"/>
                    <a:pt x="5805" y="1868"/>
                    <a:pt x="5850" y="1906"/>
                  </a:cubicBezTo>
                  <a:cubicBezTo>
                    <a:pt x="5942" y="1972"/>
                    <a:pt x="5956" y="2131"/>
                    <a:pt x="5889" y="2224"/>
                  </a:cubicBezTo>
                  <a:cubicBezTo>
                    <a:pt x="5953" y="2146"/>
                    <a:pt x="6055" y="2106"/>
                    <a:pt x="6156" y="2106"/>
                  </a:cubicBezTo>
                  <a:cubicBezTo>
                    <a:pt x="6244" y="2106"/>
                    <a:pt x="6331" y="2136"/>
                    <a:pt x="6392" y="2197"/>
                  </a:cubicBezTo>
                  <a:cubicBezTo>
                    <a:pt x="6525" y="2342"/>
                    <a:pt x="6512" y="2581"/>
                    <a:pt x="6353" y="2700"/>
                  </a:cubicBezTo>
                  <a:cubicBezTo>
                    <a:pt x="6297" y="2746"/>
                    <a:pt x="6226" y="2767"/>
                    <a:pt x="6155" y="2767"/>
                  </a:cubicBezTo>
                  <a:cubicBezTo>
                    <a:pt x="6059" y="2767"/>
                    <a:pt x="5964" y="2729"/>
                    <a:pt x="5903" y="2660"/>
                  </a:cubicBezTo>
                  <a:lnTo>
                    <a:pt x="5903" y="2660"/>
                  </a:lnTo>
                  <a:cubicBezTo>
                    <a:pt x="5969" y="2766"/>
                    <a:pt x="6009" y="2951"/>
                    <a:pt x="5916" y="3071"/>
                  </a:cubicBezTo>
                  <a:cubicBezTo>
                    <a:pt x="5863" y="3154"/>
                    <a:pt x="5766" y="3199"/>
                    <a:pt x="5668" y="3199"/>
                  </a:cubicBezTo>
                  <a:cubicBezTo>
                    <a:pt x="5595" y="3199"/>
                    <a:pt x="5522" y="3174"/>
                    <a:pt x="5466" y="3124"/>
                  </a:cubicBezTo>
                  <a:cubicBezTo>
                    <a:pt x="5334" y="3018"/>
                    <a:pt x="5334" y="2792"/>
                    <a:pt x="5453" y="2674"/>
                  </a:cubicBezTo>
                  <a:lnTo>
                    <a:pt x="5453" y="2674"/>
                  </a:lnTo>
                  <a:cubicBezTo>
                    <a:pt x="5407" y="2704"/>
                    <a:pt x="5354" y="2719"/>
                    <a:pt x="5300" y="2719"/>
                  </a:cubicBezTo>
                  <a:cubicBezTo>
                    <a:pt x="5213" y="2719"/>
                    <a:pt x="5126" y="2681"/>
                    <a:pt x="5069" y="2607"/>
                  </a:cubicBezTo>
                  <a:cubicBezTo>
                    <a:pt x="4989" y="2489"/>
                    <a:pt x="5003" y="2303"/>
                    <a:pt x="5122" y="2224"/>
                  </a:cubicBezTo>
                  <a:cubicBezTo>
                    <a:pt x="5169" y="2182"/>
                    <a:pt x="5233" y="2162"/>
                    <a:pt x="5297" y="2162"/>
                  </a:cubicBezTo>
                  <a:cubicBezTo>
                    <a:pt x="5376" y="2162"/>
                    <a:pt x="5455" y="2192"/>
                    <a:pt x="5506" y="2250"/>
                  </a:cubicBezTo>
                  <a:cubicBezTo>
                    <a:pt x="5427" y="2157"/>
                    <a:pt x="5439" y="1998"/>
                    <a:pt x="5519" y="1919"/>
                  </a:cubicBezTo>
                  <a:cubicBezTo>
                    <a:pt x="5560" y="1871"/>
                    <a:pt x="5623" y="1848"/>
                    <a:pt x="5686" y="1848"/>
                  </a:cubicBezTo>
                  <a:close/>
                  <a:moveTo>
                    <a:pt x="4250" y="2119"/>
                  </a:moveTo>
                  <a:cubicBezTo>
                    <a:pt x="4371" y="2119"/>
                    <a:pt x="4492" y="2162"/>
                    <a:pt x="4580" y="2250"/>
                  </a:cubicBezTo>
                  <a:cubicBezTo>
                    <a:pt x="4765" y="2436"/>
                    <a:pt x="4751" y="2766"/>
                    <a:pt x="4553" y="2939"/>
                  </a:cubicBezTo>
                  <a:cubicBezTo>
                    <a:pt x="4617" y="2902"/>
                    <a:pt x="4690" y="2885"/>
                    <a:pt x="4763" y="2885"/>
                  </a:cubicBezTo>
                  <a:cubicBezTo>
                    <a:pt x="4903" y="2885"/>
                    <a:pt x="5044" y="2949"/>
                    <a:pt x="5122" y="3071"/>
                  </a:cubicBezTo>
                  <a:cubicBezTo>
                    <a:pt x="5241" y="3256"/>
                    <a:pt x="5188" y="3521"/>
                    <a:pt x="5016" y="3640"/>
                  </a:cubicBezTo>
                  <a:cubicBezTo>
                    <a:pt x="4941" y="3693"/>
                    <a:pt x="4853" y="3719"/>
                    <a:pt x="4766" y="3719"/>
                  </a:cubicBezTo>
                  <a:cubicBezTo>
                    <a:pt x="4638" y="3719"/>
                    <a:pt x="4512" y="3663"/>
                    <a:pt x="4433" y="3560"/>
                  </a:cubicBezTo>
                  <a:lnTo>
                    <a:pt x="4433" y="3560"/>
                  </a:lnTo>
                  <a:cubicBezTo>
                    <a:pt x="4539" y="3706"/>
                    <a:pt x="4513" y="3945"/>
                    <a:pt x="4381" y="4063"/>
                  </a:cubicBezTo>
                  <a:cubicBezTo>
                    <a:pt x="4318" y="4120"/>
                    <a:pt x="4232" y="4146"/>
                    <a:pt x="4144" y="4146"/>
                  </a:cubicBezTo>
                  <a:cubicBezTo>
                    <a:pt x="4047" y="4146"/>
                    <a:pt x="3947" y="4113"/>
                    <a:pt x="3878" y="4050"/>
                  </a:cubicBezTo>
                  <a:cubicBezTo>
                    <a:pt x="3759" y="3918"/>
                    <a:pt x="3733" y="3693"/>
                    <a:pt x="3851" y="3547"/>
                  </a:cubicBezTo>
                  <a:lnTo>
                    <a:pt x="3851" y="3547"/>
                  </a:lnTo>
                  <a:cubicBezTo>
                    <a:pt x="3760" y="3652"/>
                    <a:pt x="3621" y="3705"/>
                    <a:pt x="3481" y="3705"/>
                  </a:cubicBezTo>
                  <a:cubicBezTo>
                    <a:pt x="3337" y="3705"/>
                    <a:pt x="3191" y="3648"/>
                    <a:pt x="3097" y="3534"/>
                  </a:cubicBezTo>
                  <a:cubicBezTo>
                    <a:pt x="2925" y="3322"/>
                    <a:pt x="2965" y="2951"/>
                    <a:pt x="3203" y="2792"/>
                  </a:cubicBezTo>
                  <a:cubicBezTo>
                    <a:pt x="3282" y="2743"/>
                    <a:pt x="3375" y="2720"/>
                    <a:pt x="3469" y="2720"/>
                  </a:cubicBezTo>
                  <a:cubicBezTo>
                    <a:pt x="3627" y="2720"/>
                    <a:pt x="3786" y="2787"/>
                    <a:pt x="3878" y="2912"/>
                  </a:cubicBezTo>
                  <a:cubicBezTo>
                    <a:pt x="3798" y="2740"/>
                    <a:pt x="3745" y="2448"/>
                    <a:pt x="3891" y="2277"/>
                  </a:cubicBezTo>
                  <a:cubicBezTo>
                    <a:pt x="3981" y="2172"/>
                    <a:pt x="4116" y="2119"/>
                    <a:pt x="4250" y="2119"/>
                  </a:cubicBezTo>
                  <a:close/>
                  <a:moveTo>
                    <a:pt x="2038" y="0"/>
                  </a:moveTo>
                  <a:cubicBezTo>
                    <a:pt x="2130" y="133"/>
                    <a:pt x="2197" y="304"/>
                    <a:pt x="2210" y="530"/>
                  </a:cubicBezTo>
                  <a:cubicBezTo>
                    <a:pt x="2157" y="530"/>
                    <a:pt x="1839" y="503"/>
                    <a:pt x="1562" y="265"/>
                  </a:cubicBezTo>
                  <a:cubicBezTo>
                    <a:pt x="1522" y="225"/>
                    <a:pt x="1495" y="186"/>
                    <a:pt x="1456" y="145"/>
                  </a:cubicBezTo>
                  <a:cubicBezTo>
                    <a:pt x="1430" y="172"/>
                    <a:pt x="1403" y="186"/>
                    <a:pt x="1377" y="198"/>
                  </a:cubicBezTo>
                  <a:cubicBezTo>
                    <a:pt x="1032" y="450"/>
                    <a:pt x="780" y="530"/>
                    <a:pt x="609" y="530"/>
                  </a:cubicBezTo>
                  <a:cubicBezTo>
                    <a:pt x="461" y="589"/>
                    <a:pt x="342" y="615"/>
                    <a:pt x="245" y="615"/>
                  </a:cubicBezTo>
                  <a:cubicBezTo>
                    <a:pt x="169" y="615"/>
                    <a:pt x="106" y="598"/>
                    <a:pt x="53" y="569"/>
                  </a:cubicBezTo>
                  <a:cubicBezTo>
                    <a:pt x="53" y="648"/>
                    <a:pt x="39" y="715"/>
                    <a:pt x="0" y="768"/>
                  </a:cubicBezTo>
                  <a:cubicBezTo>
                    <a:pt x="27" y="794"/>
                    <a:pt x="66" y="807"/>
                    <a:pt x="92" y="834"/>
                  </a:cubicBezTo>
                  <a:cubicBezTo>
                    <a:pt x="219" y="916"/>
                    <a:pt x="334" y="935"/>
                    <a:pt x="440" y="935"/>
                  </a:cubicBezTo>
                  <a:cubicBezTo>
                    <a:pt x="489" y="935"/>
                    <a:pt x="536" y="931"/>
                    <a:pt x="582" y="927"/>
                  </a:cubicBezTo>
                  <a:lnTo>
                    <a:pt x="715" y="927"/>
                  </a:lnTo>
                  <a:cubicBezTo>
                    <a:pt x="648" y="874"/>
                    <a:pt x="569" y="821"/>
                    <a:pt x="503" y="754"/>
                  </a:cubicBezTo>
                  <a:lnTo>
                    <a:pt x="516" y="754"/>
                  </a:lnTo>
                  <a:lnTo>
                    <a:pt x="516" y="741"/>
                  </a:lnTo>
                  <a:cubicBezTo>
                    <a:pt x="556" y="715"/>
                    <a:pt x="741" y="595"/>
                    <a:pt x="1006" y="530"/>
                  </a:cubicBezTo>
                  <a:lnTo>
                    <a:pt x="1032" y="530"/>
                  </a:lnTo>
                  <a:cubicBezTo>
                    <a:pt x="1126" y="511"/>
                    <a:pt x="1220" y="492"/>
                    <a:pt x="1318" y="492"/>
                  </a:cubicBezTo>
                  <a:cubicBezTo>
                    <a:pt x="1358" y="492"/>
                    <a:pt x="1400" y="495"/>
                    <a:pt x="1442" y="503"/>
                  </a:cubicBezTo>
                  <a:cubicBezTo>
                    <a:pt x="1721" y="530"/>
                    <a:pt x="1998" y="662"/>
                    <a:pt x="2263" y="980"/>
                  </a:cubicBezTo>
                  <a:cubicBezTo>
                    <a:pt x="2263" y="980"/>
                    <a:pt x="2263" y="992"/>
                    <a:pt x="2277" y="992"/>
                  </a:cubicBezTo>
                  <a:cubicBezTo>
                    <a:pt x="2277" y="992"/>
                    <a:pt x="1962" y="1199"/>
                    <a:pt x="1520" y="1199"/>
                  </a:cubicBezTo>
                  <a:cubicBezTo>
                    <a:pt x="1473" y="1199"/>
                    <a:pt x="1426" y="1197"/>
                    <a:pt x="1377" y="1192"/>
                  </a:cubicBezTo>
                  <a:cubicBezTo>
                    <a:pt x="1271" y="1178"/>
                    <a:pt x="1151" y="1151"/>
                    <a:pt x="1045" y="1112"/>
                  </a:cubicBezTo>
                  <a:cubicBezTo>
                    <a:pt x="1045" y="1218"/>
                    <a:pt x="992" y="1390"/>
                    <a:pt x="939" y="1615"/>
                  </a:cubicBezTo>
                  <a:cubicBezTo>
                    <a:pt x="953" y="1628"/>
                    <a:pt x="980" y="1654"/>
                    <a:pt x="980" y="1681"/>
                  </a:cubicBezTo>
                  <a:cubicBezTo>
                    <a:pt x="1019" y="1774"/>
                    <a:pt x="992" y="1892"/>
                    <a:pt x="913" y="1945"/>
                  </a:cubicBezTo>
                  <a:cubicBezTo>
                    <a:pt x="1019" y="2039"/>
                    <a:pt x="1032" y="2210"/>
                    <a:pt x="953" y="2290"/>
                  </a:cubicBezTo>
                  <a:cubicBezTo>
                    <a:pt x="927" y="2330"/>
                    <a:pt x="874" y="2356"/>
                    <a:pt x="821" y="2356"/>
                  </a:cubicBezTo>
                  <a:cubicBezTo>
                    <a:pt x="821" y="2422"/>
                    <a:pt x="833" y="2501"/>
                    <a:pt x="833" y="2568"/>
                  </a:cubicBezTo>
                  <a:cubicBezTo>
                    <a:pt x="863" y="2549"/>
                    <a:pt x="899" y="2536"/>
                    <a:pt x="932" y="2536"/>
                  </a:cubicBezTo>
                  <a:cubicBezTo>
                    <a:pt x="944" y="2536"/>
                    <a:pt x="955" y="2538"/>
                    <a:pt x="966" y="2542"/>
                  </a:cubicBezTo>
                  <a:cubicBezTo>
                    <a:pt x="1112" y="2568"/>
                    <a:pt x="1350" y="2753"/>
                    <a:pt x="1906" y="3295"/>
                  </a:cubicBezTo>
                  <a:cubicBezTo>
                    <a:pt x="1839" y="3177"/>
                    <a:pt x="1774" y="3057"/>
                    <a:pt x="1721" y="2939"/>
                  </a:cubicBezTo>
                  <a:cubicBezTo>
                    <a:pt x="1377" y="2515"/>
                    <a:pt x="1218" y="1998"/>
                    <a:pt x="1230" y="1589"/>
                  </a:cubicBezTo>
                  <a:cubicBezTo>
                    <a:pt x="1230" y="1483"/>
                    <a:pt x="1244" y="1350"/>
                    <a:pt x="1350" y="1324"/>
                  </a:cubicBezTo>
                  <a:cubicBezTo>
                    <a:pt x="1364" y="1318"/>
                    <a:pt x="1379" y="1316"/>
                    <a:pt x="1394" y="1316"/>
                  </a:cubicBezTo>
                  <a:cubicBezTo>
                    <a:pt x="1448" y="1316"/>
                    <a:pt x="1504" y="1351"/>
                    <a:pt x="1535" y="1403"/>
                  </a:cubicBezTo>
                  <a:cubicBezTo>
                    <a:pt x="1628" y="1548"/>
                    <a:pt x="1680" y="1906"/>
                    <a:pt x="1721" y="2886"/>
                  </a:cubicBezTo>
                  <a:cubicBezTo>
                    <a:pt x="1760" y="2951"/>
                    <a:pt x="1800" y="3031"/>
                    <a:pt x="1839" y="3097"/>
                  </a:cubicBezTo>
                  <a:cubicBezTo>
                    <a:pt x="1892" y="3203"/>
                    <a:pt x="1945" y="3295"/>
                    <a:pt x="2012" y="3389"/>
                  </a:cubicBezTo>
                  <a:cubicBezTo>
                    <a:pt x="2025" y="3401"/>
                    <a:pt x="2025" y="3415"/>
                    <a:pt x="2038" y="3428"/>
                  </a:cubicBezTo>
                  <a:cubicBezTo>
                    <a:pt x="1985" y="2607"/>
                    <a:pt x="1998" y="2342"/>
                    <a:pt x="2078" y="2224"/>
                  </a:cubicBezTo>
                  <a:cubicBezTo>
                    <a:pt x="2100" y="2178"/>
                    <a:pt x="2154" y="2142"/>
                    <a:pt x="2210" y="2142"/>
                  </a:cubicBezTo>
                  <a:cubicBezTo>
                    <a:pt x="2219" y="2142"/>
                    <a:pt x="2228" y="2143"/>
                    <a:pt x="2236" y="2144"/>
                  </a:cubicBezTo>
                  <a:cubicBezTo>
                    <a:pt x="2342" y="2171"/>
                    <a:pt x="2382" y="2290"/>
                    <a:pt x="2395" y="2383"/>
                  </a:cubicBezTo>
                  <a:cubicBezTo>
                    <a:pt x="2435" y="2740"/>
                    <a:pt x="2369" y="3150"/>
                    <a:pt x="2091" y="3507"/>
                  </a:cubicBezTo>
                  <a:cubicBezTo>
                    <a:pt x="2197" y="3653"/>
                    <a:pt x="2289" y="3786"/>
                    <a:pt x="2409" y="3918"/>
                  </a:cubicBezTo>
                  <a:cubicBezTo>
                    <a:pt x="2541" y="4063"/>
                    <a:pt x="2674" y="4195"/>
                    <a:pt x="2819" y="4328"/>
                  </a:cubicBezTo>
                  <a:cubicBezTo>
                    <a:pt x="2528" y="3547"/>
                    <a:pt x="2488" y="3295"/>
                    <a:pt x="2515" y="3150"/>
                  </a:cubicBezTo>
                  <a:cubicBezTo>
                    <a:pt x="2528" y="3097"/>
                    <a:pt x="2581" y="3044"/>
                    <a:pt x="2660" y="3044"/>
                  </a:cubicBezTo>
                  <a:cubicBezTo>
                    <a:pt x="2665" y="3044"/>
                    <a:pt x="2671" y="3043"/>
                    <a:pt x="2676" y="3043"/>
                  </a:cubicBezTo>
                  <a:cubicBezTo>
                    <a:pt x="2762" y="3043"/>
                    <a:pt x="2834" y="3141"/>
                    <a:pt x="2859" y="3216"/>
                  </a:cubicBezTo>
                  <a:cubicBezTo>
                    <a:pt x="3004" y="3547"/>
                    <a:pt x="3071" y="3997"/>
                    <a:pt x="2912" y="4407"/>
                  </a:cubicBezTo>
                  <a:cubicBezTo>
                    <a:pt x="2991" y="4460"/>
                    <a:pt x="3057" y="4527"/>
                    <a:pt x="3136" y="4580"/>
                  </a:cubicBezTo>
                  <a:cubicBezTo>
                    <a:pt x="3189" y="4606"/>
                    <a:pt x="3230" y="4645"/>
                    <a:pt x="3283" y="4672"/>
                  </a:cubicBezTo>
                  <a:cubicBezTo>
                    <a:pt x="3322" y="4698"/>
                    <a:pt x="3375" y="4739"/>
                    <a:pt x="3415" y="4751"/>
                  </a:cubicBezTo>
                  <a:lnTo>
                    <a:pt x="3415" y="4765"/>
                  </a:lnTo>
                  <a:lnTo>
                    <a:pt x="3401" y="4765"/>
                  </a:lnTo>
                  <a:lnTo>
                    <a:pt x="3375" y="4751"/>
                  </a:lnTo>
                  <a:cubicBezTo>
                    <a:pt x="3362" y="4751"/>
                    <a:pt x="3348" y="4739"/>
                    <a:pt x="3335" y="4739"/>
                  </a:cubicBezTo>
                  <a:cubicBezTo>
                    <a:pt x="3309" y="4725"/>
                    <a:pt x="3295" y="4712"/>
                    <a:pt x="3269" y="4698"/>
                  </a:cubicBezTo>
                  <a:cubicBezTo>
                    <a:pt x="3216" y="4659"/>
                    <a:pt x="3177" y="4633"/>
                    <a:pt x="3124" y="4606"/>
                  </a:cubicBezTo>
                  <a:cubicBezTo>
                    <a:pt x="3031" y="4540"/>
                    <a:pt x="2951" y="4474"/>
                    <a:pt x="2859" y="4395"/>
                  </a:cubicBezTo>
                  <a:cubicBezTo>
                    <a:pt x="2792" y="4342"/>
                    <a:pt x="2727" y="4289"/>
                    <a:pt x="2660" y="4222"/>
                  </a:cubicBezTo>
                  <a:cubicBezTo>
                    <a:pt x="2601" y="4229"/>
                    <a:pt x="2545" y="4232"/>
                    <a:pt x="2488" y="4232"/>
                  </a:cubicBezTo>
                  <a:cubicBezTo>
                    <a:pt x="2432" y="4232"/>
                    <a:pt x="2376" y="4229"/>
                    <a:pt x="2316" y="4222"/>
                  </a:cubicBezTo>
                  <a:lnTo>
                    <a:pt x="2316" y="4222"/>
                  </a:lnTo>
                  <a:cubicBezTo>
                    <a:pt x="2462" y="4328"/>
                    <a:pt x="2607" y="4474"/>
                    <a:pt x="2806" y="4739"/>
                  </a:cubicBezTo>
                  <a:cubicBezTo>
                    <a:pt x="2898" y="4845"/>
                    <a:pt x="2978" y="4963"/>
                    <a:pt x="3044" y="5095"/>
                  </a:cubicBezTo>
                  <a:cubicBezTo>
                    <a:pt x="3124" y="5030"/>
                    <a:pt x="3230" y="4977"/>
                    <a:pt x="3335" y="4963"/>
                  </a:cubicBezTo>
                  <a:cubicBezTo>
                    <a:pt x="3371" y="4958"/>
                    <a:pt x="3407" y="4956"/>
                    <a:pt x="3444" y="4956"/>
                  </a:cubicBezTo>
                  <a:cubicBezTo>
                    <a:pt x="3609" y="4956"/>
                    <a:pt x="3781" y="5002"/>
                    <a:pt x="3944" y="5056"/>
                  </a:cubicBezTo>
                  <a:cubicBezTo>
                    <a:pt x="3745" y="4950"/>
                    <a:pt x="3586" y="4792"/>
                    <a:pt x="3481" y="4593"/>
                  </a:cubicBezTo>
                  <a:cubicBezTo>
                    <a:pt x="3428" y="4487"/>
                    <a:pt x="3388" y="4342"/>
                    <a:pt x="3481" y="4248"/>
                  </a:cubicBezTo>
                  <a:cubicBezTo>
                    <a:pt x="3517" y="4223"/>
                    <a:pt x="3557" y="4213"/>
                    <a:pt x="3598" y="4213"/>
                  </a:cubicBezTo>
                  <a:cubicBezTo>
                    <a:pt x="3664" y="4213"/>
                    <a:pt x="3733" y="4238"/>
                    <a:pt x="3798" y="4262"/>
                  </a:cubicBezTo>
                  <a:cubicBezTo>
                    <a:pt x="4063" y="4395"/>
                    <a:pt x="4288" y="4606"/>
                    <a:pt x="4447" y="4857"/>
                  </a:cubicBezTo>
                  <a:cubicBezTo>
                    <a:pt x="4447" y="4857"/>
                    <a:pt x="4553" y="4063"/>
                    <a:pt x="4910" y="3904"/>
                  </a:cubicBezTo>
                  <a:cubicBezTo>
                    <a:pt x="4986" y="3870"/>
                    <a:pt x="5070" y="3850"/>
                    <a:pt x="5151" y="3850"/>
                  </a:cubicBezTo>
                  <a:cubicBezTo>
                    <a:pt x="5225" y="3850"/>
                    <a:pt x="5297" y="3866"/>
                    <a:pt x="5360" y="3904"/>
                  </a:cubicBezTo>
                  <a:cubicBezTo>
                    <a:pt x="5545" y="3997"/>
                    <a:pt x="5625" y="4236"/>
                    <a:pt x="5586" y="4434"/>
                  </a:cubicBezTo>
                  <a:cubicBezTo>
                    <a:pt x="5559" y="4593"/>
                    <a:pt x="5466" y="4751"/>
                    <a:pt x="5347" y="4857"/>
                  </a:cubicBezTo>
                  <a:cubicBezTo>
                    <a:pt x="5254" y="4937"/>
                    <a:pt x="5083" y="5162"/>
                    <a:pt x="5083" y="5162"/>
                  </a:cubicBezTo>
                  <a:cubicBezTo>
                    <a:pt x="5083" y="5162"/>
                    <a:pt x="5386" y="5242"/>
                    <a:pt x="5506" y="5242"/>
                  </a:cubicBezTo>
                  <a:cubicBezTo>
                    <a:pt x="5691" y="5268"/>
                    <a:pt x="5877" y="5321"/>
                    <a:pt x="6048" y="5400"/>
                  </a:cubicBezTo>
                  <a:lnTo>
                    <a:pt x="6062" y="5400"/>
                  </a:lnTo>
                  <a:cubicBezTo>
                    <a:pt x="6115" y="5321"/>
                    <a:pt x="6154" y="5228"/>
                    <a:pt x="6207" y="5148"/>
                  </a:cubicBezTo>
                  <a:cubicBezTo>
                    <a:pt x="6036" y="5122"/>
                    <a:pt x="5836" y="5069"/>
                    <a:pt x="5638" y="4977"/>
                  </a:cubicBezTo>
                  <a:lnTo>
                    <a:pt x="5638" y="4963"/>
                  </a:lnTo>
                  <a:cubicBezTo>
                    <a:pt x="5678" y="4910"/>
                    <a:pt x="5969" y="4434"/>
                    <a:pt x="6551" y="4222"/>
                  </a:cubicBezTo>
                  <a:cubicBezTo>
                    <a:pt x="6565" y="4183"/>
                    <a:pt x="6578" y="4130"/>
                    <a:pt x="6604" y="4090"/>
                  </a:cubicBezTo>
                  <a:lnTo>
                    <a:pt x="6604" y="4090"/>
                  </a:lnTo>
                  <a:cubicBezTo>
                    <a:pt x="6406" y="4262"/>
                    <a:pt x="6141" y="4395"/>
                    <a:pt x="5797" y="4460"/>
                  </a:cubicBezTo>
                  <a:cubicBezTo>
                    <a:pt x="5797" y="4460"/>
                    <a:pt x="5625" y="3137"/>
                    <a:pt x="7028" y="2581"/>
                  </a:cubicBezTo>
                  <a:cubicBezTo>
                    <a:pt x="7041" y="2515"/>
                    <a:pt x="7054" y="2448"/>
                    <a:pt x="7054" y="2395"/>
                  </a:cubicBezTo>
                  <a:lnTo>
                    <a:pt x="7054" y="2395"/>
                  </a:lnTo>
                  <a:cubicBezTo>
                    <a:pt x="7015" y="2411"/>
                    <a:pt x="6976" y="2417"/>
                    <a:pt x="6937" y="2417"/>
                  </a:cubicBezTo>
                  <a:cubicBezTo>
                    <a:pt x="6910" y="2417"/>
                    <a:pt x="6883" y="2414"/>
                    <a:pt x="6856" y="2409"/>
                  </a:cubicBezTo>
                  <a:cubicBezTo>
                    <a:pt x="6724" y="2369"/>
                    <a:pt x="6644" y="2250"/>
                    <a:pt x="6644" y="2131"/>
                  </a:cubicBezTo>
                  <a:cubicBezTo>
                    <a:pt x="6628" y="2133"/>
                    <a:pt x="6611" y="2135"/>
                    <a:pt x="6595" y="2135"/>
                  </a:cubicBezTo>
                  <a:cubicBezTo>
                    <a:pt x="6451" y="2135"/>
                    <a:pt x="6310" y="2036"/>
                    <a:pt x="6286" y="1906"/>
                  </a:cubicBezTo>
                  <a:cubicBezTo>
                    <a:pt x="6260" y="1747"/>
                    <a:pt x="6392" y="1589"/>
                    <a:pt x="6565" y="1575"/>
                  </a:cubicBezTo>
                  <a:cubicBezTo>
                    <a:pt x="6551" y="1562"/>
                    <a:pt x="6538" y="1536"/>
                    <a:pt x="6525" y="1509"/>
                  </a:cubicBezTo>
                  <a:cubicBezTo>
                    <a:pt x="6221" y="1469"/>
                    <a:pt x="5916" y="1403"/>
                    <a:pt x="5638" y="1310"/>
                  </a:cubicBezTo>
                  <a:cubicBezTo>
                    <a:pt x="5625" y="1363"/>
                    <a:pt x="5598" y="1430"/>
                    <a:pt x="5545" y="1495"/>
                  </a:cubicBezTo>
                  <a:lnTo>
                    <a:pt x="5545" y="1509"/>
                  </a:lnTo>
                  <a:cubicBezTo>
                    <a:pt x="5466" y="1615"/>
                    <a:pt x="5347" y="1734"/>
                    <a:pt x="5175" y="1827"/>
                  </a:cubicBezTo>
                  <a:cubicBezTo>
                    <a:pt x="5056" y="1906"/>
                    <a:pt x="4924" y="1959"/>
                    <a:pt x="4765" y="1998"/>
                  </a:cubicBezTo>
                  <a:cubicBezTo>
                    <a:pt x="4758" y="2000"/>
                    <a:pt x="4751" y="2001"/>
                    <a:pt x="4744" y="2001"/>
                  </a:cubicBezTo>
                  <a:cubicBezTo>
                    <a:pt x="4699" y="2001"/>
                    <a:pt x="4661" y="1965"/>
                    <a:pt x="4672" y="1919"/>
                  </a:cubicBezTo>
                  <a:cubicBezTo>
                    <a:pt x="4698" y="1747"/>
                    <a:pt x="4778" y="1442"/>
                    <a:pt x="5030" y="1231"/>
                  </a:cubicBezTo>
                  <a:cubicBezTo>
                    <a:pt x="5069" y="1192"/>
                    <a:pt x="5109" y="1165"/>
                    <a:pt x="5136" y="1151"/>
                  </a:cubicBezTo>
                  <a:cubicBezTo>
                    <a:pt x="5016" y="1098"/>
                    <a:pt x="4910" y="1045"/>
                    <a:pt x="4804" y="1006"/>
                  </a:cubicBezTo>
                  <a:cubicBezTo>
                    <a:pt x="4804" y="1139"/>
                    <a:pt x="4778" y="1310"/>
                    <a:pt x="4698" y="1495"/>
                  </a:cubicBezTo>
                  <a:cubicBezTo>
                    <a:pt x="4659" y="1628"/>
                    <a:pt x="4580" y="1747"/>
                    <a:pt x="4474" y="1880"/>
                  </a:cubicBezTo>
                  <a:cubicBezTo>
                    <a:pt x="4461" y="1898"/>
                    <a:pt x="4441" y="1908"/>
                    <a:pt x="4419" y="1908"/>
                  </a:cubicBezTo>
                  <a:cubicBezTo>
                    <a:pt x="4394" y="1908"/>
                    <a:pt x="4368" y="1894"/>
                    <a:pt x="4354" y="1866"/>
                  </a:cubicBezTo>
                  <a:cubicBezTo>
                    <a:pt x="4275" y="1721"/>
                    <a:pt x="4156" y="1430"/>
                    <a:pt x="4222" y="1098"/>
                  </a:cubicBezTo>
                  <a:cubicBezTo>
                    <a:pt x="4248" y="992"/>
                    <a:pt x="4275" y="913"/>
                    <a:pt x="4315" y="860"/>
                  </a:cubicBezTo>
                  <a:cubicBezTo>
                    <a:pt x="4341" y="821"/>
                    <a:pt x="4354" y="794"/>
                    <a:pt x="4381" y="768"/>
                  </a:cubicBezTo>
                  <a:cubicBezTo>
                    <a:pt x="4341" y="741"/>
                    <a:pt x="4301" y="715"/>
                    <a:pt x="4275" y="701"/>
                  </a:cubicBezTo>
                  <a:cubicBezTo>
                    <a:pt x="3983" y="477"/>
                    <a:pt x="2978" y="0"/>
                    <a:pt x="2038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46"/>
            <p:cNvSpPr/>
            <p:nvPr/>
          </p:nvSpPr>
          <p:spPr>
            <a:xfrm>
              <a:off x="5590053" y="4338200"/>
              <a:ext cx="25289" cy="23118"/>
            </a:xfrm>
            <a:custGeom>
              <a:avLst/>
              <a:gdLst/>
              <a:ahLst/>
              <a:cxnLst/>
              <a:rect l="l" t="t" r="r" b="b"/>
              <a:pathLst>
                <a:path w="769" h="703" extrusionOk="0">
                  <a:moveTo>
                    <a:pt x="768" y="1"/>
                  </a:moveTo>
                  <a:lnTo>
                    <a:pt x="768" y="1"/>
                  </a:lnTo>
                  <a:cubicBezTo>
                    <a:pt x="636" y="67"/>
                    <a:pt x="491" y="120"/>
                    <a:pt x="332" y="147"/>
                  </a:cubicBezTo>
                  <a:cubicBezTo>
                    <a:pt x="239" y="332"/>
                    <a:pt x="133" y="504"/>
                    <a:pt x="15" y="663"/>
                  </a:cubicBezTo>
                  <a:lnTo>
                    <a:pt x="1" y="676"/>
                  </a:lnTo>
                  <a:cubicBezTo>
                    <a:pt x="27" y="689"/>
                    <a:pt x="54" y="689"/>
                    <a:pt x="80" y="703"/>
                  </a:cubicBezTo>
                  <a:cubicBezTo>
                    <a:pt x="371" y="477"/>
                    <a:pt x="557" y="345"/>
                    <a:pt x="689" y="279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46"/>
            <p:cNvSpPr/>
            <p:nvPr/>
          </p:nvSpPr>
          <p:spPr>
            <a:xfrm>
              <a:off x="5776348" y="4642883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" y="1"/>
                  </a:moveTo>
                  <a:cubicBezTo>
                    <a:pt x="14" y="15"/>
                    <a:pt x="14" y="27"/>
                    <a:pt x="27" y="54"/>
                  </a:cubicBezTo>
                  <a:cubicBezTo>
                    <a:pt x="27" y="54"/>
                    <a:pt x="41" y="41"/>
                    <a:pt x="54" y="41"/>
                  </a:cubicBezTo>
                  <a:cubicBezTo>
                    <a:pt x="41" y="27"/>
                    <a:pt x="14" y="15"/>
                    <a:pt x="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46"/>
            <p:cNvSpPr/>
            <p:nvPr/>
          </p:nvSpPr>
          <p:spPr>
            <a:xfrm>
              <a:off x="5651877" y="4549751"/>
              <a:ext cx="53570" cy="38771"/>
            </a:xfrm>
            <a:custGeom>
              <a:avLst/>
              <a:gdLst/>
              <a:ahLst/>
              <a:cxnLst/>
              <a:rect l="l" t="t" r="r" b="b"/>
              <a:pathLst>
                <a:path w="1629" h="1179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20"/>
                    <a:pt x="146" y="252"/>
                    <a:pt x="265" y="371"/>
                  </a:cubicBezTo>
                  <a:cubicBezTo>
                    <a:pt x="344" y="450"/>
                    <a:pt x="411" y="530"/>
                    <a:pt x="477" y="596"/>
                  </a:cubicBezTo>
                  <a:cubicBezTo>
                    <a:pt x="636" y="596"/>
                    <a:pt x="888" y="715"/>
                    <a:pt x="1629" y="1179"/>
                  </a:cubicBezTo>
                  <a:cubicBezTo>
                    <a:pt x="1562" y="1112"/>
                    <a:pt x="1496" y="1046"/>
                    <a:pt x="1443" y="980"/>
                  </a:cubicBezTo>
                  <a:cubicBezTo>
                    <a:pt x="1311" y="835"/>
                    <a:pt x="1179" y="676"/>
                    <a:pt x="1073" y="503"/>
                  </a:cubicBezTo>
                  <a:cubicBezTo>
                    <a:pt x="636" y="464"/>
                    <a:pt x="265" y="252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46"/>
            <p:cNvSpPr/>
            <p:nvPr/>
          </p:nvSpPr>
          <p:spPr>
            <a:xfrm>
              <a:off x="5488207" y="4384799"/>
              <a:ext cx="52254" cy="63139"/>
            </a:xfrm>
            <a:custGeom>
              <a:avLst/>
              <a:gdLst/>
              <a:ahLst/>
              <a:cxnLst/>
              <a:rect l="l" t="t" r="r" b="b"/>
              <a:pathLst>
                <a:path w="1589" h="1920" extrusionOk="0">
                  <a:moveTo>
                    <a:pt x="1589" y="1"/>
                  </a:moveTo>
                  <a:lnTo>
                    <a:pt x="1589" y="1"/>
                  </a:lnTo>
                  <a:cubicBezTo>
                    <a:pt x="1421" y="65"/>
                    <a:pt x="1238" y="100"/>
                    <a:pt x="1056" y="100"/>
                  </a:cubicBezTo>
                  <a:cubicBezTo>
                    <a:pt x="937" y="100"/>
                    <a:pt x="818" y="85"/>
                    <a:pt x="703" y="53"/>
                  </a:cubicBezTo>
                  <a:lnTo>
                    <a:pt x="703" y="53"/>
                  </a:lnTo>
                  <a:cubicBezTo>
                    <a:pt x="927" y="225"/>
                    <a:pt x="1112" y="451"/>
                    <a:pt x="1245" y="701"/>
                  </a:cubicBezTo>
                  <a:cubicBezTo>
                    <a:pt x="1312" y="848"/>
                    <a:pt x="1351" y="1046"/>
                    <a:pt x="1259" y="1178"/>
                  </a:cubicBezTo>
                  <a:cubicBezTo>
                    <a:pt x="1197" y="1239"/>
                    <a:pt x="1108" y="1272"/>
                    <a:pt x="1020" y="1272"/>
                  </a:cubicBezTo>
                  <a:cubicBezTo>
                    <a:pt x="974" y="1272"/>
                    <a:pt x="929" y="1263"/>
                    <a:pt x="888" y="1245"/>
                  </a:cubicBezTo>
                  <a:cubicBezTo>
                    <a:pt x="756" y="1192"/>
                    <a:pt x="662" y="1086"/>
                    <a:pt x="597" y="980"/>
                  </a:cubicBezTo>
                  <a:cubicBezTo>
                    <a:pt x="451" y="742"/>
                    <a:pt x="359" y="463"/>
                    <a:pt x="371" y="186"/>
                  </a:cubicBezTo>
                  <a:lnTo>
                    <a:pt x="371" y="186"/>
                  </a:lnTo>
                  <a:cubicBezTo>
                    <a:pt x="306" y="384"/>
                    <a:pt x="173" y="569"/>
                    <a:pt x="1" y="701"/>
                  </a:cubicBezTo>
                  <a:cubicBezTo>
                    <a:pt x="160" y="834"/>
                    <a:pt x="332" y="980"/>
                    <a:pt x="504" y="1152"/>
                  </a:cubicBezTo>
                  <a:cubicBezTo>
                    <a:pt x="848" y="1522"/>
                    <a:pt x="1047" y="1760"/>
                    <a:pt x="1312" y="1919"/>
                  </a:cubicBezTo>
                  <a:cubicBezTo>
                    <a:pt x="1324" y="1827"/>
                    <a:pt x="1377" y="1748"/>
                    <a:pt x="1457" y="1707"/>
                  </a:cubicBezTo>
                  <a:lnTo>
                    <a:pt x="1457" y="1707"/>
                  </a:lnTo>
                  <a:cubicBezTo>
                    <a:pt x="1428" y="1722"/>
                    <a:pt x="1396" y="1728"/>
                    <a:pt x="1363" y="1728"/>
                  </a:cubicBezTo>
                  <a:cubicBezTo>
                    <a:pt x="1277" y="1728"/>
                    <a:pt x="1187" y="1682"/>
                    <a:pt x="1139" y="1615"/>
                  </a:cubicBezTo>
                  <a:cubicBezTo>
                    <a:pt x="1086" y="1509"/>
                    <a:pt x="1112" y="1351"/>
                    <a:pt x="1218" y="1284"/>
                  </a:cubicBezTo>
                  <a:cubicBezTo>
                    <a:pt x="1257" y="1257"/>
                    <a:pt x="1307" y="1243"/>
                    <a:pt x="1358" y="1243"/>
                  </a:cubicBezTo>
                  <a:cubicBezTo>
                    <a:pt x="1428" y="1243"/>
                    <a:pt x="1498" y="1270"/>
                    <a:pt x="1536" y="1324"/>
                  </a:cubicBezTo>
                  <a:cubicBezTo>
                    <a:pt x="1470" y="1231"/>
                    <a:pt x="1470" y="1072"/>
                    <a:pt x="1523" y="966"/>
                  </a:cubicBezTo>
                  <a:cubicBezTo>
                    <a:pt x="1444" y="583"/>
                    <a:pt x="1483" y="251"/>
                    <a:pt x="158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46"/>
            <p:cNvSpPr/>
            <p:nvPr/>
          </p:nvSpPr>
          <p:spPr>
            <a:xfrm>
              <a:off x="5601826" y="4363029"/>
              <a:ext cx="18317" cy="22230"/>
            </a:xfrm>
            <a:custGeom>
              <a:avLst/>
              <a:gdLst/>
              <a:ahLst/>
              <a:cxnLst/>
              <a:rect l="l" t="t" r="r" b="b"/>
              <a:pathLst>
                <a:path w="557" h="676" extrusionOk="0">
                  <a:moveTo>
                    <a:pt x="278" y="1"/>
                  </a:moveTo>
                  <a:cubicBezTo>
                    <a:pt x="199" y="54"/>
                    <a:pt x="107" y="93"/>
                    <a:pt x="1" y="133"/>
                  </a:cubicBezTo>
                  <a:cubicBezTo>
                    <a:pt x="265" y="358"/>
                    <a:pt x="384" y="569"/>
                    <a:pt x="490" y="675"/>
                  </a:cubicBezTo>
                  <a:cubicBezTo>
                    <a:pt x="557" y="504"/>
                    <a:pt x="358" y="265"/>
                    <a:pt x="27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46"/>
            <p:cNvSpPr/>
            <p:nvPr/>
          </p:nvSpPr>
          <p:spPr>
            <a:xfrm>
              <a:off x="5548288" y="4425248"/>
              <a:ext cx="66198" cy="44428"/>
            </a:xfrm>
            <a:custGeom>
              <a:avLst/>
              <a:gdLst/>
              <a:ahLst/>
              <a:cxnLst/>
              <a:rect l="l" t="t" r="r" b="b"/>
              <a:pathLst>
                <a:path w="2013" h="1351" extrusionOk="0">
                  <a:moveTo>
                    <a:pt x="1179" y="1"/>
                  </a:moveTo>
                  <a:cubicBezTo>
                    <a:pt x="1073" y="107"/>
                    <a:pt x="953" y="213"/>
                    <a:pt x="847" y="292"/>
                  </a:cubicBezTo>
                  <a:cubicBezTo>
                    <a:pt x="927" y="306"/>
                    <a:pt x="1033" y="359"/>
                    <a:pt x="1126" y="465"/>
                  </a:cubicBezTo>
                  <a:lnTo>
                    <a:pt x="1138" y="465"/>
                  </a:lnTo>
                  <a:cubicBezTo>
                    <a:pt x="1191" y="530"/>
                    <a:pt x="1232" y="597"/>
                    <a:pt x="1285" y="676"/>
                  </a:cubicBezTo>
                  <a:lnTo>
                    <a:pt x="1285" y="716"/>
                  </a:lnTo>
                  <a:cubicBezTo>
                    <a:pt x="1271" y="729"/>
                    <a:pt x="1271" y="742"/>
                    <a:pt x="1244" y="742"/>
                  </a:cubicBezTo>
                  <a:cubicBezTo>
                    <a:pt x="1165" y="742"/>
                    <a:pt x="1020" y="742"/>
                    <a:pt x="888" y="676"/>
                  </a:cubicBezTo>
                  <a:lnTo>
                    <a:pt x="874" y="676"/>
                  </a:lnTo>
                  <a:lnTo>
                    <a:pt x="874" y="663"/>
                  </a:lnTo>
                  <a:cubicBezTo>
                    <a:pt x="847" y="650"/>
                    <a:pt x="835" y="636"/>
                    <a:pt x="808" y="624"/>
                  </a:cubicBezTo>
                  <a:cubicBezTo>
                    <a:pt x="755" y="597"/>
                    <a:pt x="729" y="557"/>
                    <a:pt x="702" y="530"/>
                  </a:cubicBezTo>
                  <a:cubicBezTo>
                    <a:pt x="662" y="465"/>
                    <a:pt x="662" y="412"/>
                    <a:pt x="676" y="372"/>
                  </a:cubicBezTo>
                  <a:lnTo>
                    <a:pt x="676" y="372"/>
                  </a:lnTo>
                  <a:cubicBezTo>
                    <a:pt x="649" y="385"/>
                    <a:pt x="623" y="385"/>
                    <a:pt x="596" y="385"/>
                  </a:cubicBezTo>
                  <a:cubicBezTo>
                    <a:pt x="636" y="518"/>
                    <a:pt x="583" y="663"/>
                    <a:pt x="477" y="742"/>
                  </a:cubicBezTo>
                  <a:cubicBezTo>
                    <a:pt x="427" y="774"/>
                    <a:pt x="370" y="789"/>
                    <a:pt x="313" y="789"/>
                  </a:cubicBezTo>
                  <a:cubicBezTo>
                    <a:pt x="201" y="789"/>
                    <a:pt x="88" y="733"/>
                    <a:pt x="27" y="636"/>
                  </a:cubicBezTo>
                  <a:lnTo>
                    <a:pt x="27" y="636"/>
                  </a:lnTo>
                  <a:cubicBezTo>
                    <a:pt x="67" y="716"/>
                    <a:pt x="40" y="809"/>
                    <a:pt x="0" y="888"/>
                  </a:cubicBezTo>
                  <a:cubicBezTo>
                    <a:pt x="173" y="927"/>
                    <a:pt x="385" y="954"/>
                    <a:pt x="636" y="980"/>
                  </a:cubicBezTo>
                  <a:cubicBezTo>
                    <a:pt x="1338" y="1060"/>
                    <a:pt x="1668" y="1206"/>
                    <a:pt x="1893" y="1351"/>
                  </a:cubicBezTo>
                  <a:cubicBezTo>
                    <a:pt x="1906" y="1272"/>
                    <a:pt x="1946" y="1166"/>
                    <a:pt x="2012" y="1074"/>
                  </a:cubicBezTo>
                  <a:lnTo>
                    <a:pt x="2012" y="1060"/>
                  </a:lnTo>
                  <a:cubicBezTo>
                    <a:pt x="1963" y="1100"/>
                    <a:pt x="1852" y="1162"/>
                    <a:pt x="1705" y="1162"/>
                  </a:cubicBezTo>
                  <a:cubicBezTo>
                    <a:pt x="1657" y="1162"/>
                    <a:pt x="1605" y="1156"/>
                    <a:pt x="1549" y="1139"/>
                  </a:cubicBezTo>
                  <a:cubicBezTo>
                    <a:pt x="1282" y="1063"/>
                    <a:pt x="1357" y="754"/>
                    <a:pt x="1563" y="754"/>
                  </a:cubicBezTo>
                  <a:cubicBezTo>
                    <a:pt x="1571" y="754"/>
                    <a:pt x="1580" y="755"/>
                    <a:pt x="1588" y="756"/>
                  </a:cubicBezTo>
                  <a:cubicBezTo>
                    <a:pt x="1694" y="782"/>
                    <a:pt x="1840" y="809"/>
                    <a:pt x="1920" y="835"/>
                  </a:cubicBezTo>
                  <a:lnTo>
                    <a:pt x="1920" y="822"/>
                  </a:lnTo>
                  <a:cubicBezTo>
                    <a:pt x="1867" y="650"/>
                    <a:pt x="1735" y="610"/>
                    <a:pt x="1615" y="597"/>
                  </a:cubicBezTo>
                  <a:cubicBezTo>
                    <a:pt x="1606" y="606"/>
                    <a:pt x="1583" y="615"/>
                    <a:pt x="1566" y="615"/>
                  </a:cubicBezTo>
                  <a:cubicBezTo>
                    <a:pt x="1559" y="615"/>
                    <a:pt x="1553" y="614"/>
                    <a:pt x="1549" y="610"/>
                  </a:cubicBezTo>
                  <a:lnTo>
                    <a:pt x="1536" y="597"/>
                  </a:lnTo>
                  <a:cubicBezTo>
                    <a:pt x="1443" y="597"/>
                    <a:pt x="1350" y="597"/>
                    <a:pt x="1297" y="571"/>
                  </a:cubicBezTo>
                  <a:cubicBezTo>
                    <a:pt x="1244" y="557"/>
                    <a:pt x="1258" y="451"/>
                    <a:pt x="1285" y="332"/>
                  </a:cubicBezTo>
                  <a:cubicBezTo>
                    <a:pt x="1271" y="306"/>
                    <a:pt x="1244" y="266"/>
                    <a:pt x="1232" y="226"/>
                  </a:cubicBezTo>
                  <a:cubicBezTo>
                    <a:pt x="1232" y="226"/>
                    <a:pt x="1232" y="213"/>
                    <a:pt x="1218" y="213"/>
                  </a:cubicBezTo>
                  <a:cubicBezTo>
                    <a:pt x="1218" y="186"/>
                    <a:pt x="1205" y="160"/>
                    <a:pt x="1191" y="133"/>
                  </a:cubicBezTo>
                  <a:cubicBezTo>
                    <a:pt x="1179" y="80"/>
                    <a:pt x="1179" y="41"/>
                    <a:pt x="117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46"/>
            <p:cNvSpPr/>
            <p:nvPr/>
          </p:nvSpPr>
          <p:spPr>
            <a:xfrm>
              <a:off x="5665788" y="4108398"/>
              <a:ext cx="7892" cy="1348"/>
            </a:xfrm>
            <a:custGeom>
              <a:avLst/>
              <a:gdLst/>
              <a:ahLst/>
              <a:cxnLst/>
              <a:rect l="l" t="t" r="r" b="b"/>
              <a:pathLst>
                <a:path w="240" h="41" extrusionOk="0">
                  <a:moveTo>
                    <a:pt x="1" y="0"/>
                  </a:moveTo>
                  <a:lnTo>
                    <a:pt x="160" y="41"/>
                  </a:lnTo>
                  <a:lnTo>
                    <a:pt x="239" y="41"/>
                  </a:lnTo>
                  <a:cubicBezTo>
                    <a:pt x="160" y="27"/>
                    <a:pt x="80" y="0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46"/>
            <p:cNvSpPr/>
            <p:nvPr/>
          </p:nvSpPr>
          <p:spPr>
            <a:xfrm>
              <a:off x="5677100" y="4026152"/>
              <a:ext cx="12694" cy="21803"/>
            </a:xfrm>
            <a:custGeom>
              <a:avLst/>
              <a:gdLst/>
              <a:ahLst/>
              <a:cxnLst/>
              <a:rect l="l" t="t" r="r" b="b"/>
              <a:pathLst>
                <a:path w="386" h="663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41" y="106"/>
                    <a:pt x="68" y="159"/>
                  </a:cubicBezTo>
                  <a:cubicBezTo>
                    <a:pt x="107" y="278"/>
                    <a:pt x="147" y="410"/>
                    <a:pt x="186" y="542"/>
                  </a:cubicBezTo>
                  <a:cubicBezTo>
                    <a:pt x="253" y="569"/>
                    <a:pt x="319" y="622"/>
                    <a:pt x="385" y="662"/>
                  </a:cubicBezTo>
                  <a:cubicBezTo>
                    <a:pt x="372" y="595"/>
                    <a:pt x="372" y="516"/>
                    <a:pt x="359" y="437"/>
                  </a:cubicBezTo>
                  <a:cubicBezTo>
                    <a:pt x="266" y="344"/>
                    <a:pt x="160" y="198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46"/>
            <p:cNvSpPr/>
            <p:nvPr/>
          </p:nvSpPr>
          <p:spPr>
            <a:xfrm>
              <a:off x="5748067" y="4640285"/>
              <a:ext cx="17002" cy="7860"/>
            </a:xfrm>
            <a:custGeom>
              <a:avLst/>
              <a:gdLst/>
              <a:ahLst/>
              <a:cxnLst/>
              <a:rect l="l" t="t" r="r" b="b"/>
              <a:pathLst>
                <a:path w="517" h="239" extrusionOk="0">
                  <a:moveTo>
                    <a:pt x="517" y="0"/>
                  </a:moveTo>
                  <a:lnTo>
                    <a:pt x="517" y="0"/>
                  </a:lnTo>
                  <a:cubicBezTo>
                    <a:pt x="371" y="133"/>
                    <a:pt x="186" y="212"/>
                    <a:pt x="1" y="239"/>
                  </a:cubicBezTo>
                  <a:cubicBezTo>
                    <a:pt x="133" y="226"/>
                    <a:pt x="278" y="212"/>
                    <a:pt x="411" y="199"/>
                  </a:cubicBezTo>
                  <a:cubicBezTo>
                    <a:pt x="437" y="133"/>
                    <a:pt x="477" y="67"/>
                    <a:pt x="51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46"/>
            <p:cNvSpPr/>
            <p:nvPr/>
          </p:nvSpPr>
          <p:spPr>
            <a:xfrm>
              <a:off x="5732413" y="4646829"/>
              <a:ext cx="10030" cy="1776"/>
            </a:xfrm>
            <a:custGeom>
              <a:avLst/>
              <a:gdLst/>
              <a:ahLst/>
              <a:cxnLst/>
              <a:rect l="l" t="t" r="r" b="b"/>
              <a:pathLst>
                <a:path w="305" h="54" extrusionOk="0">
                  <a:moveTo>
                    <a:pt x="0" y="0"/>
                  </a:moveTo>
                  <a:cubicBezTo>
                    <a:pt x="13" y="13"/>
                    <a:pt x="13" y="40"/>
                    <a:pt x="27" y="53"/>
                  </a:cubicBezTo>
                  <a:lnTo>
                    <a:pt x="304" y="53"/>
                  </a:lnTo>
                  <a:cubicBezTo>
                    <a:pt x="198" y="40"/>
                    <a:pt x="106" y="27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46"/>
            <p:cNvSpPr/>
            <p:nvPr/>
          </p:nvSpPr>
          <p:spPr>
            <a:xfrm>
              <a:off x="5585284" y="4175418"/>
              <a:ext cx="11345" cy="8320"/>
            </a:xfrm>
            <a:custGeom>
              <a:avLst/>
              <a:gdLst/>
              <a:ahLst/>
              <a:cxnLst/>
              <a:rect l="l" t="t" r="r" b="b"/>
              <a:pathLst>
                <a:path w="345" h="253" extrusionOk="0">
                  <a:moveTo>
                    <a:pt x="93" y="1"/>
                  </a:moveTo>
                  <a:cubicBezTo>
                    <a:pt x="80" y="94"/>
                    <a:pt x="54" y="186"/>
                    <a:pt x="1" y="253"/>
                  </a:cubicBezTo>
                  <a:cubicBezTo>
                    <a:pt x="1" y="253"/>
                    <a:pt x="136" y="223"/>
                    <a:pt x="274" y="223"/>
                  </a:cubicBezTo>
                  <a:cubicBezTo>
                    <a:pt x="298" y="223"/>
                    <a:pt x="322" y="224"/>
                    <a:pt x="345" y="226"/>
                  </a:cubicBezTo>
                  <a:cubicBezTo>
                    <a:pt x="331" y="200"/>
                    <a:pt x="318" y="173"/>
                    <a:pt x="305" y="133"/>
                  </a:cubicBezTo>
                  <a:cubicBezTo>
                    <a:pt x="265" y="80"/>
                    <a:pt x="186" y="41"/>
                    <a:pt x="9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46"/>
            <p:cNvSpPr/>
            <p:nvPr/>
          </p:nvSpPr>
          <p:spPr>
            <a:xfrm>
              <a:off x="5691898" y="4141480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46"/>
            <p:cNvSpPr/>
            <p:nvPr/>
          </p:nvSpPr>
          <p:spPr>
            <a:xfrm>
              <a:off x="5769376" y="3993497"/>
              <a:ext cx="4867" cy="4834"/>
            </a:xfrm>
            <a:custGeom>
              <a:avLst/>
              <a:gdLst/>
              <a:ahLst/>
              <a:cxnLst/>
              <a:rect l="l" t="t" r="r" b="b"/>
              <a:pathLst>
                <a:path w="148" h="147" extrusionOk="0">
                  <a:moveTo>
                    <a:pt x="1" y="0"/>
                  </a:moveTo>
                  <a:lnTo>
                    <a:pt x="1" y="120"/>
                  </a:lnTo>
                  <a:lnTo>
                    <a:pt x="1" y="133"/>
                  </a:lnTo>
                  <a:cubicBezTo>
                    <a:pt x="54" y="133"/>
                    <a:pt x="94" y="146"/>
                    <a:pt x="147" y="146"/>
                  </a:cubicBezTo>
                  <a:cubicBezTo>
                    <a:pt x="133" y="106"/>
                    <a:pt x="133" y="67"/>
                    <a:pt x="121" y="14"/>
                  </a:cubicBezTo>
                  <a:cubicBezTo>
                    <a:pt x="80" y="14"/>
                    <a:pt x="41" y="14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46"/>
            <p:cNvSpPr/>
            <p:nvPr/>
          </p:nvSpPr>
          <p:spPr>
            <a:xfrm>
              <a:off x="5859909" y="4022205"/>
              <a:ext cx="15719" cy="59226"/>
            </a:xfrm>
            <a:custGeom>
              <a:avLst/>
              <a:gdLst/>
              <a:ahLst/>
              <a:cxnLst/>
              <a:rect l="l" t="t" r="r" b="b"/>
              <a:pathLst>
                <a:path w="478" h="1801" extrusionOk="0">
                  <a:moveTo>
                    <a:pt x="306" y="1"/>
                  </a:moveTo>
                  <a:cubicBezTo>
                    <a:pt x="246" y="60"/>
                    <a:pt x="164" y="90"/>
                    <a:pt x="82" y="90"/>
                  </a:cubicBezTo>
                  <a:cubicBezTo>
                    <a:pt x="55" y="90"/>
                    <a:pt x="27" y="87"/>
                    <a:pt x="1" y="80"/>
                  </a:cubicBezTo>
                  <a:lnTo>
                    <a:pt x="1" y="80"/>
                  </a:lnTo>
                  <a:cubicBezTo>
                    <a:pt x="15" y="147"/>
                    <a:pt x="27" y="226"/>
                    <a:pt x="41" y="318"/>
                  </a:cubicBezTo>
                  <a:cubicBezTo>
                    <a:pt x="107" y="292"/>
                    <a:pt x="173" y="253"/>
                    <a:pt x="253" y="226"/>
                  </a:cubicBezTo>
                  <a:lnTo>
                    <a:pt x="253" y="226"/>
                  </a:lnTo>
                  <a:cubicBezTo>
                    <a:pt x="253" y="226"/>
                    <a:pt x="332" y="756"/>
                    <a:pt x="94" y="1271"/>
                  </a:cubicBezTo>
                  <a:cubicBezTo>
                    <a:pt x="107" y="1457"/>
                    <a:pt x="107" y="1629"/>
                    <a:pt x="94" y="1801"/>
                  </a:cubicBezTo>
                  <a:cubicBezTo>
                    <a:pt x="133" y="1801"/>
                    <a:pt x="186" y="1788"/>
                    <a:pt x="239" y="1788"/>
                  </a:cubicBezTo>
                  <a:cubicBezTo>
                    <a:pt x="306" y="1788"/>
                    <a:pt x="385" y="1788"/>
                    <a:pt x="465" y="1801"/>
                  </a:cubicBezTo>
                  <a:cubicBezTo>
                    <a:pt x="477" y="1550"/>
                    <a:pt x="477" y="1298"/>
                    <a:pt x="477" y="1033"/>
                  </a:cubicBezTo>
                  <a:cubicBezTo>
                    <a:pt x="465" y="557"/>
                    <a:pt x="424" y="239"/>
                    <a:pt x="385" y="41"/>
                  </a:cubicBezTo>
                  <a:lnTo>
                    <a:pt x="306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46"/>
            <p:cNvSpPr/>
            <p:nvPr/>
          </p:nvSpPr>
          <p:spPr>
            <a:xfrm>
              <a:off x="5851655" y="4015694"/>
              <a:ext cx="1348" cy="460"/>
            </a:xfrm>
            <a:custGeom>
              <a:avLst/>
              <a:gdLst/>
              <a:ahLst/>
              <a:cxnLst/>
              <a:rect l="l" t="t" r="r" b="b"/>
              <a:pathLst>
                <a:path w="41" h="14" extrusionOk="0">
                  <a:moveTo>
                    <a:pt x="1" y="1"/>
                  </a:moveTo>
                  <a:cubicBezTo>
                    <a:pt x="14" y="13"/>
                    <a:pt x="27" y="13"/>
                    <a:pt x="40" y="13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46"/>
            <p:cNvSpPr/>
            <p:nvPr/>
          </p:nvSpPr>
          <p:spPr>
            <a:xfrm>
              <a:off x="5723238" y="3996094"/>
              <a:ext cx="493" cy="493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"/>
                  </a:moveTo>
                  <a:lnTo>
                    <a:pt x="1" y="14"/>
                  </a:lnTo>
                  <a:lnTo>
                    <a:pt x="15" y="14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46"/>
            <p:cNvSpPr/>
            <p:nvPr/>
          </p:nvSpPr>
          <p:spPr>
            <a:xfrm>
              <a:off x="5786805" y="3995667"/>
              <a:ext cx="5689" cy="4801"/>
            </a:xfrm>
            <a:custGeom>
              <a:avLst/>
              <a:gdLst/>
              <a:ahLst/>
              <a:cxnLst/>
              <a:rect l="l" t="t" r="r" b="b"/>
              <a:pathLst>
                <a:path w="173" h="146" extrusionOk="0">
                  <a:moveTo>
                    <a:pt x="67" y="1"/>
                  </a:moveTo>
                  <a:cubicBezTo>
                    <a:pt x="53" y="40"/>
                    <a:pt x="27" y="93"/>
                    <a:pt x="0" y="133"/>
                  </a:cubicBezTo>
                  <a:cubicBezTo>
                    <a:pt x="41" y="133"/>
                    <a:pt x="67" y="146"/>
                    <a:pt x="106" y="146"/>
                  </a:cubicBezTo>
                  <a:cubicBezTo>
                    <a:pt x="120" y="107"/>
                    <a:pt x="146" y="54"/>
                    <a:pt x="173" y="14"/>
                  </a:cubicBezTo>
                  <a:cubicBezTo>
                    <a:pt x="133" y="1"/>
                    <a:pt x="106" y="1"/>
                    <a:pt x="6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46"/>
            <p:cNvSpPr/>
            <p:nvPr/>
          </p:nvSpPr>
          <p:spPr>
            <a:xfrm>
              <a:off x="5808148" y="4000041"/>
              <a:ext cx="35713" cy="13483"/>
            </a:xfrm>
            <a:custGeom>
              <a:avLst/>
              <a:gdLst/>
              <a:ahLst/>
              <a:cxnLst/>
              <a:rect l="l" t="t" r="r" b="b"/>
              <a:pathLst>
                <a:path w="1086" h="410" extrusionOk="0">
                  <a:moveTo>
                    <a:pt x="145" y="0"/>
                  </a:moveTo>
                  <a:cubicBezTo>
                    <a:pt x="93" y="39"/>
                    <a:pt x="53" y="80"/>
                    <a:pt x="0" y="119"/>
                  </a:cubicBezTo>
                  <a:cubicBezTo>
                    <a:pt x="133" y="145"/>
                    <a:pt x="251" y="172"/>
                    <a:pt x="371" y="198"/>
                  </a:cubicBezTo>
                  <a:cubicBezTo>
                    <a:pt x="382" y="196"/>
                    <a:pt x="394" y="195"/>
                    <a:pt x="406" y="195"/>
                  </a:cubicBezTo>
                  <a:cubicBezTo>
                    <a:pt x="463" y="195"/>
                    <a:pt x="525" y="219"/>
                    <a:pt x="569" y="251"/>
                  </a:cubicBezTo>
                  <a:cubicBezTo>
                    <a:pt x="768" y="304"/>
                    <a:pt x="953" y="357"/>
                    <a:pt x="1086" y="410"/>
                  </a:cubicBezTo>
                  <a:cubicBezTo>
                    <a:pt x="1059" y="371"/>
                    <a:pt x="1033" y="331"/>
                    <a:pt x="1019" y="291"/>
                  </a:cubicBezTo>
                  <a:cubicBezTo>
                    <a:pt x="728" y="186"/>
                    <a:pt x="437" y="80"/>
                    <a:pt x="145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46"/>
            <p:cNvSpPr/>
            <p:nvPr/>
          </p:nvSpPr>
          <p:spPr>
            <a:xfrm>
              <a:off x="5799433" y="4140593"/>
              <a:ext cx="26374" cy="53734"/>
            </a:xfrm>
            <a:custGeom>
              <a:avLst/>
              <a:gdLst/>
              <a:ahLst/>
              <a:cxnLst/>
              <a:rect l="l" t="t" r="r" b="b"/>
              <a:pathLst>
                <a:path w="802" h="1634" extrusionOk="0">
                  <a:moveTo>
                    <a:pt x="795" y="1"/>
                  </a:moveTo>
                  <a:cubicBezTo>
                    <a:pt x="781" y="1"/>
                    <a:pt x="755" y="1"/>
                    <a:pt x="728" y="15"/>
                  </a:cubicBezTo>
                  <a:cubicBezTo>
                    <a:pt x="672" y="24"/>
                    <a:pt x="610" y="33"/>
                    <a:pt x="545" y="33"/>
                  </a:cubicBezTo>
                  <a:cubicBezTo>
                    <a:pt x="518" y="33"/>
                    <a:pt x="491" y="31"/>
                    <a:pt x="463" y="27"/>
                  </a:cubicBezTo>
                  <a:cubicBezTo>
                    <a:pt x="398" y="120"/>
                    <a:pt x="345" y="200"/>
                    <a:pt x="305" y="292"/>
                  </a:cubicBezTo>
                  <a:cubicBezTo>
                    <a:pt x="384" y="491"/>
                    <a:pt x="398" y="703"/>
                    <a:pt x="331" y="888"/>
                  </a:cubicBezTo>
                  <a:cubicBezTo>
                    <a:pt x="305" y="980"/>
                    <a:pt x="252" y="1073"/>
                    <a:pt x="172" y="1139"/>
                  </a:cubicBezTo>
                  <a:cubicBezTo>
                    <a:pt x="146" y="1351"/>
                    <a:pt x="107" y="1523"/>
                    <a:pt x="1" y="1629"/>
                  </a:cubicBezTo>
                  <a:cubicBezTo>
                    <a:pt x="30" y="1632"/>
                    <a:pt x="57" y="1633"/>
                    <a:pt x="83" y="1633"/>
                  </a:cubicBezTo>
                  <a:cubicBezTo>
                    <a:pt x="802" y="1633"/>
                    <a:pt x="373" y="602"/>
                    <a:pt x="79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46"/>
            <p:cNvSpPr/>
            <p:nvPr/>
          </p:nvSpPr>
          <p:spPr>
            <a:xfrm>
              <a:off x="5836002" y="4109713"/>
              <a:ext cx="29629" cy="21803"/>
            </a:xfrm>
            <a:custGeom>
              <a:avLst/>
              <a:gdLst/>
              <a:ahLst/>
              <a:cxnLst/>
              <a:rect l="l" t="t" r="r" b="b"/>
              <a:pathLst>
                <a:path w="901" h="663" extrusionOk="0">
                  <a:moveTo>
                    <a:pt x="900" y="1"/>
                  </a:moveTo>
                  <a:lnTo>
                    <a:pt x="742" y="80"/>
                  </a:lnTo>
                  <a:cubicBezTo>
                    <a:pt x="728" y="80"/>
                    <a:pt x="715" y="80"/>
                    <a:pt x="715" y="93"/>
                  </a:cubicBezTo>
                  <a:lnTo>
                    <a:pt x="701" y="93"/>
                  </a:lnTo>
                  <a:cubicBezTo>
                    <a:pt x="636" y="106"/>
                    <a:pt x="569" y="133"/>
                    <a:pt x="490" y="146"/>
                  </a:cubicBezTo>
                  <a:cubicBezTo>
                    <a:pt x="371" y="304"/>
                    <a:pt x="212" y="437"/>
                    <a:pt x="0" y="569"/>
                  </a:cubicBezTo>
                  <a:lnTo>
                    <a:pt x="0" y="662"/>
                  </a:lnTo>
                  <a:cubicBezTo>
                    <a:pt x="27" y="636"/>
                    <a:pt x="66" y="622"/>
                    <a:pt x="93" y="609"/>
                  </a:cubicBezTo>
                  <a:cubicBezTo>
                    <a:pt x="477" y="451"/>
                    <a:pt x="728" y="252"/>
                    <a:pt x="90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46"/>
            <p:cNvSpPr/>
            <p:nvPr/>
          </p:nvSpPr>
          <p:spPr>
            <a:xfrm>
              <a:off x="5722844" y="3987840"/>
              <a:ext cx="428" cy="3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46"/>
            <p:cNvSpPr/>
            <p:nvPr/>
          </p:nvSpPr>
          <p:spPr>
            <a:xfrm>
              <a:off x="5708440" y="3996555"/>
              <a:ext cx="154987" cy="132757"/>
            </a:xfrm>
            <a:custGeom>
              <a:avLst/>
              <a:gdLst/>
              <a:ahLst/>
              <a:cxnLst/>
              <a:rect l="l" t="t" r="r" b="b"/>
              <a:pathLst>
                <a:path w="4713" h="4037" extrusionOk="0">
                  <a:moveTo>
                    <a:pt x="451" y="0"/>
                  </a:moveTo>
                  <a:cubicBezTo>
                    <a:pt x="345" y="80"/>
                    <a:pt x="226" y="133"/>
                    <a:pt x="107" y="172"/>
                  </a:cubicBezTo>
                  <a:cubicBezTo>
                    <a:pt x="1" y="781"/>
                    <a:pt x="385" y="1642"/>
                    <a:pt x="756" y="1721"/>
                  </a:cubicBezTo>
                  <a:cubicBezTo>
                    <a:pt x="742" y="1536"/>
                    <a:pt x="822" y="1350"/>
                    <a:pt x="968" y="1257"/>
                  </a:cubicBezTo>
                  <a:cubicBezTo>
                    <a:pt x="1049" y="1201"/>
                    <a:pt x="1145" y="1175"/>
                    <a:pt x="1241" y="1175"/>
                  </a:cubicBezTo>
                  <a:cubicBezTo>
                    <a:pt x="1393" y="1175"/>
                    <a:pt x="1545" y="1242"/>
                    <a:pt x="1642" y="1363"/>
                  </a:cubicBezTo>
                  <a:cubicBezTo>
                    <a:pt x="1550" y="1204"/>
                    <a:pt x="1510" y="913"/>
                    <a:pt x="1656" y="742"/>
                  </a:cubicBezTo>
                  <a:cubicBezTo>
                    <a:pt x="1741" y="635"/>
                    <a:pt x="1879" y="582"/>
                    <a:pt x="2016" y="582"/>
                  </a:cubicBezTo>
                  <a:cubicBezTo>
                    <a:pt x="2134" y="582"/>
                    <a:pt x="2251" y="622"/>
                    <a:pt x="2330" y="701"/>
                  </a:cubicBezTo>
                  <a:cubicBezTo>
                    <a:pt x="2516" y="887"/>
                    <a:pt x="2503" y="1231"/>
                    <a:pt x="2304" y="1390"/>
                  </a:cubicBezTo>
                  <a:cubicBezTo>
                    <a:pt x="2365" y="1355"/>
                    <a:pt x="2434" y="1339"/>
                    <a:pt x="2504" y="1339"/>
                  </a:cubicBezTo>
                  <a:cubicBezTo>
                    <a:pt x="2647" y="1339"/>
                    <a:pt x="2793" y="1407"/>
                    <a:pt x="2874" y="1522"/>
                  </a:cubicBezTo>
                  <a:cubicBezTo>
                    <a:pt x="2992" y="1707"/>
                    <a:pt x="2939" y="1972"/>
                    <a:pt x="2768" y="2092"/>
                  </a:cubicBezTo>
                  <a:cubicBezTo>
                    <a:pt x="2698" y="2145"/>
                    <a:pt x="2612" y="2170"/>
                    <a:pt x="2524" y="2170"/>
                  </a:cubicBezTo>
                  <a:cubicBezTo>
                    <a:pt x="2395" y="2170"/>
                    <a:pt x="2264" y="2115"/>
                    <a:pt x="2185" y="2012"/>
                  </a:cubicBezTo>
                  <a:lnTo>
                    <a:pt x="2185" y="2012"/>
                  </a:lnTo>
                  <a:cubicBezTo>
                    <a:pt x="2291" y="2157"/>
                    <a:pt x="2277" y="2383"/>
                    <a:pt x="2132" y="2515"/>
                  </a:cubicBezTo>
                  <a:cubicBezTo>
                    <a:pt x="2070" y="2571"/>
                    <a:pt x="1987" y="2598"/>
                    <a:pt x="1902" y="2598"/>
                  </a:cubicBezTo>
                  <a:cubicBezTo>
                    <a:pt x="1808" y="2598"/>
                    <a:pt x="1712" y="2564"/>
                    <a:pt x="1642" y="2501"/>
                  </a:cubicBezTo>
                  <a:cubicBezTo>
                    <a:pt x="1510" y="2369"/>
                    <a:pt x="1497" y="2145"/>
                    <a:pt x="1616" y="1998"/>
                  </a:cubicBezTo>
                  <a:lnTo>
                    <a:pt x="1616" y="1998"/>
                  </a:lnTo>
                  <a:cubicBezTo>
                    <a:pt x="1550" y="2078"/>
                    <a:pt x="1457" y="2118"/>
                    <a:pt x="1365" y="2145"/>
                  </a:cubicBezTo>
                  <a:cubicBezTo>
                    <a:pt x="1444" y="2383"/>
                    <a:pt x="1444" y="2713"/>
                    <a:pt x="1471" y="3097"/>
                  </a:cubicBezTo>
                  <a:cubicBezTo>
                    <a:pt x="1471" y="3216"/>
                    <a:pt x="1483" y="3375"/>
                    <a:pt x="1510" y="3560"/>
                  </a:cubicBezTo>
                  <a:lnTo>
                    <a:pt x="1563" y="3560"/>
                  </a:lnTo>
                  <a:cubicBezTo>
                    <a:pt x="1577" y="3559"/>
                    <a:pt x="1591" y="3558"/>
                    <a:pt x="1606" y="3558"/>
                  </a:cubicBezTo>
                  <a:cubicBezTo>
                    <a:pt x="1735" y="3558"/>
                    <a:pt x="1853" y="3610"/>
                    <a:pt x="1960" y="3693"/>
                  </a:cubicBezTo>
                  <a:cubicBezTo>
                    <a:pt x="2039" y="3745"/>
                    <a:pt x="2251" y="3851"/>
                    <a:pt x="2251" y="3851"/>
                  </a:cubicBezTo>
                  <a:cubicBezTo>
                    <a:pt x="2251" y="3851"/>
                    <a:pt x="2251" y="3587"/>
                    <a:pt x="2238" y="3495"/>
                  </a:cubicBezTo>
                  <a:cubicBezTo>
                    <a:pt x="2224" y="3336"/>
                    <a:pt x="2238" y="3163"/>
                    <a:pt x="2277" y="3018"/>
                  </a:cubicBezTo>
                  <a:cubicBezTo>
                    <a:pt x="2318" y="2859"/>
                    <a:pt x="2397" y="2687"/>
                    <a:pt x="2556" y="2647"/>
                  </a:cubicBezTo>
                  <a:cubicBezTo>
                    <a:pt x="2577" y="2643"/>
                    <a:pt x="2598" y="2641"/>
                    <a:pt x="2619" y="2641"/>
                  </a:cubicBezTo>
                  <a:cubicBezTo>
                    <a:pt x="2719" y="2641"/>
                    <a:pt x="2821" y="2690"/>
                    <a:pt x="2886" y="2766"/>
                  </a:cubicBezTo>
                  <a:cubicBezTo>
                    <a:pt x="2966" y="2859"/>
                    <a:pt x="3006" y="2978"/>
                    <a:pt x="3032" y="3097"/>
                  </a:cubicBezTo>
                  <a:cubicBezTo>
                    <a:pt x="3085" y="3428"/>
                    <a:pt x="3006" y="3759"/>
                    <a:pt x="2807" y="4037"/>
                  </a:cubicBezTo>
                  <a:cubicBezTo>
                    <a:pt x="3019" y="3904"/>
                    <a:pt x="3244" y="3825"/>
                    <a:pt x="3482" y="3812"/>
                  </a:cubicBezTo>
                  <a:cubicBezTo>
                    <a:pt x="3511" y="3809"/>
                    <a:pt x="3540" y="3808"/>
                    <a:pt x="3569" y="3808"/>
                  </a:cubicBezTo>
                  <a:cubicBezTo>
                    <a:pt x="3686" y="3808"/>
                    <a:pt x="3799" y="3835"/>
                    <a:pt x="3853" y="3931"/>
                  </a:cubicBezTo>
                  <a:cubicBezTo>
                    <a:pt x="3866" y="3957"/>
                    <a:pt x="3879" y="3984"/>
                    <a:pt x="3879" y="4010"/>
                  </a:cubicBezTo>
                  <a:cubicBezTo>
                    <a:pt x="4091" y="3878"/>
                    <a:pt x="4250" y="3745"/>
                    <a:pt x="4369" y="3587"/>
                  </a:cubicBezTo>
                  <a:lnTo>
                    <a:pt x="4369" y="3587"/>
                  </a:lnTo>
                  <a:cubicBezTo>
                    <a:pt x="4298" y="3597"/>
                    <a:pt x="4223" y="3603"/>
                    <a:pt x="4145" y="3603"/>
                  </a:cubicBezTo>
                  <a:cubicBezTo>
                    <a:pt x="3919" y="3603"/>
                    <a:pt x="3665" y="3553"/>
                    <a:pt x="3389" y="3415"/>
                  </a:cubicBezTo>
                  <a:cubicBezTo>
                    <a:pt x="3389" y="3415"/>
                    <a:pt x="3680" y="2898"/>
                    <a:pt x="4303" y="2674"/>
                  </a:cubicBezTo>
                  <a:cubicBezTo>
                    <a:pt x="4422" y="2634"/>
                    <a:pt x="4554" y="2595"/>
                    <a:pt x="4700" y="2581"/>
                  </a:cubicBezTo>
                  <a:cubicBezTo>
                    <a:pt x="4713" y="2409"/>
                    <a:pt x="4713" y="2237"/>
                    <a:pt x="4700" y="2051"/>
                  </a:cubicBezTo>
                  <a:cubicBezTo>
                    <a:pt x="4674" y="2118"/>
                    <a:pt x="4633" y="2184"/>
                    <a:pt x="4594" y="2250"/>
                  </a:cubicBezTo>
                  <a:cubicBezTo>
                    <a:pt x="4594" y="2263"/>
                    <a:pt x="4580" y="2277"/>
                    <a:pt x="4568" y="2277"/>
                  </a:cubicBezTo>
                  <a:cubicBezTo>
                    <a:pt x="4382" y="2568"/>
                    <a:pt x="4065" y="2806"/>
                    <a:pt x="3548" y="2912"/>
                  </a:cubicBezTo>
                  <a:cubicBezTo>
                    <a:pt x="3548" y="2912"/>
                    <a:pt x="3469" y="2316"/>
                    <a:pt x="3839" y="1760"/>
                  </a:cubicBezTo>
                  <a:cubicBezTo>
                    <a:pt x="3932" y="1628"/>
                    <a:pt x="4051" y="1483"/>
                    <a:pt x="4210" y="1363"/>
                  </a:cubicBezTo>
                  <a:cubicBezTo>
                    <a:pt x="4210" y="1350"/>
                    <a:pt x="4224" y="1350"/>
                    <a:pt x="4224" y="1350"/>
                  </a:cubicBezTo>
                  <a:cubicBezTo>
                    <a:pt x="4342" y="1257"/>
                    <a:pt x="4475" y="1178"/>
                    <a:pt x="4647" y="1098"/>
                  </a:cubicBezTo>
                  <a:cubicBezTo>
                    <a:pt x="4633" y="1006"/>
                    <a:pt x="4621" y="927"/>
                    <a:pt x="4607" y="860"/>
                  </a:cubicBezTo>
                  <a:lnTo>
                    <a:pt x="4594" y="860"/>
                  </a:lnTo>
                  <a:cubicBezTo>
                    <a:pt x="4488" y="821"/>
                    <a:pt x="4395" y="715"/>
                    <a:pt x="4395" y="595"/>
                  </a:cubicBezTo>
                  <a:cubicBezTo>
                    <a:pt x="4382" y="595"/>
                    <a:pt x="4369" y="595"/>
                    <a:pt x="4356" y="583"/>
                  </a:cubicBezTo>
                  <a:cubicBezTo>
                    <a:pt x="4343" y="585"/>
                    <a:pt x="4329" y="586"/>
                    <a:pt x="4315" y="586"/>
                  </a:cubicBezTo>
                  <a:cubicBezTo>
                    <a:pt x="4246" y="586"/>
                    <a:pt x="4172" y="560"/>
                    <a:pt x="4118" y="516"/>
                  </a:cubicBezTo>
                  <a:cubicBezTo>
                    <a:pt x="3985" y="463"/>
                    <a:pt x="3800" y="410"/>
                    <a:pt x="3601" y="357"/>
                  </a:cubicBezTo>
                  <a:lnTo>
                    <a:pt x="3601" y="357"/>
                  </a:lnTo>
                  <a:cubicBezTo>
                    <a:pt x="3694" y="437"/>
                    <a:pt x="3707" y="583"/>
                    <a:pt x="3641" y="689"/>
                  </a:cubicBezTo>
                  <a:cubicBezTo>
                    <a:pt x="3705" y="610"/>
                    <a:pt x="3806" y="570"/>
                    <a:pt x="3907" y="570"/>
                  </a:cubicBezTo>
                  <a:cubicBezTo>
                    <a:pt x="3995" y="570"/>
                    <a:pt x="4083" y="601"/>
                    <a:pt x="4144" y="662"/>
                  </a:cubicBezTo>
                  <a:cubicBezTo>
                    <a:pt x="4277" y="794"/>
                    <a:pt x="4250" y="1045"/>
                    <a:pt x="4104" y="1151"/>
                  </a:cubicBezTo>
                  <a:cubicBezTo>
                    <a:pt x="4047" y="1197"/>
                    <a:pt x="3976" y="1218"/>
                    <a:pt x="3905" y="1218"/>
                  </a:cubicBezTo>
                  <a:cubicBezTo>
                    <a:pt x="3810" y="1218"/>
                    <a:pt x="3715" y="1180"/>
                    <a:pt x="3654" y="1112"/>
                  </a:cubicBezTo>
                  <a:lnTo>
                    <a:pt x="3654" y="1112"/>
                  </a:lnTo>
                  <a:cubicBezTo>
                    <a:pt x="3721" y="1218"/>
                    <a:pt x="3760" y="1403"/>
                    <a:pt x="3668" y="1536"/>
                  </a:cubicBezTo>
                  <a:cubicBezTo>
                    <a:pt x="3613" y="1613"/>
                    <a:pt x="3515" y="1654"/>
                    <a:pt x="3415" y="1654"/>
                  </a:cubicBezTo>
                  <a:cubicBezTo>
                    <a:pt x="3344" y="1654"/>
                    <a:pt x="3273" y="1633"/>
                    <a:pt x="3218" y="1589"/>
                  </a:cubicBezTo>
                  <a:cubicBezTo>
                    <a:pt x="3085" y="1469"/>
                    <a:pt x="3085" y="1244"/>
                    <a:pt x="3204" y="1125"/>
                  </a:cubicBezTo>
                  <a:lnTo>
                    <a:pt x="3204" y="1125"/>
                  </a:lnTo>
                  <a:cubicBezTo>
                    <a:pt x="3158" y="1155"/>
                    <a:pt x="3105" y="1170"/>
                    <a:pt x="3051" y="1170"/>
                  </a:cubicBezTo>
                  <a:cubicBezTo>
                    <a:pt x="2964" y="1170"/>
                    <a:pt x="2877" y="1132"/>
                    <a:pt x="2821" y="1059"/>
                  </a:cubicBezTo>
                  <a:cubicBezTo>
                    <a:pt x="2741" y="940"/>
                    <a:pt x="2768" y="768"/>
                    <a:pt x="2874" y="675"/>
                  </a:cubicBezTo>
                  <a:cubicBezTo>
                    <a:pt x="2921" y="633"/>
                    <a:pt x="2985" y="613"/>
                    <a:pt x="3049" y="613"/>
                  </a:cubicBezTo>
                  <a:cubicBezTo>
                    <a:pt x="3128" y="613"/>
                    <a:pt x="3206" y="643"/>
                    <a:pt x="3257" y="701"/>
                  </a:cubicBezTo>
                  <a:cubicBezTo>
                    <a:pt x="3177" y="609"/>
                    <a:pt x="3191" y="463"/>
                    <a:pt x="3271" y="371"/>
                  </a:cubicBezTo>
                  <a:cubicBezTo>
                    <a:pt x="3310" y="344"/>
                    <a:pt x="3350" y="318"/>
                    <a:pt x="3403" y="304"/>
                  </a:cubicBezTo>
                  <a:cubicBezTo>
                    <a:pt x="3283" y="278"/>
                    <a:pt x="3165" y="251"/>
                    <a:pt x="3032" y="225"/>
                  </a:cubicBezTo>
                  <a:cubicBezTo>
                    <a:pt x="2900" y="318"/>
                    <a:pt x="2727" y="410"/>
                    <a:pt x="2516" y="450"/>
                  </a:cubicBezTo>
                  <a:cubicBezTo>
                    <a:pt x="2509" y="452"/>
                    <a:pt x="2502" y="453"/>
                    <a:pt x="2495" y="453"/>
                  </a:cubicBezTo>
                  <a:cubicBezTo>
                    <a:pt x="2450" y="453"/>
                    <a:pt x="2412" y="417"/>
                    <a:pt x="2424" y="371"/>
                  </a:cubicBezTo>
                  <a:cubicBezTo>
                    <a:pt x="2436" y="304"/>
                    <a:pt x="2450" y="225"/>
                    <a:pt x="2489" y="119"/>
                  </a:cubicBezTo>
                  <a:cubicBezTo>
                    <a:pt x="2450" y="119"/>
                    <a:pt x="2424" y="106"/>
                    <a:pt x="2383" y="106"/>
                  </a:cubicBezTo>
                  <a:cubicBezTo>
                    <a:pt x="2344" y="186"/>
                    <a:pt x="2291" y="265"/>
                    <a:pt x="2238" y="331"/>
                  </a:cubicBezTo>
                  <a:cubicBezTo>
                    <a:pt x="2219" y="355"/>
                    <a:pt x="2195" y="366"/>
                    <a:pt x="2172" y="366"/>
                  </a:cubicBezTo>
                  <a:cubicBezTo>
                    <a:pt x="2145" y="366"/>
                    <a:pt x="2120" y="352"/>
                    <a:pt x="2106" y="331"/>
                  </a:cubicBezTo>
                  <a:cubicBezTo>
                    <a:pt x="2079" y="265"/>
                    <a:pt x="2039" y="172"/>
                    <a:pt x="2000" y="53"/>
                  </a:cubicBezTo>
                  <a:cubicBezTo>
                    <a:pt x="1947" y="53"/>
                    <a:pt x="1907" y="40"/>
                    <a:pt x="1854" y="40"/>
                  </a:cubicBezTo>
                  <a:cubicBezTo>
                    <a:pt x="1815" y="172"/>
                    <a:pt x="1682" y="278"/>
                    <a:pt x="1550" y="292"/>
                  </a:cubicBezTo>
                  <a:cubicBezTo>
                    <a:pt x="1535" y="293"/>
                    <a:pt x="1519" y="294"/>
                    <a:pt x="1504" y="294"/>
                  </a:cubicBezTo>
                  <a:cubicBezTo>
                    <a:pt x="1400" y="294"/>
                    <a:pt x="1298" y="258"/>
                    <a:pt x="1206" y="212"/>
                  </a:cubicBezTo>
                  <a:cubicBezTo>
                    <a:pt x="1139" y="172"/>
                    <a:pt x="954" y="92"/>
                    <a:pt x="954" y="92"/>
                  </a:cubicBezTo>
                  <a:lnTo>
                    <a:pt x="954" y="92"/>
                  </a:lnTo>
                  <a:cubicBezTo>
                    <a:pt x="954" y="92"/>
                    <a:pt x="968" y="318"/>
                    <a:pt x="980" y="397"/>
                  </a:cubicBezTo>
                  <a:cubicBezTo>
                    <a:pt x="1007" y="530"/>
                    <a:pt x="1007" y="662"/>
                    <a:pt x="980" y="794"/>
                  </a:cubicBezTo>
                  <a:cubicBezTo>
                    <a:pt x="968" y="927"/>
                    <a:pt x="901" y="1072"/>
                    <a:pt x="782" y="1112"/>
                  </a:cubicBezTo>
                  <a:cubicBezTo>
                    <a:pt x="757" y="1123"/>
                    <a:pt x="731" y="1127"/>
                    <a:pt x="704" y="1127"/>
                  </a:cubicBezTo>
                  <a:cubicBezTo>
                    <a:pt x="629" y="1127"/>
                    <a:pt x="553" y="1091"/>
                    <a:pt x="504" y="1033"/>
                  </a:cubicBezTo>
                  <a:cubicBezTo>
                    <a:pt x="424" y="966"/>
                    <a:pt x="385" y="874"/>
                    <a:pt x="359" y="768"/>
                  </a:cubicBezTo>
                  <a:cubicBezTo>
                    <a:pt x="292" y="516"/>
                    <a:pt x="332" y="225"/>
                    <a:pt x="465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46"/>
            <p:cNvSpPr/>
            <p:nvPr/>
          </p:nvSpPr>
          <p:spPr>
            <a:xfrm>
              <a:off x="5772862" y="4154536"/>
              <a:ext cx="32260" cy="39659"/>
            </a:xfrm>
            <a:custGeom>
              <a:avLst/>
              <a:gdLst/>
              <a:ahLst/>
              <a:cxnLst/>
              <a:rect l="l" t="t" r="r" b="b"/>
              <a:pathLst>
                <a:path w="981" h="1206" extrusionOk="0">
                  <a:moveTo>
                    <a:pt x="398" y="0"/>
                  </a:moveTo>
                  <a:lnTo>
                    <a:pt x="398" y="0"/>
                  </a:lnTo>
                  <a:cubicBezTo>
                    <a:pt x="345" y="173"/>
                    <a:pt x="239" y="332"/>
                    <a:pt x="94" y="450"/>
                  </a:cubicBezTo>
                  <a:cubicBezTo>
                    <a:pt x="67" y="477"/>
                    <a:pt x="41" y="491"/>
                    <a:pt x="1" y="503"/>
                  </a:cubicBezTo>
                  <a:cubicBezTo>
                    <a:pt x="200" y="888"/>
                    <a:pt x="451" y="1165"/>
                    <a:pt x="809" y="1205"/>
                  </a:cubicBezTo>
                  <a:cubicBezTo>
                    <a:pt x="915" y="1099"/>
                    <a:pt x="954" y="927"/>
                    <a:pt x="980" y="715"/>
                  </a:cubicBezTo>
                  <a:lnTo>
                    <a:pt x="980" y="715"/>
                  </a:lnTo>
                  <a:cubicBezTo>
                    <a:pt x="927" y="755"/>
                    <a:pt x="874" y="794"/>
                    <a:pt x="809" y="794"/>
                  </a:cubicBezTo>
                  <a:cubicBezTo>
                    <a:pt x="800" y="795"/>
                    <a:pt x="792" y="795"/>
                    <a:pt x="784" y="795"/>
                  </a:cubicBezTo>
                  <a:cubicBezTo>
                    <a:pt x="621" y="795"/>
                    <a:pt x="475" y="668"/>
                    <a:pt x="424" y="503"/>
                  </a:cubicBezTo>
                  <a:cubicBezTo>
                    <a:pt x="359" y="344"/>
                    <a:pt x="371" y="173"/>
                    <a:pt x="398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46"/>
            <p:cNvSpPr/>
            <p:nvPr/>
          </p:nvSpPr>
          <p:spPr>
            <a:xfrm>
              <a:off x="5762865" y="4141480"/>
              <a:ext cx="14831" cy="15686"/>
            </a:xfrm>
            <a:custGeom>
              <a:avLst/>
              <a:gdLst/>
              <a:ahLst/>
              <a:cxnLst/>
              <a:rect l="l" t="t" r="r" b="b"/>
              <a:pathLst>
                <a:path w="451" h="477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59"/>
                    <a:pt x="80" y="318"/>
                    <a:pt x="133" y="477"/>
                  </a:cubicBezTo>
                  <a:cubicBezTo>
                    <a:pt x="213" y="305"/>
                    <a:pt x="319" y="146"/>
                    <a:pt x="451" y="14"/>
                  </a:cubicBezTo>
                  <a:lnTo>
                    <a:pt x="451" y="14"/>
                  </a:lnTo>
                  <a:cubicBezTo>
                    <a:pt x="451" y="14"/>
                    <a:pt x="397" y="17"/>
                    <a:pt x="315" y="17"/>
                  </a:cubicBezTo>
                  <a:cubicBezTo>
                    <a:pt x="230" y="17"/>
                    <a:pt x="115" y="14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46"/>
            <p:cNvSpPr/>
            <p:nvPr/>
          </p:nvSpPr>
          <p:spPr>
            <a:xfrm>
              <a:off x="5801176" y="4138850"/>
              <a:ext cx="13516" cy="11345"/>
            </a:xfrm>
            <a:custGeom>
              <a:avLst/>
              <a:gdLst/>
              <a:ahLst/>
              <a:cxnLst/>
              <a:rect l="l" t="t" r="r" b="b"/>
              <a:pathLst>
                <a:path w="411" h="345" extrusionOk="0">
                  <a:moveTo>
                    <a:pt x="1" y="1"/>
                  </a:moveTo>
                  <a:cubicBezTo>
                    <a:pt x="107" y="94"/>
                    <a:pt x="199" y="213"/>
                    <a:pt x="252" y="345"/>
                  </a:cubicBezTo>
                  <a:cubicBezTo>
                    <a:pt x="292" y="253"/>
                    <a:pt x="345" y="173"/>
                    <a:pt x="410" y="80"/>
                  </a:cubicBezTo>
                  <a:cubicBezTo>
                    <a:pt x="265" y="80"/>
                    <a:pt x="119" y="54"/>
                    <a:pt x="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46"/>
            <p:cNvSpPr/>
            <p:nvPr/>
          </p:nvSpPr>
          <p:spPr>
            <a:xfrm>
              <a:off x="6006611" y="4183705"/>
              <a:ext cx="36141" cy="74024"/>
            </a:xfrm>
            <a:custGeom>
              <a:avLst/>
              <a:gdLst/>
              <a:ahLst/>
              <a:cxnLst/>
              <a:rect l="l" t="t" r="r" b="b"/>
              <a:pathLst>
                <a:path w="1099" h="2251" extrusionOk="0">
                  <a:moveTo>
                    <a:pt x="107" y="1"/>
                  </a:moveTo>
                  <a:cubicBezTo>
                    <a:pt x="107" y="1"/>
                    <a:pt x="54" y="66"/>
                    <a:pt x="1" y="119"/>
                  </a:cubicBezTo>
                  <a:cubicBezTo>
                    <a:pt x="133" y="437"/>
                    <a:pt x="239" y="728"/>
                    <a:pt x="331" y="980"/>
                  </a:cubicBezTo>
                  <a:cubicBezTo>
                    <a:pt x="362" y="972"/>
                    <a:pt x="396" y="965"/>
                    <a:pt x="431" y="965"/>
                  </a:cubicBezTo>
                  <a:cubicBezTo>
                    <a:pt x="456" y="965"/>
                    <a:pt x="481" y="969"/>
                    <a:pt x="504" y="980"/>
                  </a:cubicBezTo>
                  <a:cubicBezTo>
                    <a:pt x="649" y="1019"/>
                    <a:pt x="728" y="1178"/>
                    <a:pt x="702" y="1310"/>
                  </a:cubicBezTo>
                  <a:cubicBezTo>
                    <a:pt x="675" y="1404"/>
                    <a:pt x="596" y="1483"/>
                    <a:pt x="504" y="1510"/>
                  </a:cubicBezTo>
                  <a:cubicBezTo>
                    <a:pt x="583" y="1760"/>
                    <a:pt x="622" y="1919"/>
                    <a:pt x="622" y="1919"/>
                  </a:cubicBezTo>
                  <a:cubicBezTo>
                    <a:pt x="622" y="1919"/>
                    <a:pt x="398" y="2118"/>
                    <a:pt x="80" y="2251"/>
                  </a:cubicBezTo>
                  <a:cubicBezTo>
                    <a:pt x="490" y="2198"/>
                    <a:pt x="901" y="1933"/>
                    <a:pt x="1099" y="1801"/>
                  </a:cubicBezTo>
                  <a:cubicBezTo>
                    <a:pt x="1007" y="1390"/>
                    <a:pt x="887" y="993"/>
                    <a:pt x="755" y="610"/>
                  </a:cubicBezTo>
                  <a:cubicBezTo>
                    <a:pt x="713" y="628"/>
                    <a:pt x="667" y="637"/>
                    <a:pt x="621" y="637"/>
                  </a:cubicBezTo>
                  <a:cubicBezTo>
                    <a:pt x="538" y="637"/>
                    <a:pt x="453" y="608"/>
                    <a:pt x="384" y="557"/>
                  </a:cubicBezTo>
                  <a:cubicBezTo>
                    <a:pt x="292" y="490"/>
                    <a:pt x="239" y="384"/>
                    <a:pt x="199" y="265"/>
                  </a:cubicBezTo>
                  <a:cubicBezTo>
                    <a:pt x="186" y="186"/>
                    <a:pt x="107" y="1"/>
                    <a:pt x="10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46"/>
            <p:cNvSpPr/>
            <p:nvPr/>
          </p:nvSpPr>
          <p:spPr>
            <a:xfrm>
              <a:off x="5977442" y="4127142"/>
              <a:ext cx="29629" cy="36568"/>
            </a:xfrm>
            <a:custGeom>
              <a:avLst/>
              <a:gdLst/>
              <a:ahLst/>
              <a:cxnLst/>
              <a:rect l="l" t="t" r="r" b="b"/>
              <a:pathLst>
                <a:path w="901" h="1112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39"/>
                    <a:pt x="41" y="79"/>
                    <a:pt x="53" y="132"/>
                  </a:cubicBezTo>
                  <a:cubicBezTo>
                    <a:pt x="147" y="304"/>
                    <a:pt x="253" y="477"/>
                    <a:pt x="332" y="648"/>
                  </a:cubicBezTo>
                  <a:cubicBezTo>
                    <a:pt x="385" y="662"/>
                    <a:pt x="424" y="688"/>
                    <a:pt x="477" y="701"/>
                  </a:cubicBezTo>
                  <a:cubicBezTo>
                    <a:pt x="636" y="794"/>
                    <a:pt x="782" y="939"/>
                    <a:pt x="874" y="1112"/>
                  </a:cubicBezTo>
                  <a:cubicBezTo>
                    <a:pt x="848" y="992"/>
                    <a:pt x="861" y="874"/>
                    <a:pt x="901" y="754"/>
                  </a:cubicBezTo>
                  <a:cubicBezTo>
                    <a:pt x="782" y="556"/>
                    <a:pt x="662" y="357"/>
                    <a:pt x="530" y="159"/>
                  </a:cubicBezTo>
                  <a:cubicBezTo>
                    <a:pt x="424" y="145"/>
                    <a:pt x="226" y="106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46"/>
            <p:cNvSpPr/>
            <p:nvPr/>
          </p:nvSpPr>
          <p:spPr>
            <a:xfrm>
              <a:off x="5936105" y="4068804"/>
              <a:ext cx="14831" cy="13088"/>
            </a:xfrm>
            <a:custGeom>
              <a:avLst/>
              <a:gdLst/>
              <a:ahLst/>
              <a:cxnLst/>
              <a:rect l="l" t="t" r="r" b="b"/>
              <a:pathLst>
                <a:path w="451" h="398" extrusionOk="0">
                  <a:moveTo>
                    <a:pt x="80" y="0"/>
                  </a:moveTo>
                  <a:cubicBezTo>
                    <a:pt x="54" y="40"/>
                    <a:pt x="27" y="80"/>
                    <a:pt x="1" y="146"/>
                  </a:cubicBezTo>
                  <a:cubicBezTo>
                    <a:pt x="80" y="225"/>
                    <a:pt x="159" y="304"/>
                    <a:pt x="239" y="398"/>
                  </a:cubicBezTo>
                  <a:cubicBezTo>
                    <a:pt x="239" y="371"/>
                    <a:pt x="225" y="345"/>
                    <a:pt x="225" y="318"/>
                  </a:cubicBezTo>
                  <a:lnTo>
                    <a:pt x="225" y="318"/>
                  </a:lnTo>
                  <a:cubicBezTo>
                    <a:pt x="225" y="318"/>
                    <a:pt x="318" y="318"/>
                    <a:pt x="451" y="345"/>
                  </a:cubicBezTo>
                  <a:cubicBezTo>
                    <a:pt x="331" y="225"/>
                    <a:pt x="212" y="119"/>
                    <a:pt x="8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46"/>
            <p:cNvSpPr/>
            <p:nvPr/>
          </p:nvSpPr>
          <p:spPr>
            <a:xfrm>
              <a:off x="5953074" y="4141053"/>
              <a:ext cx="16574" cy="19928"/>
            </a:xfrm>
            <a:custGeom>
              <a:avLst/>
              <a:gdLst/>
              <a:ahLst/>
              <a:cxnLst/>
              <a:rect l="l" t="t" r="r" b="b"/>
              <a:pathLst>
                <a:path w="504" h="606" extrusionOk="0">
                  <a:moveTo>
                    <a:pt x="477" y="1"/>
                  </a:moveTo>
                  <a:cubicBezTo>
                    <a:pt x="385" y="27"/>
                    <a:pt x="265" y="54"/>
                    <a:pt x="146" y="80"/>
                  </a:cubicBezTo>
                  <a:cubicBezTo>
                    <a:pt x="133" y="239"/>
                    <a:pt x="80" y="424"/>
                    <a:pt x="0" y="543"/>
                  </a:cubicBezTo>
                  <a:cubicBezTo>
                    <a:pt x="27" y="556"/>
                    <a:pt x="41" y="569"/>
                    <a:pt x="67" y="583"/>
                  </a:cubicBezTo>
                  <a:cubicBezTo>
                    <a:pt x="102" y="599"/>
                    <a:pt x="136" y="606"/>
                    <a:pt x="167" y="606"/>
                  </a:cubicBezTo>
                  <a:cubicBezTo>
                    <a:pt x="346" y="606"/>
                    <a:pt x="458" y="367"/>
                    <a:pt x="503" y="119"/>
                  </a:cubicBezTo>
                  <a:cubicBezTo>
                    <a:pt x="503" y="80"/>
                    <a:pt x="491" y="40"/>
                    <a:pt x="47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46"/>
            <p:cNvSpPr/>
            <p:nvPr/>
          </p:nvSpPr>
          <p:spPr>
            <a:xfrm>
              <a:off x="5935250" y="4166703"/>
              <a:ext cx="27886" cy="4407"/>
            </a:xfrm>
            <a:custGeom>
              <a:avLst/>
              <a:gdLst/>
              <a:ahLst/>
              <a:cxnLst/>
              <a:rect l="l" t="t" r="r" b="b"/>
              <a:pathLst>
                <a:path w="848" h="134" extrusionOk="0">
                  <a:moveTo>
                    <a:pt x="847" y="1"/>
                  </a:moveTo>
                  <a:cubicBezTo>
                    <a:pt x="569" y="27"/>
                    <a:pt x="265" y="27"/>
                    <a:pt x="0" y="133"/>
                  </a:cubicBezTo>
                  <a:cubicBezTo>
                    <a:pt x="304" y="94"/>
                    <a:pt x="622" y="107"/>
                    <a:pt x="84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46"/>
            <p:cNvSpPr/>
            <p:nvPr/>
          </p:nvSpPr>
          <p:spPr>
            <a:xfrm>
              <a:off x="5921306" y="4223299"/>
              <a:ext cx="34858" cy="51399"/>
            </a:xfrm>
            <a:custGeom>
              <a:avLst/>
              <a:gdLst/>
              <a:ahLst/>
              <a:cxnLst/>
              <a:rect l="l" t="t" r="r" b="b"/>
              <a:pathLst>
                <a:path w="1060" h="1563" extrusionOk="0">
                  <a:moveTo>
                    <a:pt x="1019" y="1"/>
                  </a:moveTo>
                  <a:cubicBezTo>
                    <a:pt x="913" y="67"/>
                    <a:pt x="795" y="120"/>
                    <a:pt x="662" y="159"/>
                  </a:cubicBezTo>
                  <a:cubicBezTo>
                    <a:pt x="622" y="239"/>
                    <a:pt x="569" y="332"/>
                    <a:pt x="516" y="464"/>
                  </a:cubicBezTo>
                  <a:lnTo>
                    <a:pt x="557" y="504"/>
                  </a:lnTo>
                  <a:cubicBezTo>
                    <a:pt x="596" y="597"/>
                    <a:pt x="543" y="703"/>
                    <a:pt x="477" y="768"/>
                  </a:cubicBezTo>
                  <a:cubicBezTo>
                    <a:pt x="437" y="821"/>
                    <a:pt x="384" y="874"/>
                    <a:pt x="331" y="927"/>
                  </a:cubicBezTo>
                  <a:cubicBezTo>
                    <a:pt x="212" y="1192"/>
                    <a:pt x="107" y="1404"/>
                    <a:pt x="1" y="1562"/>
                  </a:cubicBezTo>
                  <a:cubicBezTo>
                    <a:pt x="159" y="1483"/>
                    <a:pt x="305" y="1417"/>
                    <a:pt x="451" y="1351"/>
                  </a:cubicBezTo>
                  <a:cubicBezTo>
                    <a:pt x="557" y="1192"/>
                    <a:pt x="649" y="967"/>
                    <a:pt x="755" y="703"/>
                  </a:cubicBezTo>
                  <a:cubicBezTo>
                    <a:pt x="874" y="385"/>
                    <a:pt x="966" y="173"/>
                    <a:pt x="1060" y="41"/>
                  </a:cubicBezTo>
                  <a:cubicBezTo>
                    <a:pt x="1046" y="27"/>
                    <a:pt x="1033" y="1"/>
                    <a:pt x="101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46"/>
            <p:cNvSpPr/>
            <p:nvPr/>
          </p:nvSpPr>
          <p:spPr>
            <a:xfrm>
              <a:off x="5953534" y="4114942"/>
              <a:ext cx="4801" cy="2631"/>
            </a:xfrm>
            <a:custGeom>
              <a:avLst/>
              <a:gdLst/>
              <a:ahLst/>
              <a:cxnLst/>
              <a:rect l="l" t="t" r="r" b="b"/>
              <a:pathLst>
                <a:path w="146" h="80" extrusionOk="0">
                  <a:moveTo>
                    <a:pt x="53" y="0"/>
                  </a:moveTo>
                  <a:cubicBezTo>
                    <a:pt x="27" y="0"/>
                    <a:pt x="13" y="13"/>
                    <a:pt x="0" y="40"/>
                  </a:cubicBezTo>
                  <a:cubicBezTo>
                    <a:pt x="53" y="53"/>
                    <a:pt x="92" y="66"/>
                    <a:pt x="145" y="80"/>
                  </a:cubicBezTo>
                  <a:cubicBezTo>
                    <a:pt x="106" y="40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46"/>
            <p:cNvSpPr/>
            <p:nvPr/>
          </p:nvSpPr>
          <p:spPr>
            <a:xfrm>
              <a:off x="5998784" y="4169795"/>
              <a:ext cx="2203" cy="888"/>
            </a:xfrm>
            <a:custGeom>
              <a:avLst/>
              <a:gdLst/>
              <a:ahLst/>
              <a:cxnLst/>
              <a:rect l="l" t="t" r="r" b="b"/>
              <a:pathLst>
                <a:path w="67" h="27" extrusionOk="0">
                  <a:moveTo>
                    <a:pt x="1" y="0"/>
                  </a:moveTo>
                  <a:cubicBezTo>
                    <a:pt x="1" y="0"/>
                    <a:pt x="13" y="13"/>
                    <a:pt x="13" y="27"/>
                  </a:cubicBezTo>
                  <a:cubicBezTo>
                    <a:pt x="27" y="27"/>
                    <a:pt x="54" y="13"/>
                    <a:pt x="66" y="13"/>
                  </a:cubicBezTo>
                  <a:cubicBezTo>
                    <a:pt x="54" y="0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46"/>
            <p:cNvSpPr/>
            <p:nvPr/>
          </p:nvSpPr>
          <p:spPr>
            <a:xfrm>
              <a:off x="5968727" y="4140198"/>
              <a:ext cx="1381" cy="4801"/>
            </a:xfrm>
            <a:custGeom>
              <a:avLst/>
              <a:gdLst/>
              <a:ahLst/>
              <a:cxnLst/>
              <a:rect l="l" t="t" r="r" b="b"/>
              <a:pathLst>
                <a:path w="42" h="146" extrusionOk="0">
                  <a:moveTo>
                    <a:pt x="41" y="0"/>
                  </a:moveTo>
                  <a:cubicBezTo>
                    <a:pt x="27" y="13"/>
                    <a:pt x="15" y="13"/>
                    <a:pt x="1" y="27"/>
                  </a:cubicBezTo>
                  <a:cubicBezTo>
                    <a:pt x="15" y="66"/>
                    <a:pt x="27" y="106"/>
                    <a:pt x="27" y="145"/>
                  </a:cubicBezTo>
                  <a:cubicBezTo>
                    <a:pt x="41" y="92"/>
                    <a:pt x="41" y="53"/>
                    <a:pt x="4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46"/>
            <p:cNvSpPr/>
            <p:nvPr/>
          </p:nvSpPr>
          <p:spPr>
            <a:xfrm>
              <a:off x="5979184" y="4131483"/>
              <a:ext cx="9175" cy="17002"/>
            </a:xfrm>
            <a:custGeom>
              <a:avLst/>
              <a:gdLst/>
              <a:ahLst/>
              <a:cxnLst/>
              <a:rect l="l" t="t" r="r" b="b"/>
              <a:pathLst>
                <a:path w="279" h="517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172"/>
                    <a:pt x="106" y="357"/>
                    <a:pt x="120" y="516"/>
                  </a:cubicBezTo>
                  <a:cubicBezTo>
                    <a:pt x="120" y="516"/>
                    <a:pt x="133" y="503"/>
                    <a:pt x="147" y="503"/>
                  </a:cubicBezTo>
                  <a:cubicBezTo>
                    <a:pt x="200" y="503"/>
                    <a:pt x="239" y="503"/>
                    <a:pt x="279" y="516"/>
                  </a:cubicBezTo>
                  <a:cubicBezTo>
                    <a:pt x="200" y="345"/>
                    <a:pt x="94" y="172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46"/>
            <p:cNvSpPr/>
            <p:nvPr/>
          </p:nvSpPr>
          <p:spPr>
            <a:xfrm>
              <a:off x="5919103" y="4160192"/>
              <a:ext cx="107994" cy="98129"/>
            </a:xfrm>
            <a:custGeom>
              <a:avLst/>
              <a:gdLst/>
              <a:ahLst/>
              <a:cxnLst/>
              <a:rect l="l" t="t" r="r" b="b"/>
              <a:pathLst>
                <a:path w="3284" h="2984" extrusionOk="0">
                  <a:moveTo>
                    <a:pt x="3032" y="2237"/>
                  </a:moveTo>
                  <a:cubicBezTo>
                    <a:pt x="3037" y="2239"/>
                    <a:pt x="3042" y="2240"/>
                    <a:pt x="3047" y="2241"/>
                  </a:cubicBezTo>
                  <a:lnTo>
                    <a:pt x="3047" y="2241"/>
                  </a:lnTo>
                  <a:cubicBezTo>
                    <a:pt x="3042" y="2240"/>
                    <a:pt x="3037" y="2238"/>
                    <a:pt x="3032" y="2237"/>
                  </a:cubicBezTo>
                  <a:close/>
                  <a:moveTo>
                    <a:pt x="1854" y="1"/>
                  </a:moveTo>
                  <a:lnTo>
                    <a:pt x="1827" y="27"/>
                  </a:lnTo>
                  <a:cubicBezTo>
                    <a:pt x="1709" y="146"/>
                    <a:pt x="1536" y="186"/>
                    <a:pt x="1338" y="199"/>
                  </a:cubicBezTo>
                  <a:cubicBezTo>
                    <a:pt x="1113" y="305"/>
                    <a:pt x="795" y="292"/>
                    <a:pt x="491" y="331"/>
                  </a:cubicBezTo>
                  <a:cubicBezTo>
                    <a:pt x="372" y="384"/>
                    <a:pt x="266" y="451"/>
                    <a:pt x="174" y="570"/>
                  </a:cubicBezTo>
                  <a:lnTo>
                    <a:pt x="213" y="570"/>
                  </a:lnTo>
                  <a:cubicBezTo>
                    <a:pt x="279" y="570"/>
                    <a:pt x="332" y="622"/>
                    <a:pt x="345" y="689"/>
                  </a:cubicBezTo>
                  <a:cubicBezTo>
                    <a:pt x="385" y="822"/>
                    <a:pt x="319" y="1125"/>
                    <a:pt x="68" y="1854"/>
                  </a:cubicBezTo>
                  <a:cubicBezTo>
                    <a:pt x="147" y="1748"/>
                    <a:pt x="226" y="1628"/>
                    <a:pt x="306" y="1536"/>
                  </a:cubicBezTo>
                  <a:cubicBezTo>
                    <a:pt x="544" y="1046"/>
                    <a:pt x="941" y="689"/>
                    <a:pt x="1325" y="517"/>
                  </a:cubicBezTo>
                  <a:cubicBezTo>
                    <a:pt x="1376" y="488"/>
                    <a:pt x="1439" y="466"/>
                    <a:pt x="1496" y="466"/>
                  </a:cubicBezTo>
                  <a:cubicBezTo>
                    <a:pt x="1543" y="466"/>
                    <a:pt x="1586" y="481"/>
                    <a:pt x="1616" y="517"/>
                  </a:cubicBezTo>
                  <a:cubicBezTo>
                    <a:pt x="1656" y="570"/>
                    <a:pt x="1656" y="649"/>
                    <a:pt x="1616" y="716"/>
                  </a:cubicBezTo>
                  <a:cubicBezTo>
                    <a:pt x="1524" y="861"/>
                    <a:pt x="1219" y="1060"/>
                    <a:pt x="359" y="1523"/>
                  </a:cubicBezTo>
                  <a:cubicBezTo>
                    <a:pt x="319" y="1589"/>
                    <a:pt x="266" y="1642"/>
                    <a:pt x="213" y="1722"/>
                  </a:cubicBezTo>
                  <a:cubicBezTo>
                    <a:pt x="147" y="1801"/>
                    <a:pt x="80" y="1893"/>
                    <a:pt x="27" y="1986"/>
                  </a:cubicBezTo>
                  <a:cubicBezTo>
                    <a:pt x="15" y="1999"/>
                    <a:pt x="15" y="2013"/>
                    <a:pt x="1" y="2025"/>
                  </a:cubicBezTo>
                  <a:cubicBezTo>
                    <a:pt x="675" y="1651"/>
                    <a:pt x="937" y="1548"/>
                    <a:pt x="1087" y="1548"/>
                  </a:cubicBezTo>
                  <a:cubicBezTo>
                    <a:pt x="1096" y="1548"/>
                    <a:pt x="1104" y="1548"/>
                    <a:pt x="1113" y="1549"/>
                  </a:cubicBezTo>
                  <a:cubicBezTo>
                    <a:pt x="1166" y="1549"/>
                    <a:pt x="1232" y="1602"/>
                    <a:pt x="1245" y="1669"/>
                  </a:cubicBezTo>
                  <a:cubicBezTo>
                    <a:pt x="1272" y="1775"/>
                    <a:pt x="1179" y="1854"/>
                    <a:pt x="1100" y="1907"/>
                  </a:cubicBezTo>
                  <a:cubicBezTo>
                    <a:pt x="1100" y="1907"/>
                    <a:pt x="1086" y="1907"/>
                    <a:pt x="1086" y="1920"/>
                  </a:cubicBezTo>
                  <a:cubicBezTo>
                    <a:pt x="1100" y="1920"/>
                    <a:pt x="1113" y="1946"/>
                    <a:pt x="1127" y="1960"/>
                  </a:cubicBezTo>
                  <a:cubicBezTo>
                    <a:pt x="1213" y="1832"/>
                    <a:pt x="1287" y="1779"/>
                    <a:pt x="1354" y="1779"/>
                  </a:cubicBezTo>
                  <a:cubicBezTo>
                    <a:pt x="1649" y="1779"/>
                    <a:pt x="1815" y="2788"/>
                    <a:pt x="2277" y="2939"/>
                  </a:cubicBezTo>
                  <a:cubicBezTo>
                    <a:pt x="2363" y="2970"/>
                    <a:pt x="2453" y="2983"/>
                    <a:pt x="2545" y="2983"/>
                  </a:cubicBezTo>
                  <a:cubicBezTo>
                    <a:pt x="2610" y="2983"/>
                    <a:pt x="2675" y="2977"/>
                    <a:pt x="2741" y="2966"/>
                  </a:cubicBezTo>
                  <a:cubicBezTo>
                    <a:pt x="3059" y="2833"/>
                    <a:pt x="3283" y="2634"/>
                    <a:pt x="3283" y="2634"/>
                  </a:cubicBezTo>
                  <a:cubicBezTo>
                    <a:pt x="3283" y="2634"/>
                    <a:pt x="3244" y="2475"/>
                    <a:pt x="3165" y="2225"/>
                  </a:cubicBezTo>
                  <a:cubicBezTo>
                    <a:pt x="3136" y="2233"/>
                    <a:pt x="3102" y="2243"/>
                    <a:pt x="3070" y="2243"/>
                  </a:cubicBezTo>
                  <a:cubicBezTo>
                    <a:pt x="3062" y="2243"/>
                    <a:pt x="3054" y="2242"/>
                    <a:pt x="3047" y="2241"/>
                  </a:cubicBezTo>
                  <a:lnTo>
                    <a:pt x="3047" y="2241"/>
                  </a:lnTo>
                  <a:cubicBezTo>
                    <a:pt x="3157" y="2274"/>
                    <a:pt x="3230" y="2401"/>
                    <a:pt x="3218" y="2516"/>
                  </a:cubicBezTo>
                  <a:cubicBezTo>
                    <a:pt x="3205" y="2626"/>
                    <a:pt x="3101" y="2715"/>
                    <a:pt x="2989" y="2715"/>
                  </a:cubicBezTo>
                  <a:cubicBezTo>
                    <a:pt x="2982" y="2715"/>
                    <a:pt x="2974" y="2715"/>
                    <a:pt x="2966" y="2714"/>
                  </a:cubicBezTo>
                  <a:cubicBezTo>
                    <a:pt x="2833" y="2714"/>
                    <a:pt x="2727" y="2608"/>
                    <a:pt x="2727" y="2475"/>
                  </a:cubicBezTo>
                  <a:cubicBezTo>
                    <a:pt x="2727" y="2654"/>
                    <a:pt x="2569" y="2799"/>
                    <a:pt x="2403" y="2799"/>
                  </a:cubicBezTo>
                  <a:cubicBezTo>
                    <a:pt x="2383" y="2799"/>
                    <a:pt x="2364" y="2797"/>
                    <a:pt x="2344" y="2793"/>
                  </a:cubicBezTo>
                  <a:cubicBezTo>
                    <a:pt x="2159" y="2767"/>
                    <a:pt x="2027" y="2555"/>
                    <a:pt x="2079" y="2383"/>
                  </a:cubicBezTo>
                  <a:cubicBezTo>
                    <a:pt x="2113" y="2235"/>
                    <a:pt x="2254" y="2137"/>
                    <a:pt x="2402" y="2137"/>
                  </a:cubicBezTo>
                  <a:cubicBezTo>
                    <a:pt x="2427" y="2137"/>
                    <a:pt x="2452" y="2139"/>
                    <a:pt x="2477" y="2145"/>
                  </a:cubicBezTo>
                  <a:cubicBezTo>
                    <a:pt x="2357" y="2092"/>
                    <a:pt x="2212" y="1973"/>
                    <a:pt x="2198" y="1814"/>
                  </a:cubicBezTo>
                  <a:cubicBezTo>
                    <a:pt x="2198" y="1650"/>
                    <a:pt x="2356" y="1509"/>
                    <a:pt x="2520" y="1509"/>
                  </a:cubicBezTo>
                  <a:cubicBezTo>
                    <a:pt x="2527" y="1509"/>
                    <a:pt x="2535" y="1509"/>
                    <a:pt x="2542" y="1510"/>
                  </a:cubicBezTo>
                  <a:cubicBezTo>
                    <a:pt x="2715" y="1523"/>
                    <a:pt x="2847" y="1695"/>
                    <a:pt x="2821" y="1867"/>
                  </a:cubicBezTo>
                  <a:cubicBezTo>
                    <a:pt x="2847" y="1787"/>
                    <a:pt x="2913" y="1734"/>
                    <a:pt x="2992" y="1695"/>
                  </a:cubicBezTo>
                  <a:cubicBezTo>
                    <a:pt x="2900" y="1443"/>
                    <a:pt x="2794" y="1152"/>
                    <a:pt x="2662" y="834"/>
                  </a:cubicBezTo>
                  <a:cubicBezTo>
                    <a:pt x="2622" y="887"/>
                    <a:pt x="2595" y="927"/>
                    <a:pt x="2569" y="954"/>
                  </a:cubicBezTo>
                  <a:cubicBezTo>
                    <a:pt x="2503" y="1060"/>
                    <a:pt x="2410" y="1166"/>
                    <a:pt x="2291" y="1245"/>
                  </a:cubicBezTo>
                  <a:cubicBezTo>
                    <a:pt x="2215" y="1302"/>
                    <a:pt x="2118" y="1346"/>
                    <a:pt x="2025" y="1346"/>
                  </a:cubicBezTo>
                  <a:cubicBezTo>
                    <a:pt x="1989" y="1346"/>
                    <a:pt x="1954" y="1339"/>
                    <a:pt x="1921" y="1325"/>
                  </a:cubicBezTo>
                  <a:cubicBezTo>
                    <a:pt x="1827" y="1284"/>
                    <a:pt x="1775" y="1178"/>
                    <a:pt x="1775" y="1072"/>
                  </a:cubicBezTo>
                  <a:cubicBezTo>
                    <a:pt x="1775" y="967"/>
                    <a:pt x="1815" y="874"/>
                    <a:pt x="1854" y="781"/>
                  </a:cubicBezTo>
                  <a:cubicBezTo>
                    <a:pt x="1986" y="570"/>
                    <a:pt x="2198" y="398"/>
                    <a:pt x="2436" y="319"/>
                  </a:cubicBezTo>
                  <a:cubicBezTo>
                    <a:pt x="2436" y="305"/>
                    <a:pt x="2424" y="292"/>
                    <a:pt x="2424" y="292"/>
                  </a:cubicBezTo>
                  <a:cubicBezTo>
                    <a:pt x="2251" y="252"/>
                    <a:pt x="2092" y="186"/>
                    <a:pt x="1947" y="80"/>
                  </a:cubicBezTo>
                  <a:cubicBezTo>
                    <a:pt x="1907" y="67"/>
                    <a:pt x="1880" y="27"/>
                    <a:pt x="1854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46"/>
            <p:cNvSpPr/>
            <p:nvPr/>
          </p:nvSpPr>
          <p:spPr>
            <a:xfrm>
              <a:off x="5919563" y="4136252"/>
              <a:ext cx="38344" cy="23118"/>
            </a:xfrm>
            <a:custGeom>
              <a:avLst/>
              <a:gdLst/>
              <a:ahLst/>
              <a:cxnLst/>
              <a:rect l="l" t="t" r="r" b="b"/>
              <a:pathLst>
                <a:path w="1166" h="70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73"/>
                    <a:pt x="107" y="318"/>
                    <a:pt x="358" y="424"/>
                  </a:cubicBezTo>
                  <a:cubicBezTo>
                    <a:pt x="1033" y="702"/>
                    <a:pt x="781" y="570"/>
                    <a:pt x="1019" y="689"/>
                  </a:cubicBezTo>
                  <a:cubicBezTo>
                    <a:pt x="1099" y="570"/>
                    <a:pt x="1152" y="385"/>
                    <a:pt x="1165" y="226"/>
                  </a:cubicBezTo>
                  <a:lnTo>
                    <a:pt x="1165" y="226"/>
                  </a:lnTo>
                  <a:cubicBezTo>
                    <a:pt x="1081" y="233"/>
                    <a:pt x="991" y="241"/>
                    <a:pt x="895" y="241"/>
                  </a:cubicBezTo>
                  <a:cubicBezTo>
                    <a:pt x="826" y="241"/>
                    <a:pt x="753" y="237"/>
                    <a:pt x="675" y="226"/>
                  </a:cubicBezTo>
                  <a:cubicBezTo>
                    <a:pt x="463" y="200"/>
                    <a:pt x="239" y="133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46"/>
            <p:cNvSpPr/>
            <p:nvPr/>
          </p:nvSpPr>
          <p:spPr>
            <a:xfrm>
              <a:off x="5886908" y="4256382"/>
              <a:ext cx="17429" cy="23546"/>
            </a:xfrm>
            <a:custGeom>
              <a:avLst/>
              <a:gdLst/>
              <a:ahLst/>
              <a:cxnLst/>
              <a:rect l="l" t="t" r="r" b="b"/>
              <a:pathLst>
                <a:path w="530" h="716" extrusionOk="0">
                  <a:moveTo>
                    <a:pt x="517" y="0"/>
                  </a:moveTo>
                  <a:cubicBezTo>
                    <a:pt x="279" y="186"/>
                    <a:pt x="1" y="292"/>
                    <a:pt x="94" y="424"/>
                  </a:cubicBezTo>
                  <a:cubicBezTo>
                    <a:pt x="133" y="491"/>
                    <a:pt x="239" y="623"/>
                    <a:pt x="371" y="715"/>
                  </a:cubicBezTo>
                  <a:cubicBezTo>
                    <a:pt x="371" y="676"/>
                    <a:pt x="385" y="636"/>
                    <a:pt x="385" y="597"/>
                  </a:cubicBezTo>
                  <a:cubicBezTo>
                    <a:pt x="398" y="477"/>
                    <a:pt x="424" y="371"/>
                    <a:pt x="451" y="265"/>
                  </a:cubicBezTo>
                  <a:cubicBezTo>
                    <a:pt x="477" y="186"/>
                    <a:pt x="503" y="94"/>
                    <a:pt x="530" y="14"/>
                  </a:cubicBezTo>
                  <a:cubicBezTo>
                    <a:pt x="530" y="0"/>
                    <a:pt x="517" y="0"/>
                    <a:pt x="51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46"/>
            <p:cNvSpPr/>
            <p:nvPr/>
          </p:nvSpPr>
          <p:spPr>
            <a:xfrm>
              <a:off x="5899536" y="4253784"/>
              <a:ext cx="32688" cy="30484"/>
            </a:xfrm>
            <a:custGeom>
              <a:avLst/>
              <a:gdLst/>
              <a:ahLst/>
              <a:cxnLst/>
              <a:rect l="l" t="t" r="r" b="b"/>
              <a:pathLst>
                <a:path w="994" h="927" extrusionOk="0">
                  <a:moveTo>
                    <a:pt x="993" y="0"/>
                  </a:moveTo>
                  <a:cubicBezTo>
                    <a:pt x="755" y="212"/>
                    <a:pt x="437" y="371"/>
                    <a:pt x="93" y="397"/>
                  </a:cubicBezTo>
                  <a:cubicBezTo>
                    <a:pt x="67" y="490"/>
                    <a:pt x="40" y="582"/>
                    <a:pt x="27" y="676"/>
                  </a:cubicBezTo>
                  <a:cubicBezTo>
                    <a:pt x="14" y="729"/>
                    <a:pt x="14" y="768"/>
                    <a:pt x="1" y="821"/>
                  </a:cubicBezTo>
                  <a:cubicBezTo>
                    <a:pt x="67" y="861"/>
                    <a:pt x="133" y="900"/>
                    <a:pt x="199" y="927"/>
                  </a:cubicBezTo>
                  <a:cubicBezTo>
                    <a:pt x="358" y="808"/>
                    <a:pt x="504" y="715"/>
                    <a:pt x="663" y="635"/>
                  </a:cubicBezTo>
                  <a:cubicBezTo>
                    <a:pt x="769" y="477"/>
                    <a:pt x="874" y="265"/>
                    <a:pt x="99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46"/>
            <p:cNvSpPr/>
            <p:nvPr/>
          </p:nvSpPr>
          <p:spPr>
            <a:xfrm>
              <a:off x="5924792" y="4073572"/>
              <a:ext cx="41830" cy="48768"/>
            </a:xfrm>
            <a:custGeom>
              <a:avLst/>
              <a:gdLst/>
              <a:ahLst/>
              <a:cxnLst/>
              <a:rect l="l" t="t" r="r" b="b"/>
              <a:pathLst>
                <a:path w="1272" h="1483" extrusionOk="0">
                  <a:moveTo>
                    <a:pt x="345" y="1"/>
                  </a:moveTo>
                  <a:cubicBezTo>
                    <a:pt x="292" y="120"/>
                    <a:pt x="239" y="292"/>
                    <a:pt x="199" y="570"/>
                  </a:cubicBezTo>
                  <a:cubicBezTo>
                    <a:pt x="159" y="835"/>
                    <a:pt x="66" y="1073"/>
                    <a:pt x="1" y="1285"/>
                  </a:cubicBezTo>
                  <a:cubicBezTo>
                    <a:pt x="131" y="1250"/>
                    <a:pt x="276" y="1226"/>
                    <a:pt x="430" y="1226"/>
                  </a:cubicBezTo>
                  <a:cubicBezTo>
                    <a:pt x="572" y="1226"/>
                    <a:pt x="722" y="1247"/>
                    <a:pt x="874" y="1298"/>
                  </a:cubicBezTo>
                  <a:cubicBezTo>
                    <a:pt x="887" y="1271"/>
                    <a:pt x="901" y="1258"/>
                    <a:pt x="927" y="1258"/>
                  </a:cubicBezTo>
                  <a:cubicBezTo>
                    <a:pt x="940" y="1258"/>
                    <a:pt x="980" y="1298"/>
                    <a:pt x="1019" y="1338"/>
                  </a:cubicBezTo>
                  <a:cubicBezTo>
                    <a:pt x="1099" y="1377"/>
                    <a:pt x="1178" y="1430"/>
                    <a:pt x="1271" y="1483"/>
                  </a:cubicBezTo>
                  <a:cubicBezTo>
                    <a:pt x="1257" y="1456"/>
                    <a:pt x="1257" y="1430"/>
                    <a:pt x="1257" y="1417"/>
                  </a:cubicBezTo>
                  <a:cubicBezTo>
                    <a:pt x="1218" y="1391"/>
                    <a:pt x="1192" y="1364"/>
                    <a:pt x="1165" y="1338"/>
                  </a:cubicBezTo>
                  <a:cubicBezTo>
                    <a:pt x="1152" y="1324"/>
                    <a:pt x="1139" y="1324"/>
                    <a:pt x="1125" y="1311"/>
                  </a:cubicBezTo>
                  <a:cubicBezTo>
                    <a:pt x="887" y="1073"/>
                    <a:pt x="675" y="742"/>
                    <a:pt x="583" y="253"/>
                  </a:cubicBezTo>
                  <a:cubicBezTo>
                    <a:pt x="503" y="159"/>
                    <a:pt x="424" y="80"/>
                    <a:pt x="34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46"/>
            <p:cNvSpPr/>
            <p:nvPr/>
          </p:nvSpPr>
          <p:spPr>
            <a:xfrm>
              <a:off x="5903450" y="4228528"/>
              <a:ext cx="39659" cy="34431"/>
            </a:xfrm>
            <a:custGeom>
              <a:avLst/>
              <a:gdLst/>
              <a:ahLst/>
              <a:cxnLst/>
              <a:rect l="l" t="t" r="r" b="b"/>
              <a:pathLst>
                <a:path w="1206" h="1047" extrusionOk="0">
                  <a:moveTo>
                    <a:pt x="1205" y="0"/>
                  </a:moveTo>
                  <a:lnTo>
                    <a:pt x="1205" y="0"/>
                  </a:lnTo>
                  <a:cubicBezTo>
                    <a:pt x="1063" y="43"/>
                    <a:pt x="899" y="69"/>
                    <a:pt x="727" y="69"/>
                  </a:cubicBezTo>
                  <a:cubicBezTo>
                    <a:pt x="628" y="69"/>
                    <a:pt x="526" y="60"/>
                    <a:pt x="424" y="41"/>
                  </a:cubicBezTo>
                  <a:cubicBezTo>
                    <a:pt x="385" y="106"/>
                    <a:pt x="358" y="173"/>
                    <a:pt x="318" y="239"/>
                  </a:cubicBezTo>
                  <a:cubicBezTo>
                    <a:pt x="345" y="477"/>
                    <a:pt x="226" y="649"/>
                    <a:pt x="80" y="782"/>
                  </a:cubicBezTo>
                  <a:cubicBezTo>
                    <a:pt x="53" y="874"/>
                    <a:pt x="27" y="953"/>
                    <a:pt x="0" y="1047"/>
                  </a:cubicBezTo>
                  <a:cubicBezTo>
                    <a:pt x="583" y="450"/>
                    <a:pt x="782" y="305"/>
                    <a:pt x="927" y="265"/>
                  </a:cubicBezTo>
                  <a:cubicBezTo>
                    <a:pt x="967" y="265"/>
                    <a:pt x="1020" y="265"/>
                    <a:pt x="1059" y="305"/>
                  </a:cubicBezTo>
                  <a:cubicBezTo>
                    <a:pt x="1112" y="173"/>
                    <a:pt x="1165" y="80"/>
                    <a:pt x="1205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46"/>
            <p:cNvSpPr/>
            <p:nvPr/>
          </p:nvSpPr>
          <p:spPr>
            <a:xfrm>
              <a:off x="5906508" y="4186731"/>
              <a:ext cx="12233" cy="47486"/>
            </a:xfrm>
            <a:custGeom>
              <a:avLst/>
              <a:gdLst/>
              <a:ahLst/>
              <a:cxnLst/>
              <a:rect l="l" t="t" r="r" b="b"/>
              <a:pathLst>
                <a:path w="372" h="1444" extrusionOk="0">
                  <a:moveTo>
                    <a:pt x="371" y="1"/>
                  </a:moveTo>
                  <a:cubicBezTo>
                    <a:pt x="146" y="265"/>
                    <a:pt x="1" y="438"/>
                    <a:pt x="40" y="782"/>
                  </a:cubicBezTo>
                  <a:cubicBezTo>
                    <a:pt x="40" y="809"/>
                    <a:pt x="54" y="848"/>
                    <a:pt x="54" y="874"/>
                  </a:cubicBezTo>
                  <a:cubicBezTo>
                    <a:pt x="80" y="994"/>
                    <a:pt x="119" y="1126"/>
                    <a:pt x="172" y="1285"/>
                  </a:cubicBezTo>
                  <a:cubicBezTo>
                    <a:pt x="199" y="1338"/>
                    <a:pt x="212" y="1391"/>
                    <a:pt x="225" y="1444"/>
                  </a:cubicBezTo>
                  <a:cubicBezTo>
                    <a:pt x="265" y="1365"/>
                    <a:pt x="305" y="1285"/>
                    <a:pt x="345" y="1218"/>
                  </a:cubicBezTo>
                  <a:cubicBezTo>
                    <a:pt x="186" y="782"/>
                    <a:pt x="239" y="345"/>
                    <a:pt x="37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46"/>
            <p:cNvSpPr/>
            <p:nvPr/>
          </p:nvSpPr>
          <p:spPr>
            <a:xfrm>
              <a:off x="5910421" y="4267694"/>
              <a:ext cx="25716" cy="17889"/>
            </a:xfrm>
            <a:custGeom>
              <a:avLst/>
              <a:gdLst/>
              <a:ahLst/>
              <a:cxnLst/>
              <a:rect l="l" t="t" r="r" b="b"/>
              <a:pathLst>
                <a:path w="782" h="544" extrusionOk="0">
                  <a:moveTo>
                    <a:pt x="782" y="1"/>
                  </a:moveTo>
                  <a:cubicBezTo>
                    <a:pt x="636" y="67"/>
                    <a:pt x="490" y="133"/>
                    <a:pt x="332" y="212"/>
                  </a:cubicBezTo>
                  <a:cubicBezTo>
                    <a:pt x="212" y="371"/>
                    <a:pt x="106" y="477"/>
                    <a:pt x="0" y="544"/>
                  </a:cubicBezTo>
                  <a:lnTo>
                    <a:pt x="80" y="544"/>
                  </a:lnTo>
                  <a:cubicBezTo>
                    <a:pt x="291" y="371"/>
                    <a:pt x="503" y="226"/>
                    <a:pt x="702" y="120"/>
                  </a:cubicBezTo>
                  <a:cubicBezTo>
                    <a:pt x="729" y="80"/>
                    <a:pt x="755" y="54"/>
                    <a:pt x="782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46"/>
            <p:cNvSpPr/>
            <p:nvPr/>
          </p:nvSpPr>
          <p:spPr>
            <a:xfrm>
              <a:off x="5906048" y="4274666"/>
              <a:ext cx="15292" cy="10918"/>
            </a:xfrm>
            <a:custGeom>
              <a:avLst/>
              <a:gdLst/>
              <a:ahLst/>
              <a:cxnLst/>
              <a:rect l="l" t="t" r="r" b="b"/>
              <a:pathLst>
                <a:path w="465" h="332" extrusionOk="0">
                  <a:moveTo>
                    <a:pt x="465" y="0"/>
                  </a:moveTo>
                  <a:lnTo>
                    <a:pt x="465" y="0"/>
                  </a:lnTo>
                  <a:cubicBezTo>
                    <a:pt x="306" y="80"/>
                    <a:pt x="160" y="173"/>
                    <a:pt x="1" y="292"/>
                  </a:cubicBezTo>
                  <a:cubicBezTo>
                    <a:pt x="41" y="305"/>
                    <a:pt x="94" y="318"/>
                    <a:pt x="133" y="332"/>
                  </a:cubicBezTo>
                  <a:cubicBezTo>
                    <a:pt x="239" y="265"/>
                    <a:pt x="345" y="159"/>
                    <a:pt x="465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46"/>
            <p:cNvSpPr/>
            <p:nvPr/>
          </p:nvSpPr>
          <p:spPr>
            <a:xfrm>
              <a:off x="6036208" y="4299494"/>
              <a:ext cx="9635" cy="12200"/>
            </a:xfrm>
            <a:custGeom>
              <a:avLst/>
              <a:gdLst/>
              <a:ahLst/>
              <a:cxnLst/>
              <a:rect l="l" t="t" r="r" b="b"/>
              <a:pathLst>
                <a:path w="293" h="371" extrusionOk="0">
                  <a:moveTo>
                    <a:pt x="1" y="0"/>
                  </a:moveTo>
                  <a:cubicBezTo>
                    <a:pt x="1" y="119"/>
                    <a:pt x="14" y="251"/>
                    <a:pt x="27" y="371"/>
                  </a:cubicBezTo>
                  <a:cubicBezTo>
                    <a:pt x="40" y="357"/>
                    <a:pt x="54" y="331"/>
                    <a:pt x="67" y="318"/>
                  </a:cubicBezTo>
                  <a:cubicBezTo>
                    <a:pt x="146" y="225"/>
                    <a:pt x="292" y="133"/>
                    <a:pt x="292" y="133"/>
                  </a:cubicBezTo>
                  <a:cubicBezTo>
                    <a:pt x="292" y="133"/>
                    <a:pt x="107" y="92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46"/>
            <p:cNvSpPr/>
            <p:nvPr/>
          </p:nvSpPr>
          <p:spPr>
            <a:xfrm>
              <a:off x="6017923" y="4269865"/>
              <a:ext cx="33115" cy="28347"/>
            </a:xfrm>
            <a:custGeom>
              <a:avLst/>
              <a:gdLst/>
              <a:ahLst/>
              <a:cxnLst/>
              <a:rect l="l" t="t" r="r" b="b"/>
              <a:pathLst>
                <a:path w="1007" h="862" extrusionOk="0">
                  <a:moveTo>
                    <a:pt x="422" y="0"/>
                  </a:moveTo>
                  <a:cubicBezTo>
                    <a:pt x="283" y="0"/>
                    <a:pt x="137" y="18"/>
                    <a:pt x="1" y="67"/>
                  </a:cubicBezTo>
                  <a:cubicBezTo>
                    <a:pt x="266" y="67"/>
                    <a:pt x="464" y="160"/>
                    <a:pt x="464" y="160"/>
                  </a:cubicBezTo>
                  <a:cubicBezTo>
                    <a:pt x="490" y="293"/>
                    <a:pt x="504" y="438"/>
                    <a:pt x="517" y="584"/>
                  </a:cubicBezTo>
                  <a:cubicBezTo>
                    <a:pt x="539" y="568"/>
                    <a:pt x="565" y="561"/>
                    <a:pt x="594" y="561"/>
                  </a:cubicBezTo>
                  <a:cubicBezTo>
                    <a:pt x="733" y="561"/>
                    <a:pt x="927" y="729"/>
                    <a:pt x="993" y="861"/>
                  </a:cubicBezTo>
                  <a:lnTo>
                    <a:pt x="1007" y="835"/>
                  </a:lnTo>
                  <a:cubicBezTo>
                    <a:pt x="980" y="584"/>
                    <a:pt x="954" y="319"/>
                    <a:pt x="927" y="67"/>
                  </a:cubicBezTo>
                  <a:cubicBezTo>
                    <a:pt x="803" y="36"/>
                    <a:pt x="619" y="0"/>
                    <a:pt x="422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46"/>
            <p:cNvSpPr/>
            <p:nvPr/>
          </p:nvSpPr>
          <p:spPr>
            <a:xfrm>
              <a:off x="6004440" y="4477075"/>
              <a:ext cx="6117" cy="12233"/>
            </a:xfrm>
            <a:custGeom>
              <a:avLst/>
              <a:gdLst/>
              <a:ahLst/>
              <a:cxnLst/>
              <a:rect l="l" t="t" r="r" b="b"/>
              <a:pathLst>
                <a:path w="186" h="372" extrusionOk="0">
                  <a:moveTo>
                    <a:pt x="146" y="0"/>
                  </a:moveTo>
                  <a:cubicBezTo>
                    <a:pt x="93" y="133"/>
                    <a:pt x="53" y="251"/>
                    <a:pt x="0" y="371"/>
                  </a:cubicBezTo>
                  <a:cubicBezTo>
                    <a:pt x="67" y="265"/>
                    <a:pt x="120" y="159"/>
                    <a:pt x="185" y="40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46"/>
            <p:cNvSpPr/>
            <p:nvPr/>
          </p:nvSpPr>
          <p:spPr>
            <a:xfrm>
              <a:off x="6037523" y="4309919"/>
              <a:ext cx="13943" cy="46171"/>
            </a:xfrm>
            <a:custGeom>
              <a:avLst/>
              <a:gdLst/>
              <a:ahLst/>
              <a:cxnLst/>
              <a:rect l="l" t="t" r="r" b="b"/>
              <a:pathLst>
                <a:path w="424" h="1404" extrusionOk="0">
                  <a:moveTo>
                    <a:pt x="411" y="1"/>
                  </a:moveTo>
                  <a:cubicBezTo>
                    <a:pt x="411" y="1"/>
                    <a:pt x="411" y="1"/>
                    <a:pt x="411" y="1"/>
                  </a:cubicBezTo>
                  <a:lnTo>
                    <a:pt x="411" y="1"/>
                  </a:lnTo>
                  <a:cubicBezTo>
                    <a:pt x="411" y="1"/>
                    <a:pt x="411" y="1"/>
                    <a:pt x="411" y="1"/>
                  </a:cubicBezTo>
                  <a:close/>
                  <a:moveTo>
                    <a:pt x="411" y="1"/>
                  </a:moveTo>
                  <a:lnTo>
                    <a:pt x="411" y="1"/>
                  </a:lnTo>
                  <a:cubicBezTo>
                    <a:pt x="411" y="13"/>
                    <a:pt x="418" y="269"/>
                    <a:pt x="173" y="425"/>
                  </a:cubicBezTo>
                  <a:cubicBezTo>
                    <a:pt x="139" y="444"/>
                    <a:pt x="106" y="454"/>
                    <a:pt x="76" y="454"/>
                  </a:cubicBezTo>
                  <a:cubicBezTo>
                    <a:pt x="47" y="454"/>
                    <a:pt x="20" y="444"/>
                    <a:pt x="0" y="425"/>
                  </a:cubicBezTo>
                  <a:lnTo>
                    <a:pt x="0" y="875"/>
                  </a:lnTo>
                  <a:cubicBezTo>
                    <a:pt x="132" y="1020"/>
                    <a:pt x="265" y="1205"/>
                    <a:pt x="358" y="1404"/>
                  </a:cubicBezTo>
                  <a:cubicBezTo>
                    <a:pt x="397" y="1033"/>
                    <a:pt x="424" y="649"/>
                    <a:pt x="424" y="252"/>
                  </a:cubicBezTo>
                  <a:lnTo>
                    <a:pt x="424" y="14"/>
                  </a:lnTo>
                  <a:cubicBezTo>
                    <a:pt x="412" y="14"/>
                    <a:pt x="411" y="4"/>
                    <a:pt x="41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46"/>
            <p:cNvSpPr/>
            <p:nvPr/>
          </p:nvSpPr>
          <p:spPr>
            <a:xfrm>
              <a:off x="6014010" y="4386081"/>
              <a:ext cx="29202" cy="80568"/>
            </a:xfrm>
            <a:custGeom>
              <a:avLst/>
              <a:gdLst/>
              <a:ahLst/>
              <a:cxnLst/>
              <a:rect l="l" t="t" r="r" b="b"/>
              <a:pathLst>
                <a:path w="888" h="2450" extrusionOk="0">
                  <a:moveTo>
                    <a:pt x="596" y="1"/>
                  </a:moveTo>
                  <a:cubicBezTo>
                    <a:pt x="556" y="318"/>
                    <a:pt x="503" y="623"/>
                    <a:pt x="438" y="914"/>
                  </a:cubicBezTo>
                  <a:cubicBezTo>
                    <a:pt x="491" y="954"/>
                    <a:pt x="544" y="1007"/>
                    <a:pt x="556" y="1073"/>
                  </a:cubicBezTo>
                  <a:cubicBezTo>
                    <a:pt x="596" y="1179"/>
                    <a:pt x="544" y="1298"/>
                    <a:pt x="450" y="1351"/>
                  </a:cubicBezTo>
                  <a:cubicBezTo>
                    <a:pt x="411" y="1365"/>
                    <a:pt x="371" y="1377"/>
                    <a:pt x="318" y="1377"/>
                  </a:cubicBezTo>
                  <a:cubicBezTo>
                    <a:pt x="279" y="1523"/>
                    <a:pt x="239" y="1682"/>
                    <a:pt x="199" y="1827"/>
                  </a:cubicBezTo>
                  <a:cubicBezTo>
                    <a:pt x="291" y="1907"/>
                    <a:pt x="226" y="2065"/>
                    <a:pt x="80" y="2185"/>
                  </a:cubicBezTo>
                  <a:cubicBezTo>
                    <a:pt x="53" y="2265"/>
                    <a:pt x="27" y="2330"/>
                    <a:pt x="0" y="2397"/>
                  </a:cubicBezTo>
                  <a:cubicBezTo>
                    <a:pt x="27" y="2410"/>
                    <a:pt x="53" y="2423"/>
                    <a:pt x="80" y="2450"/>
                  </a:cubicBezTo>
                  <a:cubicBezTo>
                    <a:pt x="358" y="1907"/>
                    <a:pt x="570" y="1338"/>
                    <a:pt x="742" y="742"/>
                  </a:cubicBezTo>
                  <a:lnTo>
                    <a:pt x="742" y="729"/>
                  </a:lnTo>
                  <a:cubicBezTo>
                    <a:pt x="702" y="650"/>
                    <a:pt x="662" y="530"/>
                    <a:pt x="742" y="451"/>
                  </a:cubicBezTo>
                  <a:cubicBezTo>
                    <a:pt x="768" y="424"/>
                    <a:pt x="794" y="412"/>
                    <a:pt x="835" y="412"/>
                  </a:cubicBezTo>
                  <a:cubicBezTo>
                    <a:pt x="861" y="332"/>
                    <a:pt x="874" y="265"/>
                    <a:pt x="888" y="186"/>
                  </a:cubicBezTo>
                  <a:cubicBezTo>
                    <a:pt x="782" y="133"/>
                    <a:pt x="689" y="67"/>
                    <a:pt x="59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46"/>
            <p:cNvSpPr/>
            <p:nvPr/>
          </p:nvSpPr>
          <p:spPr>
            <a:xfrm>
              <a:off x="6035353" y="4357372"/>
              <a:ext cx="12628" cy="22230"/>
            </a:xfrm>
            <a:custGeom>
              <a:avLst/>
              <a:gdLst/>
              <a:ahLst/>
              <a:cxnLst/>
              <a:rect l="l" t="t" r="r" b="b"/>
              <a:pathLst>
                <a:path w="384" h="676" extrusionOk="0">
                  <a:moveTo>
                    <a:pt x="40" y="0"/>
                  </a:moveTo>
                  <a:cubicBezTo>
                    <a:pt x="27" y="146"/>
                    <a:pt x="27" y="279"/>
                    <a:pt x="0" y="424"/>
                  </a:cubicBezTo>
                  <a:cubicBezTo>
                    <a:pt x="80" y="477"/>
                    <a:pt x="186" y="556"/>
                    <a:pt x="318" y="676"/>
                  </a:cubicBezTo>
                  <a:cubicBezTo>
                    <a:pt x="345" y="556"/>
                    <a:pt x="357" y="450"/>
                    <a:pt x="384" y="332"/>
                  </a:cubicBezTo>
                  <a:cubicBezTo>
                    <a:pt x="251" y="212"/>
                    <a:pt x="133" y="93"/>
                    <a:pt x="4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46"/>
            <p:cNvSpPr/>
            <p:nvPr/>
          </p:nvSpPr>
          <p:spPr>
            <a:xfrm>
              <a:off x="5956987" y="4258585"/>
              <a:ext cx="33115" cy="37456"/>
            </a:xfrm>
            <a:custGeom>
              <a:avLst/>
              <a:gdLst/>
              <a:ahLst/>
              <a:cxnLst/>
              <a:rect l="l" t="t" r="r" b="b"/>
              <a:pathLst>
                <a:path w="1007" h="1139" extrusionOk="0">
                  <a:moveTo>
                    <a:pt x="46" y="93"/>
                  </a:moveTo>
                  <a:lnTo>
                    <a:pt x="46" y="93"/>
                  </a:lnTo>
                  <a:cubicBezTo>
                    <a:pt x="36" y="94"/>
                    <a:pt x="18" y="97"/>
                    <a:pt x="1" y="106"/>
                  </a:cubicBezTo>
                  <a:cubicBezTo>
                    <a:pt x="16" y="101"/>
                    <a:pt x="31" y="97"/>
                    <a:pt x="46" y="93"/>
                  </a:cubicBezTo>
                  <a:close/>
                  <a:moveTo>
                    <a:pt x="425" y="0"/>
                  </a:moveTo>
                  <a:cubicBezTo>
                    <a:pt x="425" y="0"/>
                    <a:pt x="283" y="24"/>
                    <a:pt x="46" y="93"/>
                  </a:cubicBezTo>
                  <a:lnTo>
                    <a:pt x="46" y="93"/>
                  </a:lnTo>
                  <a:cubicBezTo>
                    <a:pt x="51" y="92"/>
                    <a:pt x="54" y="92"/>
                    <a:pt x="54" y="92"/>
                  </a:cubicBezTo>
                  <a:cubicBezTo>
                    <a:pt x="54" y="92"/>
                    <a:pt x="199" y="489"/>
                    <a:pt x="398" y="794"/>
                  </a:cubicBezTo>
                  <a:cubicBezTo>
                    <a:pt x="570" y="821"/>
                    <a:pt x="728" y="966"/>
                    <a:pt x="781" y="1138"/>
                  </a:cubicBezTo>
                  <a:cubicBezTo>
                    <a:pt x="861" y="1138"/>
                    <a:pt x="927" y="1086"/>
                    <a:pt x="1007" y="966"/>
                  </a:cubicBezTo>
                  <a:cubicBezTo>
                    <a:pt x="702" y="741"/>
                    <a:pt x="425" y="0"/>
                    <a:pt x="425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46"/>
            <p:cNvSpPr/>
            <p:nvPr/>
          </p:nvSpPr>
          <p:spPr>
            <a:xfrm>
              <a:off x="5928705" y="4428734"/>
              <a:ext cx="26604" cy="9602"/>
            </a:xfrm>
            <a:custGeom>
              <a:avLst/>
              <a:gdLst/>
              <a:ahLst/>
              <a:cxnLst/>
              <a:rect l="l" t="t" r="r" b="b"/>
              <a:pathLst>
                <a:path w="809" h="292" extrusionOk="0">
                  <a:moveTo>
                    <a:pt x="768" y="1"/>
                  </a:moveTo>
                  <a:cubicBezTo>
                    <a:pt x="530" y="68"/>
                    <a:pt x="279" y="200"/>
                    <a:pt x="0" y="292"/>
                  </a:cubicBezTo>
                  <a:cubicBezTo>
                    <a:pt x="305" y="239"/>
                    <a:pt x="570" y="120"/>
                    <a:pt x="808" y="27"/>
                  </a:cubicBezTo>
                  <a:cubicBezTo>
                    <a:pt x="794" y="15"/>
                    <a:pt x="782" y="15"/>
                    <a:pt x="7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46"/>
            <p:cNvSpPr/>
            <p:nvPr/>
          </p:nvSpPr>
          <p:spPr>
            <a:xfrm>
              <a:off x="5928705" y="4261610"/>
              <a:ext cx="41402" cy="35286"/>
            </a:xfrm>
            <a:custGeom>
              <a:avLst/>
              <a:gdLst/>
              <a:ahLst/>
              <a:cxnLst/>
              <a:rect l="l" t="t" r="r" b="b"/>
              <a:pathLst>
                <a:path w="1259" h="1073" extrusionOk="0">
                  <a:moveTo>
                    <a:pt x="914" y="0"/>
                  </a:moveTo>
                  <a:cubicBezTo>
                    <a:pt x="914" y="0"/>
                    <a:pt x="887" y="0"/>
                    <a:pt x="861" y="14"/>
                  </a:cubicBezTo>
                  <a:cubicBezTo>
                    <a:pt x="662" y="67"/>
                    <a:pt x="411" y="159"/>
                    <a:pt x="146" y="305"/>
                  </a:cubicBezTo>
                  <a:cubicBezTo>
                    <a:pt x="106" y="371"/>
                    <a:pt x="53" y="438"/>
                    <a:pt x="0" y="477"/>
                  </a:cubicBezTo>
                  <a:cubicBezTo>
                    <a:pt x="82" y="444"/>
                    <a:pt x="169" y="421"/>
                    <a:pt x="255" y="421"/>
                  </a:cubicBezTo>
                  <a:cubicBezTo>
                    <a:pt x="308" y="421"/>
                    <a:pt x="360" y="430"/>
                    <a:pt x="411" y="450"/>
                  </a:cubicBezTo>
                  <a:cubicBezTo>
                    <a:pt x="649" y="530"/>
                    <a:pt x="782" y="821"/>
                    <a:pt x="715" y="1073"/>
                  </a:cubicBezTo>
                  <a:cubicBezTo>
                    <a:pt x="792" y="894"/>
                    <a:pt x="992" y="702"/>
                    <a:pt x="1209" y="702"/>
                  </a:cubicBezTo>
                  <a:cubicBezTo>
                    <a:pt x="1217" y="702"/>
                    <a:pt x="1224" y="702"/>
                    <a:pt x="1232" y="702"/>
                  </a:cubicBezTo>
                  <a:lnTo>
                    <a:pt x="1258" y="702"/>
                  </a:lnTo>
                  <a:cubicBezTo>
                    <a:pt x="1059" y="397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46"/>
            <p:cNvSpPr/>
            <p:nvPr/>
          </p:nvSpPr>
          <p:spPr>
            <a:xfrm>
              <a:off x="6006183" y="4457936"/>
              <a:ext cx="10457" cy="6972"/>
            </a:xfrm>
            <a:custGeom>
              <a:avLst/>
              <a:gdLst/>
              <a:ahLst/>
              <a:cxnLst/>
              <a:rect l="l" t="t" r="r" b="b"/>
              <a:pathLst>
                <a:path w="318" h="212" extrusionOk="0">
                  <a:moveTo>
                    <a:pt x="318" y="0"/>
                  </a:moveTo>
                  <a:cubicBezTo>
                    <a:pt x="238" y="66"/>
                    <a:pt x="120" y="132"/>
                    <a:pt x="0" y="172"/>
                  </a:cubicBezTo>
                  <a:cubicBezTo>
                    <a:pt x="0" y="172"/>
                    <a:pt x="11" y="170"/>
                    <a:pt x="31" y="170"/>
                  </a:cubicBezTo>
                  <a:cubicBezTo>
                    <a:pt x="72" y="170"/>
                    <a:pt x="149" y="176"/>
                    <a:pt x="238" y="212"/>
                  </a:cubicBezTo>
                  <a:cubicBezTo>
                    <a:pt x="265" y="145"/>
                    <a:pt x="291" y="80"/>
                    <a:pt x="318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46"/>
            <p:cNvSpPr/>
            <p:nvPr/>
          </p:nvSpPr>
          <p:spPr>
            <a:xfrm>
              <a:off x="5983986" y="451926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46"/>
            <p:cNvSpPr/>
            <p:nvPr/>
          </p:nvSpPr>
          <p:spPr>
            <a:xfrm>
              <a:off x="5979645" y="4455305"/>
              <a:ext cx="29629" cy="53570"/>
            </a:xfrm>
            <a:custGeom>
              <a:avLst/>
              <a:gdLst/>
              <a:ahLst/>
              <a:cxnLst/>
              <a:rect l="l" t="t" r="r" b="b"/>
              <a:pathLst>
                <a:path w="901" h="1629" extrusionOk="0">
                  <a:moveTo>
                    <a:pt x="172" y="1"/>
                  </a:moveTo>
                  <a:cubicBezTo>
                    <a:pt x="106" y="252"/>
                    <a:pt x="27" y="516"/>
                    <a:pt x="13" y="768"/>
                  </a:cubicBezTo>
                  <a:cubicBezTo>
                    <a:pt x="0" y="1046"/>
                    <a:pt x="39" y="1351"/>
                    <a:pt x="80" y="1628"/>
                  </a:cubicBezTo>
                  <a:cubicBezTo>
                    <a:pt x="92" y="1589"/>
                    <a:pt x="119" y="1563"/>
                    <a:pt x="159" y="1522"/>
                  </a:cubicBezTo>
                  <a:cubicBezTo>
                    <a:pt x="204" y="1485"/>
                    <a:pt x="261" y="1469"/>
                    <a:pt x="319" y="1469"/>
                  </a:cubicBezTo>
                  <a:cubicBezTo>
                    <a:pt x="364" y="1469"/>
                    <a:pt x="410" y="1479"/>
                    <a:pt x="450" y="1496"/>
                  </a:cubicBezTo>
                  <a:cubicBezTo>
                    <a:pt x="463" y="1483"/>
                    <a:pt x="477" y="1457"/>
                    <a:pt x="489" y="1443"/>
                  </a:cubicBezTo>
                  <a:cubicBezTo>
                    <a:pt x="477" y="1363"/>
                    <a:pt x="503" y="1284"/>
                    <a:pt x="556" y="1231"/>
                  </a:cubicBezTo>
                  <a:cubicBezTo>
                    <a:pt x="583" y="1192"/>
                    <a:pt x="622" y="1178"/>
                    <a:pt x="675" y="1165"/>
                  </a:cubicBezTo>
                  <a:cubicBezTo>
                    <a:pt x="701" y="1125"/>
                    <a:pt x="728" y="1072"/>
                    <a:pt x="754" y="1033"/>
                  </a:cubicBezTo>
                  <a:cubicBezTo>
                    <a:pt x="807" y="913"/>
                    <a:pt x="847" y="795"/>
                    <a:pt x="900" y="662"/>
                  </a:cubicBezTo>
                  <a:lnTo>
                    <a:pt x="715" y="451"/>
                  </a:lnTo>
                  <a:lnTo>
                    <a:pt x="715" y="451"/>
                  </a:lnTo>
                  <a:cubicBezTo>
                    <a:pt x="715" y="451"/>
                    <a:pt x="728" y="715"/>
                    <a:pt x="477" y="860"/>
                  </a:cubicBezTo>
                  <a:cubicBezTo>
                    <a:pt x="440" y="883"/>
                    <a:pt x="406" y="894"/>
                    <a:pt x="374" y="894"/>
                  </a:cubicBezTo>
                  <a:cubicBezTo>
                    <a:pt x="225" y="894"/>
                    <a:pt x="155" y="658"/>
                    <a:pt x="331" y="451"/>
                  </a:cubicBezTo>
                  <a:cubicBezTo>
                    <a:pt x="410" y="345"/>
                    <a:pt x="556" y="252"/>
                    <a:pt x="556" y="252"/>
                  </a:cubicBezTo>
                  <a:cubicBezTo>
                    <a:pt x="556" y="252"/>
                    <a:pt x="238" y="186"/>
                    <a:pt x="172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46"/>
            <p:cNvSpPr/>
            <p:nvPr/>
          </p:nvSpPr>
          <p:spPr>
            <a:xfrm>
              <a:off x="5865138" y="4358227"/>
              <a:ext cx="21375" cy="17034"/>
            </a:xfrm>
            <a:custGeom>
              <a:avLst/>
              <a:gdLst/>
              <a:ahLst/>
              <a:cxnLst/>
              <a:rect l="l" t="t" r="r" b="b"/>
              <a:pathLst>
                <a:path w="650" h="518" extrusionOk="0">
                  <a:moveTo>
                    <a:pt x="133" y="1"/>
                  </a:moveTo>
                  <a:cubicBezTo>
                    <a:pt x="67" y="173"/>
                    <a:pt x="27" y="345"/>
                    <a:pt x="1" y="517"/>
                  </a:cubicBezTo>
                  <a:cubicBezTo>
                    <a:pt x="200" y="398"/>
                    <a:pt x="424" y="332"/>
                    <a:pt x="650" y="318"/>
                  </a:cubicBezTo>
                  <a:cubicBezTo>
                    <a:pt x="451" y="265"/>
                    <a:pt x="265" y="159"/>
                    <a:pt x="13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46"/>
            <p:cNvSpPr/>
            <p:nvPr/>
          </p:nvSpPr>
          <p:spPr>
            <a:xfrm>
              <a:off x="5864283" y="4272035"/>
              <a:ext cx="173271" cy="186326"/>
            </a:xfrm>
            <a:custGeom>
              <a:avLst/>
              <a:gdLst/>
              <a:ahLst/>
              <a:cxnLst/>
              <a:rect l="l" t="t" r="r" b="b"/>
              <a:pathLst>
                <a:path w="5269" h="5666" extrusionOk="0">
                  <a:moveTo>
                    <a:pt x="4437" y="928"/>
                  </a:moveTo>
                  <a:cubicBezTo>
                    <a:pt x="4508" y="928"/>
                    <a:pt x="4583" y="936"/>
                    <a:pt x="4659" y="954"/>
                  </a:cubicBezTo>
                  <a:cubicBezTo>
                    <a:pt x="4765" y="980"/>
                    <a:pt x="4844" y="1021"/>
                    <a:pt x="4897" y="1060"/>
                  </a:cubicBezTo>
                  <a:cubicBezTo>
                    <a:pt x="5044" y="1153"/>
                    <a:pt x="5056" y="1285"/>
                    <a:pt x="5030" y="1377"/>
                  </a:cubicBezTo>
                  <a:cubicBezTo>
                    <a:pt x="5030" y="1404"/>
                    <a:pt x="5030" y="1418"/>
                    <a:pt x="5017" y="1430"/>
                  </a:cubicBezTo>
                  <a:cubicBezTo>
                    <a:pt x="4991" y="1497"/>
                    <a:pt x="4885" y="1536"/>
                    <a:pt x="4739" y="1536"/>
                  </a:cubicBezTo>
                  <a:cubicBezTo>
                    <a:pt x="4500" y="1536"/>
                    <a:pt x="4183" y="1457"/>
                    <a:pt x="3879" y="1192"/>
                  </a:cubicBezTo>
                  <a:cubicBezTo>
                    <a:pt x="3826" y="1153"/>
                    <a:pt x="3839" y="1086"/>
                    <a:pt x="3879" y="1074"/>
                  </a:cubicBezTo>
                  <a:cubicBezTo>
                    <a:pt x="4001" y="1013"/>
                    <a:pt x="4201" y="928"/>
                    <a:pt x="4437" y="928"/>
                  </a:cubicBezTo>
                  <a:close/>
                  <a:moveTo>
                    <a:pt x="3836" y="1607"/>
                  </a:moveTo>
                  <a:cubicBezTo>
                    <a:pt x="3859" y="1607"/>
                    <a:pt x="3882" y="1610"/>
                    <a:pt x="3905" y="1616"/>
                  </a:cubicBezTo>
                  <a:cubicBezTo>
                    <a:pt x="4038" y="1642"/>
                    <a:pt x="4144" y="1801"/>
                    <a:pt x="4103" y="1947"/>
                  </a:cubicBezTo>
                  <a:cubicBezTo>
                    <a:pt x="4139" y="1841"/>
                    <a:pt x="4235" y="1757"/>
                    <a:pt x="4340" y="1757"/>
                  </a:cubicBezTo>
                  <a:cubicBezTo>
                    <a:pt x="4354" y="1757"/>
                    <a:pt x="4368" y="1759"/>
                    <a:pt x="4382" y="1762"/>
                  </a:cubicBezTo>
                  <a:cubicBezTo>
                    <a:pt x="4500" y="1775"/>
                    <a:pt x="4594" y="1894"/>
                    <a:pt x="4594" y="2013"/>
                  </a:cubicBezTo>
                  <a:cubicBezTo>
                    <a:pt x="4580" y="2132"/>
                    <a:pt x="4474" y="2238"/>
                    <a:pt x="4355" y="2238"/>
                  </a:cubicBezTo>
                  <a:cubicBezTo>
                    <a:pt x="4541" y="2251"/>
                    <a:pt x="4699" y="2450"/>
                    <a:pt x="4659" y="2635"/>
                  </a:cubicBezTo>
                  <a:cubicBezTo>
                    <a:pt x="4637" y="2793"/>
                    <a:pt x="4481" y="2912"/>
                    <a:pt x="4321" y="2912"/>
                  </a:cubicBezTo>
                  <a:cubicBezTo>
                    <a:pt x="4292" y="2912"/>
                    <a:pt x="4264" y="2908"/>
                    <a:pt x="4236" y="2900"/>
                  </a:cubicBezTo>
                  <a:cubicBezTo>
                    <a:pt x="4077" y="2847"/>
                    <a:pt x="3971" y="2662"/>
                    <a:pt x="4011" y="2503"/>
                  </a:cubicBezTo>
                  <a:lnTo>
                    <a:pt x="4011" y="2503"/>
                  </a:lnTo>
                  <a:cubicBezTo>
                    <a:pt x="3958" y="2622"/>
                    <a:pt x="3826" y="2768"/>
                    <a:pt x="3680" y="2768"/>
                  </a:cubicBezTo>
                  <a:cubicBezTo>
                    <a:pt x="3508" y="2768"/>
                    <a:pt x="3362" y="2595"/>
                    <a:pt x="3376" y="2424"/>
                  </a:cubicBezTo>
                  <a:cubicBezTo>
                    <a:pt x="3388" y="2277"/>
                    <a:pt x="3545" y="2142"/>
                    <a:pt x="3694" y="2142"/>
                  </a:cubicBezTo>
                  <a:cubicBezTo>
                    <a:pt x="3707" y="2142"/>
                    <a:pt x="3720" y="2143"/>
                    <a:pt x="3733" y="2145"/>
                  </a:cubicBezTo>
                  <a:cubicBezTo>
                    <a:pt x="3600" y="2106"/>
                    <a:pt x="3521" y="1933"/>
                    <a:pt x="3561" y="1801"/>
                  </a:cubicBezTo>
                  <a:cubicBezTo>
                    <a:pt x="3594" y="1690"/>
                    <a:pt x="3712" y="1607"/>
                    <a:pt x="3836" y="1607"/>
                  </a:cubicBezTo>
                  <a:close/>
                  <a:moveTo>
                    <a:pt x="3588" y="3032"/>
                  </a:moveTo>
                  <a:cubicBezTo>
                    <a:pt x="3759" y="3032"/>
                    <a:pt x="3944" y="3045"/>
                    <a:pt x="4130" y="3098"/>
                  </a:cubicBezTo>
                  <a:cubicBezTo>
                    <a:pt x="4144" y="3098"/>
                    <a:pt x="4144" y="3098"/>
                    <a:pt x="4144" y="3112"/>
                  </a:cubicBezTo>
                  <a:cubicBezTo>
                    <a:pt x="4355" y="3165"/>
                    <a:pt x="4567" y="3257"/>
                    <a:pt x="4805" y="3416"/>
                  </a:cubicBezTo>
                  <a:cubicBezTo>
                    <a:pt x="4805" y="3416"/>
                    <a:pt x="4792" y="3416"/>
                    <a:pt x="4792" y="3430"/>
                  </a:cubicBezTo>
                  <a:cubicBezTo>
                    <a:pt x="4739" y="3469"/>
                    <a:pt x="4527" y="3668"/>
                    <a:pt x="4196" y="3813"/>
                  </a:cubicBezTo>
                  <a:cubicBezTo>
                    <a:pt x="4183" y="3813"/>
                    <a:pt x="4183" y="3813"/>
                    <a:pt x="4170" y="3827"/>
                  </a:cubicBezTo>
                  <a:cubicBezTo>
                    <a:pt x="4011" y="3880"/>
                    <a:pt x="3839" y="3932"/>
                    <a:pt x="3641" y="3945"/>
                  </a:cubicBezTo>
                  <a:lnTo>
                    <a:pt x="3600" y="3945"/>
                  </a:lnTo>
                  <a:cubicBezTo>
                    <a:pt x="3256" y="3945"/>
                    <a:pt x="2873" y="3839"/>
                    <a:pt x="2489" y="3482"/>
                  </a:cubicBezTo>
                  <a:cubicBezTo>
                    <a:pt x="2489" y="3482"/>
                    <a:pt x="2926" y="3072"/>
                    <a:pt x="3588" y="3032"/>
                  </a:cubicBezTo>
                  <a:close/>
                  <a:moveTo>
                    <a:pt x="4673" y="1"/>
                  </a:moveTo>
                  <a:cubicBezTo>
                    <a:pt x="4567" y="41"/>
                    <a:pt x="4461" y="107"/>
                    <a:pt x="4382" y="200"/>
                  </a:cubicBezTo>
                  <a:cubicBezTo>
                    <a:pt x="4435" y="174"/>
                    <a:pt x="4488" y="160"/>
                    <a:pt x="4527" y="160"/>
                  </a:cubicBezTo>
                  <a:cubicBezTo>
                    <a:pt x="4537" y="159"/>
                    <a:pt x="4547" y="159"/>
                    <a:pt x="4557" y="159"/>
                  </a:cubicBezTo>
                  <a:cubicBezTo>
                    <a:pt x="4722" y="159"/>
                    <a:pt x="4807" y="257"/>
                    <a:pt x="4832" y="332"/>
                  </a:cubicBezTo>
                  <a:cubicBezTo>
                    <a:pt x="4844" y="332"/>
                    <a:pt x="4844" y="345"/>
                    <a:pt x="4844" y="345"/>
                  </a:cubicBezTo>
                  <a:cubicBezTo>
                    <a:pt x="4844" y="359"/>
                    <a:pt x="4858" y="372"/>
                    <a:pt x="4858" y="385"/>
                  </a:cubicBezTo>
                  <a:cubicBezTo>
                    <a:pt x="4871" y="451"/>
                    <a:pt x="4818" y="544"/>
                    <a:pt x="4699" y="636"/>
                  </a:cubicBezTo>
                  <a:cubicBezTo>
                    <a:pt x="4530" y="770"/>
                    <a:pt x="4251" y="892"/>
                    <a:pt x="3901" y="892"/>
                  </a:cubicBezTo>
                  <a:cubicBezTo>
                    <a:pt x="3868" y="892"/>
                    <a:pt x="3834" y="891"/>
                    <a:pt x="3799" y="888"/>
                  </a:cubicBezTo>
                  <a:cubicBezTo>
                    <a:pt x="3746" y="888"/>
                    <a:pt x="3706" y="835"/>
                    <a:pt x="3733" y="795"/>
                  </a:cubicBezTo>
                  <a:cubicBezTo>
                    <a:pt x="3759" y="742"/>
                    <a:pt x="3799" y="663"/>
                    <a:pt x="3852" y="583"/>
                  </a:cubicBezTo>
                  <a:cubicBezTo>
                    <a:pt x="3839" y="583"/>
                    <a:pt x="3826" y="571"/>
                    <a:pt x="3826" y="557"/>
                  </a:cubicBezTo>
                  <a:cubicBezTo>
                    <a:pt x="3746" y="677"/>
                    <a:pt x="3680" y="729"/>
                    <a:pt x="3600" y="729"/>
                  </a:cubicBezTo>
                  <a:cubicBezTo>
                    <a:pt x="3627" y="782"/>
                    <a:pt x="3627" y="862"/>
                    <a:pt x="3614" y="927"/>
                  </a:cubicBezTo>
                  <a:cubicBezTo>
                    <a:pt x="3579" y="1144"/>
                    <a:pt x="3369" y="1312"/>
                    <a:pt x="3151" y="1312"/>
                  </a:cubicBezTo>
                  <a:cubicBezTo>
                    <a:pt x="3115" y="1312"/>
                    <a:pt x="3080" y="1307"/>
                    <a:pt x="3044" y="1298"/>
                  </a:cubicBezTo>
                  <a:lnTo>
                    <a:pt x="3044" y="1298"/>
                  </a:lnTo>
                  <a:cubicBezTo>
                    <a:pt x="3244" y="1391"/>
                    <a:pt x="3349" y="1642"/>
                    <a:pt x="3270" y="1841"/>
                  </a:cubicBezTo>
                  <a:cubicBezTo>
                    <a:pt x="3206" y="2002"/>
                    <a:pt x="3028" y="2111"/>
                    <a:pt x="2857" y="2111"/>
                  </a:cubicBezTo>
                  <a:cubicBezTo>
                    <a:pt x="2817" y="2111"/>
                    <a:pt x="2778" y="2105"/>
                    <a:pt x="2741" y="2092"/>
                  </a:cubicBezTo>
                  <a:cubicBezTo>
                    <a:pt x="2541" y="2027"/>
                    <a:pt x="2409" y="1788"/>
                    <a:pt x="2462" y="1577"/>
                  </a:cubicBezTo>
                  <a:lnTo>
                    <a:pt x="2462" y="1577"/>
                  </a:lnTo>
                  <a:cubicBezTo>
                    <a:pt x="2416" y="1725"/>
                    <a:pt x="2261" y="1835"/>
                    <a:pt x="2108" y="1835"/>
                  </a:cubicBezTo>
                  <a:cubicBezTo>
                    <a:pt x="2084" y="1835"/>
                    <a:pt x="2061" y="1833"/>
                    <a:pt x="2039" y="1827"/>
                  </a:cubicBezTo>
                  <a:cubicBezTo>
                    <a:pt x="1853" y="1788"/>
                    <a:pt x="1721" y="1589"/>
                    <a:pt x="1747" y="1418"/>
                  </a:cubicBezTo>
                  <a:cubicBezTo>
                    <a:pt x="1773" y="1241"/>
                    <a:pt x="1943" y="1099"/>
                    <a:pt x="2109" y="1099"/>
                  </a:cubicBezTo>
                  <a:cubicBezTo>
                    <a:pt x="2117" y="1099"/>
                    <a:pt x="2124" y="1099"/>
                    <a:pt x="2132" y="1100"/>
                  </a:cubicBezTo>
                  <a:cubicBezTo>
                    <a:pt x="1853" y="1074"/>
                    <a:pt x="1641" y="756"/>
                    <a:pt x="1708" y="491"/>
                  </a:cubicBezTo>
                  <a:cubicBezTo>
                    <a:pt x="1721" y="425"/>
                    <a:pt x="1747" y="372"/>
                    <a:pt x="1788" y="319"/>
                  </a:cubicBezTo>
                  <a:lnTo>
                    <a:pt x="1788" y="319"/>
                  </a:lnTo>
                  <a:cubicBezTo>
                    <a:pt x="1682" y="385"/>
                    <a:pt x="1589" y="412"/>
                    <a:pt x="1483" y="412"/>
                  </a:cubicBezTo>
                  <a:cubicBezTo>
                    <a:pt x="1271" y="597"/>
                    <a:pt x="1073" y="809"/>
                    <a:pt x="900" y="1074"/>
                  </a:cubicBezTo>
                  <a:cubicBezTo>
                    <a:pt x="794" y="1245"/>
                    <a:pt x="702" y="1418"/>
                    <a:pt x="596" y="1589"/>
                  </a:cubicBezTo>
                  <a:cubicBezTo>
                    <a:pt x="623" y="1616"/>
                    <a:pt x="649" y="1629"/>
                    <a:pt x="676" y="1656"/>
                  </a:cubicBezTo>
                  <a:cubicBezTo>
                    <a:pt x="808" y="1801"/>
                    <a:pt x="888" y="2013"/>
                    <a:pt x="953" y="2198"/>
                  </a:cubicBezTo>
                  <a:cubicBezTo>
                    <a:pt x="927" y="1986"/>
                    <a:pt x="953" y="1762"/>
                    <a:pt x="1046" y="1563"/>
                  </a:cubicBezTo>
                  <a:cubicBezTo>
                    <a:pt x="1094" y="1457"/>
                    <a:pt x="1184" y="1361"/>
                    <a:pt x="1287" y="1361"/>
                  </a:cubicBezTo>
                  <a:cubicBezTo>
                    <a:pt x="1299" y="1361"/>
                    <a:pt x="1311" y="1362"/>
                    <a:pt x="1324" y="1365"/>
                  </a:cubicBezTo>
                  <a:cubicBezTo>
                    <a:pt x="1443" y="1391"/>
                    <a:pt x="1483" y="1510"/>
                    <a:pt x="1509" y="1616"/>
                  </a:cubicBezTo>
                  <a:cubicBezTo>
                    <a:pt x="1549" y="1907"/>
                    <a:pt x="1523" y="2212"/>
                    <a:pt x="1403" y="2489"/>
                  </a:cubicBezTo>
                  <a:cubicBezTo>
                    <a:pt x="1403" y="2489"/>
                    <a:pt x="1853" y="2252"/>
                    <a:pt x="2208" y="2252"/>
                  </a:cubicBezTo>
                  <a:cubicBezTo>
                    <a:pt x="2297" y="2252"/>
                    <a:pt x="2381" y="2267"/>
                    <a:pt x="2449" y="2304"/>
                  </a:cubicBezTo>
                  <a:cubicBezTo>
                    <a:pt x="2594" y="2383"/>
                    <a:pt x="2700" y="2516"/>
                    <a:pt x="2714" y="2675"/>
                  </a:cubicBezTo>
                  <a:cubicBezTo>
                    <a:pt x="2741" y="2874"/>
                    <a:pt x="2608" y="3085"/>
                    <a:pt x="2423" y="3165"/>
                  </a:cubicBezTo>
                  <a:cubicBezTo>
                    <a:pt x="2329" y="3216"/>
                    <a:pt x="2220" y="3239"/>
                    <a:pt x="2111" y="3239"/>
                  </a:cubicBezTo>
                  <a:cubicBezTo>
                    <a:pt x="2050" y="3239"/>
                    <a:pt x="1990" y="3232"/>
                    <a:pt x="1933" y="3218"/>
                  </a:cubicBezTo>
                  <a:cubicBezTo>
                    <a:pt x="1814" y="3204"/>
                    <a:pt x="1536" y="3191"/>
                    <a:pt x="1536" y="3191"/>
                  </a:cubicBezTo>
                  <a:lnTo>
                    <a:pt x="1536" y="3191"/>
                  </a:lnTo>
                  <a:cubicBezTo>
                    <a:pt x="1536" y="3191"/>
                    <a:pt x="1655" y="3482"/>
                    <a:pt x="1708" y="3575"/>
                  </a:cubicBezTo>
                  <a:cubicBezTo>
                    <a:pt x="1814" y="3747"/>
                    <a:pt x="1880" y="3919"/>
                    <a:pt x="1906" y="4118"/>
                  </a:cubicBezTo>
                  <a:cubicBezTo>
                    <a:pt x="1946" y="4303"/>
                    <a:pt x="1933" y="4528"/>
                    <a:pt x="1788" y="4647"/>
                  </a:cubicBezTo>
                  <a:cubicBezTo>
                    <a:pt x="1720" y="4700"/>
                    <a:pt x="1639" y="4722"/>
                    <a:pt x="1555" y="4722"/>
                  </a:cubicBezTo>
                  <a:cubicBezTo>
                    <a:pt x="1492" y="4722"/>
                    <a:pt x="1427" y="4709"/>
                    <a:pt x="1364" y="4686"/>
                  </a:cubicBezTo>
                  <a:cubicBezTo>
                    <a:pt x="1232" y="4621"/>
                    <a:pt x="1139" y="4515"/>
                    <a:pt x="1046" y="4382"/>
                  </a:cubicBezTo>
                  <a:cubicBezTo>
                    <a:pt x="835" y="4065"/>
                    <a:pt x="755" y="3654"/>
                    <a:pt x="821" y="3271"/>
                  </a:cubicBezTo>
                  <a:lnTo>
                    <a:pt x="821" y="3271"/>
                  </a:lnTo>
                  <a:cubicBezTo>
                    <a:pt x="676" y="3509"/>
                    <a:pt x="450" y="3707"/>
                    <a:pt x="212" y="3839"/>
                  </a:cubicBezTo>
                  <a:cubicBezTo>
                    <a:pt x="146" y="3880"/>
                    <a:pt x="67" y="3906"/>
                    <a:pt x="0" y="3919"/>
                  </a:cubicBezTo>
                  <a:cubicBezTo>
                    <a:pt x="67" y="4342"/>
                    <a:pt x="305" y="4686"/>
                    <a:pt x="755" y="4885"/>
                  </a:cubicBezTo>
                  <a:cubicBezTo>
                    <a:pt x="1099" y="5028"/>
                    <a:pt x="1401" y="5075"/>
                    <a:pt x="1667" y="5075"/>
                  </a:cubicBezTo>
                  <a:cubicBezTo>
                    <a:pt x="1770" y="5075"/>
                    <a:pt x="1867" y="5068"/>
                    <a:pt x="1959" y="5057"/>
                  </a:cubicBezTo>
                  <a:cubicBezTo>
                    <a:pt x="2238" y="4965"/>
                    <a:pt x="2489" y="4833"/>
                    <a:pt x="2727" y="4766"/>
                  </a:cubicBezTo>
                  <a:cubicBezTo>
                    <a:pt x="2688" y="4753"/>
                    <a:pt x="2661" y="4727"/>
                    <a:pt x="2635" y="4713"/>
                  </a:cubicBezTo>
                  <a:cubicBezTo>
                    <a:pt x="2621" y="4700"/>
                    <a:pt x="2608" y="4700"/>
                    <a:pt x="2594" y="4686"/>
                  </a:cubicBezTo>
                  <a:cubicBezTo>
                    <a:pt x="2317" y="4488"/>
                    <a:pt x="2079" y="4171"/>
                    <a:pt x="1973" y="3654"/>
                  </a:cubicBezTo>
                  <a:cubicBezTo>
                    <a:pt x="1973" y="3654"/>
                    <a:pt x="2016" y="3649"/>
                    <a:pt x="2090" y="3649"/>
                  </a:cubicBezTo>
                  <a:cubicBezTo>
                    <a:pt x="2285" y="3649"/>
                    <a:pt x="2692" y="3683"/>
                    <a:pt x="3085" y="3932"/>
                  </a:cubicBezTo>
                  <a:cubicBezTo>
                    <a:pt x="3097" y="3932"/>
                    <a:pt x="3111" y="3945"/>
                    <a:pt x="3124" y="3959"/>
                  </a:cubicBezTo>
                  <a:cubicBezTo>
                    <a:pt x="3270" y="4051"/>
                    <a:pt x="3402" y="4171"/>
                    <a:pt x="3535" y="4330"/>
                  </a:cubicBezTo>
                  <a:lnTo>
                    <a:pt x="3535" y="4342"/>
                  </a:lnTo>
                  <a:cubicBezTo>
                    <a:pt x="3667" y="4515"/>
                    <a:pt x="3786" y="4727"/>
                    <a:pt x="3879" y="4978"/>
                  </a:cubicBezTo>
                  <a:cubicBezTo>
                    <a:pt x="3879" y="4978"/>
                    <a:pt x="3852" y="4991"/>
                    <a:pt x="3826" y="4991"/>
                  </a:cubicBezTo>
                  <a:cubicBezTo>
                    <a:pt x="3812" y="5097"/>
                    <a:pt x="3786" y="5230"/>
                    <a:pt x="3746" y="5375"/>
                  </a:cubicBezTo>
                  <a:cubicBezTo>
                    <a:pt x="3765" y="5362"/>
                    <a:pt x="3787" y="5357"/>
                    <a:pt x="3811" y="5357"/>
                  </a:cubicBezTo>
                  <a:cubicBezTo>
                    <a:pt x="3943" y="5357"/>
                    <a:pt x="4142" y="5521"/>
                    <a:pt x="4209" y="5666"/>
                  </a:cubicBezTo>
                  <a:cubicBezTo>
                    <a:pt x="4209" y="5666"/>
                    <a:pt x="4330" y="5228"/>
                    <a:pt x="4580" y="5228"/>
                  </a:cubicBezTo>
                  <a:cubicBezTo>
                    <a:pt x="4605" y="5228"/>
                    <a:pt x="4632" y="5233"/>
                    <a:pt x="4659" y="5242"/>
                  </a:cubicBezTo>
                  <a:cubicBezTo>
                    <a:pt x="4699" y="5256"/>
                    <a:pt x="4726" y="5269"/>
                    <a:pt x="4752" y="5295"/>
                  </a:cubicBezTo>
                  <a:cubicBezTo>
                    <a:pt x="4792" y="5150"/>
                    <a:pt x="4832" y="4991"/>
                    <a:pt x="4871" y="4845"/>
                  </a:cubicBezTo>
                  <a:cubicBezTo>
                    <a:pt x="4805" y="4845"/>
                    <a:pt x="4739" y="4819"/>
                    <a:pt x="4686" y="4766"/>
                  </a:cubicBezTo>
                  <a:cubicBezTo>
                    <a:pt x="4686" y="4898"/>
                    <a:pt x="4606" y="5004"/>
                    <a:pt x="4474" y="5044"/>
                  </a:cubicBezTo>
                  <a:cubicBezTo>
                    <a:pt x="4454" y="5049"/>
                    <a:pt x="4432" y="5051"/>
                    <a:pt x="4411" y="5051"/>
                  </a:cubicBezTo>
                  <a:cubicBezTo>
                    <a:pt x="4307" y="5051"/>
                    <a:pt x="4196" y="5000"/>
                    <a:pt x="4130" y="4912"/>
                  </a:cubicBezTo>
                  <a:cubicBezTo>
                    <a:pt x="4064" y="4806"/>
                    <a:pt x="4064" y="4660"/>
                    <a:pt x="4144" y="4568"/>
                  </a:cubicBezTo>
                  <a:cubicBezTo>
                    <a:pt x="3997" y="4501"/>
                    <a:pt x="3918" y="4303"/>
                    <a:pt x="3997" y="4171"/>
                  </a:cubicBezTo>
                  <a:cubicBezTo>
                    <a:pt x="4041" y="4084"/>
                    <a:pt x="4147" y="4037"/>
                    <a:pt x="4255" y="4037"/>
                  </a:cubicBezTo>
                  <a:cubicBezTo>
                    <a:pt x="4313" y="4037"/>
                    <a:pt x="4371" y="4050"/>
                    <a:pt x="4421" y="4078"/>
                  </a:cubicBezTo>
                  <a:cubicBezTo>
                    <a:pt x="4408" y="3945"/>
                    <a:pt x="4514" y="3827"/>
                    <a:pt x="4646" y="3813"/>
                  </a:cubicBezTo>
                  <a:cubicBezTo>
                    <a:pt x="4655" y="3812"/>
                    <a:pt x="4664" y="3812"/>
                    <a:pt x="4673" y="3812"/>
                  </a:cubicBezTo>
                  <a:cubicBezTo>
                    <a:pt x="4809" y="3812"/>
                    <a:pt x="4940" y="3900"/>
                    <a:pt x="4977" y="4012"/>
                  </a:cubicBezTo>
                  <a:cubicBezTo>
                    <a:pt x="5017" y="4144"/>
                    <a:pt x="4950" y="4289"/>
                    <a:pt x="4832" y="4342"/>
                  </a:cubicBezTo>
                  <a:lnTo>
                    <a:pt x="4858" y="4342"/>
                  </a:lnTo>
                  <a:cubicBezTo>
                    <a:pt x="4897" y="4342"/>
                    <a:pt x="4950" y="4356"/>
                    <a:pt x="4991" y="4382"/>
                  </a:cubicBezTo>
                  <a:cubicBezTo>
                    <a:pt x="5056" y="4091"/>
                    <a:pt x="5109" y="3786"/>
                    <a:pt x="5149" y="3469"/>
                  </a:cubicBezTo>
                  <a:cubicBezTo>
                    <a:pt x="5083" y="3416"/>
                    <a:pt x="5017" y="3350"/>
                    <a:pt x="4964" y="3297"/>
                  </a:cubicBezTo>
                  <a:cubicBezTo>
                    <a:pt x="4897" y="3218"/>
                    <a:pt x="4844" y="3125"/>
                    <a:pt x="4885" y="3032"/>
                  </a:cubicBezTo>
                  <a:cubicBezTo>
                    <a:pt x="4907" y="2977"/>
                    <a:pt x="4965" y="2950"/>
                    <a:pt x="5014" y="2950"/>
                  </a:cubicBezTo>
                  <a:cubicBezTo>
                    <a:pt x="5025" y="2950"/>
                    <a:pt x="5035" y="2951"/>
                    <a:pt x="5044" y="2953"/>
                  </a:cubicBezTo>
                  <a:cubicBezTo>
                    <a:pt x="5097" y="2953"/>
                    <a:pt x="5136" y="2980"/>
                    <a:pt x="5202" y="3019"/>
                  </a:cubicBezTo>
                  <a:cubicBezTo>
                    <a:pt x="5229" y="2874"/>
                    <a:pt x="5229" y="2741"/>
                    <a:pt x="5242" y="2595"/>
                  </a:cubicBezTo>
                  <a:cubicBezTo>
                    <a:pt x="4938" y="2291"/>
                    <a:pt x="4818" y="2119"/>
                    <a:pt x="4779" y="2000"/>
                  </a:cubicBezTo>
                  <a:cubicBezTo>
                    <a:pt x="4765" y="1933"/>
                    <a:pt x="4779" y="1854"/>
                    <a:pt x="4832" y="1815"/>
                  </a:cubicBezTo>
                  <a:cubicBezTo>
                    <a:pt x="4856" y="1797"/>
                    <a:pt x="4883" y="1790"/>
                    <a:pt x="4910" y="1790"/>
                  </a:cubicBezTo>
                  <a:cubicBezTo>
                    <a:pt x="4985" y="1790"/>
                    <a:pt x="5065" y="1845"/>
                    <a:pt x="5123" y="1894"/>
                  </a:cubicBezTo>
                  <a:cubicBezTo>
                    <a:pt x="5176" y="1933"/>
                    <a:pt x="5215" y="1986"/>
                    <a:pt x="5268" y="2027"/>
                  </a:cubicBezTo>
                  <a:lnTo>
                    <a:pt x="5268" y="1577"/>
                  </a:lnTo>
                  <a:cubicBezTo>
                    <a:pt x="5176" y="1524"/>
                    <a:pt x="5149" y="1365"/>
                    <a:pt x="5255" y="1206"/>
                  </a:cubicBezTo>
                  <a:cubicBezTo>
                    <a:pt x="5242" y="1086"/>
                    <a:pt x="5229" y="954"/>
                    <a:pt x="5229" y="835"/>
                  </a:cubicBezTo>
                  <a:cubicBezTo>
                    <a:pt x="5162" y="769"/>
                    <a:pt x="5109" y="703"/>
                    <a:pt x="5136" y="610"/>
                  </a:cubicBezTo>
                  <a:cubicBezTo>
                    <a:pt x="5149" y="557"/>
                    <a:pt x="5162" y="530"/>
                    <a:pt x="5189" y="518"/>
                  </a:cubicBezTo>
                  <a:cubicBezTo>
                    <a:pt x="5176" y="372"/>
                    <a:pt x="5162" y="227"/>
                    <a:pt x="5136" y="94"/>
                  </a:cubicBezTo>
                  <a:cubicBezTo>
                    <a:pt x="5136" y="94"/>
                    <a:pt x="4938" y="1"/>
                    <a:pt x="467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46"/>
            <p:cNvSpPr/>
            <p:nvPr/>
          </p:nvSpPr>
          <p:spPr>
            <a:xfrm>
              <a:off x="5913019" y="4271640"/>
              <a:ext cx="20520" cy="13943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23" y="0"/>
                  </a:moveTo>
                  <a:cubicBezTo>
                    <a:pt x="424" y="106"/>
                    <a:pt x="212" y="251"/>
                    <a:pt x="1" y="424"/>
                  </a:cubicBezTo>
                  <a:cubicBezTo>
                    <a:pt x="107" y="424"/>
                    <a:pt x="200" y="397"/>
                    <a:pt x="306" y="331"/>
                  </a:cubicBezTo>
                  <a:cubicBezTo>
                    <a:pt x="345" y="265"/>
                    <a:pt x="411" y="212"/>
                    <a:pt x="477" y="172"/>
                  </a:cubicBezTo>
                  <a:cubicBezTo>
                    <a:pt x="530" y="133"/>
                    <a:pt x="583" y="66"/>
                    <a:pt x="62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46"/>
            <p:cNvSpPr/>
            <p:nvPr/>
          </p:nvSpPr>
          <p:spPr>
            <a:xfrm>
              <a:off x="5715872" y="4620257"/>
              <a:ext cx="16574" cy="26604"/>
            </a:xfrm>
            <a:custGeom>
              <a:avLst/>
              <a:gdLst/>
              <a:ahLst/>
              <a:cxnLst/>
              <a:rect l="l" t="t" r="r" b="b"/>
              <a:pathLst>
                <a:path w="504" h="809" extrusionOk="0">
                  <a:moveTo>
                    <a:pt x="159" y="0"/>
                  </a:moveTo>
                  <a:cubicBezTo>
                    <a:pt x="80" y="67"/>
                    <a:pt x="27" y="147"/>
                    <a:pt x="27" y="252"/>
                  </a:cubicBezTo>
                  <a:cubicBezTo>
                    <a:pt x="0" y="451"/>
                    <a:pt x="159" y="623"/>
                    <a:pt x="331" y="729"/>
                  </a:cubicBezTo>
                  <a:cubicBezTo>
                    <a:pt x="384" y="755"/>
                    <a:pt x="450" y="782"/>
                    <a:pt x="503" y="808"/>
                  </a:cubicBezTo>
                  <a:cubicBezTo>
                    <a:pt x="424" y="544"/>
                    <a:pt x="304" y="265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46"/>
            <p:cNvSpPr/>
            <p:nvPr/>
          </p:nvSpPr>
          <p:spPr>
            <a:xfrm>
              <a:off x="5817257" y="4630288"/>
              <a:ext cx="7465" cy="4801"/>
            </a:xfrm>
            <a:custGeom>
              <a:avLst/>
              <a:gdLst/>
              <a:ahLst/>
              <a:cxnLst/>
              <a:rect l="l" t="t" r="r" b="b"/>
              <a:pathLst>
                <a:path w="227" h="146" extrusionOk="0">
                  <a:moveTo>
                    <a:pt x="94" y="0"/>
                  </a:moveTo>
                  <a:cubicBezTo>
                    <a:pt x="68" y="53"/>
                    <a:pt x="27" y="106"/>
                    <a:pt x="1" y="146"/>
                  </a:cubicBezTo>
                  <a:cubicBezTo>
                    <a:pt x="68" y="133"/>
                    <a:pt x="147" y="106"/>
                    <a:pt x="226" y="80"/>
                  </a:cubicBezTo>
                  <a:cubicBezTo>
                    <a:pt x="173" y="53"/>
                    <a:pt x="133" y="27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46"/>
            <p:cNvSpPr/>
            <p:nvPr/>
          </p:nvSpPr>
          <p:spPr>
            <a:xfrm>
              <a:off x="5721101" y="4579282"/>
              <a:ext cx="99247" cy="69322"/>
            </a:xfrm>
            <a:custGeom>
              <a:avLst/>
              <a:gdLst/>
              <a:ahLst/>
              <a:cxnLst/>
              <a:rect l="l" t="t" r="r" b="b"/>
              <a:pathLst>
                <a:path w="3018" h="2108" extrusionOk="0">
                  <a:moveTo>
                    <a:pt x="1524" y="1415"/>
                  </a:moveTo>
                  <a:cubicBezTo>
                    <a:pt x="1571" y="1415"/>
                    <a:pt x="1620" y="1441"/>
                    <a:pt x="1641" y="1485"/>
                  </a:cubicBezTo>
                  <a:cubicBezTo>
                    <a:pt x="1668" y="1538"/>
                    <a:pt x="1641" y="1604"/>
                    <a:pt x="1575" y="1631"/>
                  </a:cubicBezTo>
                  <a:cubicBezTo>
                    <a:pt x="1561" y="1638"/>
                    <a:pt x="1546" y="1641"/>
                    <a:pt x="1530" y="1641"/>
                  </a:cubicBezTo>
                  <a:cubicBezTo>
                    <a:pt x="1489" y="1641"/>
                    <a:pt x="1449" y="1617"/>
                    <a:pt x="1430" y="1578"/>
                  </a:cubicBezTo>
                  <a:cubicBezTo>
                    <a:pt x="1403" y="1511"/>
                    <a:pt x="1430" y="1446"/>
                    <a:pt x="1495" y="1419"/>
                  </a:cubicBezTo>
                  <a:cubicBezTo>
                    <a:pt x="1505" y="1417"/>
                    <a:pt x="1514" y="1415"/>
                    <a:pt x="1524" y="1415"/>
                  </a:cubicBezTo>
                  <a:close/>
                  <a:moveTo>
                    <a:pt x="2107" y="1"/>
                  </a:moveTo>
                  <a:cubicBezTo>
                    <a:pt x="2026" y="1"/>
                    <a:pt x="1942" y="21"/>
                    <a:pt x="1866" y="55"/>
                  </a:cubicBezTo>
                  <a:cubicBezTo>
                    <a:pt x="1509" y="214"/>
                    <a:pt x="1403" y="1008"/>
                    <a:pt x="1403" y="1008"/>
                  </a:cubicBezTo>
                  <a:cubicBezTo>
                    <a:pt x="1244" y="757"/>
                    <a:pt x="1019" y="546"/>
                    <a:pt x="754" y="413"/>
                  </a:cubicBezTo>
                  <a:cubicBezTo>
                    <a:pt x="689" y="389"/>
                    <a:pt x="620" y="364"/>
                    <a:pt x="554" y="364"/>
                  </a:cubicBezTo>
                  <a:cubicBezTo>
                    <a:pt x="513" y="364"/>
                    <a:pt x="473" y="374"/>
                    <a:pt x="437" y="399"/>
                  </a:cubicBezTo>
                  <a:cubicBezTo>
                    <a:pt x="344" y="493"/>
                    <a:pt x="384" y="638"/>
                    <a:pt x="437" y="744"/>
                  </a:cubicBezTo>
                  <a:cubicBezTo>
                    <a:pt x="542" y="943"/>
                    <a:pt x="701" y="1101"/>
                    <a:pt x="900" y="1207"/>
                  </a:cubicBezTo>
                  <a:cubicBezTo>
                    <a:pt x="737" y="1153"/>
                    <a:pt x="565" y="1107"/>
                    <a:pt x="400" y="1107"/>
                  </a:cubicBezTo>
                  <a:cubicBezTo>
                    <a:pt x="363" y="1107"/>
                    <a:pt x="327" y="1109"/>
                    <a:pt x="291" y="1114"/>
                  </a:cubicBezTo>
                  <a:cubicBezTo>
                    <a:pt x="186" y="1128"/>
                    <a:pt x="80" y="1181"/>
                    <a:pt x="0" y="1246"/>
                  </a:cubicBezTo>
                  <a:cubicBezTo>
                    <a:pt x="145" y="1511"/>
                    <a:pt x="265" y="1790"/>
                    <a:pt x="344" y="2054"/>
                  </a:cubicBezTo>
                  <a:cubicBezTo>
                    <a:pt x="450" y="2081"/>
                    <a:pt x="542" y="2094"/>
                    <a:pt x="648" y="2107"/>
                  </a:cubicBezTo>
                  <a:cubicBezTo>
                    <a:pt x="715" y="2094"/>
                    <a:pt x="768" y="2094"/>
                    <a:pt x="821" y="2094"/>
                  </a:cubicBezTo>
                  <a:cubicBezTo>
                    <a:pt x="1006" y="2067"/>
                    <a:pt x="1191" y="1988"/>
                    <a:pt x="1337" y="1855"/>
                  </a:cubicBezTo>
                  <a:lnTo>
                    <a:pt x="1337" y="1855"/>
                  </a:lnTo>
                  <a:cubicBezTo>
                    <a:pt x="1297" y="1922"/>
                    <a:pt x="1257" y="1988"/>
                    <a:pt x="1231" y="2054"/>
                  </a:cubicBezTo>
                  <a:cubicBezTo>
                    <a:pt x="1389" y="2028"/>
                    <a:pt x="1548" y="2014"/>
                    <a:pt x="1707" y="1988"/>
                  </a:cubicBezTo>
                  <a:cubicBezTo>
                    <a:pt x="1694" y="1961"/>
                    <a:pt x="1694" y="1949"/>
                    <a:pt x="1681" y="1935"/>
                  </a:cubicBezTo>
                  <a:lnTo>
                    <a:pt x="1681" y="1935"/>
                  </a:lnTo>
                  <a:cubicBezTo>
                    <a:pt x="1694" y="1949"/>
                    <a:pt x="1721" y="1961"/>
                    <a:pt x="1734" y="1975"/>
                  </a:cubicBezTo>
                  <a:cubicBezTo>
                    <a:pt x="2144" y="1908"/>
                    <a:pt x="2542" y="1816"/>
                    <a:pt x="2925" y="1697"/>
                  </a:cubicBezTo>
                  <a:cubicBezTo>
                    <a:pt x="2951" y="1657"/>
                    <a:pt x="2992" y="1604"/>
                    <a:pt x="3018" y="1551"/>
                  </a:cubicBezTo>
                  <a:lnTo>
                    <a:pt x="3004" y="1551"/>
                  </a:lnTo>
                  <a:cubicBezTo>
                    <a:pt x="2833" y="1472"/>
                    <a:pt x="2647" y="1419"/>
                    <a:pt x="2462" y="1393"/>
                  </a:cubicBezTo>
                  <a:cubicBezTo>
                    <a:pt x="2342" y="1393"/>
                    <a:pt x="2039" y="1313"/>
                    <a:pt x="2039" y="1313"/>
                  </a:cubicBezTo>
                  <a:cubicBezTo>
                    <a:pt x="2039" y="1313"/>
                    <a:pt x="2210" y="1088"/>
                    <a:pt x="2303" y="1008"/>
                  </a:cubicBezTo>
                  <a:cubicBezTo>
                    <a:pt x="2422" y="902"/>
                    <a:pt x="2515" y="744"/>
                    <a:pt x="2542" y="585"/>
                  </a:cubicBezTo>
                  <a:cubicBezTo>
                    <a:pt x="2581" y="387"/>
                    <a:pt x="2501" y="148"/>
                    <a:pt x="2316" y="55"/>
                  </a:cubicBezTo>
                  <a:cubicBezTo>
                    <a:pt x="2253" y="17"/>
                    <a:pt x="2181" y="1"/>
                    <a:pt x="2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46"/>
            <p:cNvSpPr/>
            <p:nvPr/>
          </p:nvSpPr>
          <p:spPr>
            <a:xfrm>
              <a:off x="5767239" y="4625815"/>
              <a:ext cx="8715" cy="7465"/>
            </a:xfrm>
            <a:custGeom>
              <a:avLst/>
              <a:gdLst/>
              <a:ahLst/>
              <a:cxnLst/>
              <a:rect l="l" t="t" r="r" b="b"/>
              <a:pathLst>
                <a:path w="265" h="227" extrusionOk="0">
                  <a:moveTo>
                    <a:pt x="121" y="0"/>
                  </a:moveTo>
                  <a:cubicBezTo>
                    <a:pt x="111" y="0"/>
                    <a:pt x="102" y="2"/>
                    <a:pt x="92" y="4"/>
                  </a:cubicBezTo>
                  <a:cubicBezTo>
                    <a:pt x="27" y="31"/>
                    <a:pt x="0" y="96"/>
                    <a:pt x="27" y="163"/>
                  </a:cubicBezTo>
                  <a:cubicBezTo>
                    <a:pt x="46" y="202"/>
                    <a:pt x="86" y="226"/>
                    <a:pt x="127" y="226"/>
                  </a:cubicBezTo>
                  <a:cubicBezTo>
                    <a:pt x="143" y="226"/>
                    <a:pt x="158" y="223"/>
                    <a:pt x="172" y="216"/>
                  </a:cubicBezTo>
                  <a:cubicBezTo>
                    <a:pt x="238" y="189"/>
                    <a:pt x="265" y="123"/>
                    <a:pt x="238" y="70"/>
                  </a:cubicBezTo>
                  <a:cubicBezTo>
                    <a:pt x="217" y="26"/>
                    <a:pt x="168" y="0"/>
                    <a:pt x="121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46"/>
            <p:cNvSpPr/>
            <p:nvPr/>
          </p:nvSpPr>
          <p:spPr>
            <a:xfrm>
              <a:off x="5679731" y="4459514"/>
              <a:ext cx="76622" cy="80963"/>
            </a:xfrm>
            <a:custGeom>
              <a:avLst/>
              <a:gdLst/>
              <a:ahLst/>
              <a:cxnLst/>
              <a:rect l="l" t="t" r="r" b="b"/>
              <a:pathLst>
                <a:path w="2330" h="2462" extrusionOk="0">
                  <a:moveTo>
                    <a:pt x="1159" y="1052"/>
                  </a:moveTo>
                  <a:cubicBezTo>
                    <a:pt x="1181" y="1052"/>
                    <a:pt x="1204" y="1062"/>
                    <a:pt x="1218" y="1077"/>
                  </a:cubicBezTo>
                  <a:cubicBezTo>
                    <a:pt x="1245" y="1117"/>
                    <a:pt x="1245" y="1170"/>
                    <a:pt x="1205" y="1196"/>
                  </a:cubicBezTo>
                  <a:cubicBezTo>
                    <a:pt x="1193" y="1208"/>
                    <a:pt x="1176" y="1215"/>
                    <a:pt x="1159" y="1215"/>
                  </a:cubicBezTo>
                  <a:cubicBezTo>
                    <a:pt x="1137" y="1215"/>
                    <a:pt x="1114" y="1205"/>
                    <a:pt x="1099" y="1183"/>
                  </a:cubicBezTo>
                  <a:cubicBezTo>
                    <a:pt x="1073" y="1143"/>
                    <a:pt x="1073" y="1103"/>
                    <a:pt x="1112" y="1077"/>
                  </a:cubicBezTo>
                  <a:cubicBezTo>
                    <a:pt x="1124" y="1059"/>
                    <a:pt x="1142" y="1052"/>
                    <a:pt x="1159" y="1052"/>
                  </a:cubicBezTo>
                  <a:close/>
                  <a:moveTo>
                    <a:pt x="893" y="1"/>
                  </a:moveTo>
                  <a:cubicBezTo>
                    <a:pt x="878" y="1"/>
                    <a:pt x="863" y="2"/>
                    <a:pt x="847" y="5"/>
                  </a:cubicBezTo>
                  <a:cubicBezTo>
                    <a:pt x="715" y="32"/>
                    <a:pt x="623" y="164"/>
                    <a:pt x="596" y="309"/>
                  </a:cubicBezTo>
                  <a:cubicBezTo>
                    <a:pt x="530" y="587"/>
                    <a:pt x="649" y="905"/>
                    <a:pt x="900" y="1064"/>
                  </a:cubicBezTo>
                  <a:cubicBezTo>
                    <a:pt x="808" y="1037"/>
                    <a:pt x="708" y="1024"/>
                    <a:pt x="609" y="1024"/>
                  </a:cubicBezTo>
                  <a:cubicBezTo>
                    <a:pt x="510" y="1024"/>
                    <a:pt x="411" y="1037"/>
                    <a:pt x="318" y="1064"/>
                  </a:cubicBezTo>
                  <a:cubicBezTo>
                    <a:pt x="239" y="1090"/>
                    <a:pt x="146" y="1130"/>
                    <a:pt x="80" y="1209"/>
                  </a:cubicBezTo>
                  <a:cubicBezTo>
                    <a:pt x="27" y="1276"/>
                    <a:pt x="0" y="1394"/>
                    <a:pt x="67" y="1474"/>
                  </a:cubicBezTo>
                  <a:cubicBezTo>
                    <a:pt x="105" y="1541"/>
                    <a:pt x="192" y="1560"/>
                    <a:pt x="277" y="1560"/>
                  </a:cubicBezTo>
                  <a:cubicBezTo>
                    <a:pt x="309" y="1560"/>
                    <a:pt x="342" y="1557"/>
                    <a:pt x="371" y="1553"/>
                  </a:cubicBezTo>
                  <a:cubicBezTo>
                    <a:pt x="570" y="1514"/>
                    <a:pt x="768" y="1435"/>
                    <a:pt x="927" y="1315"/>
                  </a:cubicBezTo>
                  <a:lnTo>
                    <a:pt x="927" y="1315"/>
                  </a:lnTo>
                  <a:cubicBezTo>
                    <a:pt x="782" y="1553"/>
                    <a:pt x="742" y="1844"/>
                    <a:pt x="808" y="2109"/>
                  </a:cubicBezTo>
                  <a:cubicBezTo>
                    <a:pt x="835" y="2202"/>
                    <a:pt x="874" y="2308"/>
                    <a:pt x="953" y="2374"/>
                  </a:cubicBezTo>
                  <a:cubicBezTo>
                    <a:pt x="1006" y="2426"/>
                    <a:pt x="1090" y="2461"/>
                    <a:pt x="1169" y="2461"/>
                  </a:cubicBezTo>
                  <a:cubicBezTo>
                    <a:pt x="1191" y="2461"/>
                    <a:pt x="1212" y="2459"/>
                    <a:pt x="1232" y="2453"/>
                  </a:cubicBezTo>
                  <a:cubicBezTo>
                    <a:pt x="1364" y="2400"/>
                    <a:pt x="1417" y="2255"/>
                    <a:pt x="1444" y="2123"/>
                  </a:cubicBezTo>
                  <a:cubicBezTo>
                    <a:pt x="1456" y="1990"/>
                    <a:pt x="1456" y="1858"/>
                    <a:pt x="1430" y="1726"/>
                  </a:cubicBezTo>
                  <a:cubicBezTo>
                    <a:pt x="1417" y="1646"/>
                    <a:pt x="1403" y="1421"/>
                    <a:pt x="1403" y="1421"/>
                  </a:cubicBezTo>
                  <a:lnTo>
                    <a:pt x="1403" y="1421"/>
                  </a:lnTo>
                  <a:cubicBezTo>
                    <a:pt x="1403" y="1421"/>
                    <a:pt x="1589" y="1500"/>
                    <a:pt x="1655" y="1540"/>
                  </a:cubicBezTo>
                  <a:cubicBezTo>
                    <a:pt x="1744" y="1595"/>
                    <a:pt x="1842" y="1623"/>
                    <a:pt x="1941" y="1623"/>
                  </a:cubicBezTo>
                  <a:cubicBezTo>
                    <a:pt x="1961" y="1623"/>
                    <a:pt x="1980" y="1622"/>
                    <a:pt x="1999" y="1620"/>
                  </a:cubicBezTo>
                  <a:cubicBezTo>
                    <a:pt x="2145" y="1606"/>
                    <a:pt x="2277" y="1500"/>
                    <a:pt x="2303" y="1368"/>
                  </a:cubicBezTo>
                  <a:cubicBezTo>
                    <a:pt x="2330" y="1262"/>
                    <a:pt x="2291" y="1143"/>
                    <a:pt x="2224" y="1064"/>
                  </a:cubicBezTo>
                  <a:cubicBezTo>
                    <a:pt x="2118" y="943"/>
                    <a:pt x="1891" y="917"/>
                    <a:pt x="1716" y="917"/>
                  </a:cubicBezTo>
                  <a:cubicBezTo>
                    <a:pt x="1585" y="917"/>
                    <a:pt x="1483" y="932"/>
                    <a:pt x="1483" y="932"/>
                  </a:cubicBezTo>
                  <a:cubicBezTo>
                    <a:pt x="1629" y="785"/>
                    <a:pt x="1721" y="587"/>
                    <a:pt x="1747" y="388"/>
                  </a:cubicBezTo>
                  <a:cubicBezTo>
                    <a:pt x="1761" y="309"/>
                    <a:pt x="1761" y="217"/>
                    <a:pt x="1695" y="177"/>
                  </a:cubicBezTo>
                  <a:cubicBezTo>
                    <a:pt x="1676" y="161"/>
                    <a:pt x="1654" y="155"/>
                    <a:pt x="1631" y="155"/>
                  </a:cubicBezTo>
                  <a:cubicBezTo>
                    <a:pt x="1573" y="155"/>
                    <a:pt x="1508" y="196"/>
                    <a:pt x="1470" y="243"/>
                  </a:cubicBezTo>
                  <a:cubicBezTo>
                    <a:pt x="1364" y="349"/>
                    <a:pt x="1285" y="494"/>
                    <a:pt x="1245" y="640"/>
                  </a:cubicBezTo>
                  <a:cubicBezTo>
                    <a:pt x="1258" y="494"/>
                    <a:pt x="1258" y="349"/>
                    <a:pt x="1192" y="217"/>
                  </a:cubicBezTo>
                  <a:cubicBezTo>
                    <a:pt x="1144" y="98"/>
                    <a:pt x="1023" y="1"/>
                    <a:pt x="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46"/>
            <p:cNvSpPr/>
            <p:nvPr/>
          </p:nvSpPr>
          <p:spPr>
            <a:xfrm>
              <a:off x="5714984" y="4494077"/>
              <a:ext cx="5689" cy="5393"/>
            </a:xfrm>
            <a:custGeom>
              <a:avLst/>
              <a:gdLst/>
              <a:ahLst/>
              <a:cxnLst/>
              <a:rect l="l" t="t" r="r" b="b"/>
              <a:pathLst>
                <a:path w="173" h="164" extrusionOk="0">
                  <a:moveTo>
                    <a:pt x="87" y="1"/>
                  </a:moveTo>
                  <a:cubicBezTo>
                    <a:pt x="70" y="1"/>
                    <a:pt x="52" y="8"/>
                    <a:pt x="40" y="26"/>
                  </a:cubicBezTo>
                  <a:cubicBezTo>
                    <a:pt x="1" y="52"/>
                    <a:pt x="1" y="92"/>
                    <a:pt x="27" y="132"/>
                  </a:cubicBezTo>
                  <a:cubicBezTo>
                    <a:pt x="42" y="154"/>
                    <a:pt x="65" y="164"/>
                    <a:pt x="87" y="164"/>
                  </a:cubicBezTo>
                  <a:cubicBezTo>
                    <a:pt x="104" y="164"/>
                    <a:pt x="121" y="157"/>
                    <a:pt x="133" y="145"/>
                  </a:cubicBezTo>
                  <a:cubicBezTo>
                    <a:pt x="173" y="119"/>
                    <a:pt x="173" y="66"/>
                    <a:pt x="146" y="26"/>
                  </a:cubicBezTo>
                  <a:cubicBezTo>
                    <a:pt x="132" y="11"/>
                    <a:pt x="109" y="1"/>
                    <a:pt x="87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46"/>
            <p:cNvSpPr/>
            <p:nvPr/>
          </p:nvSpPr>
          <p:spPr>
            <a:xfrm>
              <a:off x="5606199" y="4200674"/>
              <a:ext cx="8715" cy="4637"/>
            </a:xfrm>
            <a:custGeom>
              <a:avLst/>
              <a:gdLst/>
              <a:ahLst/>
              <a:cxnLst/>
              <a:rect l="l" t="t" r="r" b="b"/>
              <a:pathLst>
                <a:path w="265" h="141" extrusionOk="0">
                  <a:moveTo>
                    <a:pt x="265" y="0"/>
                  </a:moveTo>
                  <a:cubicBezTo>
                    <a:pt x="172" y="0"/>
                    <a:pt x="79" y="41"/>
                    <a:pt x="0" y="94"/>
                  </a:cubicBezTo>
                  <a:cubicBezTo>
                    <a:pt x="0" y="94"/>
                    <a:pt x="13" y="94"/>
                    <a:pt x="13" y="106"/>
                  </a:cubicBezTo>
                  <a:cubicBezTo>
                    <a:pt x="45" y="129"/>
                    <a:pt x="75" y="141"/>
                    <a:pt x="104" y="141"/>
                  </a:cubicBezTo>
                  <a:cubicBezTo>
                    <a:pt x="160" y="141"/>
                    <a:pt x="212" y="97"/>
                    <a:pt x="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46"/>
            <p:cNvSpPr/>
            <p:nvPr/>
          </p:nvSpPr>
          <p:spPr>
            <a:xfrm>
              <a:off x="5568743" y="4200674"/>
              <a:ext cx="69683" cy="74780"/>
            </a:xfrm>
            <a:custGeom>
              <a:avLst/>
              <a:gdLst/>
              <a:ahLst/>
              <a:cxnLst/>
              <a:rect l="l" t="t" r="r" b="b"/>
              <a:pathLst>
                <a:path w="2119" h="2274" extrusionOk="0">
                  <a:moveTo>
                    <a:pt x="1114" y="1057"/>
                  </a:moveTo>
                  <a:cubicBezTo>
                    <a:pt x="1149" y="1057"/>
                    <a:pt x="1178" y="1091"/>
                    <a:pt x="1178" y="1126"/>
                  </a:cubicBezTo>
                  <a:cubicBezTo>
                    <a:pt x="1178" y="1165"/>
                    <a:pt x="1152" y="1205"/>
                    <a:pt x="1113" y="1218"/>
                  </a:cubicBezTo>
                  <a:cubicBezTo>
                    <a:pt x="1060" y="1218"/>
                    <a:pt x="1019" y="1179"/>
                    <a:pt x="1019" y="1139"/>
                  </a:cubicBezTo>
                  <a:cubicBezTo>
                    <a:pt x="1019" y="1099"/>
                    <a:pt x="1046" y="1059"/>
                    <a:pt x="1099" y="1059"/>
                  </a:cubicBezTo>
                  <a:cubicBezTo>
                    <a:pt x="1104" y="1058"/>
                    <a:pt x="1109" y="1057"/>
                    <a:pt x="1114" y="1057"/>
                  </a:cubicBezTo>
                  <a:close/>
                  <a:moveTo>
                    <a:pt x="1404" y="0"/>
                  </a:moveTo>
                  <a:cubicBezTo>
                    <a:pt x="1351" y="97"/>
                    <a:pt x="1299" y="141"/>
                    <a:pt x="1243" y="141"/>
                  </a:cubicBezTo>
                  <a:cubicBezTo>
                    <a:pt x="1214" y="141"/>
                    <a:pt x="1184" y="129"/>
                    <a:pt x="1152" y="106"/>
                  </a:cubicBezTo>
                  <a:cubicBezTo>
                    <a:pt x="1152" y="94"/>
                    <a:pt x="1139" y="94"/>
                    <a:pt x="1139" y="94"/>
                  </a:cubicBezTo>
                  <a:cubicBezTo>
                    <a:pt x="1125" y="106"/>
                    <a:pt x="1113" y="120"/>
                    <a:pt x="1086" y="133"/>
                  </a:cubicBezTo>
                  <a:cubicBezTo>
                    <a:pt x="874" y="332"/>
                    <a:pt x="808" y="662"/>
                    <a:pt x="927" y="927"/>
                  </a:cubicBezTo>
                  <a:cubicBezTo>
                    <a:pt x="795" y="782"/>
                    <a:pt x="636" y="662"/>
                    <a:pt x="451" y="609"/>
                  </a:cubicBezTo>
                  <a:cubicBezTo>
                    <a:pt x="394" y="593"/>
                    <a:pt x="332" y="582"/>
                    <a:pt x="274" y="582"/>
                  </a:cubicBezTo>
                  <a:cubicBezTo>
                    <a:pt x="238" y="582"/>
                    <a:pt x="203" y="586"/>
                    <a:pt x="172" y="596"/>
                  </a:cubicBezTo>
                  <a:cubicBezTo>
                    <a:pt x="80" y="623"/>
                    <a:pt x="1" y="702"/>
                    <a:pt x="1" y="794"/>
                  </a:cubicBezTo>
                  <a:cubicBezTo>
                    <a:pt x="1" y="914"/>
                    <a:pt x="107" y="994"/>
                    <a:pt x="213" y="1046"/>
                  </a:cubicBezTo>
                  <a:cubicBezTo>
                    <a:pt x="375" y="1116"/>
                    <a:pt x="547" y="1155"/>
                    <a:pt x="721" y="1155"/>
                  </a:cubicBezTo>
                  <a:cubicBezTo>
                    <a:pt x="746" y="1155"/>
                    <a:pt x="770" y="1154"/>
                    <a:pt x="795" y="1152"/>
                  </a:cubicBezTo>
                  <a:lnTo>
                    <a:pt x="795" y="1152"/>
                  </a:lnTo>
                  <a:cubicBezTo>
                    <a:pt x="557" y="1271"/>
                    <a:pt x="358" y="1483"/>
                    <a:pt x="266" y="1747"/>
                  </a:cubicBezTo>
                  <a:cubicBezTo>
                    <a:pt x="225" y="1841"/>
                    <a:pt x="213" y="1946"/>
                    <a:pt x="225" y="2039"/>
                  </a:cubicBezTo>
                  <a:cubicBezTo>
                    <a:pt x="252" y="2144"/>
                    <a:pt x="318" y="2238"/>
                    <a:pt x="424" y="2264"/>
                  </a:cubicBezTo>
                  <a:cubicBezTo>
                    <a:pt x="446" y="2271"/>
                    <a:pt x="467" y="2273"/>
                    <a:pt x="489" y="2273"/>
                  </a:cubicBezTo>
                  <a:cubicBezTo>
                    <a:pt x="599" y="2273"/>
                    <a:pt x="704" y="2196"/>
                    <a:pt x="781" y="2118"/>
                  </a:cubicBezTo>
                  <a:cubicBezTo>
                    <a:pt x="861" y="2012"/>
                    <a:pt x="940" y="1906"/>
                    <a:pt x="993" y="1774"/>
                  </a:cubicBezTo>
                  <a:cubicBezTo>
                    <a:pt x="1019" y="1708"/>
                    <a:pt x="1139" y="1509"/>
                    <a:pt x="1139" y="1509"/>
                  </a:cubicBezTo>
                  <a:cubicBezTo>
                    <a:pt x="1139" y="1509"/>
                    <a:pt x="1245" y="1682"/>
                    <a:pt x="1284" y="1747"/>
                  </a:cubicBezTo>
                  <a:cubicBezTo>
                    <a:pt x="1337" y="1853"/>
                    <a:pt x="1416" y="1959"/>
                    <a:pt x="1522" y="2012"/>
                  </a:cubicBezTo>
                  <a:cubicBezTo>
                    <a:pt x="1572" y="2040"/>
                    <a:pt x="1631" y="2054"/>
                    <a:pt x="1691" y="2054"/>
                  </a:cubicBezTo>
                  <a:cubicBezTo>
                    <a:pt x="1774" y="2054"/>
                    <a:pt x="1858" y="2027"/>
                    <a:pt x="1919" y="1973"/>
                  </a:cubicBezTo>
                  <a:cubicBezTo>
                    <a:pt x="1999" y="1894"/>
                    <a:pt x="2039" y="1774"/>
                    <a:pt x="2013" y="1668"/>
                  </a:cubicBezTo>
                  <a:cubicBezTo>
                    <a:pt x="1986" y="1391"/>
                    <a:pt x="1483" y="1152"/>
                    <a:pt x="1483" y="1152"/>
                  </a:cubicBezTo>
                  <a:cubicBezTo>
                    <a:pt x="1681" y="1099"/>
                    <a:pt x="1867" y="994"/>
                    <a:pt x="2013" y="847"/>
                  </a:cubicBezTo>
                  <a:cubicBezTo>
                    <a:pt x="2066" y="794"/>
                    <a:pt x="2119" y="715"/>
                    <a:pt x="2078" y="636"/>
                  </a:cubicBezTo>
                  <a:cubicBezTo>
                    <a:pt x="2060" y="580"/>
                    <a:pt x="1997" y="557"/>
                    <a:pt x="1934" y="557"/>
                  </a:cubicBezTo>
                  <a:cubicBezTo>
                    <a:pt x="1906" y="557"/>
                    <a:pt x="1878" y="562"/>
                    <a:pt x="1854" y="570"/>
                  </a:cubicBezTo>
                  <a:cubicBezTo>
                    <a:pt x="1708" y="596"/>
                    <a:pt x="1563" y="676"/>
                    <a:pt x="1443" y="782"/>
                  </a:cubicBezTo>
                  <a:cubicBezTo>
                    <a:pt x="1536" y="662"/>
                    <a:pt x="1616" y="530"/>
                    <a:pt x="1642" y="397"/>
                  </a:cubicBezTo>
                  <a:cubicBezTo>
                    <a:pt x="1669" y="252"/>
                    <a:pt x="1602" y="80"/>
                    <a:pt x="1469" y="27"/>
                  </a:cubicBezTo>
                  <a:cubicBezTo>
                    <a:pt x="1457" y="14"/>
                    <a:pt x="1430" y="14"/>
                    <a:pt x="1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46"/>
            <p:cNvSpPr/>
            <p:nvPr/>
          </p:nvSpPr>
          <p:spPr>
            <a:xfrm>
              <a:off x="5602253" y="4235401"/>
              <a:ext cx="5262" cy="5327"/>
            </a:xfrm>
            <a:custGeom>
              <a:avLst/>
              <a:gdLst/>
              <a:ahLst/>
              <a:cxnLst/>
              <a:rect l="l" t="t" r="r" b="b"/>
              <a:pathLst>
                <a:path w="160" h="162" extrusionOk="0">
                  <a:moveTo>
                    <a:pt x="95" y="1"/>
                  </a:moveTo>
                  <a:cubicBezTo>
                    <a:pt x="90" y="1"/>
                    <a:pt x="85" y="2"/>
                    <a:pt x="80" y="3"/>
                  </a:cubicBezTo>
                  <a:cubicBezTo>
                    <a:pt x="27" y="3"/>
                    <a:pt x="0" y="43"/>
                    <a:pt x="0" y="83"/>
                  </a:cubicBezTo>
                  <a:cubicBezTo>
                    <a:pt x="0" y="123"/>
                    <a:pt x="41" y="162"/>
                    <a:pt x="94" y="162"/>
                  </a:cubicBezTo>
                  <a:cubicBezTo>
                    <a:pt x="133" y="149"/>
                    <a:pt x="159" y="109"/>
                    <a:pt x="159" y="70"/>
                  </a:cubicBezTo>
                  <a:cubicBezTo>
                    <a:pt x="159" y="35"/>
                    <a:pt x="130" y="1"/>
                    <a:pt x="95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46"/>
            <p:cNvSpPr/>
            <p:nvPr/>
          </p:nvSpPr>
          <p:spPr>
            <a:xfrm>
              <a:off x="5433387" y="4146347"/>
              <a:ext cx="48768" cy="51761"/>
            </a:xfrm>
            <a:custGeom>
              <a:avLst/>
              <a:gdLst/>
              <a:ahLst/>
              <a:cxnLst/>
              <a:rect l="l" t="t" r="r" b="b"/>
              <a:pathLst>
                <a:path w="1483" h="1574" extrusionOk="0">
                  <a:moveTo>
                    <a:pt x="729" y="740"/>
                  </a:moveTo>
                  <a:cubicBezTo>
                    <a:pt x="768" y="740"/>
                    <a:pt x="781" y="766"/>
                    <a:pt x="781" y="793"/>
                  </a:cubicBezTo>
                  <a:cubicBezTo>
                    <a:pt x="781" y="832"/>
                    <a:pt x="755" y="858"/>
                    <a:pt x="729" y="858"/>
                  </a:cubicBezTo>
                  <a:cubicBezTo>
                    <a:pt x="702" y="858"/>
                    <a:pt x="676" y="832"/>
                    <a:pt x="676" y="793"/>
                  </a:cubicBezTo>
                  <a:cubicBezTo>
                    <a:pt x="676" y="766"/>
                    <a:pt x="702" y="740"/>
                    <a:pt x="729" y="740"/>
                  </a:cubicBezTo>
                  <a:close/>
                  <a:moveTo>
                    <a:pt x="985" y="0"/>
                  </a:moveTo>
                  <a:cubicBezTo>
                    <a:pt x="920" y="0"/>
                    <a:pt x="848" y="33"/>
                    <a:pt x="794" y="78"/>
                  </a:cubicBezTo>
                  <a:cubicBezTo>
                    <a:pt x="623" y="196"/>
                    <a:pt x="556" y="435"/>
                    <a:pt x="609" y="634"/>
                  </a:cubicBezTo>
                  <a:cubicBezTo>
                    <a:pt x="543" y="528"/>
                    <a:pt x="424" y="422"/>
                    <a:pt x="291" y="369"/>
                  </a:cubicBezTo>
                  <a:cubicBezTo>
                    <a:pt x="253" y="350"/>
                    <a:pt x="214" y="337"/>
                    <a:pt x="170" y="337"/>
                  </a:cubicBezTo>
                  <a:cubicBezTo>
                    <a:pt x="154" y="337"/>
                    <a:pt x="137" y="339"/>
                    <a:pt x="120" y="343"/>
                  </a:cubicBezTo>
                  <a:lnTo>
                    <a:pt x="0" y="581"/>
                  </a:lnTo>
                  <a:cubicBezTo>
                    <a:pt x="26" y="607"/>
                    <a:pt x="67" y="646"/>
                    <a:pt x="106" y="660"/>
                  </a:cubicBezTo>
                  <a:cubicBezTo>
                    <a:pt x="226" y="740"/>
                    <a:pt x="371" y="779"/>
                    <a:pt x="517" y="793"/>
                  </a:cubicBezTo>
                  <a:cubicBezTo>
                    <a:pt x="331" y="858"/>
                    <a:pt x="173" y="991"/>
                    <a:pt x="79" y="1176"/>
                  </a:cubicBezTo>
                  <a:cubicBezTo>
                    <a:pt x="53" y="1243"/>
                    <a:pt x="26" y="1322"/>
                    <a:pt x="40" y="1388"/>
                  </a:cubicBezTo>
                  <a:cubicBezTo>
                    <a:pt x="40" y="1467"/>
                    <a:pt x="93" y="1534"/>
                    <a:pt x="159" y="1560"/>
                  </a:cubicBezTo>
                  <a:cubicBezTo>
                    <a:pt x="181" y="1569"/>
                    <a:pt x="203" y="1574"/>
                    <a:pt x="225" y="1574"/>
                  </a:cubicBezTo>
                  <a:cubicBezTo>
                    <a:pt x="295" y="1574"/>
                    <a:pt x="363" y="1531"/>
                    <a:pt x="424" y="1481"/>
                  </a:cubicBezTo>
                  <a:cubicBezTo>
                    <a:pt x="503" y="1414"/>
                    <a:pt x="556" y="1335"/>
                    <a:pt x="609" y="1255"/>
                  </a:cubicBezTo>
                  <a:cubicBezTo>
                    <a:pt x="635" y="1202"/>
                    <a:pt x="729" y="1070"/>
                    <a:pt x="729" y="1070"/>
                  </a:cubicBezTo>
                  <a:lnTo>
                    <a:pt x="821" y="1255"/>
                  </a:lnTo>
                  <a:cubicBezTo>
                    <a:pt x="847" y="1335"/>
                    <a:pt x="900" y="1414"/>
                    <a:pt x="967" y="1454"/>
                  </a:cubicBezTo>
                  <a:cubicBezTo>
                    <a:pt x="1015" y="1482"/>
                    <a:pt x="1071" y="1499"/>
                    <a:pt x="1125" y="1499"/>
                  </a:cubicBezTo>
                  <a:cubicBezTo>
                    <a:pt x="1174" y="1499"/>
                    <a:pt x="1220" y="1485"/>
                    <a:pt x="1258" y="1454"/>
                  </a:cubicBezTo>
                  <a:cubicBezTo>
                    <a:pt x="1324" y="1401"/>
                    <a:pt x="1350" y="1322"/>
                    <a:pt x="1350" y="1243"/>
                  </a:cubicBezTo>
                  <a:cubicBezTo>
                    <a:pt x="1350" y="1043"/>
                    <a:pt x="993" y="832"/>
                    <a:pt x="993" y="832"/>
                  </a:cubicBezTo>
                  <a:cubicBezTo>
                    <a:pt x="1152" y="819"/>
                    <a:pt x="1284" y="752"/>
                    <a:pt x="1403" y="660"/>
                  </a:cubicBezTo>
                  <a:cubicBezTo>
                    <a:pt x="1443" y="620"/>
                    <a:pt x="1482" y="567"/>
                    <a:pt x="1470" y="514"/>
                  </a:cubicBezTo>
                  <a:cubicBezTo>
                    <a:pt x="1459" y="463"/>
                    <a:pt x="1409" y="444"/>
                    <a:pt x="1357" y="444"/>
                  </a:cubicBezTo>
                  <a:cubicBezTo>
                    <a:pt x="1341" y="444"/>
                    <a:pt x="1326" y="445"/>
                    <a:pt x="1311" y="448"/>
                  </a:cubicBezTo>
                  <a:cubicBezTo>
                    <a:pt x="1205" y="448"/>
                    <a:pt x="1099" y="501"/>
                    <a:pt x="1006" y="567"/>
                  </a:cubicBezTo>
                  <a:cubicBezTo>
                    <a:pt x="1073" y="488"/>
                    <a:pt x="1138" y="408"/>
                    <a:pt x="1165" y="302"/>
                  </a:cubicBezTo>
                  <a:cubicBezTo>
                    <a:pt x="1205" y="196"/>
                    <a:pt x="1165" y="78"/>
                    <a:pt x="1073" y="25"/>
                  </a:cubicBezTo>
                  <a:cubicBezTo>
                    <a:pt x="1047" y="8"/>
                    <a:pt x="1017" y="0"/>
                    <a:pt x="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46"/>
            <p:cNvSpPr/>
            <p:nvPr/>
          </p:nvSpPr>
          <p:spPr>
            <a:xfrm>
              <a:off x="5455585" y="4170650"/>
              <a:ext cx="3519" cy="3946"/>
            </a:xfrm>
            <a:custGeom>
              <a:avLst/>
              <a:gdLst/>
              <a:ahLst/>
              <a:cxnLst/>
              <a:rect l="l" t="t" r="r" b="b"/>
              <a:pathLst>
                <a:path w="107" h="120" extrusionOk="0">
                  <a:moveTo>
                    <a:pt x="54" y="1"/>
                  </a:moveTo>
                  <a:cubicBezTo>
                    <a:pt x="27" y="1"/>
                    <a:pt x="1" y="27"/>
                    <a:pt x="1" y="54"/>
                  </a:cubicBezTo>
                  <a:cubicBezTo>
                    <a:pt x="1" y="93"/>
                    <a:pt x="27" y="119"/>
                    <a:pt x="54" y="119"/>
                  </a:cubicBezTo>
                  <a:cubicBezTo>
                    <a:pt x="80" y="119"/>
                    <a:pt x="106" y="93"/>
                    <a:pt x="106" y="54"/>
                  </a:cubicBezTo>
                  <a:cubicBezTo>
                    <a:pt x="106" y="27"/>
                    <a:pt x="93" y="1"/>
                    <a:pt x="54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46"/>
            <p:cNvSpPr/>
            <p:nvPr/>
          </p:nvSpPr>
          <p:spPr>
            <a:xfrm>
              <a:off x="5717154" y="4522391"/>
              <a:ext cx="76227" cy="66691"/>
            </a:xfrm>
            <a:custGeom>
              <a:avLst/>
              <a:gdLst/>
              <a:ahLst/>
              <a:cxnLst/>
              <a:rect l="l" t="t" r="r" b="b"/>
              <a:pathLst>
                <a:path w="2318" h="2028" extrusionOk="0">
                  <a:moveTo>
                    <a:pt x="954" y="793"/>
                  </a:moveTo>
                  <a:cubicBezTo>
                    <a:pt x="980" y="820"/>
                    <a:pt x="994" y="832"/>
                    <a:pt x="1007" y="859"/>
                  </a:cubicBezTo>
                  <a:cubicBezTo>
                    <a:pt x="994" y="846"/>
                    <a:pt x="980" y="820"/>
                    <a:pt x="954" y="793"/>
                  </a:cubicBezTo>
                  <a:close/>
                  <a:moveTo>
                    <a:pt x="1197" y="935"/>
                  </a:moveTo>
                  <a:cubicBezTo>
                    <a:pt x="1204" y="935"/>
                    <a:pt x="1212" y="936"/>
                    <a:pt x="1218" y="938"/>
                  </a:cubicBezTo>
                  <a:cubicBezTo>
                    <a:pt x="1271" y="952"/>
                    <a:pt x="1298" y="991"/>
                    <a:pt x="1298" y="1044"/>
                  </a:cubicBezTo>
                  <a:cubicBezTo>
                    <a:pt x="1338" y="1044"/>
                    <a:pt x="1377" y="1071"/>
                    <a:pt x="1391" y="1111"/>
                  </a:cubicBezTo>
                  <a:cubicBezTo>
                    <a:pt x="1404" y="1150"/>
                    <a:pt x="1391" y="1203"/>
                    <a:pt x="1364" y="1229"/>
                  </a:cubicBezTo>
                  <a:cubicBezTo>
                    <a:pt x="1377" y="1270"/>
                    <a:pt x="1364" y="1309"/>
                    <a:pt x="1338" y="1335"/>
                  </a:cubicBezTo>
                  <a:cubicBezTo>
                    <a:pt x="1322" y="1351"/>
                    <a:pt x="1297" y="1357"/>
                    <a:pt x="1274" y="1357"/>
                  </a:cubicBezTo>
                  <a:cubicBezTo>
                    <a:pt x="1258" y="1357"/>
                    <a:pt x="1243" y="1354"/>
                    <a:pt x="1232" y="1349"/>
                  </a:cubicBezTo>
                  <a:cubicBezTo>
                    <a:pt x="1218" y="1376"/>
                    <a:pt x="1192" y="1402"/>
                    <a:pt x="1153" y="1402"/>
                  </a:cubicBezTo>
                  <a:cubicBezTo>
                    <a:pt x="1126" y="1402"/>
                    <a:pt x="1100" y="1362"/>
                    <a:pt x="1100" y="1335"/>
                  </a:cubicBezTo>
                  <a:cubicBezTo>
                    <a:pt x="1059" y="1335"/>
                    <a:pt x="1020" y="1335"/>
                    <a:pt x="994" y="1309"/>
                  </a:cubicBezTo>
                  <a:cubicBezTo>
                    <a:pt x="967" y="1282"/>
                    <a:pt x="954" y="1229"/>
                    <a:pt x="967" y="1203"/>
                  </a:cubicBezTo>
                  <a:cubicBezTo>
                    <a:pt x="941" y="1176"/>
                    <a:pt x="954" y="1137"/>
                    <a:pt x="967" y="1111"/>
                  </a:cubicBezTo>
                  <a:cubicBezTo>
                    <a:pt x="980" y="1071"/>
                    <a:pt x="1020" y="1044"/>
                    <a:pt x="1059" y="1044"/>
                  </a:cubicBezTo>
                  <a:lnTo>
                    <a:pt x="1020" y="1031"/>
                  </a:lnTo>
                  <a:cubicBezTo>
                    <a:pt x="1020" y="1005"/>
                    <a:pt x="1033" y="991"/>
                    <a:pt x="1059" y="978"/>
                  </a:cubicBezTo>
                  <a:cubicBezTo>
                    <a:pt x="1064" y="974"/>
                    <a:pt x="1069" y="973"/>
                    <a:pt x="1074" y="973"/>
                  </a:cubicBezTo>
                  <a:cubicBezTo>
                    <a:pt x="1088" y="973"/>
                    <a:pt x="1103" y="982"/>
                    <a:pt x="1112" y="991"/>
                  </a:cubicBezTo>
                  <a:cubicBezTo>
                    <a:pt x="1124" y="959"/>
                    <a:pt x="1162" y="935"/>
                    <a:pt x="1197" y="935"/>
                  </a:cubicBezTo>
                  <a:close/>
                  <a:moveTo>
                    <a:pt x="1326" y="0"/>
                  </a:moveTo>
                  <a:cubicBezTo>
                    <a:pt x="1192" y="0"/>
                    <a:pt x="1057" y="53"/>
                    <a:pt x="967" y="158"/>
                  </a:cubicBezTo>
                  <a:cubicBezTo>
                    <a:pt x="821" y="329"/>
                    <a:pt x="874" y="621"/>
                    <a:pt x="954" y="793"/>
                  </a:cubicBezTo>
                  <a:cubicBezTo>
                    <a:pt x="862" y="668"/>
                    <a:pt x="703" y="601"/>
                    <a:pt x="545" y="601"/>
                  </a:cubicBezTo>
                  <a:cubicBezTo>
                    <a:pt x="451" y="601"/>
                    <a:pt x="358" y="624"/>
                    <a:pt x="279" y="673"/>
                  </a:cubicBezTo>
                  <a:cubicBezTo>
                    <a:pt x="41" y="832"/>
                    <a:pt x="1" y="1203"/>
                    <a:pt x="173" y="1415"/>
                  </a:cubicBezTo>
                  <a:cubicBezTo>
                    <a:pt x="267" y="1529"/>
                    <a:pt x="413" y="1586"/>
                    <a:pt x="557" y="1586"/>
                  </a:cubicBezTo>
                  <a:cubicBezTo>
                    <a:pt x="697" y="1586"/>
                    <a:pt x="836" y="1533"/>
                    <a:pt x="927" y="1428"/>
                  </a:cubicBezTo>
                  <a:lnTo>
                    <a:pt x="927" y="1428"/>
                  </a:lnTo>
                  <a:cubicBezTo>
                    <a:pt x="809" y="1574"/>
                    <a:pt x="835" y="1799"/>
                    <a:pt x="954" y="1931"/>
                  </a:cubicBezTo>
                  <a:cubicBezTo>
                    <a:pt x="1023" y="1994"/>
                    <a:pt x="1123" y="2027"/>
                    <a:pt x="1220" y="2027"/>
                  </a:cubicBezTo>
                  <a:cubicBezTo>
                    <a:pt x="1308" y="2027"/>
                    <a:pt x="1394" y="2001"/>
                    <a:pt x="1457" y="1944"/>
                  </a:cubicBezTo>
                  <a:cubicBezTo>
                    <a:pt x="1589" y="1826"/>
                    <a:pt x="1615" y="1587"/>
                    <a:pt x="1509" y="1441"/>
                  </a:cubicBezTo>
                  <a:lnTo>
                    <a:pt x="1509" y="1441"/>
                  </a:lnTo>
                  <a:cubicBezTo>
                    <a:pt x="1588" y="1544"/>
                    <a:pt x="1714" y="1600"/>
                    <a:pt x="1842" y="1600"/>
                  </a:cubicBezTo>
                  <a:cubicBezTo>
                    <a:pt x="1929" y="1600"/>
                    <a:pt x="2017" y="1574"/>
                    <a:pt x="2092" y="1521"/>
                  </a:cubicBezTo>
                  <a:cubicBezTo>
                    <a:pt x="2264" y="1402"/>
                    <a:pt x="2317" y="1137"/>
                    <a:pt x="2198" y="952"/>
                  </a:cubicBezTo>
                  <a:cubicBezTo>
                    <a:pt x="2120" y="830"/>
                    <a:pt x="1979" y="766"/>
                    <a:pt x="1839" y="766"/>
                  </a:cubicBezTo>
                  <a:cubicBezTo>
                    <a:pt x="1766" y="766"/>
                    <a:pt x="1693" y="783"/>
                    <a:pt x="1629" y="820"/>
                  </a:cubicBezTo>
                  <a:cubicBezTo>
                    <a:pt x="1827" y="647"/>
                    <a:pt x="1841" y="317"/>
                    <a:pt x="1656" y="131"/>
                  </a:cubicBezTo>
                  <a:cubicBezTo>
                    <a:pt x="1568" y="43"/>
                    <a:pt x="1447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46"/>
            <p:cNvSpPr/>
            <p:nvPr/>
          </p:nvSpPr>
          <p:spPr>
            <a:xfrm>
              <a:off x="5748067" y="4553106"/>
              <a:ext cx="15259" cy="15390"/>
            </a:xfrm>
            <a:custGeom>
              <a:avLst/>
              <a:gdLst/>
              <a:ahLst/>
              <a:cxnLst/>
              <a:rect l="l" t="t" r="r" b="b"/>
              <a:pathLst>
                <a:path w="464" h="468" extrusionOk="0">
                  <a:moveTo>
                    <a:pt x="257" y="1"/>
                  </a:moveTo>
                  <a:cubicBezTo>
                    <a:pt x="222" y="1"/>
                    <a:pt x="184" y="25"/>
                    <a:pt x="172" y="57"/>
                  </a:cubicBezTo>
                  <a:cubicBezTo>
                    <a:pt x="163" y="48"/>
                    <a:pt x="148" y="39"/>
                    <a:pt x="134" y="39"/>
                  </a:cubicBezTo>
                  <a:cubicBezTo>
                    <a:pt x="129" y="39"/>
                    <a:pt x="124" y="40"/>
                    <a:pt x="119" y="44"/>
                  </a:cubicBezTo>
                  <a:cubicBezTo>
                    <a:pt x="93" y="57"/>
                    <a:pt x="80" y="71"/>
                    <a:pt x="80" y="97"/>
                  </a:cubicBezTo>
                  <a:lnTo>
                    <a:pt x="119" y="110"/>
                  </a:lnTo>
                  <a:cubicBezTo>
                    <a:pt x="80" y="110"/>
                    <a:pt x="40" y="137"/>
                    <a:pt x="27" y="177"/>
                  </a:cubicBezTo>
                  <a:cubicBezTo>
                    <a:pt x="14" y="203"/>
                    <a:pt x="1" y="242"/>
                    <a:pt x="27" y="269"/>
                  </a:cubicBezTo>
                  <a:cubicBezTo>
                    <a:pt x="14" y="295"/>
                    <a:pt x="27" y="348"/>
                    <a:pt x="54" y="375"/>
                  </a:cubicBezTo>
                  <a:cubicBezTo>
                    <a:pt x="80" y="401"/>
                    <a:pt x="119" y="401"/>
                    <a:pt x="160" y="401"/>
                  </a:cubicBezTo>
                  <a:cubicBezTo>
                    <a:pt x="160" y="428"/>
                    <a:pt x="186" y="468"/>
                    <a:pt x="213" y="468"/>
                  </a:cubicBezTo>
                  <a:cubicBezTo>
                    <a:pt x="252" y="468"/>
                    <a:pt x="278" y="442"/>
                    <a:pt x="292" y="415"/>
                  </a:cubicBezTo>
                  <a:cubicBezTo>
                    <a:pt x="303" y="420"/>
                    <a:pt x="318" y="423"/>
                    <a:pt x="334" y="423"/>
                  </a:cubicBezTo>
                  <a:cubicBezTo>
                    <a:pt x="357" y="423"/>
                    <a:pt x="382" y="417"/>
                    <a:pt x="398" y="401"/>
                  </a:cubicBezTo>
                  <a:cubicBezTo>
                    <a:pt x="424" y="375"/>
                    <a:pt x="437" y="336"/>
                    <a:pt x="424" y="295"/>
                  </a:cubicBezTo>
                  <a:cubicBezTo>
                    <a:pt x="451" y="269"/>
                    <a:pt x="464" y="216"/>
                    <a:pt x="451" y="177"/>
                  </a:cubicBezTo>
                  <a:cubicBezTo>
                    <a:pt x="437" y="137"/>
                    <a:pt x="398" y="110"/>
                    <a:pt x="358" y="110"/>
                  </a:cubicBezTo>
                  <a:cubicBezTo>
                    <a:pt x="358" y="57"/>
                    <a:pt x="331" y="18"/>
                    <a:pt x="278" y="4"/>
                  </a:cubicBezTo>
                  <a:cubicBezTo>
                    <a:pt x="272" y="2"/>
                    <a:pt x="264" y="1"/>
                    <a:pt x="257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46"/>
            <p:cNvSpPr/>
            <p:nvPr/>
          </p:nvSpPr>
          <p:spPr>
            <a:xfrm>
              <a:off x="5813771" y="4538439"/>
              <a:ext cx="1381" cy="1776"/>
            </a:xfrm>
            <a:custGeom>
              <a:avLst/>
              <a:gdLst/>
              <a:ahLst/>
              <a:cxnLst/>
              <a:rect l="l" t="t" r="r" b="b"/>
              <a:pathLst>
                <a:path w="42" h="54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14"/>
                    <a:pt x="27" y="40"/>
                    <a:pt x="41" y="53"/>
                  </a:cubicBezTo>
                  <a:cubicBezTo>
                    <a:pt x="27" y="27"/>
                    <a:pt x="15" y="14"/>
                    <a:pt x="1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46"/>
            <p:cNvSpPr/>
            <p:nvPr/>
          </p:nvSpPr>
          <p:spPr>
            <a:xfrm>
              <a:off x="5785063" y="4513479"/>
              <a:ext cx="50511" cy="44428"/>
            </a:xfrm>
            <a:custGeom>
              <a:avLst/>
              <a:gdLst/>
              <a:ahLst/>
              <a:cxnLst/>
              <a:rect l="l" t="t" r="r" b="b"/>
              <a:pathLst>
                <a:path w="1536" h="1351" extrusionOk="0">
                  <a:moveTo>
                    <a:pt x="755" y="415"/>
                  </a:moveTo>
                  <a:cubicBezTo>
                    <a:pt x="782" y="415"/>
                    <a:pt x="795" y="429"/>
                    <a:pt x="795" y="455"/>
                  </a:cubicBezTo>
                  <a:cubicBezTo>
                    <a:pt x="802" y="451"/>
                    <a:pt x="810" y="450"/>
                    <a:pt x="818" y="450"/>
                  </a:cubicBezTo>
                  <a:cubicBezTo>
                    <a:pt x="836" y="450"/>
                    <a:pt x="852" y="459"/>
                    <a:pt x="861" y="468"/>
                  </a:cubicBezTo>
                  <a:cubicBezTo>
                    <a:pt x="888" y="482"/>
                    <a:pt x="888" y="508"/>
                    <a:pt x="888" y="535"/>
                  </a:cubicBezTo>
                  <a:cubicBezTo>
                    <a:pt x="900" y="547"/>
                    <a:pt x="900" y="574"/>
                    <a:pt x="888" y="600"/>
                  </a:cubicBezTo>
                  <a:cubicBezTo>
                    <a:pt x="874" y="627"/>
                    <a:pt x="861" y="641"/>
                    <a:pt x="835" y="653"/>
                  </a:cubicBezTo>
                  <a:lnTo>
                    <a:pt x="861" y="653"/>
                  </a:lnTo>
                  <a:cubicBezTo>
                    <a:pt x="861" y="667"/>
                    <a:pt x="847" y="680"/>
                    <a:pt x="835" y="694"/>
                  </a:cubicBezTo>
                  <a:cubicBezTo>
                    <a:pt x="835" y="694"/>
                    <a:pt x="808" y="694"/>
                    <a:pt x="808" y="680"/>
                  </a:cubicBezTo>
                  <a:cubicBezTo>
                    <a:pt x="797" y="702"/>
                    <a:pt x="768" y="723"/>
                    <a:pt x="744" y="723"/>
                  </a:cubicBezTo>
                  <a:cubicBezTo>
                    <a:pt x="739" y="723"/>
                    <a:pt x="734" y="722"/>
                    <a:pt x="729" y="720"/>
                  </a:cubicBezTo>
                  <a:cubicBezTo>
                    <a:pt x="702" y="720"/>
                    <a:pt x="676" y="694"/>
                    <a:pt x="676" y="653"/>
                  </a:cubicBezTo>
                  <a:cubicBezTo>
                    <a:pt x="649" y="653"/>
                    <a:pt x="623" y="641"/>
                    <a:pt x="609" y="614"/>
                  </a:cubicBezTo>
                  <a:cubicBezTo>
                    <a:pt x="597" y="588"/>
                    <a:pt x="597" y="547"/>
                    <a:pt x="623" y="535"/>
                  </a:cubicBezTo>
                  <a:cubicBezTo>
                    <a:pt x="609" y="508"/>
                    <a:pt x="623" y="482"/>
                    <a:pt x="636" y="468"/>
                  </a:cubicBezTo>
                  <a:cubicBezTo>
                    <a:pt x="644" y="453"/>
                    <a:pt x="660" y="446"/>
                    <a:pt x="675" y="446"/>
                  </a:cubicBezTo>
                  <a:cubicBezTo>
                    <a:pt x="686" y="446"/>
                    <a:pt x="697" y="450"/>
                    <a:pt x="702" y="455"/>
                  </a:cubicBezTo>
                  <a:cubicBezTo>
                    <a:pt x="715" y="429"/>
                    <a:pt x="729" y="415"/>
                    <a:pt x="755" y="415"/>
                  </a:cubicBezTo>
                  <a:close/>
                  <a:moveTo>
                    <a:pt x="874" y="759"/>
                  </a:moveTo>
                  <a:lnTo>
                    <a:pt x="874" y="759"/>
                  </a:lnTo>
                  <a:cubicBezTo>
                    <a:pt x="888" y="773"/>
                    <a:pt x="900" y="786"/>
                    <a:pt x="914" y="812"/>
                  </a:cubicBezTo>
                  <a:cubicBezTo>
                    <a:pt x="900" y="799"/>
                    <a:pt x="888" y="773"/>
                    <a:pt x="874" y="759"/>
                  </a:cubicBezTo>
                  <a:close/>
                  <a:moveTo>
                    <a:pt x="697" y="0"/>
                  </a:moveTo>
                  <a:cubicBezTo>
                    <a:pt x="634" y="0"/>
                    <a:pt x="571" y="23"/>
                    <a:pt x="530" y="71"/>
                  </a:cubicBezTo>
                  <a:cubicBezTo>
                    <a:pt x="450" y="150"/>
                    <a:pt x="438" y="309"/>
                    <a:pt x="517" y="402"/>
                  </a:cubicBezTo>
                  <a:cubicBezTo>
                    <a:pt x="466" y="344"/>
                    <a:pt x="387" y="314"/>
                    <a:pt x="308" y="314"/>
                  </a:cubicBezTo>
                  <a:cubicBezTo>
                    <a:pt x="244" y="314"/>
                    <a:pt x="180" y="334"/>
                    <a:pt x="133" y="376"/>
                  </a:cubicBezTo>
                  <a:cubicBezTo>
                    <a:pt x="14" y="455"/>
                    <a:pt x="0" y="641"/>
                    <a:pt x="80" y="759"/>
                  </a:cubicBezTo>
                  <a:cubicBezTo>
                    <a:pt x="137" y="833"/>
                    <a:pt x="224" y="871"/>
                    <a:pt x="311" y="871"/>
                  </a:cubicBezTo>
                  <a:cubicBezTo>
                    <a:pt x="365" y="871"/>
                    <a:pt x="418" y="856"/>
                    <a:pt x="464" y="826"/>
                  </a:cubicBezTo>
                  <a:lnTo>
                    <a:pt x="464" y="826"/>
                  </a:lnTo>
                  <a:cubicBezTo>
                    <a:pt x="345" y="944"/>
                    <a:pt x="345" y="1170"/>
                    <a:pt x="477" y="1276"/>
                  </a:cubicBezTo>
                  <a:cubicBezTo>
                    <a:pt x="533" y="1326"/>
                    <a:pt x="606" y="1351"/>
                    <a:pt x="679" y="1351"/>
                  </a:cubicBezTo>
                  <a:cubicBezTo>
                    <a:pt x="777" y="1351"/>
                    <a:pt x="874" y="1306"/>
                    <a:pt x="927" y="1223"/>
                  </a:cubicBezTo>
                  <a:cubicBezTo>
                    <a:pt x="1020" y="1103"/>
                    <a:pt x="980" y="918"/>
                    <a:pt x="914" y="812"/>
                  </a:cubicBezTo>
                  <a:lnTo>
                    <a:pt x="914" y="812"/>
                  </a:lnTo>
                  <a:cubicBezTo>
                    <a:pt x="975" y="881"/>
                    <a:pt x="1070" y="919"/>
                    <a:pt x="1166" y="919"/>
                  </a:cubicBezTo>
                  <a:cubicBezTo>
                    <a:pt x="1237" y="919"/>
                    <a:pt x="1308" y="898"/>
                    <a:pt x="1364" y="852"/>
                  </a:cubicBezTo>
                  <a:cubicBezTo>
                    <a:pt x="1523" y="733"/>
                    <a:pt x="1536" y="494"/>
                    <a:pt x="1403" y="349"/>
                  </a:cubicBezTo>
                  <a:cubicBezTo>
                    <a:pt x="1342" y="288"/>
                    <a:pt x="1255" y="258"/>
                    <a:pt x="1167" y="258"/>
                  </a:cubicBezTo>
                  <a:cubicBezTo>
                    <a:pt x="1066" y="258"/>
                    <a:pt x="964" y="298"/>
                    <a:pt x="900" y="376"/>
                  </a:cubicBezTo>
                  <a:cubicBezTo>
                    <a:pt x="967" y="283"/>
                    <a:pt x="953" y="124"/>
                    <a:pt x="861" y="58"/>
                  </a:cubicBezTo>
                  <a:cubicBezTo>
                    <a:pt x="816" y="20"/>
                    <a:pt x="756" y="0"/>
                    <a:pt x="697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46"/>
            <p:cNvSpPr/>
            <p:nvPr/>
          </p:nvSpPr>
          <p:spPr>
            <a:xfrm>
              <a:off x="5804662" y="4527126"/>
              <a:ext cx="10030" cy="10161"/>
            </a:xfrm>
            <a:custGeom>
              <a:avLst/>
              <a:gdLst/>
              <a:ahLst/>
              <a:cxnLst/>
              <a:rect l="l" t="t" r="r" b="b"/>
              <a:pathLst>
                <a:path w="305" h="309" extrusionOk="0">
                  <a:moveTo>
                    <a:pt x="159" y="0"/>
                  </a:moveTo>
                  <a:cubicBezTo>
                    <a:pt x="133" y="0"/>
                    <a:pt x="119" y="14"/>
                    <a:pt x="106" y="40"/>
                  </a:cubicBezTo>
                  <a:cubicBezTo>
                    <a:pt x="101" y="35"/>
                    <a:pt x="90" y="31"/>
                    <a:pt x="79" y="31"/>
                  </a:cubicBezTo>
                  <a:cubicBezTo>
                    <a:pt x="64" y="31"/>
                    <a:pt x="48" y="38"/>
                    <a:pt x="40" y="53"/>
                  </a:cubicBezTo>
                  <a:cubicBezTo>
                    <a:pt x="27" y="67"/>
                    <a:pt x="13" y="93"/>
                    <a:pt x="27" y="120"/>
                  </a:cubicBezTo>
                  <a:cubicBezTo>
                    <a:pt x="1" y="132"/>
                    <a:pt x="1" y="173"/>
                    <a:pt x="13" y="199"/>
                  </a:cubicBezTo>
                  <a:cubicBezTo>
                    <a:pt x="27" y="226"/>
                    <a:pt x="53" y="238"/>
                    <a:pt x="80" y="238"/>
                  </a:cubicBezTo>
                  <a:cubicBezTo>
                    <a:pt x="80" y="279"/>
                    <a:pt x="106" y="305"/>
                    <a:pt x="133" y="305"/>
                  </a:cubicBezTo>
                  <a:cubicBezTo>
                    <a:pt x="138" y="307"/>
                    <a:pt x="143" y="308"/>
                    <a:pt x="148" y="308"/>
                  </a:cubicBezTo>
                  <a:cubicBezTo>
                    <a:pt x="172" y="308"/>
                    <a:pt x="201" y="287"/>
                    <a:pt x="212" y="265"/>
                  </a:cubicBezTo>
                  <a:cubicBezTo>
                    <a:pt x="212" y="279"/>
                    <a:pt x="239" y="279"/>
                    <a:pt x="239" y="279"/>
                  </a:cubicBezTo>
                  <a:cubicBezTo>
                    <a:pt x="251" y="265"/>
                    <a:pt x="265" y="252"/>
                    <a:pt x="265" y="238"/>
                  </a:cubicBezTo>
                  <a:lnTo>
                    <a:pt x="239" y="238"/>
                  </a:lnTo>
                  <a:cubicBezTo>
                    <a:pt x="265" y="226"/>
                    <a:pt x="278" y="212"/>
                    <a:pt x="292" y="185"/>
                  </a:cubicBezTo>
                  <a:cubicBezTo>
                    <a:pt x="304" y="159"/>
                    <a:pt x="304" y="132"/>
                    <a:pt x="292" y="120"/>
                  </a:cubicBezTo>
                  <a:cubicBezTo>
                    <a:pt x="292" y="93"/>
                    <a:pt x="292" y="67"/>
                    <a:pt x="265" y="53"/>
                  </a:cubicBezTo>
                  <a:cubicBezTo>
                    <a:pt x="256" y="44"/>
                    <a:pt x="240" y="35"/>
                    <a:pt x="222" y="35"/>
                  </a:cubicBezTo>
                  <a:cubicBezTo>
                    <a:pt x="214" y="35"/>
                    <a:pt x="206" y="36"/>
                    <a:pt x="199" y="40"/>
                  </a:cubicBezTo>
                  <a:cubicBezTo>
                    <a:pt x="199" y="14"/>
                    <a:pt x="186" y="0"/>
                    <a:pt x="159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46"/>
            <p:cNvSpPr/>
            <p:nvPr/>
          </p:nvSpPr>
          <p:spPr>
            <a:xfrm>
              <a:off x="5980927" y="4508842"/>
              <a:ext cx="3091" cy="10457"/>
            </a:xfrm>
            <a:custGeom>
              <a:avLst/>
              <a:gdLst/>
              <a:ahLst/>
              <a:cxnLst/>
              <a:rect l="l" t="t" r="r" b="b"/>
              <a:pathLst>
                <a:path w="94" h="318" extrusionOk="0">
                  <a:moveTo>
                    <a:pt x="41" y="0"/>
                  </a:moveTo>
                  <a:lnTo>
                    <a:pt x="41" y="0"/>
                  </a:lnTo>
                  <a:cubicBezTo>
                    <a:pt x="0" y="93"/>
                    <a:pt x="14" y="212"/>
                    <a:pt x="67" y="291"/>
                  </a:cubicBezTo>
                  <a:lnTo>
                    <a:pt x="94" y="318"/>
                  </a:lnTo>
                  <a:cubicBezTo>
                    <a:pt x="80" y="212"/>
                    <a:pt x="53" y="120"/>
                    <a:pt x="41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46"/>
            <p:cNvSpPr/>
            <p:nvPr/>
          </p:nvSpPr>
          <p:spPr>
            <a:xfrm>
              <a:off x="5995298" y="4493616"/>
              <a:ext cx="6544" cy="9142"/>
            </a:xfrm>
            <a:custGeom>
              <a:avLst/>
              <a:gdLst/>
              <a:ahLst/>
              <a:cxnLst/>
              <a:rect l="l" t="t" r="r" b="b"/>
              <a:pathLst>
                <a:path w="199" h="278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46" y="13"/>
                    <a:pt x="107" y="27"/>
                    <a:pt x="80" y="66"/>
                  </a:cubicBezTo>
                  <a:cubicBezTo>
                    <a:pt x="27" y="119"/>
                    <a:pt x="1" y="198"/>
                    <a:pt x="13" y="278"/>
                  </a:cubicBezTo>
                  <a:cubicBezTo>
                    <a:pt x="80" y="186"/>
                    <a:pt x="133" y="93"/>
                    <a:pt x="199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46"/>
            <p:cNvSpPr/>
            <p:nvPr/>
          </p:nvSpPr>
          <p:spPr>
            <a:xfrm>
              <a:off x="5982243" y="4503613"/>
              <a:ext cx="12233" cy="15686"/>
            </a:xfrm>
            <a:custGeom>
              <a:avLst/>
              <a:gdLst/>
              <a:ahLst/>
              <a:cxnLst/>
              <a:rect l="l" t="t" r="r" b="b"/>
              <a:pathLst>
                <a:path w="372" h="477" extrusionOk="0">
                  <a:moveTo>
                    <a:pt x="240" y="0"/>
                  </a:moveTo>
                  <a:cubicBezTo>
                    <a:pt x="182" y="0"/>
                    <a:pt x="125" y="16"/>
                    <a:pt x="80" y="53"/>
                  </a:cubicBezTo>
                  <a:cubicBezTo>
                    <a:pt x="40" y="94"/>
                    <a:pt x="13" y="120"/>
                    <a:pt x="1" y="159"/>
                  </a:cubicBezTo>
                  <a:cubicBezTo>
                    <a:pt x="13" y="279"/>
                    <a:pt x="40" y="371"/>
                    <a:pt x="54" y="477"/>
                  </a:cubicBezTo>
                  <a:cubicBezTo>
                    <a:pt x="172" y="332"/>
                    <a:pt x="278" y="173"/>
                    <a:pt x="371" y="27"/>
                  </a:cubicBezTo>
                  <a:cubicBezTo>
                    <a:pt x="331" y="10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46"/>
            <p:cNvSpPr/>
            <p:nvPr/>
          </p:nvSpPr>
          <p:spPr>
            <a:xfrm>
              <a:off x="5557430" y="4431364"/>
              <a:ext cx="9175" cy="6117"/>
            </a:xfrm>
            <a:custGeom>
              <a:avLst/>
              <a:gdLst/>
              <a:ahLst/>
              <a:cxnLst/>
              <a:rect l="l" t="t" r="r" b="b"/>
              <a:pathLst>
                <a:path w="279" h="186" extrusionOk="0">
                  <a:moveTo>
                    <a:pt x="1" y="0"/>
                  </a:moveTo>
                  <a:cubicBezTo>
                    <a:pt x="66" y="93"/>
                    <a:pt x="133" y="159"/>
                    <a:pt x="212" y="186"/>
                  </a:cubicBezTo>
                  <a:cubicBezTo>
                    <a:pt x="225" y="173"/>
                    <a:pt x="252" y="146"/>
                    <a:pt x="278" y="133"/>
                  </a:cubicBezTo>
                  <a:cubicBezTo>
                    <a:pt x="278" y="120"/>
                    <a:pt x="265" y="106"/>
                    <a:pt x="265" y="106"/>
                  </a:cubicBezTo>
                  <a:cubicBezTo>
                    <a:pt x="199" y="27"/>
                    <a:pt x="93" y="0"/>
                    <a:pt x="1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46"/>
            <p:cNvSpPr/>
            <p:nvPr/>
          </p:nvSpPr>
          <p:spPr>
            <a:xfrm>
              <a:off x="5536976" y="4457475"/>
              <a:ext cx="3486" cy="888"/>
            </a:xfrm>
            <a:custGeom>
              <a:avLst/>
              <a:gdLst/>
              <a:ahLst/>
              <a:cxnLst/>
              <a:rect l="l" t="t" r="r" b="b"/>
              <a:pathLst>
                <a:path w="106" h="27" extrusionOk="0">
                  <a:moveTo>
                    <a:pt x="0" y="0"/>
                  </a:moveTo>
                  <a:cubicBezTo>
                    <a:pt x="40" y="14"/>
                    <a:pt x="67" y="27"/>
                    <a:pt x="106" y="27"/>
                  </a:cubicBezTo>
                  <a:cubicBezTo>
                    <a:pt x="67" y="14"/>
                    <a:pt x="40" y="14"/>
                    <a:pt x="0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46"/>
            <p:cNvSpPr/>
            <p:nvPr/>
          </p:nvSpPr>
          <p:spPr>
            <a:xfrm>
              <a:off x="5550459" y="4411337"/>
              <a:ext cx="9175" cy="17429"/>
            </a:xfrm>
            <a:custGeom>
              <a:avLst/>
              <a:gdLst/>
              <a:ahLst/>
              <a:cxnLst/>
              <a:rect l="l" t="t" r="r" b="b"/>
              <a:pathLst>
                <a:path w="279" h="530" extrusionOk="0">
                  <a:moveTo>
                    <a:pt x="1" y="0"/>
                  </a:moveTo>
                  <a:lnTo>
                    <a:pt x="40" y="199"/>
                  </a:lnTo>
                  <a:cubicBezTo>
                    <a:pt x="80" y="332"/>
                    <a:pt x="120" y="450"/>
                    <a:pt x="172" y="530"/>
                  </a:cubicBezTo>
                  <a:cubicBezTo>
                    <a:pt x="252" y="438"/>
                    <a:pt x="278" y="305"/>
                    <a:pt x="225" y="199"/>
                  </a:cubicBezTo>
                  <a:cubicBezTo>
                    <a:pt x="186" y="94"/>
                    <a:pt x="107" y="27"/>
                    <a:pt x="1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46"/>
            <p:cNvSpPr/>
            <p:nvPr/>
          </p:nvSpPr>
          <p:spPr>
            <a:xfrm>
              <a:off x="5531320" y="4447906"/>
              <a:ext cx="17002" cy="10457"/>
            </a:xfrm>
            <a:custGeom>
              <a:avLst/>
              <a:gdLst/>
              <a:ahLst/>
              <a:cxnLst/>
              <a:rect l="l" t="t" r="r" b="b"/>
              <a:pathLst>
                <a:path w="517" h="318" extrusionOk="0">
                  <a:moveTo>
                    <a:pt x="1" y="0"/>
                  </a:moveTo>
                  <a:cubicBezTo>
                    <a:pt x="1" y="53"/>
                    <a:pt x="1" y="106"/>
                    <a:pt x="27" y="159"/>
                  </a:cubicBezTo>
                  <a:cubicBezTo>
                    <a:pt x="53" y="226"/>
                    <a:pt x="106" y="265"/>
                    <a:pt x="172" y="291"/>
                  </a:cubicBezTo>
                  <a:cubicBezTo>
                    <a:pt x="212" y="305"/>
                    <a:pt x="239" y="305"/>
                    <a:pt x="278" y="318"/>
                  </a:cubicBezTo>
                  <a:cubicBezTo>
                    <a:pt x="318" y="318"/>
                    <a:pt x="357" y="318"/>
                    <a:pt x="384" y="305"/>
                  </a:cubicBezTo>
                  <a:cubicBezTo>
                    <a:pt x="437" y="279"/>
                    <a:pt x="477" y="238"/>
                    <a:pt x="516" y="199"/>
                  </a:cubicBezTo>
                  <a:cubicBezTo>
                    <a:pt x="304" y="146"/>
                    <a:pt x="146" y="80"/>
                    <a:pt x="1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46"/>
            <p:cNvSpPr/>
            <p:nvPr/>
          </p:nvSpPr>
          <p:spPr>
            <a:xfrm>
              <a:off x="5564402" y="4435705"/>
              <a:ext cx="3519" cy="2236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66" y="1"/>
                  </a:moveTo>
                  <a:cubicBezTo>
                    <a:pt x="40" y="14"/>
                    <a:pt x="13" y="41"/>
                    <a:pt x="0" y="54"/>
                  </a:cubicBezTo>
                  <a:cubicBezTo>
                    <a:pt x="27" y="67"/>
                    <a:pt x="66" y="67"/>
                    <a:pt x="106" y="67"/>
                  </a:cubicBezTo>
                  <a:cubicBezTo>
                    <a:pt x="93" y="41"/>
                    <a:pt x="80" y="14"/>
                    <a:pt x="66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46"/>
            <p:cNvSpPr/>
            <p:nvPr/>
          </p:nvSpPr>
          <p:spPr>
            <a:xfrm>
              <a:off x="5538291" y="4411074"/>
              <a:ext cx="26144" cy="29892"/>
            </a:xfrm>
            <a:custGeom>
              <a:avLst/>
              <a:gdLst/>
              <a:ahLst/>
              <a:cxnLst/>
              <a:rect l="l" t="t" r="r" b="b"/>
              <a:pathLst>
                <a:path w="795" h="909" extrusionOk="0">
                  <a:moveTo>
                    <a:pt x="437" y="631"/>
                  </a:moveTo>
                  <a:cubicBezTo>
                    <a:pt x="424" y="644"/>
                    <a:pt x="397" y="644"/>
                    <a:pt x="384" y="657"/>
                  </a:cubicBezTo>
                  <a:cubicBezTo>
                    <a:pt x="397" y="644"/>
                    <a:pt x="410" y="644"/>
                    <a:pt x="437" y="631"/>
                  </a:cubicBezTo>
                  <a:close/>
                  <a:moveTo>
                    <a:pt x="280" y="1"/>
                  </a:moveTo>
                  <a:cubicBezTo>
                    <a:pt x="226" y="1"/>
                    <a:pt x="170" y="10"/>
                    <a:pt x="119" y="35"/>
                  </a:cubicBezTo>
                  <a:cubicBezTo>
                    <a:pt x="66" y="75"/>
                    <a:pt x="27" y="114"/>
                    <a:pt x="0" y="167"/>
                  </a:cubicBezTo>
                  <a:cubicBezTo>
                    <a:pt x="13" y="207"/>
                    <a:pt x="27" y="260"/>
                    <a:pt x="40" y="300"/>
                  </a:cubicBezTo>
                  <a:cubicBezTo>
                    <a:pt x="66" y="405"/>
                    <a:pt x="106" y="499"/>
                    <a:pt x="133" y="578"/>
                  </a:cubicBezTo>
                  <a:cubicBezTo>
                    <a:pt x="145" y="578"/>
                    <a:pt x="159" y="578"/>
                    <a:pt x="172" y="591"/>
                  </a:cubicBezTo>
                  <a:cubicBezTo>
                    <a:pt x="179" y="584"/>
                    <a:pt x="189" y="581"/>
                    <a:pt x="199" y="581"/>
                  </a:cubicBezTo>
                  <a:cubicBezTo>
                    <a:pt x="209" y="581"/>
                    <a:pt x="218" y="584"/>
                    <a:pt x="225" y="591"/>
                  </a:cubicBezTo>
                  <a:cubicBezTo>
                    <a:pt x="251" y="617"/>
                    <a:pt x="265" y="631"/>
                    <a:pt x="265" y="657"/>
                  </a:cubicBezTo>
                  <a:lnTo>
                    <a:pt x="278" y="644"/>
                  </a:lnTo>
                  <a:cubicBezTo>
                    <a:pt x="292" y="644"/>
                    <a:pt x="304" y="657"/>
                    <a:pt x="304" y="670"/>
                  </a:cubicBezTo>
                  <a:cubicBezTo>
                    <a:pt x="304" y="684"/>
                    <a:pt x="304" y="697"/>
                    <a:pt x="292" y="697"/>
                  </a:cubicBezTo>
                  <a:cubicBezTo>
                    <a:pt x="318" y="723"/>
                    <a:pt x="318" y="763"/>
                    <a:pt x="304" y="790"/>
                  </a:cubicBezTo>
                  <a:lnTo>
                    <a:pt x="278" y="816"/>
                  </a:lnTo>
                  <a:cubicBezTo>
                    <a:pt x="357" y="882"/>
                    <a:pt x="424" y="908"/>
                    <a:pt x="503" y="908"/>
                  </a:cubicBezTo>
                  <a:cubicBezTo>
                    <a:pt x="595" y="908"/>
                    <a:pt x="689" y="869"/>
                    <a:pt x="794" y="803"/>
                  </a:cubicBezTo>
                  <a:cubicBezTo>
                    <a:pt x="715" y="776"/>
                    <a:pt x="648" y="710"/>
                    <a:pt x="583" y="617"/>
                  </a:cubicBezTo>
                  <a:cubicBezTo>
                    <a:pt x="530" y="617"/>
                    <a:pt x="477" y="617"/>
                    <a:pt x="437" y="631"/>
                  </a:cubicBezTo>
                  <a:cubicBezTo>
                    <a:pt x="477" y="605"/>
                    <a:pt x="516" y="578"/>
                    <a:pt x="542" y="538"/>
                  </a:cubicBezTo>
                  <a:cubicBezTo>
                    <a:pt x="490" y="458"/>
                    <a:pt x="450" y="340"/>
                    <a:pt x="410" y="207"/>
                  </a:cubicBezTo>
                  <a:lnTo>
                    <a:pt x="371" y="8"/>
                  </a:lnTo>
                  <a:cubicBezTo>
                    <a:pt x="342" y="4"/>
                    <a:pt x="311" y="1"/>
                    <a:pt x="280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46"/>
            <p:cNvSpPr/>
            <p:nvPr/>
          </p:nvSpPr>
          <p:spPr>
            <a:xfrm>
              <a:off x="5550886" y="4431792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14"/>
                    <a:pt x="14" y="14"/>
                    <a:pt x="1" y="27"/>
                  </a:cubicBezTo>
                  <a:cubicBezTo>
                    <a:pt x="14" y="14"/>
                    <a:pt x="41" y="14"/>
                    <a:pt x="54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46"/>
            <p:cNvSpPr/>
            <p:nvPr/>
          </p:nvSpPr>
          <p:spPr>
            <a:xfrm>
              <a:off x="5523920" y="4416566"/>
              <a:ext cx="45283" cy="37916"/>
            </a:xfrm>
            <a:custGeom>
              <a:avLst/>
              <a:gdLst/>
              <a:ahLst/>
              <a:cxnLst/>
              <a:rect l="l" t="t" r="r" b="b"/>
              <a:pathLst>
                <a:path w="1377" h="1153" extrusionOk="0">
                  <a:moveTo>
                    <a:pt x="437" y="0"/>
                  </a:moveTo>
                  <a:cubicBezTo>
                    <a:pt x="384" y="106"/>
                    <a:pt x="384" y="265"/>
                    <a:pt x="450" y="358"/>
                  </a:cubicBezTo>
                  <a:cubicBezTo>
                    <a:pt x="412" y="304"/>
                    <a:pt x="342" y="277"/>
                    <a:pt x="272" y="277"/>
                  </a:cubicBezTo>
                  <a:cubicBezTo>
                    <a:pt x="221" y="277"/>
                    <a:pt x="171" y="291"/>
                    <a:pt x="132" y="318"/>
                  </a:cubicBezTo>
                  <a:cubicBezTo>
                    <a:pt x="26" y="385"/>
                    <a:pt x="0" y="543"/>
                    <a:pt x="53" y="649"/>
                  </a:cubicBezTo>
                  <a:cubicBezTo>
                    <a:pt x="101" y="716"/>
                    <a:pt x="191" y="762"/>
                    <a:pt x="277" y="762"/>
                  </a:cubicBezTo>
                  <a:cubicBezTo>
                    <a:pt x="310" y="762"/>
                    <a:pt x="342" y="756"/>
                    <a:pt x="371" y="741"/>
                  </a:cubicBezTo>
                  <a:lnTo>
                    <a:pt x="371" y="741"/>
                  </a:lnTo>
                  <a:cubicBezTo>
                    <a:pt x="291" y="782"/>
                    <a:pt x="238" y="861"/>
                    <a:pt x="226" y="953"/>
                  </a:cubicBezTo>
                  <a:cubicBezTo>
                    <a:pt x="371" y="1033"/>
                    <a:pt x="529" y="1099"/>
                    <a:pt x="741" y="1152"/>
                  </a:cubicBezTo>
                  <a:cubicBezTo>
                    <a:pt x="781" y="1073"/>
                    <a:pt x="808" y="980"/>
                    <a:pt x="768" y="900"/>
                  </a:cubicBezTo>
                  <a:lnTo>
                    <a:pt x="768" y="900"/>
                  </a:lnTo>
                  <a:cubicBezTo>
                    <a:pt x="829" y="997"/>
                    <a:pt x="942" y="1053"/>
                    <a:pt x="1054" y="1053"/>
                  </a:cubicBezTo>
                  <a:cubicBezTo>
                    <a:pt x="1111" y="1053"/>
                    <a:pt x="1168" y="1038"/>
                    <a:pt x="1218" y="1006"/>
                  </a:cubicBezTo>
                  <a:cubicBezTo>
                    <a:pt x="1324" y="927"/>
                    <a:pt x="1377" y="782"/>
                    <a:pt x="1337" y="649"/>
                  </a:cubicBezTo>
                  <a:cubicBezTo>
                    <a:pt x="1297" y="649"/>
                    <a:pt x="1258" y="649"/>
                    <a:pt x="1231" y="636"/>
                  </a:cubicBezTo>
                  <a:cubicBezTo>
                    <a:pt x="1126" y="702"/>
                    <a:pt x="1032" y="741"/>
                    <a:pt x="940" y="741"/>
                  </a:cubicBezTo>
                  <a:cubicBezTo>
                    <a:pt x="861" y="741"/>
                    <a:pt x="794" y="715"/>
                    <a:pt x="715" y="649"/>
                  </a:cubicBezTo>
                  <a:cubicBezTo>
                    <a:pt x="706" y="649"/>
                    <a:pt x="697" y="655"/>
                    <a:pt x="684" y="655"/>
                  </a:cubicBezTo>
                  <a:cubicBezTo>
                    <a:pt x="678" y="655"/>
                    <a:pt x="671" y="654"/>
                    <a:pt x="662" y="649"/>
                  </a:cubicBezTo>
                  <a:cubicBezTo>
                    <a:pt x="662" y="688"/>
                    <a:pt x="635" y="702"/>
                    <a:pt x="609" y="715"/>
                  </a:cubicBezTo>
                  <a:cubicBezTo>
                    <a:pt x="582" y="715"/>
                    <a:pt x="543" y="702"/>
                    <a:pt x="529" y="676"/>
                  </a:cubicBezTo>
                  <a:cubicBezTo>
                    <a:pt x="503" y="676"/>
                    <a:pt x="477" y="662"/>
                    <a:pt x="477" y="636"/>
                  </a:cubicBezTo>
                  <a:cubicBezTo>
                    <a:pt x="464" y="623"/>
                    <a:pt x="464" y="596"/>
                    <a:pt x="477" y="570"/>
                  </a:cubicBezTo>
                  <a:cubicBezTo>
                    <a:pt x="450" y="556"/>
                    <a:pt x="437" y="543"/>
                    <a:pt x="450" y="517"/>
                  </a:cubicBezTo>
                  <a:cubicBezTo>
                    <a:pt x="460" y="498"/>
                    <a:pt x="470" y="485"/>
                    <a:pt x="484" y="485"/>
                  </a:cubicBezTo>
                  <a:cubicBezTo>
                    <a:pt x="490" y="485"/>
                    <a:pt x="496" y="487"/>
                    <a:pt x="503" y="490"/>
                  </a:cubicBezTo>
                  <a:cubicBezTo>
                    <a:pt x="503" y="464"/>
                    <a:pt x="517" y="438"/>
                    <a:pt x="529" y="424"/>
                  </a:cubicBezTo>
                  <a:cubicBezTo>
                    <a:pt x="543" y="411"/>
                    <a:pt x="556" y="411"/>
                    <a:pt x="570" y="411"/>
                  </a:cubicBezTo>
                  <a:cubicBezTo>
                    <a:pt x="543" y="332"/>
                    <a:pt x="503" y="238"/>
                    <a:pt x="477" y="133"/>
                  </a:cubicBezTo>
                  <a:cubicBezTo>
                    <a:pt x="464" y="93"/>
                    <a:pt x="450" y="40"/>
                    <a:pt x="437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46"/>
            <p:cNvSpPr/>
            <p:nvPr/>
          </p:nvSpPr>
          <p:spPr>
            <a:xfrm>
              <a:off x="5542632" y="4430082"/>
              <a:ext cx="6117" cy="7860"/>
            </a:xfrm>
            <a:custGeom>
              <a:avLst/>
              <a:gdLst/>
              <a:ahLst/>
              <a:cxnLst/>
              <a:rect l="l" t="t" r="r" b="b"/>
              <a:pathLst>
                <a:path w="186" h="239" extrusionOk="0">
                  <a:moveTo>
                    <a:pt x="1" y="0"/>
                  </a:moveTo>
                  <a:cubicBezTo>
                    <a:pt x="54" y="106"/>
                    <a:pt x="93" y="185"/>
                    <a:pt x="146" y="238"/>
                  </a:cubicBezTo>
                  <a:lnTo>
                    <a:pt x="172" y="212"/>
                  </a:lnTo>
                  <a:cubicBezTo>
                    <a:pt x="186" y="185"/>
                    <a:pt x="186" y="145"/>
                    <a:pt x="160" y="119"/>
                  </a:cubicBezTo>
                  <a:cubicBezTo>
                    <a:pt x="172" y="119"/>
                    <a:pt x="172" y="106"/>
                    <a:pt x="172" y="92"/>
                  </a:cubicBezTo>
                  <a:cubicBezTo>
                    <a:pt x="172" y="79"/>
                    <a:pt x="160" y="66"/>
                    <a:pt x="146" y="66"/>
                  </a:cubicBezTo>
                  <a:lnTo>
                    <a:pt x="133" y="79"/>
                  </a:lnTo>
                  <a:cubicBezTo>
                    <a:pt x="133" y="53"/>
                    <a:pt x="119" y="39"/>
                    <a:pt x="93" y="13"/>
                  </a:cubicBezTo>
                  <a:cubicBezTo>
                    <a:pt x="86" y="6"/>
                    <a:pt x="77" y="3"/>
                    <a:pt x="67" y="3"/>
                  </a:cubicBezTo>
                  <a:cubicBezTo>
                    <a:pt x="57" y="3"/>
                    <a:pt x="47" y="6"/>
                    <a:pt x="40" y="13"/>
                  </a:cubicBezTo>
                  <a:cubicBezTo>
                    <a:pt x="27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46"/>
            <p:cNvSpPr/>
            <p:nvPr/>
          </p:nvSpPr>
          <p:spPr>
            <a:xfrm>
              <a:off x="5538291" y="4430082"/>
              <a:ext cx="9142" cy="9997"/>
            </a:xfrm>
            <a:custGeom>
              <a:avLst/>
              <a:gdLst/>
              <a:ahLst/>
              <a:cxnLst/>
              <a:rect l="l" t="t" r="r" b="b"/>
              <a:pathLst>
                <a:path w="278" h="304" extrusionOk="0">
                  <a:moveTo>
                    <a:pt x="133" y="0"/>
                  </a:moveTo>
                  <a:cubicBezTo>
                    <a:pt x="119" y="0"/>
                    <a:pt x="106" y="0"/>
                    <a:pt x="92" y="13"/>
                  </a:cubicBezTo>
                  <a:cubicBezTo>
                    <a:pt x="80" y="27"/>
                    <a:pt x="66" y="53"/>
                    <a:pt x="66" y="79"/>
                  </a:cubicBezTo>
                  <a:cubicBezTo>
                    <a:pt x="59" y="76"/>
                    <a:pt x="53" y="74"/>
                    <a:pt x="47" y="74"/>
                  </a:cubicBezTo>
                  <a:cubicBezTo>
                    <a:pt x="33" y="74"/>
                    <a:pt x="23" y="87"/>
                    <a:pt x="13" y="106"/>
                  </a:cubicBezTo>
                  <a:cubicBezTo>
                    <a:pt x="0" y="132"/>
                    <a:pt x="13" y="145"/>
                    <a:pt x="40" y="159"/>
                  </a:cubicBezTo>
                  <a:cubicBezTo>
                    <a:pt x="27" y="185"/>
                    <a:pt x="27" y="212"/>
                    <a:pt x="40" y="225"/>
                  </a:cubicBezTo>
                  <a:cubicBezTo>
                    <a:pt x="40" y="251"/>
                    <a:pt x="66" y="265"/>
                    <a:pt x="92" y="265"/>
                  </a:cubicBezTo>
                  <a:cubicBezTo>
                    <a:pt x="106" y="291"/>
                    <a:pt x="145" y="304"/>
                    <a:pt x="172" y="304"/>
                  </a:cubicBezTo>
                  <a:cubicBezTo>
                    <a:pt x="198" y="291"/>
                    <a:pt x="225" y="277"/>
                    <a:pt x="225" y="238"/>
                  </a:cubicBezTo>
                  <a:cubicBezTo>
                    <a:pt x="234" y="243"/>
                    <a:pt x="241" y="244"/>
                    <a:pt x="247" y="244"/>
                  </a:cubicBezTo>
                  <a:cubicBezTo>
                    <a:pt x="260" y="244"/>
                    <a:pt x="269" y="238"/>
                    <a:pt x="278" y="238"/>
                  </a:cubicBezTo>
                  <a:cubicBezTo>
                    <a:pt x="225" y="185"/>
                    <a:pt x="186" y="106"/>
                    <a:pt x="133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46"/>
            <p:cNvSpPr/>
            <p:nvPr/>
          </p:nvSpPr>
          <p:spPr>
            <a:xfrm>
              <a:off x="5845571" y="4577605"/>
              <a:ext cx="460" cy="888"/>
            </a:xfrm>
            <a:custGeom>
              <a:avLst/>
              <a:gdLst/>
              <a:ahLst/>
              <a:cxnLst/>
              <a:rect l="l" t="t" r="r" b="b"/>
              <a:pathLst>
                <a:path w="14" h="27" extrusionOk="0">
                  <a:moveTo>
                    <a:pt x="13" y="0"/>
                  </a:moveTo>
                  <a:cubicBezTo>
                    <a:pt x="13" y="14"/>
                    <a:pt x="1" y="27"/>
                    <a:pt x="1" y="27"/>
                  </a:cubicBezTo>
                  <a:cubicBezTo>
                    <a:pt x="1" y="27"/>
                    <a:pt x="13" y="14"/>
                    <a:pt x="1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46"/>
            <p:cNvSpPr/>
            <p:nvPr/>
          </p:nvSpPr>
          <p:spPr>
            <a:xfrm>
              <a:off x="5854714" y="4536696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0"/>
                  </a:moveTo>
                  <a:lnTo>
                    <a:pt x="0" y="14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46"/>
            <p:cNvSpPr/>
            <p:nvPr/>
          </p:nvSpPr>
          <p:spPr>
            <a:xfrm>
              <a:off x="5853398" y="4560176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5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46"/>
            <p:cNvSpPr/>
            <p:nvPr/>
          </p:nvSpPr>
          <p:spPr>
            <a:xfrm>
              <a:off x="5853398" y="4560176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5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46"/>
            <p:cNvSpPr/>
            <p:nvPr/>
          </p:nvSpPr>
          <p:spPr>
            <a:xfrm>
              <a:off x="5854714" y="4537156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46"/>
            <p:cNvSpPr/>
            <p:nvPr/>
          </p:nvSpPr>
          <p:spPr>
            <a:xfrm>
              <a:off x="5854714" y="4537156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46"/>
            <p:cNvSpPr/>
            <p:nvPr/>
          </p:nvSpPr>
          <p:spPr>
            <a:xfrm>
              <a:off x="5845571" y="457846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46"/>
            <p:cNvSpPr/>
            <p:nvPr/>
          </p:nvSpPr>
          <p:spPr>
            <a:xfrm>
              <a:off x="5845571" y="457846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46"/>
            <p:cNvSpPr/>
            <p:nvPr/>
          </p:nvSpPr>
          <p:spPr>
            <a:xfrm>
              <a:off x="5851655" y="4536696"/>
              <a:ext cx="3091" cy="5262"/>
            </a:xfrm>
            <a:custGeom>
              <a:avLst/>
              <a:gdLst/>
              <a:ahLst/>
              <a:cxnLst/>
              <a:rect l="l" t="t" r="r" b="b"/>
              <a:pathLst>
                <a:path w="94" h="160" extrusionOk="0">
                  <a:moveTo>
                    <a:pt x="93" y="0"/>
                  </a:moveTo>
                  <a:cubicBezTo>
                    <a:pt x="80" y="0"/>
                    <a:pt x="67" y="14"/>
                    <a:pt x="67" y="14"/>
                  </a:cubicBezTo>
                  <a:lnTo>
                    <a:pt x="14" y="93"/>
                  </a:lnTo>
                  <a:cubicBezTo>
                    <a:pt x="1" y="106"/>
                    <a:pt x="1" y="133"/>
                    <a:pt x="1" y="159"/>
                  </a:cubicBezTo>
                  <a:lnTo>
                    <a:pt x="93" y="1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46"/>
            <p:cNvSpPr/>
            <p:nvPr/>
          </p:nvSpPr>
          <p:spPr>
            <a:xfrm>
              <a:off x="5845999" y="4560176"/>
              <a:ext cx="7432" cy="2664"/>
            </a:xfrm>
            <a:custGeom>
              <a:avLst/>
              <a:gdLst/>
              <a:ahLst/>
              <a:cxnLst/>
              <a:rect l="l" t="t" r="r" b="b"/>
              <a:pathLst>
                <a:path w="226" h="81" extrusionOk="0">
                  <a:moveTo>
                    <a:pt x="226" y="1"/>
                  </a:moveTo>
                  <a:lnTo>
                    <a:pt x="14" y="41"/>
                  </a:lnTo>
                  <a:cubicBezTo>
                    <a:pt x="0" y="54"/>
                    <a:pt x="0" y="68"/>
                    <a:pt x="0" y="80"/>
                  </a:cubicBezTo>
                  <a:lnTo>
                    <a:pt x="212" y="27"/>
                  </a:lnTo>
                  <a:cubicBezTo>
                    <a:pt x="226" y="27"/>
                    <a:pt x="226" y="27"/>
                    <a:pt x="226" y="15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46"/>
            <p:cNvSpPr/>
            <p:nvPr/>
          </p:nvSpPr>
          <p:spPr>
            <a:xfrm>
              <a:off x="5840343" y="4577605"/>
              <a:ext cx="5689" cy="2236"/>
            </a:xfrm>
            <a:custGeom>
              <a:avLst/>
              <a:gdLst/>
              <a:ahLst/>
              <a:cxnLst/>
              <a:rect l="l" t="t" r="r" b="b"/>
              <a:pathLst>
                <a:path w="173" h="68" extrusionOk="0">
                  <a:moveTo>
                    <a:pt x="172" y="0"/>
                  </a:moveTo>
                  <a:lnTo>
                    <a:pt x="14" y="27"/>
                  </a:lnTo>
                  <a:cubicBezTo>
                    <a:pt x="14" y="41"/>
                    <a:pt x="14" y="53"/>
                    <a:pt x="1" y="67"/>
                  </a:cubicBezTo>
                  <a:lnTo>
                    <a:pt x="160" y="27"/>
                  </a:lnTo>
                  <a:cubicBezTo>
                    <a:pt x="160" y="27"/>
                    <a:pt x="172" y="14"/>
                    <a:pt x="172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46"/>
            <p:cNvSpPr/>
            <p:nvPr/>
          </p:nvSpPr>
          <p:spPr>
            <a:xfrm>
              <a:off x="5811634" y="4539754"/>
              <a:ext cx="40481" cy="59653"/>
            </a:xfrm>
            <a:custGeom>
              <a:avLst/>
              <a:gdLst/>
              <a:ahLst/>
              <a:cxnLst/>
              <a:rect l="l" t="t" r="r" b="b"/>
              <a:pathLst>
                <a:path w="1231" h="1814" extrusionOk="0">
                  <a:moveTo>
                    <a:pt x="1231" y="0"/>
                  </a:moveTo>
                  <a:lnTo>
                    <a:pt x="1231" y="0"/>
                  </a:lnTo>
                  <a:cubicBezTo>
                    <a:pt x="1228" y="3"/>
                    <a:pt x="1227" y="5"/>
                    <a:pt x="1225" y="8"/>
                  </a:cubicBezTo>
                  <a:lnTo>
                    <a:pt x="1225" y="8"/>
                  </a:lnTo>
                  <a:lnTo>
                    <a:pt x="1231" y="0"/>
                  </a:lnTo>
                  <a:close/>
                  <a:moveTo>
                    <a:pt x="1225" y="8"/>
                  </a:moveTo>
                  <a:lnTo>
                    <a:pt x="728" y="715"/>
                  </a:lnTo>
                  <a:lnTo>
                    <a:pt x="689" y="239"/>
                  </a:lnTo>
                  <a:cubicBezTo>
                    <a:pt x="675" y="239"/>
                    <a:pt x="675" y="251"/>
                    <a:pt x="662" y="265"/>
                  </a:cubicBezTo>
                  <a:lnTo>
                    <a:pt x="701" y="742"/>
                  </a:lnTo>
                  <a:lnTo>
                    <a:pt x="715" y="742"/>
                  </a:lnTo>
                  <a:lnTo>
                    <a:pt x="344" y="1271"/>
                  </a:lnTo>
                  <a:lnTo>
                    <a:pt x="291" y="662"/>
                  </a:lnTo>
                  <a:cubicBezTo>
                    <a:pt x="278" y="675"/>
                    <a:pt x="278" y="689"/>
                    <a:pt x="265" y="701"/>
                  </a:cubicBezTo>
                  <a:lnTo>
                    <a:pt x="318" y="1310"/>
                  </a:lnTo>
                  <a:lnTo>
                    <a:pt x="0" y="1787"/>
                  </a:lnTo>
                  <a:lnTo>
                    <a:pt x="0" y="1813"/>
                  </a:lnTo>
                  <a:lnTo>
                    <a:pt x="13" y="1813"/>
                  </a:lnTo>
                  <a:lnTo>
                    <a:pt x="357" y="1310"/>
                  </a:lnTo>
                  <a:lnTo>
                    <a:pt x="874" y="1218"/>
                  </a:lnTo>
                  <a:cubicBezTo>
                    <a:pt x="887" y="1204"/>
                    <a:pt x="887" y="1192"/>
                    <a:pt x="887" y="1178"/>
                  </a:cubicBezTo>
                  <a:lnTo>
                    <a:pt x="887" y="1178"/>
                  </a:lnTo>
                  <a:lnTo>
                    <a:pt x="384" y="1284"/>
                  </a:lnTo>
                  <a:lnTo>
                    <a:pt x="384" y="1284"/>
                  </a:lnTo>
                  <a:lnTo>
                    <a:pt x="741" y="754"/>
                  </a:lnTo>
                  <a:lnTo>
                    <a:pt x="1045" y="701"/>
                  </a:lnTo>
                  <a:cubicBezTo>
                    <a:pt x="1045" y="689"/>
                    <a:pt x="1045" y="675"/>
                    <a:pt x="1059" y="662"/>
                  </a:cubicBezTo>
                  <a:lnTo>
                    <a:pt x="1059" y="662"/>
                  </a:lnTo>
                  <a:lnTo>
                    <a:pt x="754" y="728"/>
                  </a:lnTo>
                  <a:lnTo>
                    <a:pt x="1218" y="66"/>
                  </a:lnTo>
                  <a:cubicBezTo>
                    <a:pt x="1218" y="44"/>
                    <a:pt x="1218" y="23"/>
                    <a:pt x="1225" y="8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46"/>
            <p:cNvSpPr/>
            <p:nvPr/>
          </p:nvSpPr>
          <p:spPr>
            <a:xfrm>
              <a:off x="5847314" y="4565405"/>
              <a:ext cx="3058" cy="3519"/>
            </a:xfrm>
            <a:custGeom>
              <a:avLst/>
              <a:gdLst/>
              <a:ahLst/>
              <a:cxnLst/>
              <a:rect l="l" t="t" r="r" b="b"/>
              <a:pathLst>
                <a:path w="93" h="107" extrusionOk="0">
                  <a:moveTo>
                    <a:pt x="54" y="1"/>
                  </a:moveTo>
                  <a:lnTo>
                    <a:pt x="40" y="15"/>
                  </a:lnTo>
                  <a:cubicBezTo>
                    <a:pt x="27" y="27"/>
                    <a:pt x="27" y="41"/>
                    <a:pt x="13" y="68"/>
                  </a:cubicBezTo>
                  <a:cubicBezTo>
                    <a:pt x="13" y="68"/>
                    <a:pt x="1" y="80"/>
                    <a:pt x="13" y="94"/>
                  </a:cubicBezTo>
                  <a:cubicBezTo>
                    <a:pt x="13" y="107"/>
                    <a:pt x="27" y="107"/>
                    <a:pt x="40" y="107"/>
                  </a:cubicBezTo>
                  <a:cubicBezTo>
                    <a:pt x="54" y="107"/>
                    <a:pt x="54" y="94"/>
                    <a:pt x="66" y="80"/>
                  </a:cubicBezTo>
                  <a:cubicBezTo>
                    <a:pt x="80" y="68"/>
                    <a:pt x="80" y="54"/>
                    <a:pt x="80" y="27"/>
                  </a:cubicBezTo>
                  <a:cubicBezTo>
                    <a:pt x="93" y="2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46"/>
            <p:cNvSpPr/>
            <p:nvPr/>
          </p:nvSpPr>
          <p:spPr>
            <a:xfrm>
              <a:off x="5844716" y="4568891"/>
              <a:ext cx="2170" cy="2236"/>
            </a:xfrm>
            <a:custGeom>
              <a:avLst/>
              <a:gdLst/>
              <a:ahLst/>
              <a:cxnLst/>
              <a:rect l="l" t="t" r="r" b="b"/>
              <a:pathLst>
                <a:path w="66" h="68" extrusionOk="0">
                  <a:moveTo>
                    <a:pt x="27" y="1"/>
                  </a:moveTo>
                  <a:lnTo>
                    <a:pt x="27" y="14"/>
                  </a:lnTo>
                  <a:cubicBezTo>
                    <a:pt x="27" y="27"/>
                    <a:pt x="13" y="27"/>
                    <a:pt x="13" y="41"/>
                  </a:cubicBezTo>
                  <a:cubicBezTo>
                    <a:pt x="13" y="41"/>
                    <a:pt x="0" y="54"/>
                    <a:pt x="13" y="67"/>
                  </a:cubicBezTo>
                  <a:lnTo>
                    <a:pt x="27" y="67"/>
                  </a:lnTo>
                  <a:cubicBezTo>
                    <a:pt x="39" y="67"/>
                    <a:pt x="39" y="67"/>
                    <a:pt x="39" y="54"/>
                  </a:cubicBezTo>
                  <a:cubicBezTo>
                    <a:pt x="53" y="54"/>
                    <a:pt x="53" y="41"/>
                    <a:pt x="53" y="27"/>
                  </a:cubicBezTo>
                  <a:cubicBezTo>
                    <a:pt x="66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46"/>
            <p:cNvSpPr/>
            <p:nvPr/>
          </p:nvSpPr>
          <p:spPr>
            <a:xfrm>
              <a:off x="5852083" y="4544523"/>
              <a:ext cx="1348" cy="3091"/>
            </a:xfrm>
            <a:custGeom>
              <a:avLst/>
              <a:gdLst/>
              <a:ahLst/>
              <a:cxnLst/>
              <a:rect l="l" t="t" r="r" b="b"/>
              <a:pathLst>
                <a:path w="41" h="94" extrusionOk="0">
                  <a:moveTo>
                    <a:pt x="27" y="0"/>
                  </a:moveTo>
                  <a:cubicBezTo>
                    <a:pt x="14" y="0"/>
                    <a:pt x="14" y="14"/>
                    <a:pt x="14" y="14"/>
                  </a:cubicBezTo>
                  <a:cubicBezTo>
                    <a:pt x="14" y="41"/>
                    <a:pt x="1" y="53"/>
                    <a:pt x="1" y="67"/>
                  </a:cubicBezTo>
                  <a:lnTo>
                    <a:pt x="1" y="94"/>
                  </a:lnTo>
                  <a:cubicBezTo>
                    <a:pt x="14" y="94"/>
                    <a:pt x="27" y="94"/>
                    <a:pt x="27" y="80"/>
                  </a:cubicBezTo>
                  <a:cubicBezTo>
                    <a:pt x="41" y="67"/>
                    <a:pt x="41" y="53"/>
                    <a:pt x="41" y="41"/>
                  </a:cubicBez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46"/>
            <p:cNvSpPr/>
            <p:nvPr/>
          </p:nvSpPr>
          <p:spPr>
            <a:xfrm>
              <a:off x="5836429" y="459151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46"/>
            <p:cNvSpPr/>
            <p:nvPr/>
          </p:nvSpPr>
          <p:spPr>
            <a:xfrm>
              <a:off x="5852971" y="4560636"/>
              <a:ext cx="460" cy="46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1"/>
                  </a:moveTo>
                  <a:lnTo>
                    <a:pt x="14" y="1"/>
                  </a:lnTo>
                  <a:cubicBezTo>
                    <a:pt x="14" y="13"/>
                    <a:pt x="0" y="13"/>
                    <a:pt x="0" y="13"/>
                  </a:cubicBezTo>
                  <a:cubicBezTo>
                    <a:pt x="14" y="13"/>
                    <a:pt x="14" y="13"/>
                    <a:pt x="14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46"/>
            <p:cNvSpPr/>
            <p:nvPr/>
          </p:nvSpPr>
          <p:spPr>
            <a:xfrm>
              <a:off x="5811634" y="459848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46"/>
            <p:cNvSpPr/>
            <p:nvPr/>
          </p:nvSpPr>
          <p:spPr>
            <a:xfrm>
              <a:off x="5820316" y="4561524"/>
              <a:ext cx="921" cy="1315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27" y="0"/>
                  </a:moveTo>
                  <a:cubicBezTo>
                    <a:pt x="14" y="13"/>
                    <a:pt x="14" y="27"/>
                    <a:pt x="1" y="39"/>
                  </a:cubicBezTo>
                  <a:lnTo>
                    <a:pt x="1" y="39"/>
                  </a:lnTo>
                  <a:cubicBezTo>
                    <a:pt x="14" y="27"/>
                    <a:pt x="14" y="13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46"/>
            <p:cNvSpPr/>
            <p:nvPr/>
          </p:nvSpPr>
          <p:spPr>
            <a:xfrm>
              <a:off x="5833404" y="4547581"/>
              <a:ext cx="888" cy="921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3" y="1"/>
                    <a:pt x="13" y="13"/>
                    <a:pt x="0" y="27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46"/>
            <p:cNvSpPr/>
            <p:nvPr/>
          </p:nvSpPr>
          <p:spPr>
            <a:xfrm>
              <a:off x="5855141" y="4588063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46"/>
            <p:cNvSpPr/>
            <p:nvPr/>
          </p:nvSpPr>
          <p:spPr>
            <a:xfrm>
              <a:off x="5862540" y="4610260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46"/>
            <p:cNvSpPr/>
            <p:nvPr/>
          </p:nvSpPr>
          <p:spPr>
            <a:xfrm>
              <a:off x="5845999" y="4619402"/>
              <a:ext cx="1348" cy="460"/>
            </a:xfrm>
            <a:custGeom>
              <a:avLst/>
              <a:gdLst/>
              <a:ahLst/>
              <a:cxnLst/>
              <a:rect l="l" t="t" r="r" b="b"/>
              <a:pathLst>
                <a:path w="41" h="14" extrusionOk="0">
                  <a:moveTo>
                    <a:pt x="0" y="14"/>
                  </a:moveTo>
                  <a:cubicBezTo>
                    <a:pt x="14" y="14"/>
                    <a:pt x="27" y="0"/>
                    <a:pt x="41" y="0"/>
                  </a:cubicBezTo>
                  <a:cubicBezTo>
                    <a:pt x="27" y="0"/>
                    <a:pt x="14" y="14"/>
                    <a:pt x="0" y="14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46"/>
            <p:cNvSpPr/>
            <p:nvPr/>
          </p:nvSpPr>
          <p:spPr>
            <a:xfrm>
              <a:off x="5836429" y="459151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46"/>
            <p:cNvSpPr/>
            <p:nvPr/>
          </p:nvSpPr>
          <p:spPr>
            <a:xfrm>
              <a:off x="5806405" y="4615489"/>
              <a:ext cx="460" cy="46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3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46"/>
            <p:cNvSpPr/>
            <p:nvPr/>
          </p:nvSpPr>
          <p:spPr>
            <a:xfrm>
              <a:off x="5835147" y="4591516"/>
              <a:ext cx="1315" cy="493"/>
            </a:xfrm>
            <a:custGeom>
              <a:avLst/>
              <a:gdLst/>
              <a:ahLst/>
              <a:cxnLst/>
              <a:rect l="l" t="t" r="r" b="b"/>
              <a:pathLst>
                <a:path w="40" h="15" extrusionOk="0">
                  <a:moveTo>
                    <a:pt x="0" y="15"/>
                  </a:moveTo>
                  <a:lnTo>
                    <a:pt x="0" y="15"/>
                  </a:lnTo>
                  <a:cubicBezTo>
                    <a:pt x="13" y="15"/>
                    <a:pt x="26" y="15"/>
                    <a:pt x="39" y="1"/>
                  </a:cubicBezTo>
                  <a:cubicBezTo>
                    <a:pt x="26" y="15"/>
                    <a:pt x="13" y="15"/>
                    <a:pt x="0" y="15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46"/>
            <p:cNvSpPr/>
            <p:nvPr/>
          </p:nvSpPr>
          <p:spPr>
            <a:xfrm>
              <a:off x="5806833" y="461548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46"/>
            <p:cNvSpPr/>
            <p:nvPr/>
          </p:nvSpPr>
          <p:spPr>
            <a:xfrm>
              <a:off x="5806405" y="4615917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4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46"/>
            <p:cNvSpPr/>
            <p:nvPr/>
          </p:nvSpPr>
          <p:spPr>
            <a:xfrm>
              <a:off x="5824229" y="4561064"/>
              <a:ext cx="28774" cy="20915"/>
            </a:xfrm>
            <a:custGeom>
              <a:avLst/>
              <a:gdLst/>
              <a:ahLst/>
              <a:cxnLst/>
              <a:rect l="l" t="t" r="r" b="b"/>
              <a:pathLst>
                <a:path w="875" h="636" extrusionOk="0">
                  <a:moveTo>
                    <a:pt x="782" y="133"/>
                  </a:moveTo>
                  <a:cubicBezTo>
                    <a:pt x="782" y="133"/>
                    <a:pt x="795" y="159"/>
                    <a:pt x="782" y="159"/>
                  </a:cubicBezTo>
                  <a:cubicBezTo>
                    <a:pt x="782" y="186"/>
                    <a:pt x="782" y="200"/>
                    <a:pt x="768" y="212"/>
                  </a:cubicBezTo>
                  <a:cubicBezTo>
                    <a:pt x="756" y="226"/>
                    <a:pt x="756" y="239"/>
                    <a:pt x="742" y="239"/>
                  </a:cubicBezTo>
                  <a:cubicBezTo>
                    <a:pt x="729" y="239"/>
                    <a:pt x="715" y="239"/>
                    <a:pt x="715" y="226"/>
                  </a:cubicBezTo>
                  <a:cubicBezTo>
                    <a:pt x="703" y="212"/>
                    <a:pt x="715" y="200"/>
                    <a:pt x="715" y="200"/>
                  </a:cubicBezTo>
                  <a:cubicBezTo>
                    <a:pt x="729" y="173"/>
                    <a:pt x="729" y="159"/>
                    <a:pt x="742" y="147"/>
                  </a:cubicBezTo>
                  <a:lnTo>
                    <a:pt x="756" y="133"/>
                  </a:lnTo>
                  <a:close/>
                  <a:moveTo>
                    <a:pt x="676" y="239"/>
                  </a:moveTo>
                  <a:cubicBezTo>
                    <a:pt x="676" y="252"/>
                    <a:pt x="689" y="252"/>
                    <a:pt x="676" y="265"/>
                  </a:cubicBezTo>
                  <a:cubicBezTo>
                    <a:pt x="676" y="279"/>
                    <a:pt x="676" y="292"/>
                    <a:pt x="662" y="292"/>
                  </a:cubicBezTo>
                  <a:cubicBezTo>
                    <a:pt x="662" y="305"/>
                    <a:pt x="662" y="305"/>
                    <a:pt x="650" y="305"/>
                  </a:cubicBezTo>
                  <a:lnTo>
                    <a:pt x="636" y="305"/>
                  </a:lnTo>
                  <a:cubicBezTo>
                    <a:pt x="623" y="292"/>
                    <a:pt x="636" y="279"/>
                    <a:pt x="636" y="279"/>
                  </a:cubicBezTo>
                  <a:cubicBezTo>
                    <a:pt x="636" y="265"/>
                    <a:pt x="650" y="265"/>
                    <a:pt x="650" y="252"/>
                  </a:cubicBezTo>
                  <a:lnTo>
                    <a:pt x="650" y="239"/>
                  </a:lnTo>
                  <a:close/>
                  <a:moveTo>
                    <a:pt x="874" y="0"/>
                  </a:moveTo>
                  <a:lnTo>
                    <a:pt x="662" y="53"/>
                  </a:lnTo>
                  <a:lnTo>
                    <a:pt x="358" y="106"/>
                  </a:lnTo>
                  <a:lnTo>
                    <a:pt x="1" y="636"/>
                  </a:lnTo>
                  <a:lnTo>
                    <a:pt x="1" y="636"/>
                  </a:lnTo>
                  <a:lnTo>
                    <a:pt x="504" y="530"/>
                  </a:lnTo>
                  <a:lnTo>
                    <a:pt x="662" y="503"/>
                  </a:lnTo>
                  <a:cubicBezTo>
                    <a:pt x="768" y="345"/>
                    <a:pt x="835" y="173"/>
                    <a:pt x="87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46"/>
            <p:cNvSpPr/>
            <p:nvPr/>
          </p:nvSpPr>
          <p:spPr>
            <a:xfrm>
              <a:off x="5836429" y="4537156"/>
              <a:ext cx="19632" cy="26538"/>
            </a:xfrm>
            <a:custGeom>
              <a:avLst/>
              <a:gdLst/>
              <a:ahLst/>
              <a:cxnLst/>
              <a:rect l="l" t="t" r="r" b="b"/>
              <a:pathLst>
                <a:path w="597" h="807" extrusionOk="0">
                  <a:moveTo>
                    <a:pt x="503" y="224"/>
                  </a:moveTo>
                  <a:lnTo>
                    <a:pt x="517" y="238"/>
                  </a:lnTo>
                  <a:lnTo>
                    <a:pt x="517" y="265"/>
                  </a:lnTo>
                  <a:cubicBezTo>
                    <a:pt x="517" y="277"/>
                    <a:pt x="517" y="291"/>
                    <a:pt x="503" y="304"/>
                  </a:cubicBezTo>
                  <a:cubicBezTo>
                    <a:pt x="503" y="318"/>
                    <a:pt x="490" y="318"/>
                    <a:pt x="477" y="318"/>
                  </a:cubicBezTo>
                  <a:lnTo>
                    <a:pt x="477" y="291"/>
                  </a:lnTo>
                  <a:cubicBezTo>
                    <a:pt x="477" y="277"/>
                    <a:pt x="490" y="265"/>
                    <a:pt x="490" y="238"/>
                  </a:cubicBezTo>
                  <a:cubicBezTo>
                    <a:pt x="490" y="238"/>
                    <a:pt x="490" y="224"/>
                    <a:pt x="503" y="224"/>
                  </a:cubicBezTo>
                  <a:close/>
                  <a:moveTo>
                    <a:pt x="556" y="0"/>
                  </a:moveTo>
                  <a:lnTo>
                    <a:pt x="464" y="145"/>
                  </a:lnTo>
                  <a:lnTo>
                    <a:pt x="0" y="807"/>
                  </a:lnTo>
                  <a:lnTo>
                    <a:pt x="305" y="741"/>
                  </a:lnTo>
                  <a:lnTo>
                    <a:pt x="517" y="701"/>
                  </a:lnTo>
                  <a:cubicBezTo>
                    <a:pt x="596" y="357"/>
                    <a:pt x="570" y="66"/>
                    <a:pt x="55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46"/>
            <p:cNvSpPr/>
            <p:nvPr/>
          </p:nvSpPr>
          <p:spPr>
            <a:xfrm>
              <a:off x="5821203" y="4548469"/>
              <a:ext cx="13943" cy="33115"/>
            </a:xfrm>
            <a:custGeom>
              <a:avLst/>
              <a:gdLst/>
              <a:ahLst/>
              <a:cxnLst/>
              <a:rect l="l" t="t" r="r" b="b"/>
              <a:pathLst>
                <a:path w="424" h="1007" extrusionOk="0">
                  <a:moveTo>
                    <a:pt x="371" y="0"/>
                  </a:moveTo>
                  <a:cubicBezTo>
                    <a:pt x="212" y="119"/>
                    <a:pt x="93" y="265"/>
                    <a:pt x="0" y="397"/>
                  </a:cubicBezTo>
                  <a:lnTo>
                    <a:pt x="53" y="1006"/>
                  </a:lnTo>
                  <a:lnTo>
                    <a:pt x="424" y="477"/>
                  </a:lnTo>
                  <a:lnTo>
                    <a:pt x="410" y="47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46"/>
            <p:cNvSpPr/>
            <p:nvPr/>
          </p:nvSpPr>
          <p:spPr>
            <a:xfrm>
              <a:off x="5834259" y="4536696"/>
              <a:ext cx="20487" cy="26604"/>
            </a:xfrm>
            <a:custGeom>
              <a:avLst/>
              <a:gdLst/>
              <a:ahLst/>
              <a:cxnLst/>
              <a:rect l="l" t="t" r="r" b="b"/>
              <a:pathLst>
                <a:path w="623" h="809" extrusionOk="0">
                  <a:moveTo>
                    <a:pt x="622" y="0"/>
                  </a:moveTo>
                  <a:cubicBezTo>
                    <a:pt x="615" y="0"/>
                    <a:pt x="608" y="5"/>
                    <a:pt x="602" y="8"/>
                  </a:cubicBezTo>
                  <a:lnTo>
                    <a:pt x="602" y="8"/>
                  </a:lnTo>
                  <a:cubicBezTo>
                    <a:pt x="609" y="6"/>
                    <a:pt x="615" y="4"/>
                    <a:pt x="622" y="0"/>
                  </a:cubicBezTo>
                  <a:close/>
                  <a:moveTo>
                    <a:pt x="602" y="8"/>
                  </a:moveTo>
                  <a:cubicBezTo>
                    <a:pt x="582" y="15"/>
                    <a:pt x="563" y="17"/>
                    <a:pt x="543" y="27"/>
                  </a:cubicBezTo>
                  <a:cubicBezTo>
                    <a:pt x="331" y="106"/>
                    <a:pt x="146" y="212"/>
                    <a:pt x="1" y="332"/>
                  </a:cubicBezTo>
                  <a:lnTo>
                    <a:pt x="40" y="808"/>
                  </a:lnTo>
                  <a:lnTo>
                    <a:pt x="543" y="93"/>
                  </a:lnTo>
                  <a:lnTo>
                    <a:pt x="596" y="14"/>
                  </a:lnTo>
                  <a:cubicBezTo>
                    <a:pt x="596" y="14"/>
                    <a:pt x="598" y="11"/>
                    <a:pt x="602" y="8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46"/>
            <p:cNvSpPr/>
            <p:nvPr/>
          </p:nvSpPr>
          <p:spPr>
            <a:xfrm>
              <a:off x="5810746" y="4562807"/>
              <a:ext cx="11345" cy="35713"/>
            </a:xfrm>
            <a:custGeom>
              <a:avLst/>
              <a:gdLst/>
              <a:ahLst/>
              <a:cxnLst/>
              <a:rect l="l" t="t" r="r" b="b"/>
              <a:pathLst>
                <a:path w="345" h="1086" extrusionOk="0">
                  <a:moveTo>
                    <a:pt x="292" y="0"/>
                  </a:moveTo>
                  <a:cubicBezTo>
                    <a:pt x="1" y="477"/>
                    <a:pt x="14" y="967"/>
                    <a:pt x="27" y="1086"/>
                  </a:cubicBezTo>
                  <a:lnTo>
                    <a:pt x="345" y="60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46"/>
            <p:cNvSpPr/>
            <p:nvPr/>
          </p:nvSpPr>
          <p:spPr>
            <a:xfrm>
              <a:off x="5811634" y="4578460"/>
              <a:ext cx="33970" cy="20948"/>
            </a:xfrm>
            <a:custGeom>
              <a:avLst/>
              <a:gdLst/>
              <a:ahLst/>
              <a:cxnLst/>
              <a:rect l="l" t="t" r="r" b="b"/>
              <a:pathLst>
                <a:path w="1033" h="637" extrusionOk="0">
                  <a:moveTo>
                    <a:pt x="1033" y="1"/>
                  </a:moveTo>
                  <a:lnTo>
                    <a:pt x="874" y="41"/>
                  </a:lnTo>
                  <a:lnTo>
                    <a:pt x="357" y="133"/>
                  </a:lnTo>
                  <a:lnTo>
                    <a:pt x="15" y="633"/>
                  </a:lnTo>
                  <a:lnTo>
                    <a:pt x="15" y="633"/>
                  </a:lnTo>
                  <a:cubicBezTo>
                    <a:pt x="352" y="567"/>
                    <a:pt x="612" y="436"/>
                    <a:pt x="807" y="266"/>
                  </a:cubicBezTo>
                  <a:cubicBezTo>
                    <a:pt x="887" y="186"/>
                    <a:pt x="966" y="94"/>
                    <a:pt x="1033" y="1"/>
                  </a:cubicBezTo>
                  <a:close/>
                  <a:moveTo>
                    <a:pt x="15" y="633"/>
                  </a:moveTo>
                  <a:cubicBezTo>
                    <a:pt x="10" y="634"/>
                    <a:pt x="5" y="635"/>
                    <a:pt x="0" y="636"/>
                  </a:cubicBezTo>
                  <a:lnTo>
                    <a:pt x="13" y="636"/>
                  </a:lnTo>
                  <a:lnTo>
                    <a:pt x="15" y="63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46"/>
            <p:cNvSpPr/>
            <p:nvPr/>
          </p:nvSpPr>
          <p:spPr>
            <a:xfrm>
              <a:off x="5847314" y="4588063"/>
              <a:ext cx="30912" cy="13516"/>
            </a:xfrm>
            <a:custGeom>
              <a:avLst/>
              <a:gdLst/>
              <a:ahLst/>
              <a:cxnLst/>
              <a:rect l="l" t="t" r="r" b="b"/>
              <a:pathLst>
                <a:path w="940" h="411" extrusionOk="0">
                  <a:moveTo>
                    <a:pt x="924" y="101"/>
                  </a:moveTo>
                  <a:lnTo>
                    <a:pt x="924" y="101"/>
                  </a:lnTo>
                  <a:cubicBezTo>
                    <a:pt x="933" y="106"/>
                    <a:pt x="940" y="106"/>
                    <a:pt x="940" y="106"/>
                  </a:cubicBezTo>
                  <a:cubicBezTo>
                    <a:pt x="935" y="104"/>
                    <a:pt x="929" y="103"/>
                    <a:pt x="924" y="101"/>
                  </a:cubicBezTo>
                  <a:close/>
                  <a:moveTo>
                    <a:pt x="252" y="0"/>
                  </a:moveTo>
                  <a:lnTo>
                    <a:pt x="1" y="411"/>
                  </a:lnTo>
                  <a:lnTo>
                    <a:pt x="1" y="411"/>
                  </a:lnTo>
                  <a:lnTo>
                    <a:pt x="906" y="96"/>
                  </a:lnTo>
                  <a:lnTo>
                    <a:pt x="906" y="96"/>
                  </a:lnTo>
                  <a:cubicBezTo>
                    <a:pt x="912" y="97"/>
                    <a:pt x="918" y="99"/>
                    <a:pt x="924" y="101"/>
                  </a:cubicBezTo>
                  <a:lnTo>
                    <a:pt x="924" y="101"/>
                  </a:lnTo>
                  <a:cubicBezTo>
                    <a:pt x="921" y="99"/>
                    <a:pt x="917" y="97"/>
                    <a:pt x="913" y="93"/>
                  </a:cubicBezTo>
                  <a:lnTo>
                    <a:pt x="906" y="96"/>
                  </a:lnTo>
                  <a:lnTo>
                    <a:pt x="906" y="96"/>
                  </a:lnTo>
                  <a:cubicBezTo>
                    <a:pt x="669" y="24"/>
                    <a:pt x="454" y="0"/>
                    <a:pt x="252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46"/>
            <p:cNvSpPr/>
            <p:nvPr/>
          </p:nvSpPr>
          <p:spPr>
            <a:xfrm>
              <a:off x="5847742" y="4591516"/>
              <a:ext cx="30484" cy="18317"/>
            </a:xfrm>
            <a:custGeom>
              <a:avLst/>
              <a:gdLst/>
              <a:ahLst/>
              <a:cxnLst/>
              <a:rect l="l" t="t" r="r" b="b"/>
              <a:pathLst>
                <a:path w="927" h="557" extrusionOk="0">
                  <a:moveTo>
                    <a:pt x="927" y="1"/>
                  </a:moveTo>
                  <a:cubicBezTo>
                    <a:pt x="927" y="1"/>
                    <a:pt x="924" y="7"/>
                    <a:pt x="918" y="18"/>
                  </a:cubicBezTo>
                  <a:lnTo>
                    <a:pt x="918" y="18"/>
                  </a:lnTo>
                  <a:lnTo>
                    <a:pt x="927" y="15"/>
                  </a:lnTo>
                  <a:lnTo>
                    <a:pt x="927" y="1"/>
                  </a:lnTo>
                  <a:close/>
                  <a:moveTo>
                    <a:pt x="742" y="160"/>
                  </a:moveTo>
                  <a:cubicBezTo>
                    <a:pt x="755" y="174"/>
                    <a:pt x="755" y="174"/>
                    <a:pt x="755" y="186"/>
                  </a:cubicBezTo>
                  <a:cubicBezTo>
                    <a:pt x="742" y="186"/>
                    <a:pt x="742" y="200"/>
                    <a:pt x="742" y="200"/>
                  </a:cubicBezTo>
                  <a:cubicBezTo>
                    <a:pt x="729" y="213"/>
                    <a:pt x="715" y="226"/>
                    <a:pt x="702" y="226"/>
                  </a:cubicBezTo>
                  <a:lnTo>
                    <a:pt x="676" y="226"/>
                  </a:lnTo>
                  <a:cubicBezTo>
                    <a:pt x="676" y="213"/>
                    <a:pt x="676" y="213"/>
                    <a:pt x="689" y="200"/>
                  </a:cubicBezTo>
                  <a:cubicBezTo>
                    <a:pt x="702" y="186"/>
                    <a:pt x="715" y="174"/>
                    <a:pt x="729" y="174"/>
                  </a:cubicBezTo>
                  <a:cubicBezTo>
                    <a:pt x="729" y="160"/>
                    <a:pt x="742" y="160"/>
                    <a:pt x="742" y="160"/>
                  </a:cubicBezTo>
                  <a:close/>
                  <a:moveTo>
                    <a:pt x="918" y="18"/>
                  </a:moveTo>
                  <a:lnTo>
                    <a:pt x="0" y="332"/>
                  </a:lnTo>
                  <a:lnTo>
                    <a:pt x="477" y="557"/>
                  </a:lnTo>
                  <a:cubicBezTo>
                    <a:pt x="738" y="330"/>
                    <a:pt x="882" y="83"/>
                    <a:pt x="918" y="18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46"/>
            <p:cNvSpPr/>
            <p:nvPr/>
          </p:nvSpPr>
          <p:spPr>
            <a:xfrm>
              <a:off x="5863001" y="4609800"/>
              <a:ext cx="428" cy="493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13" y="1"/>
                  </a:moveTo>
                  <a:lnTo>
                    <a:pt x="13" y="1"/>
                  </a:lnTo>
                  <a:cubicBezTo>
                    <a:pt x="0" y="1"/>
                    <a:pt x="0" y="1"/>
                    <a:pt x="0" y="15"/>
                  </a:cubicBezTo>
                  <a:cubicBezTo>
                    <a:pt x="0" y="1"/>
                    <a:pt x="0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46"/>
            <p:cNvSpPr/>
            <p:nvPr/>
          </p:nvSpPr>
          <p:spPr>
            <a:xfrm>
              <a:off x="5826860" y="4602861"/>
              <a:ext cx="35713" cy="16574"/>
            </a:xfrm>
            <a:custGeom>
              <a:avLst/>
              <a:gdLst/>
              <a:ahLst/>
              <a:cxnLst/>
              <a:rect l="l" t="t" r="r" b="b"/>
              <a:pathLst>
                <a:path w="1086" h="504" extrusionOk="0">
                  <a:moveTo>
                    <a:pt x="900" y="252"/>
                  </a:moveTo>
                  <a:cubicBezTo>
                    <a:pt x="914" y="265"/>
                    <a:pt x="926" y="265"/>
                    <a:pt x="926" y="265"/>
                  </a:cubicBezTo>
                  <a:cubicBezTo>
                    <a:pt x="926" y="279"/>
                    <a:pt x="926" y="291"/>
                    <a:pt x="914" y="305"/>
                  </a:cubicBezTo>
                  <a:cubicBezTo>
                    <a:pt x="900" y="318"/>
                    <a:pt x="887" y="318"/>
                    <a:pt x="861" y="331"/>
                  </a:cubicBezTo>
                  <a:lnTo>
                    <a:pt x="834" y="331"/>
                  </a:lnTo>
                  <a:cubicBezTo>
                    <a:pt x="821" y="318"/>
                    <a:pt x="821" y="318"/>
                    <a:pt x="821" y="305"/>
                  </a:cubicBezTo>
                  <a:cubicBezTo>
                    <a:pt x="821" y="291"/>
                    <a:pt x="834" y="291"/>
                    <a:pt x="847" y="279"/>
                  </a:cubicBezTo>
                  <a:cubicBezTo>
                    <a:pt x="861" y="279"/>
                    <a:pt x="874" y="265"/>
                    <a:pt x="887" y="265"/>
                  </a:cubicBezTo>
                  <a:lnTo>
                    <a:pt x="900" y="252"/>
                  </a:lnTo>
                  <a:close/>
                  <a:moveTo>
                    <a:pt x="781" y="291"/>
                  </a:moveTo>
                  <a:cubicBezTo>
                    <a:pt x="781" y="305"/>
                    <a:pt x="781" y="318"/>
                    <a:pt x="768" y="318"/>
                  </a:cubicBezTo>
                  <a:cubicBezTo>
                    <a:pt x="768" y="331"/>
                    <a:pt x="755" y="331"/>
                    <a:pt x="741" y="331"/>
                  </a:cubicBezTo>
                  <a:cubicBezTo>
                    <a:pt x="735" y="338"/>
                    <a:pt x="732" y="341"/>
                    <a:pt x="728" y="341"/>
                  </a:cubicBezTo>
                  <a:cubicBezTo>
                    <a:pt x="725" y="341"/>
                    <a:pt x="722" y="338"/>
                    <a:pt x="715" y="331"/>
                  </a:cubicBezTo>
                  <a:lnTo>
                    <a:pt x="715" y="318"/>
                  </a:lnTo>
                  <a:cubicBezTo>
                    <a:pt x="715" y="305"/>
                    <a:pt x="715" y="305"/>
                    <a:pt x="728" y="305"/>
                  </a:cubicBezTo>
                  <a:cubicBezTo>
                    <a:pt x="728" y="305"/>
                    <a:pt x="741" y="291"/>
                    <a:pt x="755" y="291"/>
                  </a:cubicBezTo>
                  <a:close/>
                  <a:moveTo>
                    <a:pt x="609" y="0"/>
                  </a:moveTo>
                  <a:lnTo>
                    <a:pt x="529" y="27"/>
                  </a:lnTo>
                  <a:lnTo>
                    <a:pt x="132" y="159"/>
                  </a:lnTo>
                  <a:lnTo>
                    <a:pt x="0" y="199"/>
                  </a:lnTo>
                  <a:lnTo>
                    <a:pt x="93" y="252"/>
                  </a:lnTo>
                  <a:lnTo>
                    <a:pt x="371" y="384"/>
                  </a:lnTo>
                  <a:lnTo>
                    <a:pt x="623" y="503"/>
                  </a:lnTo>
                  <a:cubicBezTo>
                    <a:pt x="794" y="437"/>
                    <a:pt x="953" y="331"/>
                    <a:pt x="1085" y="226"/>
                  </a:cubicBezTo>
                  <a:lnTo>
                    <a:pt x="609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46"/>
            <p:cNvSpPr/>
            <p:nvPr/>
          </p:nvSpPr>
          <p:spPr>
            <a:xfrm>
              <a:off x="5806405" y="4609800"/>
              <a:ext cx="39626" cy="12562"/>
            </a:xfrm>
            <a:custGeom>
              <a:avLst/>
              <a:gdLst/>
              <a:ahLst/>
              <a:cxnLst/>
              <a:rect l="l" t="t" r="r" b="b"/>
              <a:pathLst>
                <a:path w="1205" h="382" extrusionOk="0">
                  <a:moveTo>
                    <a:pt x="583" y="1"/>
                  </a:moveTo>
                  <a:lnTo>
                    <a:pt x="13" y="200"/>
                  </a:lnTo>
                  <a:lnTo>
                    <a:pt x="0" y="200"/>
                  </a:lnTo>
                  <a:cubicBezTo>
                    <a:pt x="198" y="292"/>
                    <a:pt x="398" y="345"/>
                    <a:pt x="569" y="371"/>
                  </a:cubicBezTo>
                  <a:cubicBezTo>
                    <a:pt x="629" y="378"/>
                    <a:pt x="685" y="382"/>
                    <a:pt x="740" y="382"/>
                  </a:cubicBezTo>
                  <a:cubicBezTo>
                    <a:pt x="795" y="382"/>
                    <a:pt x="848" y="378"/>
                    <a:pt x="900" y="371"/>
                  </a:cubicBezTo>
                  <a:cubicBezTo>
                    <a:pt x="1006" y="359"/>
                    <a:pt x="1112" y="332"/>
                    <a:pt x="1204" y="306"/>
                  </a:cubicBezTo>
                  <a:lnTo>
                    <a:pt x="980" y="200"/>
                  </a:lnTo>
                  <a:lnTo>
                    <a:pt x="715" y="68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46"/>
            <p:cNvSpPr/>
            <p:nvPr/>
          </p:nvSpPr>
          <p:spPr>
            <a:xfrm>
              <a:off x="5826432" y="4588063"/>
              <a:ext cx="27886" cy="20915"/>
            </a:xfrm>
            <a:custGeom>
              <a:avLst/>
              <a:gdLst/>
              <a:ahLst/>
              <a:cxnLst/>
              <a:rect l="l" t="t" r="r" b="b"/>
              <a:pathLst>
                <a:path w="848" h="636" extrusionOk="0">
                  <a:moveTo>
                    <a:pt x="847" y="0"/>
                  </a:moveTo>
                  <a:cubicBezTo>
                    <a:pt x="794" y="0"/>
                    <a:pt x="741" y="14"/>
                    <a:pt x="689" y="14"/>
                  </a:cubicBezTo>
                  <a:cubicBezTo>
                    <a:pt x="542" y="40"/>
                    <a:pt x="424" y="67"/>
                    <a:pt x="304" y="106"/>
                  </a:cubicBezTo>
                  <a:lnTo>
                    <a:pt x="304" y="120"/>
                  </a:lnTo>
                  <a:lnTo>
                    <a:pt x="0" y="635"/>
                  </a:lnTo>
                  <a:lnTo>
                    <a:pt x="159" y="570"/>
                  </a:lnTo>
                  <a:lnTo>
                    <a:pt x="556" y="437"/>
                  </a:lnTo>
                  <a:lnTo>
                    <a:pt x="595" y="424"/>
                  </a:lnTo>
                  <a:lnTo>
                    <a:pt x="595" y="411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46"/>
            <p:cNvSpPr/>
            <p:nvPr/>
          </p:nvSpPr>
          <p:spPr>
            <a:xfrm>
              <a:off x="5806833" y="4591976"/>
              <a:ext cx="28314" cy="23546"/>
            </a:xfrm>
            <a:custGeom>
              <a:avLst/>
              <a:gdLst/>
              <a:ahLst/>
              <a:cxnLst/>
              <a:rect l="l" t="t" r="r" b="b"/>
              <a:pathLst>
                <a:path w="861" h="716" extrusionOk="0">
                  <a:moveTo>
                    <a:pt x="861" y="1"/>
                  </a:moveTo>
                  <a:cubicBezTo>
                    <a:pt x="344" y="212"/>
                    <a:pt x="67" y="610"/>
                    <a:pt x="0" y="715"/>
                  </a:cubicBezTo>
                  <a:lnTo>
                    <a:pt x="543" y="530"/>
                  </a:lnTo>
                  <a:lnTo>
                    <a:pt x="556" y="530"/>
                  </a:lnTo>
                  <a:lnTo>
                    <a:pt x="556" y="516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46"/>
            <p:cNvSpPr/>
            <p:nvPr/>
          </p:nvSpPr>
          <p:spPr>
            <a:xfrm>
              <a:off x="5854286" y="4588063"/>
              <a:ext cx="888" cy="33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0" y="0"/>
                  </a:moveTo>
                  <a:lnTo>
                    <a:pt x="27" y="0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46"/>
            <p:cNvSpPr/>
            <p:nvPr/>
          </p:nvSpPr>
          <p:spPr>
            <a:xfrm>
              <a:off x="5854286" y="4588063"/>
              <a:ext cx="888" cy="33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EB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46"/>
            <p:cNvSpPr/>
            <p:nvPr/>
          </p:nvSpPr>
          <p:spPr>
            <a:xfrm>
              <a:off x="5836429" y="459151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46"/>
            <p:cNvSpPr/>
            <p:nvPr/>
          </p:nvSpPr>
          <p:spPr>
            <a:xfrm>
              <a:off x="5836429" y="459151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46"/>
            <p:cNvSpPr/>
            <p:nvPr/>
          </p:nvSpPr>
          <p:spPr>
            <a:xfrm>
              <a:off x="5806405" y="461591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46"/>
            <p:cNvSpPr/>
            <p:nvPr/>
          </p:nvSpPr>
          <p:spPr>
            <a:xfrm>
              <a:off x="5844256" y="4588063"/>
              <a:ext cx="33970" cy="22230"/>
            </a:xfrm>
            <a:custGeom>
              <a:avLst/>
              <a:gdLst/>
              <a:ahLst/>
              <a:cxnLst/>
              <a:rect l="l" t="t" r="r" b="b"/>
              <a:pathLst>
                <a:path w="1033" h="676" extrusionOk="0">
                  <a:moveTo>
                    <a:pt x="305" y="0"/>
                  </a:moveTo>
                  <a:lnTo>
                    <a:pt x="53" y="411"/>
                  </a:lnTo>
                  <a:lnTo>
                    <a:pt x="53" y="424"/>
                  </a:lnTo>
                  <a:lnTo>
                    <a:pt x="14" y="437"/>
                  </a:lnTo>
                  <a:cubicBezTo>
                    <a:pt x="14" y="450"/>
                    <a:pt x="0" y="464"/>
                    <a:pt x="0" y="477"/>
                  </a:cubicBezTo>
                  <a:lnTo>
                    <a:pt x="80" y="450"/>
                  </a:lnTo>
                  <a:lnTo>
                    <a:pt x="556" y="676"/>
                  </a:lnTo>
                  <a:cubicBezTo>
                    <a:pt x="556" y="676"/>
                    <a:pt x="570" y="662"/>
                    <a:pt x="583" y="662"/>
                  </a:cubicBezTo>
                  <a:lnTo>
                    <a:pt x="106" y="437"/>
                  </a:lnTo>
                  <a:lnTo>
                    <a:pt x="1033" y="120"/>
                  </a:lnTo>
                  <a:lnTo>
                    <a:pt x="1033" y="106"/>
                  </a:lnTo>
                  <a:cubicBezTo>
                    <a:pt x="1033" y="106"/>
                    <a:pt x="1020" y="106"/>
                    <a:pt x="1006" y="93"/>
                  </a:cubicBezTo>
                  <a:lnTo>
                    <a:pt x="94" y="411"/>
                  </a:lnTo>
                  <a:lnTo>
                    <a:pt x="94" y="41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46"/>
            <p:cNvSpPr/>
            <p:nvPr/>
          </p:nvSpPr>
          <p:spPr>
            <a:xfrm>
              <a:off x="5838600" y="4615489"/>
              <a:ext cx="8747" cy="4374"/>
            </a:xfrm>
            <a:custGeom>
              <a:avLst/>
              <a:gdLst/>
              <a:ahLst/>
              <a:cxnLst/>
              <a:rect l="l" t="t" r="r" b="b"/>
              <a:pathLst>
                <a:path w="266" h="133" extrusionOk="0">
                  <a:moveTo>
                    <a:pt x="14" y="0"/>
                  </a:moveTo>
                  <a:cubicBezTo>
                    <a:pt x="14" y="13"/>
                    <a:pt x="14" y="13"/>
                    <a:pt x="1" y="27"/>
                  </a:cubicBezTo>
                  <a:lnTo>
                    <a:pt x="225" y="133"/>
                  </a:lnTo>
                  <a:cubicBezTo>
                    <a:pt x="239" y="133"/>
                    <a:pt x="252" y="119"/>
                    <a:pt x="266" y="119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46"/>
            <p:cNvSpPr/>
            <p:nvPr/>
          </p:nvSpPr>
          <p:spPr>
            <a:xfrm>
              <a:off x="5829918" y="4611148"/>
              <a:ext cx="9142" cy="5229"/>
            </a:xfrm>
            <a:custGeom>
              <a:avLst/>
              <a:gdLst/>
              <a:ahLst/>
              <a:cxnLst/>
              <a:rect l="l" t="t" r="r" b="b"/>
              <a:pathLst>
                <a:path w="278" h="159" extrusionOk="0">
                  <a:moveTo>
                    <a:pt x="0" y="0"/>
                  </a:moveTo>
                  <a:lnTo>
                    <a:pt x="0" y="27"/>
                  </a:lnTo>
                  <a:lnTo>
                    <a:pt x="265" y="159"/>
                  </a:lnTo>
                  <a:cubicBezTo>
                    <a:pt x="278" y="145"/>
                    <a:pt x="278" y="145"/>
                    <a:pt x="278" y="1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46"/>
            <p:cNvSpPr/>
            <p:nvPr/>
          </p:nvSpPr>
          <p:spPr>
            <a:xfrm>
              <a:off x="5836429" y="4591516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46"/>
            <p:cNvSpPr/>
            <p:nvPr/>
          </p:nvSpPr>
          <p:spPr>
            <a:xfrm>
              <a:off x="5836429" y="4591516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46"/>
            <p:cNvSpPr/>
            <p:nvPr/>
          </p:nvSpPr>
          <p:spPr>
            <a:xfrm>
              <a:off x="5831201" y="4602434"/>
              <a:ext cx="13549" cy="5656"/>
            </a:xfrm>
            <a:custGeom>
              <a:avLst/>
              <a:gdLst/>
              <a:ahLst/>
              <a:cxnLst/>
              <a:rect l="l" t="t" r="r" b="b"/>
              <a:pathLst>
                <a:path w="412" h="172" extrusionOk="0">
                  <a:moveTo>
                    <a:pt x="411" y="0"/>
                  </a:moveTo>
                  <a:lnTo>
                    <a:pt x="14" y="133"/>
                  </a:lnTo>
                  <a:cubicBezTo>
                    <a:pt x="14" y="145"/>
                    <a:pt x="14" y="159"/>
                    <a:pt x="0" y="172"/>
                  </a:cubicBezTo>
                  <a:lnTo>
                    <a:pt x="397" y="40"/>
                  </a:lnTo>
                  <a:cubicBezTo>
                    <a:pt x="397" y="27"/>
                    <a:pt x="411" y="13"/>
                    <a:pt x="41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46"/>
            <p:cNvSpPr/>
            <p:nvPr/>
          </p:nvSpPr>
          <p:spPr>
            <a:xfrm>
              <a:off x="5806405" y="4591516"/>
              <a:ext cx="30057" cy="24861"/>
            </a:xfrm>
            <a:custGeom>
              <a:avLst/>
              <a:gdLst/>
              <a:ahLst/>
              <a:cxnLst/>
              <a:rect l="l" t="t" r="r" b="b"/>
              <a:pathLst>
                <a:path w="914" h="756" extrusionOk="0">
                  <a:moveTo>
                    <a:pt x="913" y="1"/>
                  </a:moveTo>
                  <a:cubicBezTo>
                    <a:pt x="900" y="15"/>
                    <a:pt x="887" y="15"/>
                    <a:pt x="874" y="15"/>
                  </a:cubicBezTo>
                  <a:lnTo>
                    <a:pt x="569" y="530"/>
                  </a:lnTo>
                  <a:lnTo>
                    <a:pt x="569" y="544"/>
                  </a:lnTo>
                  <a:lnTo>
                    <a:pt x="556" y="544"/>
                  </a:lnTo>
                  <a:lnTo>
                    <a:pt x="13" y="729"/>
                  </a:lnTo>
                  <a:lnTo>
                    <a:pt x="0" y="742"/>
                  </a:lnTo>
                  <a:lnTo>
                    <a:pt x="0" y="756"/>
                  </a:lnTo>
                  <a:lnTo>
                    <a:pt x="13" y="756"/>
                  </a:lnTo>
                  <a:lnTo>
                    <a:pt x="583" y="557"/>
                  </a:lnTo>
                  <a:lnTo>
                    <a:pt x="715" y="624"/>
                  </a:lnTo>
                  <a:lnTo>
                    <a:pt x="715" y="597"/>
                  </a:lnTo>
                  <a:lnTo>
                    <a:pt x="622" y="544"/>
                  </a:lnTo>
                  <a:lnTo>
                    <a:pt x="754" y="504"/>
                  </a:lnTo>
                  <a:cubicBezTo>
                    <a:pt x="768" y="491"/>
                    <a:pt x="768" y="477"/>
                    <a:pt x="768" y="465"/>
                  </a:cubicBezTo>
                  <a:lnTo>
                    <a:pt x="768" y="465"/>
                  </a:lnTo>
                  <a:lnTo>
                    <a:pt x="609" y="530"/>
                  </a:lnTo>
                  <a:lnTo>
                    <a:pt x="913" y="15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46"/>
            <p:cNvSpPr/>
            <p:nvPr/>
          </p:nvSpPr>
          <p:spPr>
            <a:xfrm>
              <a:off x="5811634" y="4536696"/>
              <a:ext cx="43112" cy="62712"/>
            </a:xfrm>
            <a:custGeom>
              <a:avLst/>
              <a:gdLst/>
              <a:ahLst/>
              <a:cxnLst/>
              <a:rect l="l" t="t" r="r" b="b"/>
              <a:pathLst>
                <a:path w="1311" h="1907" extrusionOk="0">
                  <a:moveTo>
                    <a:pt x="1310" y="0"/>
                  </a:moveTo>
                  <a:cubicBezTo>
                    <a:pt x="1297" y="0"/>
                    <a:pt x="1284" y="14"/>
                    <a:pt x="1284" y="14"/>
                  </a:cubicBezTo>
                  <a:lnTo>
                    <a:pt x="1231" y="93"/>
                  </a:lnTo>
                  <a:lnTo>
                    <a:pt x="728" y="808"/>
                  </a:lnTo>
                  <a:lnTo>
                    <a:pt x="689" y="332"/>
                  </a:lnTo>
                  <a:cubicBezTo>
                    <a:pt x="675" y="332"/>
                    <a:pt x="675" y="344"/>
                    <a:pt x="662" y="358"/>
                  </a:cubicBezTo>
                  <a:lnTo>
                    <a:pt x="701" y="835"/>
                  </a:lnTo>
                  <a:lnTo>
                    <a:pt x="715" y="835"/>
                  </a:lnTo>
                  <a:lnTo>
                    <a:pt x="344" y="1364"/>
                  </a:lnTo>
                  <a:lnTo>
                    <a:pt x="291" y="755"/>
                  </a:lnTo>
                  <a:cubicBezTo>
                    <a:pt x="278" y="768"/>
                    <a:pt x="278" y="782"/>
                    <a:pt x="265" y="794"/>
                  </a:cubicBezTo>
                  <a:lnTo>
                    <a:pt x="318" y="1403"/>
                  </a:lnTo>
                  <a:lnTo>
                    <a:pt x="0" y="1880"/>
                  </a:lnTo>
                  <a:lnTo>
                    <a:pt x="0" y="1906"/>
                  </a:lnTo>
                  <a:lnTo>
                    <a:pt x="13" y="1906"/>
                  </a:lnTo>
                  <a:lnTo>
                    <a:pt x="357" y="1403"/>
                  </a:lnTo>
                  <a:lnTo>
                    <a:pt x="874" y="1311"/>
                  </a:lnTo>
                  <a:lnTo>
                    <a:pt x="1033" y="1271"/>
                  </a:lnTo>
                  <a:cubicBezTo>
                    <a:pt x="1033" y="1271"/>
                    <a:pt x="1045" y="1258"/>
                    <a:pt x="1045" y="1244"/>
                  </a:cubicBezTo>
                  <a:lnTo>
                    <a:pt x="1045" y="1244"/>
                  </a:lnTo>
                  <a:lnTo>
                    <a:pt x="887" y="1271"/>
                  </a:lnTo>
                  <a:lnTo>
                    <a:pt x="384" y="1377"/>
                  </a:lnTo>
                  <a:lnTo>
                    <a:pt x="384" y="1377"/>
                  </a:lnTo>
                  <a:lnTo>
                    <a:pt x="741" y="847"/>
                  </a:lnTo>
                  <a:lnTo>
                    <a:pt x="1045" y="794"/>
                  </a:lnTo>
                  <a:lnTo>
                    <a:pt x="1257" y="741"/>
                  </a:lnTo>
                  <a:cubicBezTo>
                    <a:pt x="1271" y="741"/>
                    <a:pt x="1271" y="741"/>
                    <a:pt x="1271" y="729"/>
                  </a:cubicBezTo>
                  <a:lnTo>
                    <a:pt x="1271" y="715"/>
                  </a:lnTo>
                  <a:lnTo>
                    <a:pt x="1059" y="755"/>
                  </a:lnTo>
                  <a:lnTo>
                    <a:pt x="754" y="821"/>
                  </a:lnTo>
                  <a:lnTo>
                    <a:pt x="1218" y="159"/>
                  </a:lnTo>
                  <a:lnTo>
                    <a:pt x="1310" y="14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46"/>
            <p:cNvSpPr/>
            <p:nvPr/>
          </p:nvSpPr>
          <p:spPr>
            <a:xfrm>
              <a:off x="5806405" y="4588063"/>
              <a:ext cx="71821" cy="31800"/>
            </a:xfrm>
            <a:custGeom>
              <a:avLst/>
              <a:gdLst/>
              <a:ahLst/>
              <a:cxnLst/>
              <a:rect l="l" t="t" r="r" b="b"/>
              <a:pathLst>
                <a:path w="2184" h="967" extrusionOk="0">
                  <a:moveTo>
                    <a:pt x="1456" y="0"/>
                  </a:moveTo>
                  <a:lnTo>
                    <a:pt x="1204" y="411"/>
                  </a:lnTo>
                  <a:lnTo>
                    <a:pt x="1204" y="424"/>
                  </a:lnTo>
                  <a:lnTo>
                    <a:pt x="1165" y="437"/>
                  </a:lnTo>
                  <a:lnTo>
                    <a:pt x="768" y="570"/>
                  </a:lnTo>
                  <a:lnTo>
                    <a:pt x="609" y="635"/>
                  </a:lnTo>
                  <a:lnTo>
                    <a:pt x="913" y="120"/>
                  </a:lnTo>
                  <a:lnTo>
                    <a:pt x="913" y="106"/>
                  </a:lnTo>
                  <a:cubicBezTo>
                    <a:pt x="900" y="120"/>
                    <a:pt x="887" y="120"/>
                    <a:pt x="874" y="120"/>
                  </a:cubicBezTo>
                  <a:lnTo>
                    <a:pt x="569" y="635"/>
                  </a:lnTo>
                  <a:lnTo>
                    <a:pt x="569" y="649"/>
                  </a:lnTo>
                  <a:lnTo>
                    <a:pt x="556" y="649"/>
                  </a:lnTo>
                  <a:lnTo>
                    <a:pt x="13" y="834"/>
                  </a:lnTo>
                  <a:lnTo>
                    <a:pt x="0" y="847"/>
                  </a:lnTo>
                  <a:lnTo>
                    <a:pt x="0" y="861"/>
                  </a:lnTo>
                  <a:lnTo>
                    <a:pt x="13" y="861"/>
                  </a:lnTo>
                  <a:lnTo>
                    <a:pt x="583" y="662"/>
                  </a:lnTo>
                  <a:lnTo>
                    <a:pt x="715" y="729"/>
                  </a:lnTo>
                  <a:lnTo>
                    <a:pt x="980" y="861"/>
                  </a:lnTo>
                  <a:lnTo>
                    <a:pt x="1204" y="967"/>
                  </a:lnTo>
                  <a:cubicBezTo>
                    <a:pt x="1218" y="967"/>
                    <a:pt x="1231" y="953"/>
                    <a:pt x="1245" y="953"/>
                  </a:cubicBezTo>
                  <a:lnTo>
                    <a:pt x="993" y="834"/>
                  </a:lnTo>
                  <a:lnTo>
                    <a:pt x="715" y="702"/>
                  </a:lnTo>
                  <a:lnTo>
                    <a:pt x="622" y="649"/>
                  </a:lnTo>
                  <a:lnTo>
                    <a:pt x="754" y="609"/>
                  </a:lnTo>
                  <a:lnTo>
                    <a:pt x="1151" y="477"/>
                  </a:lnTo>
                  <a:lnTo>
                    <a:pt x="1231" y="450"/>
                  </a:lnTo>
                  <a:lnTo>
                    <a:pt x="1707" y="676"/>
                  </a:lnTo>
                  <a:cubicBezTo>
                    <a:pt x="1707" y="676"/>
                    <a:pt x="1721" y="662"/>
                    <a:pt x="1734" y="662"/>
                  </a:cubicBezTo>
                  <a:lnTo>
                    <a:pt x="1257" y="437"/>
                  </a:lnTo>
                  <a:lnTo>
                    <a:pt x="2184" y="120"/>
                  </a:lnTo>
                  <a:lnTo>
                    <a:pt x="2184" y="106"/>
                  </a:lnTo>
                  <a:cubicBezTo>
                    <a:pt x="2184" y="106"/>
                    <a:pt x="2171" y="106"/>
                    <a:pt x="2157" y="93"/>
                  </a:cubicBezTo>
                  <a:lnTo>
                    <a:pt x="1245" y="411"/>
                  </a:lnTo>
                  <a:lnTo>
                    <a:pt x="1245" y="411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46"/>
            <p:cNvSpPr/>
            <p:nvPr/>
          </p:nvSpPr>
          <p:spPr>
            <a:xfrm>
              <a:off x="5853826" y="4611148"/>
              <a:ext cx="3519" cy="263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80" y="0"/>
                  </a:moveTo>
                  <a:lnTo>
                    <a:pt x="67" y="13"/>
                  </a:lnTo>
                  <a:cubicBezTo>
                    <a:pt x="54" y="13"/>
                    <a:pt x="41" y="27"/>
                    <a:pt x="27" y="27"/>
                  </a:cubicBezTo>
                  <a:cubicBezTo>
                    <a:pt x="14" y="39"/>
                    <a:pt x="1" y="39"/>
                    <a:pt x="1" y="53"/>
                  </a:cubicBezTo>
                  <a:cubicBezTo>
                    <a:pt x="1" y="66"/>
                    <a:pt x="1" y="66"/>
                    <a:pt x="14" y="79"/>
                  </a:cubicBezTo>
                  <a:lnTo>
                    <a:pt x="41" y="79"/>
                  </a:lnTo>
                  <a:cubicBezTo>
                    <a:pt x="67" y="66"/>
                    <a:pt x="80" y="66"/>
                    <a:pt x="94" y="53"/>
                  </a:cubicBezTo>
                  <a:cubicBezTo>
                    <a:pt x="106" y="39"/>
                    <a:pt x="106" y="27"/>
                    <a:pt x="106" y="13"/>
                  </a:cubicBezTo>
                  <a:cubicBezTo>
                    <a:pt x="106" y="13"/>
                    <a:pt x="94" y="13"/>
                    <a:pt x="8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46"/>
            <p:cNvSpPr/>
            <p:nvPr/>
          </p:nvSpPr>
          <p:spPr>
            <a:xfrm>
              <a:off x="5850340" y="4612431"/>
              <a:ext cx="2236" cy="1644"/>
            </a:xfrm>
            <a:custGeom>
              <a:avLst/>
              <a:gdLst/>
              <a:ahLst/>
              <a:cxnLst/>
              <a:rect l="l" t="t" r="r" b="b"/>
              <a:pathLst>
                <a:path w="68" h="50" extrusionOk="0">
                  <a:moveTo>
                    <a:pt x="41" y="0"/>
                  </a:moveTo>
                  <a:cubicBezTo>
                    <a:pt x="27" y="0"/>
                    <a:pt x="14" y="14"/>
                    <a:pt x="14" y="14"/>
                  </a:cubicBezTo>
                  <a:cubicBezTo>
                    <a:pt x="1" y="14"/>
                    <a:pt x="1" y="14"/>
                    <a:pt x="1" y="27"/>
                  </a:cubicBezTo>
                  <a:lnTo>
                    <a:pt x="1" y="40"/>
                  </a:lnTo>
                  <a:cubicBezTo>
                    <a:pt x="8" y="47"/>
                    <a:pt x="11" y="50"/>
                    <a:pt x="14" y="50"/>
                  </a:cubicBezTo>
                  <a:cubicBezTo>
                    <a:pt x="18" y="50"/>
                    <a:pt x="21" y="47"/>
                    <a:pt x="27" y="40"/>
                  </a:cubicBezTo>
                  <a:cubicBezTo>
                    <a:pt x="41" y="40"/>
                    <a:pt x="54" y="40"/>
                    <a:pt x="54" y="27"/>
                  </a:cubicBezTo>
                  <a:cubicBezTo>
                    <a:pt x="67" y="27"/>
                    <a:pt x="67" y="14"/>
                    <a:pt x="6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46"/>
            <p:cNvSpPr/>
            <p:nvPr/>
          </p:nvSpPr>
          <p:spPr>
            <a:xfrm>
              <a:off x="5869939" y="4596745"/>
              <a:ext cx="2664" cy="2236"/>
            </a:xfrm>
            <a:custGeom>
              <a:avLst/>
              <a:gdLst/>
              <a:ahLst/>
              <a:cxnLst/>
              <a:rect l="l" t="t" r="r" b="b"/>
              <a:pathLst>
                <a:path w="81" h="68" extrusionOk="0">
                  <a:moveTo>
                    <a:pt x="67" y="1"/>
                  </a:moveTo>
                  <a:cubicBezTo>
                    <a:pt x="67" y="1"/>
                    <a:pt x="54" y="1"/>
                    <a:pt x="54" y="15"/>
                  </a:cubicBezTo>
                  <a:cubicBezTo>
                    <a:pt x="40" y="15"/>
                    <a:pt x="27" y="27"/>
                    <a:pt x="14" y="41"/>
                  </a:cubicBezTo>
                  <a:cubicBezTo>
                    <a:pt x="1" y="54"/>
                    <a:pt x="1" y="54"/>
                    <a:pt x="1" y="67"/>
                  </a:cubicBezTo>
                  <a:lnTo>
                    <a:pt x="27" y="67"/>
                  </a:lnTo>
                  <a:cubicBezTo>
                    <a:pt x="40" y="67"/>
                    <a:pt x="54" y="54"/>
                    <a:pt x="67" y="41"/>
                  </a:cubicBezTo>
                  <a:cubicBezTo>
                    <a:pt x="67" y="41"/>
                    <a:pt x="67" y="27"/>
                    <a:pt x="80" y="27"/>
                  </a:cubicBezTo>
                  <a:cubicBezTo>
                    <a:pt x="80" y="15"/>
                    <a:pt x="80" y="15"/>
                    <a:pt x="6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46"/>
            <p:cNvSpPr/>
            <p:nvPr/>
          </p:nvSpPr>
          <p:spPr>
            <a:xfrm>
              <a:off x="5637539" y="4477502"/>
              <a:ext cx="428" cy="3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lnTo>
                    <a:pt x="13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46"/>
            <p:cNvSpPr/>
            <p:nvPr/>
          </p:nvSpPr>
          <p:spPr>
            <a:xfrm>
              <a:off x="5668418" y="44692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46"/>
            <p:cNvSpPr/>
            <p:nvPr/>
          </p:nvSpPr>
          <p:spPr>
            <a:xfrm>
              <a:off x="5668418" y="44692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46"/>
            <p:cNvSpPr/>
            <p:nvPr/>
          </p:nvSpPr>
          <p:spPr>
            <a:xfrm>
              <a:off x="5654047" y="4470103"/>
              <a:ext cx="921" cy="33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46"/>
            <p:cNvSpPr/>
            <p:nvPr/>
          </p:nvSpPr>
          <p:spPr>
            <a:xfrm>
              <a:off x="5654047" y="4470103"/>
              <a:ext cx="921" cy="33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46"/>
            <p:cNvSpPr/>
            <p:nvPr/>
          </p:nvSpPr>
          <p:spPr>
            <a:xfrm>
              <a:off x="5695384" y="448490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46"/>
            <p:cNvSpPr/>
            <p:nvPr/>
          </p:nvSpPr>
          <p:spPr>
            <a:xfrm>
              <a:off x="5695384" y="448490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46"/>
            <p:cNvSpPr/>
            <p:nvPr/>
          </p:nvSpPr>
          <p:spPr>
            <a:xfrm>
              <a:off x="5637934" y="4477075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46"/>
            <p:cNvSpPr/>
            <p:nvPr/>
          </p:nvSpPr>
          <p:spPr>
            <a:xfrm>
              <a:off x="5637934" y="4477075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46"/>
            <p:cNvSpPr/>
            <p:nvPr/>
          </p:nvSpPr>
          <p:spPr>
            <a:xfrm>
              <a:off x="5651877" y="4486184"/>
              <a:ext cx="3091" cy="1776"/>
            </a:xfrm>
            <a:custGeom>
              <a:avLst/>
              <a:gdLst/>
              <a:ahLst/>
              <a:cxnLst/>
              <a:rect l="l" t="t" r="r" b="b"/>
              <a:pathLst>
                <a:path w="94" h="54" extrusionOk="0">
                  <a:moveTo>
                    <a:pt x="80" y="1"/>
                  </a:moveTo>
                  <a:lnTo>
                    <a:pt x="0" y="41"/>
                  </a:lnTo>
                  <a:cubicBezTo>
                    <a:pt x="14" y="54"/>
                    <a:pt x="27" y="54"/>
                    <a:pt x="27" y="54"/>
                  </a:cubicBezTo>
                  <a:lnTo>
                    <a:pt x="93" y="15"/>
                  </a:lnTo>
                  <a:cubicBezTo>
                    <a:pt x="80" y="15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46"/>
            <p:cNvSpPr/>
            <p:nvPr/>
          </p:nvSpPr>
          <p:spPr>
            <a:xfrm>
              <a:off x="5637539" y="4469248"/>
              <a:ext cx="58338" cy="22658"/>
            </a:xfrm>
            <a:custGeom>
              <a:avLst/>
              <a:gdLst/>
              <a:ahLst/>
              <a:cxnLst/>
              <a:rect l="l" t="t" r="r" b="b"/>
              <a:pathLst>
                <a:path w="1774" h="689" extrusionOk="0">
                  <a:moveTo>
                    <a:pt x="939" y="0"/>
                  </a:moveTo>
                  <a:lnTo>
                    <a:pt x="1271" y="410"/>
                  </a:lnTo>
                  <a:lnTo>
                    <a:pt x="780" y="344"/>
                  </a:lnTo>
                  <a:lnTo>
                    <a:pt x="529" y="27"/>
                  </a:lnTo>
                  <a:lnTo>
                    <a:pt x="503" y="27"/>
                  </a:lnTo>
                  <a:lnTo>
                    <a:pt x="754" y="344"/>
                  </a:lnTo>
                  <a:lnTo>
                    <a:pt x="13" y="238"/>
                  </a:lnTo>
                  <a:lnTo>
                    <a:pt x="13" y="251"/>
                  </a:lnTo>
                  <a:lnTo>
                    <a:pt x="0" y="251"/>
                  </a:lnTo>
                  <a:cubicBezTo>
                    <a:pt x="13" y="251"/>
                    <a:pt x="13" y="265"/>
                    <a:pt x="27" y="265"/>
                  </a:cubicBezTo>
                  <a:lnTo>
                    <a:pt x="754" y="371"/>
                  </a:lnTo>
                  <a:lnTo>
                    <a:pt x="516" y="516"/>
                  </a:lnTo>
                  <a:cubicBezTo>
                    <a:pt x="516" y="516"/>
                    <a:pt x="516" y="530"/>
                    <a:pt x="529" y="530"/>
                  </a:cubicBezTo>
                  <a:lnTo>
                    <a:pt x="780" y="371"/>
                  </a:lnTo>
                  <a:lnTo>
                    <a:pt x="1271" y="436"/>
                  </a:lnTo>
                  <a:lnTo>
                    <a:pt x="874" y="689"/>
                  </a:lnTo>
                  <a:lnTo>
                    <a:pt x="913" y="689"/>
                  </a:lnTo>
                  <a:lnTo>
                    <a:pt x="1297" y="436"/>
                  </a:lnTo>
                  <a:lnTo>
                    <a:pt x="1310" y="436"/>
                  </a:lnTo>
                  <a:lnTo>
                    <a:pt x="1747" y="503"/>
                  </a:lnTo>
                  <a:cubicBezTo>
                    <a:pt x="1760" y="489"/>
                    <a:pt x="1774" y="489"/>
                    <a:pt x="1774" y="489"/>
                  </a:cubicBezTo>
                  <a:cubicBezTo>
                    <a:pt x="1760" y="489"/>
                    <a:pt x="1760" y="477"/>
                    <a:pt x="1760" y="477"/>
                  </a:cubicBezTo>
                  <a:lnTo>
                    <a:pt x="1297" y="42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46"/>
            <p:cNvSpPr/>
            <p:nvPr/>
          </p:nvSpPr>
          <p:spPr>
            <a:xfrm>
              <a:off x="5658849" y="4470103"/>
              <a:ext cx="3091" cy="1315"/>
            </a:xfrm>
            <a:custGeom>
              <a:avLst/>
              <a:gdLst/>
              <a:ahLst/>
              <a:cxnLst/>
              <a:rect l="l" t="t" r="r" b="b"/>
              <a:pathLst>
                <a:path w="94" h="40" extrusionOk="0">
                  <a:moveTo>
                    <a:pt x="27" y="1"/>
                  </a:moveTo>
                  <a:cubicBezTo>
                    <a:pt x="14" y="13"/>
                    <a:pt x="0" y="13"/>
                    <a:pt x="0" y="27"/>
                  </a:cubicBezTo>
                  <a:lnTo>
                    <a:pt x="14" y="40"/>
                  </a:lnTo>
                  <a:lnTo>
                    <a:pt x="93" y="40"/>
                  </a:lnTo>
                  <a:lnTo>
                    <a:pt x="93" y="13"/>
                  </a:lnTo>
                  <a:cubicBezTo>
                    <a:pt x="79" y="13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46"/>
            <p:cNvSpPr/>
            <p:nvPr/>
          </p:nvSpPr>
          <p:spPr>
            <a:xfrm>
              <a:off x="5662762" y="4471386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3" y="1"/>
                  </a:moveTo>
                  <a:cubicBezTo>
                    <a:pt x="1" y="1"/>
                    <a:pt x="1" y="15"/>
                    <a:pt x="1" y="15"/>
                  </a:cubicBezTo>
                  <a:lnTo>
                    <a:pt x="1" y="27"/>
                  </a:lnTo>
                  <a:lnTo>
                    <a:pt x="54" y="27"/>
                  </a:lnTo>
                  <a:lnTo>
                    <a:pt x="54" y="15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46"/>
            <p:cNvSpPr/>
            <p:nvPr/>
          </p:nvSpPr>
          <p:spPr>
            <a:xfrm>
              <a:off x="5643623" y="4474872"/>
              <a:ext cx="2170" cy="1381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53" y="1"/>
                  </a:moveTo>
                  <a:cubicBezTo>
                    <a:pt x="40" y="1"/>
                    <a:pt x="27" y="1"/>
                    <a:pt x="13" y="15"/>
                  </a:cubicBezTo>
                  <a:lnTo>
                    <a:pt x="0" y="15"/>
                  </a:lnTo>
                  <a:lnTo>
                    <a:pt x="0" y="27"/>
                  </a:lnTo>
                  <a:cubicBezTo>
                    <a:pt x="0" y="41"/>
                    <a:pt x="13" y="41"/>
                    <a:pt x="13" y="41"/>
                  </a:cubicBezTo>
                  <a:cubicBezTo>
                    <a:pt x="27" y="41"/>
                    <a:pt x="40" y="27"/>
                    <a:pt x="53" y="27"/>
                  </a:cubicBezTo>
                  <a:cubicBezTo>
                    <a:pt x="66" y="27"/>
                    <a:pt x="66" y="27"/>
                    <a:pt x="66" y="15"/>
                  </a:cubicBezTo>
                  <a:cubicBezTo>
                    <a:pt x="66" y="15"/>
                    <a:pt x="66" y="1"/>
                    <a:pt x="5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46"/>
            <p:cNvSpPr/>
            <p:nvPr/>
          </p:nvSpPr>
          <p:spPr>
            <a:xfrm>
              <a:off x="5693641" y="447010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46"/>
            <p:cNvSpPr/>
            <p:nvPr/>
          </p:nvSpPr>
          <p:spPr>
            <a:xfrm>
              <a:off x="5652732" y="448792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46"/>
            <p:cNvSpPr/>
            <p:nvPr/>
          </p:nvSpPr>
          <p:spPr>
            <a:xfrm>
              <a:off x="5651877" y="4487532"/>
              <a:ext cx="888" cy="428"/>
            </a:xfrm>
            <a:custGeom>
              <a:avLst/>
              <a:gdLst/>
              <a:ahLst/>
              <a:cxnLst/>
              <a:rect l="l" t="t" r="r" b="b"/>
              <a:pathLst>
                <a:path w="27" h="13" extrusionOk="0">
                  <a:moveTo>
                    <a:pt x="0" y="0"/>
                  </a:moveTo>
                  <a:cubicBezTo>
                    <a:pt x="14" y="13"/>
                    <a:pt x="14" y="13"/>
                    <a:pt x="27" y="13"/>
                  </a:cubicBezTo>
                  <a:cubicBezTo>
                    <a:pt x="14" y="13"/>
                    <a:pt x="14" y="13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46"/>
            <p:cNvSpPr/>
            <p:nvPr/>
          </p:nvSpPr>
          <p:spPr>
            <a:xfrm>
              <a:off x="5652732" y="4481416"/>
              <a:ext cx="26604" cy="10490"/>
            </a:xfrm>
            <a:custGeom>
              <a:avLst/>
              <a:gdLst/>
              <a:ahLst/>
              <a:cxnLst/>
              <a:rect l="l" t="t" r="r" b="b"/>
              <a:pathLst>
                <a:path w="809" h="319" extrusionOk="0">
                  <a:moveTo>
                    <a:pt x="318" y="1"/>
                  </a:moveTo>
                  <a:lnTo>
                    <a:pt x="67" y="160"/>
                  </a:lnTo>
                  <a:lnTo>
                    <a:pt x="1" y="199"/>
                  </a:lnTo>
                  <a:lnTo>
                    <a:pt x="80" y="239"/>
                  </a:lnTo>
                  <a:cubicBezTo>
                    <a:pt x="186" y="278"/>
                    <a:pt x="306" y="305"/>
                    <a:pt x="412" y="319"/>
                  </a:cubicBezTo>
                  <a:lnTo>
                    <a:pt x="809" y="66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46"/>
            <p:cNvSpPr/>
            <p:nvPr/>
          </p:nvSpPr>
          <p:spPr>
            <a:xfrm>
              <a:off x="5654935" y="4468886"/>
              <a:ext cx="24401" cy="13877"/>
            </a:xfrm>
            <a:custGeom>
              <a:avLst/>
              <a:gdLst/>
              <a:ahLst/>
              <a:cxnLst/>
              <a:rect l="l" t="t" r="r" b="b"/>
              <a:pathLst>
                <a:path w="742" h="422" extrusionOk="0">
                  <a:moveTo>
                    <a:pt x="186" y="38"/>
                  </a:moveTo>
                  <a:cubicBezTo>
                    <a:pt x="198" y="38"/>
                    <a:pt x="198" y="50"/>
                    <a:pt x="212" y="50"/>
                  </a:cubicBezTo>
                  <a:lnTo>
                    <a:pt x="212" y="77"/>
                  </a:lnTo>
                  <a:lnTo>
                    <a:pt x="133" y="77"/>
                  </a:lnTo>
                  <a:lnTo>
                    <a:pt x="119" y="64"/>
                  </a:lnTo>
                  <a:cubicBezTo>
                    <a:pt x="119" y="50"/>
                    <a:pt x="133" y="50"/>
                    <a:pt x="146" y="38"/>
                  </a:cubicBezTo>
                  <a:close/>
                  <a:moveTo>
                    <a:pt x="278" y="77"/>
                  </a:moveTo>
                  <a:lnTo>
                    <a:pt x="292" y="91"/>
                  </a:lnTo>
                  <a:lnTo>
                    <a:pt x="292" y="103"/>
                  </a:lnTo>
                  <a:lnTo>
                    <a:pt x="239" y="103"/>
                  </a:lnTo>
                  <a:lnTo>
                    <a:pt x="239" y="91"/>
                  </a:lnTo>
                  <a:cubicBezTo>
                    <a:pt x="239" y="91"/>
                    <a:pt x="239" y="77"/>
                    <a:pt x="251" y="77"/>
                  </a:cubicBezTo>
                  <a:close/>
                  <a:moveTo>
                    <a:pt x="286" y="0"/>
                  </a:moveTo>
                  <a:cubicBezTo>
                    <a:pt x="188" y="0"/>
                    <a:pt x="94" y="19"/>
                    <a:pt x="0" y="38"/>
                  </a:cubicBezTo>
                  <a:lnTo>
                    <a:pt x="251" y="355"/>
                  </a:lnTo>
                  <a:lnTo>
                    <a:pt x="742" y="421"/>
                  </a:lnTo>
                  <a:lnTo>
                    <a:pt x="410" y="11"/>
                  </a:lnTo>
                  <a:cubicBezTo>
                    <a:pt x="368" y="3"/>
                    <a:pt x="326" y="0"/>
                    <a:pt x="28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46"/>
            <p:cNvSpPr/>
            <p:nvPr/>
          </p:nvSpPr>
          <p:spPr>
            <a:xfrm>
              <a:off x="5667530" y="4483586"/>
              <a:ext cx="27492" cy="8517"/>
            </a:xfrm>
            <a:custGeom>
              <a:avLst/>
              <a:gdLst/>
              <a:ahLst/>
              <a:cxnLst/>
              <a:rect l="l" t="t" r="r" b="b"/>
              <a:pathLst>
                <a:path w="836" h="259" extrusionOk="0">
                  <a:moveTo>
                    <a:pt x="385" y="0"/>
                  </a:moveTo>
                  <a:lnTo>
                    <a:pt x="1" y="253"/>
                  </a:lnTo>
                  <a:cubicBezTo>
                    <a:pt x="44" y="256"/>
                    <a:pt x="85" y="258"/>
                    <a:pt x="126" y="258"/>
                  </a:cubicBezTo>
                  <a:cubicBezTo>
                    <a:pt x="489" y="258"/>
                    <a:pt x="764" y="115"/>
                    <a:pt x="835" y="67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46"/>
            <p:cNvSpPr/>
            <p:nvPr/>
          </p:nvSpPr>
          <p:spPr>
            <a:xfrm>
              <a:off x="5694990" y="4485329"/>
              <a:ext cx="888" cy="493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0" y="14"/>
                  </a:moveTo>
                  <a:cubicBezTo>
                    <a:pt x="13" y="0"/>
                    <a:pt x="27" y="0"/>
                    <a:pt x="27" y="0"/>
                  </a:cubicBezTo>
                  <a:cubicBezTo>
                    <a:pt x="27" y="0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46"/>
            <p:cNvSpPr/>
            <p:nvPr/>
          </p:nvSpPr>
          <p:spPr>
            <a:xfrm>
              <a:off x="5694990" y="448579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46"/>
            <p:cNvSpPr/>
            <p:nvPr/>
          </p:nvSpPr>
          <p:spPr>
            <a:xfrm>
              <a:off x="5666248" y="4491873"/>
              <a:ext cx="1315" cy="33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40" y="1"/>
                  </a:moveTo>
                  <a:lnTo>
                    <a:pt x="4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46"/>
            <p:cNvSpPr/>
            <p:nvPr/>
          </p:nvSpPr>
          <p:spPr>
            <a:xfrm>
              <a:off x="5668418" y="4469248"/>
              <a:ext cx="26999" cy="15686"/>
            </a:xfrm>
            <a:custGeom>
              <a:avLst/>
              <a:gdLst/>
              <a:ahLst/>
              <a:cxnLst/>
              <a:rect l="l" t="t" r="r" b="b"/>
              <a:pathLst>
                <a:path w="821" h="477" extrusionOk="0">
                  <a:moveTo>
                    <a:pt x="0" y="0"/>
                  </a:moveTo>
                  <a:cubicBezTo>
                    <a:pt x="15" y="2"/>
                    <a:pt x="30" y="3"/>
                    <a:pt x="44" y="5"/>
                  </a:cubicBezTo>
                  <a:lnTo>
                    <a:pt x="44" y="5"/>
                  </a:lnTo>
                  <a:lnTo>
                    <a:pt x="40" y="0"/>
                  </a:lnTo>
                  <a:close/>
                  <a:moveTo>
                    <a:pt x="44" y="5"/>
                  </a:moveTo>
                  <a:lnTo>
                    <a:pt x="358" y="424"/>
                  </a:lnTo>
                  <a:lnTo>
                    <a:pt x="821" y="477"/>
                  </a:lnTo>
                  <a:cubicBezTo>
                    <a:pt x="570" y="176"/>
                    <a:pt x="308" y="41"/>
                    <a:pt x="44" y="5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46"/>
            <p:cNvSpPr/>
            <p:nvPr/>
          </p:nvSpPr>
          <p:spPr>
            <a:xfrm>
              <a:off x="5637934" y="4470103"/>
              <a:ext cx="24401" cy="10490"/>
            </a:xfrm>
            <a:custGeom>
              <a:avLst/>
              <a:gdLst/>
              <a:ahLst/>
              <a:cxnLst/>
              <a:rect l="l" t="t" r="r" b="b"/>
              <a:pathLst>
                <a:path w="742" h="319" extrusionOk="0">
                  <a:moveTo>
                    <a:pt x="226" y="146"/>
                  </a:moveTo>
                  <a:cubicBezTo>
                    <a:pt x="239" y="146"/>
                    <a:pt x="239" y="160"/>
                    <a:pt x="239" y="160"/>
                  </a:cubicBezTo>
                  <a:cubicBezTo>
                    <a:pt x="239" y="172"/>
                    <a:pt x="239" y="172"/>
                    <a:pt x="226" y="172"/>
                  </a:cubicBezTo>
                  <a:cubicBezTo>
                    <a:pt x="213" y="172"/>
                    <a:pt x="200" y="186"/>
                    <a:pt x="186" y="186"/>
                  </a:cubicBezTo>
                  <a:cubicBezTo>
                    <a:pt x="186" y="186"/>
                    <a:pt x="173" y="186"/>
                    <a:pt x="173" y="172"/>
                  </a:cubicBezTo>
                  <a:lnTo>
                    <a:pt x="173" y="160"/>
                  </a:lnTo>
                  <a:lnTo>
                    <a:pt x="186" y="160"/>
                  </a:lnTo>
                  <a:cubicBezTo>
                    <a:pt x="200" y="146"/>
                    <a:pt x="213" y="146"/>
                    <a:pt x="226" y="146"/>
                  </a:cubicBezTo>
                  <a:close/>
                  <a:moveTo>
                    <a:pt x="491" y="1"/>
                  </a:moveTo>
                  <a:cubicBezTo>
                    <a:pt x="226" y="66"/>
                    <a:pt x="41" y="186"/>
                    <a:pt x="1" y="212"/>
                  </a:cubicBezTo>
                  <a:lnTo>
                    <a:pt x="742" y="318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46"/>
            <p:cNvSpPr/>
            <p:nvPr/>
          </p:nvSpPr>
          <p:spPr>
            <a:xfrm>
              <a:off x="5637539" y="4477502"/>
              <a:ext cx="24795" cy="10063"/>
            </a:xfrm>
            <a:custGeom>
              <a:avLst/>
              <a:gdLst/>
              <a:ahLst/>
              <a:cxnLst/>
              <a:rect l="l" t="t" r="r" b="b"/>
              <a:pathLst>
                <a:path w="754" h="306" extrusionOk="0">
                  <a:moveTo>
                    <a:pt x="0" y="0"/>
                  </a:moveTo>
                  <a:cubicBezTo>
                    <a:pt x="66" y="67"/>
                    <a:pt x="145" y="120"/>
                    <a:pt x="212" y="173"/>
                  </a:cubicBezTo>
                  <a:cubicBezTo>
                    <a:pt x="291" y="226"/>
                    <a:pt x="371" y="279"/>
                    <a:pt x="436" y="305"/>
                  </a:cubicBezTo>
                  <a:lnTo>
                    <a:pt x="516" y="265"/>
                  </a:lnTo>
                  <a:lnTo>
                    <a:pt x="754" y="120"/>
                  </a:lnTo>
                  <a:lnTo>
                    <a:pt x="27" y="14"/>
                  </a:lnTo>
                  <a:cubicBezTo>
                    <a:pt x="13" y="14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46"/>
            <p:cNvSpPr/>
            <p:nvPr/>
          </p:nvSpPr>
          <p:spPr>
            <a:xfrm>
              <a:off x="5660592" y="4439191"/>
              <a:ext cx="0" cy="493"/>
            </a:xfrm>
            <a:custGeom>
              <a:avLst/>
              <a:gdLst/>
              <a:ahLst/>
              <a:cxnLst/>
              <a:rect l="l" t="t" r="r" b="b"/>
              <a:pathLst>
                <a:path h="15" extrusionOk="0">
                  <a:moveTo>
                    <a:pt x="0" y="0"/>
                  </a:moveTo>
                  <a:lnTo>
                    <a:pt x="0" y="14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46"/>
            <p:cNvSpPr/>
            <p:nvPr/>
          </p:nvSpPr>
          <p:spPr>
            <a:xfrm>
              <a:off x="5665393" y="4452246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46"/>
            <p:cNvSpPr/>
            <p:nvPr/>
          </p:nvSpPr>
          <p:spPr>
            <a:xfrm>
              <a:off x="5660592" y="4439651"/>
              <a:ext cx="460" cy="428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4" y="13"/>
                  </a:moveTo>
                  <a:cubicBezTo>
                    <a:pt x="14" y="0"/>
                    <a:pt x="0" y="0"/>
                    <a:pt x="0" y="0"/>
                  </a:cubicBezTo>
                  <a:cubicBezTo>
                    <a:pt x="0" y="0"/>
                    <a:pt x="14" y="0"/>
                    <a:pt x="14" y="13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46"/>
            <p:cNvSpPr/>
            <p:nvPr/>
          </p:nvSpPr>
          <p:spPr>
            <a:xfrm>
              <a:off x="5661019" y="4440046"/>
              <a:ext cx="13516" cy="12694"/>
            </a:xfrm>
            <a:custGeom>
              <a:avLst/>
              <a:gdLst/>
              <a:ahLst/>
              <a:cxnLst/>
              <a:rect l="l" t="t" r="r" b="b"/>
              <a:pathLst>
                <a:path w="411" h="386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147"/>
                    <a:pt x="66" y="266"/>
                    <a:pt x="133" y="372"/>
                  </a:cubicBezTo>
                  <a:lnTo>
                    <a:pt x="411" y="385"/>
                  </a:lnTo>
                  <a:lnTo>
                    <a:pt x="411" y="3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46"/>
            <p:cNvSpPr/>
            <p:nvPr/>
          </p:nvSpPr>
          <p:spPr>
            <a:xfrm>
              <a:off x="5665393" y="4452707"/>
              <a:ext cx="428" cy="3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46"/>
            <p:cNvSpPr/>
            <p:nvPr/>
          </p:nvSpPr>
          <p:spPr>
            <a:xfrm>
              <a:off x="5684072" y="4447906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4"/>
                    <a:pt x="1" y="14"/>
                    <a:pt x="14" y="14"/>
                  </a:cubicBezTo>
                  <a:cubicBezTo>
                    <a:pt x="1" y="14"/>
                    <a:pt x="1" y="14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46"/>
            <p:cNvSpPr/>
            <p:nvPr/>
          </p:nvSpPr>
          <p:spPr>
            <a:xfrm>
              <a:off x="5661019" y="443919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46"/>
            <p:cNvSpPr/>
            <p:nvPr/>
          </p:nvSpPr>
          <p:spPr>
            <a:xfrm>
              <a:off x="5674502" y="4442249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4" y="13"/>
                  </a:moveTo>
                  <a:cubicBezTo>
                    <a:pt x="14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4" y="1"/>
                    <a:pt x="14" y="13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46"/>
            <p:cNvSpPr/>
            <p:nvPr/>
          </p:nvSpPr>
          <p:spPr>
            <a:xfrm>
              <a:off x="5674963" y="4442677"/>
              <a:ext cx="9602" cy="18744"/>
            </a:xfrm>
            <a:custGeom>
              <a:avLst/>
              <a:gdLst/>
              <a:ahLst/>
              <a:cxnLst/>
              <a:rect l="l" t="t" r="r" b="b"/>
              <a:pathLst>
                <a:path w="292" h="570" extrusionOk="0">
                  <a:moveTo>
                    <a:pt x="80" y="67"/>
                  </a:moveTo>
                  <a:cubicBezTo>
                    <a:pt x="92" y="67"/>
                    <a:pt x="106" y="67"/>
                    <a:pt x="119" y="80"/>
                  </a:cubicBezTo>
                  <a:lnTo>
                    <a:pt x="119" y="94"/>
                  </a:lnTo>
                  <a:cubicBezTo>
                    <a:pt x="119" y="106"/>
                    <a:pt x="119" y="106"/>
                    <a:pt x="106" y="106"/>
                  </a:cubicBezTo>
                  <a:cubicBezTo>
                    <a:pt x="106" y="111"/>
                    <a:pt x="106" y="112"/>
                    <a:pt x="106" y="112"/>
                  </a:cubicBezTo>
                  <a:cubicBezTo>
                    <a:pt x="105" y="112"/>
                    <a:pt x="102" y="106"/>
                    <a:pt x="92" y="106"/>
                  </a:cubicBezTo>
                  <a:cubicBezTo>
                    <a:pt x="92" y="94"/>
                    <a:pt x="80" y="94"/>
                    <a:pt x="66" y="94"/>
                  </a:cubicBezTo>
                  <a:lnTo>
                    <a:pt x="66" y="80"/>
                  </a:lnTo>
                  <a:lnTo>
                    <a:pt x="66" y="67"/>
                  </a:lnTo>
                  <a:close/>
                  <a:moveTo>
                    <a:pt x="133" y="133"/>
                  </a:moveTo>
                  <a:cubicBezTo>
                    <a:pt x="145" y="133"/>
                    <a:pt x="145" y="133"/>
                    <a:pt x="145" y="146"/>
                  </a:cubicBezTo>
                  <a:cubicBezTo>
                    <a:pt x="159" y="146"/>
                    <a:pt x="159" y="146"/>
                    <a:pt x="159" y="159"/>
                  </a:cubicBezTo>
                  <a:lnTo>
                    <a:pt x="145" y="159"/>
                  </a:lnTo>
                  <a:cubicBezTo>
                    <a:pt x="145" y="164"/>
                    <a:pt x="145" y="165"/>
                    <a:pt x="145" y="165"/>
                  </a:cubicBezTo>
                  <a:cubicBezTo>
                    <a:pt x="144" y="165"/>
                    <a:pt x="141" y="159"/>
                    <a:pt x="133" y="159"/>
                  </a:cubicBezTo>
                  <a:lnTo>
                    <a:pt x="119" y="146"/>
                  </a:lnTo>
                  <a:lnTo>
                    <a:pt x="119" y="133"/>
                  </a:lnTo>
                  <a:close/>
                  <a:moveTo>
                    <a:pt x="0" y="0"/>
                  </a:moveTo>
                  <a:lnTo>
                    <a:pt x="13" y="305"/>
                  </a:lnTo>
                  <a:lnTo>
                    <a:pt x="39" y="332"/>
                  </a:lnTo>
                  <a:lnTo>
                    <a:pt x="39" y="344"/>
                  </a:lnTo>
                  <a:lnTo>
                    <a:pt x="291" y="570"/>
                  </a:lnTo>
                  <a:lnTo>
                    <a:pt x="278" y="305"/>
                  </a:lnTo>
                  <a:lnTo>
                    <a:pt x="278" y="265"/>
                  </a:lnTo>
                  <a:lnTo>
                    <a:pt x="278" y="159"/>
                  </a:lnTo>
                  <a:cubicBezTo>
                    <a:pt x="186" y="94"/>
                    <a:pt x="92" y="27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46"/>
            <p:cNvSpPr/>
            <p:nvPr/>
          </p:nvSpPr>
          <p:spPr>
            <a:xfrm>
              <a:off x="5661019" y="4439191"/>
              <a:ext cx="13976" cy="13088"/>
            </a:xfrm>
            <a:custGeom>
              <a:avLst/>
              <a:gdLst/>
              <a:ahLst/>
              <a:cxnLst/>
              <a:rect l="l" t="t" r="r" b="b"/>
              <a:pathLst>
                <a:path w="425" h="398" extrusionOk="0">
                  <a:moveTo>
                    <a:pt x="146" y="53"/>
                  </a:moveTo>
                  <a:cubicBezTo>
                    <a:pt x="160" y="53"/>
                    <a:pt x="172" y="53"/>
                    <a:pt x="172" y="67"/>
                  </a:cubicBezTo>
                  <a:cubicBezTo>
                    <a:pt x="172" y="67"/>
                    <a:pt x="186" y="80"/>
                    <a:pt x="172" y="80"/>
                  </a:cubicBezTo>
                  <a:lnTo>
                    <a:pt x="160" y="80"/>
                  </a:lnTo>
                  <a:cubicBezTo>
                    <a:pt x="160" y="80"/>
                    <a:pt x="146" y="67"/>
                    <a:pt x="133" y="67"/>
                  </a:cubicBezTo>
                  <a:lnTo>
                    <a:pt x="133" y="53"/>
                  </a:lnTo>
                  <a:close/>
                  <a:moveTo>
                    <a:pt x="1" y="0"/>
                  </a:moveTo>
                  <a:lnTo>
                    <a:pt x="424" y="398"/>
                  </a:lnTo>
                  <a:lnTo>
                    <a:pt x="411" y="94"/>
                  </a:lnTo>
                  <a:cubicBezTo>
                    <a:pt x="213" y="14"/>
                    <a:pt x="40" y="14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46"/>
            <p:cNvSpPr/>
            <p:nvPr/>
          </p:nvSpPr>
          <p:spPr>
            <a:xfrm>
              <a:off x="5665788" y="4452707"/>
              <a:ext cx="18317" cy="9142"/>
            </a:xfrm>
            <a:custGeom>
              <a:avLst/>
              <a:gdLst/>
              <a:ahLst/>
              <a:cxnLst/>
              <a:rect l="l" t="t" r="r" b="b"/>
              <a:pathLst>
                <a:path w="557" h="278" extrusionOk="0">
                  <a:moveTo>
                    <a:pt x="1" y="0"/>
                  </a:moveTo>
                  <a:cubicBezTo>
                    <a:pt x="15" y="39"/>
                    <a:pt x="27" y="66"/>
                    <a:pt x="54" y="92"/>
                  </a:cubicBezTo>
                  <a:cubicBezTo>
                    <a:pt x="68" y="119"/>
                    <a:pt x="80" y="133"/>
                    <a:pt x="94" y="145"/>
                  </a:cubicBezTo>
                  <a:cubicBezTo>
                    <a:pt x="133" y="186"/>
                    <a:pt x="160" y="225"/>
                    <a:pt x="200" y="265"/>
                  </a:cubicBezTo>
                  <a:lnTo>
                    <a:pt x="557" y="278"/>
                  </a:lnTo>
                  <a:lnTo>
                    <a:pt x="306" y="39"/>
                  </a:lnTo>
                  <a:lnTo>
                    <a:pt x="292" y="39"/>
                  </a:lnTo>
                  <a:lnTo>
                    <a:pt x="279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46"/>
            <p:cNvSpPr/>
            <p:nvPr/>
          </p:nvSpPr>
          <p:spPr>
            <a:xfrm>
              <a:off x="5684532" y="4448333"/>
              <a:ext cx="9142" cy="21803"/>
            </a:xfrm>
            <a:custGeom>
              <a:avLst/>
              <a:gdLst/>
              <a:ahLst/>
              <a:cxnLst/>
              <a:rect l="l" t="t" r="r" b="b"/>
              <a:pathLst>
                <a:path w="278" h="663" extrusionOk="0">
                  <a:moveTo>
                    <a:pt x="0" y="1"/>
                  </a:moveTo>
                  <a:lnTo>
                    <a:pt x="0" y="93"/>
                  </a:lnTo>
                  <a:lnTo>
                    <a:pt x="0" y="133"/>
                  </a:lnTo>
                  <a:lnTo>
                    <a:pt x="13" y="411"/>
                  </a:lnTo>
                  <a:lnTo>
                    <a:pt x="278" y="663"/>
                  </a:lnTo>
                  <a:cubicBezTo>
                    <a:pt x="265" y="437"/>
                    <a:pt x="198" y="266"/>
                    <a:pt x="106" y="133"/>
                  </a:cubicBezTo>
                  <a:cubicBezTo>
                    <a:pt x="93" y="120"/>
                    <a:pt x="80" y="93"/>
                    <a:pt x="66" y="80"/>
                  </a:cubicBezTo>
                  <a:cubicBezTo>
                    <a:pt x="53" y="54"/>
                    <a:pt x="27" y="27"/>
                    <a:pt x="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46"/>
            <p:cNvSpPr/>
            <p:nvPr/>
          </p:nvSpPr>
          <p:spPr>
            <a:xfrm>
              <a:off x="5672332" y="4461421"/>
              <a:ext cx="921" cy="428"/>
            </a:xfrm>
            <a:custGeom>
              <a:avLst/>
              <a:gdLst/>
              <a:ahLst/>
              <a:cxnLst/>
              <a:rect l="l" t="t" r="r" b="b"/>
              <a:pathLst>
                <a:path w="28" h="13" extrusionOk="0">
                  <a:moveTo>
                    <a:pt x="1" y="0"/>
                  </a:moveTo>
                  <a:cubicBezTo>
                    <a:pt x="1" y="0"/>
                    <a:pt x="14" y="13"/>
                    <a:pt x="27" y="13"/>
                  </a:cubicBezTo>
                  <a:cubicBezTo>
                    <a:pt x="14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46"/>
            <p:cNvSpPr/>
            <p:nvPr/>
          </p:nvSpPr>
          <p:spPr>
            <a:xfrm>
              <a:off x="5693247" y="447010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46"/>
            <p:cNvSpPr/>
            <p:nvPr/>
          </p:nvSpPr>
          <p:spPr>
            <a:xfrm>
              <a:off x="5673220" y="4461816"/>
              <a:ext cx="20060" cy="8320"/>
            </a:xfrm>
            <a:custGeom>
              <a:avLst/>
              <a:gdLst/>
              <a:ahLst/>
              <a:cxnLst/>
              <a:rect l="l" t="t" r="r" b="b"/>
              <a:pathLst>
                <a:path w="610" h="253" extrusionOk="0">
                  <a:moveTo>
                    <a:pt x="0" y="1"/>
                  </a:moveTo>
                  <a:cubicBezTo>
                    <a:pt x="239" y="212"/>
                    <a:pt x="530" y="253"/>
                    <a:pt x="609" y="253"/>
                  </a:cubicBezTo>
                  <a:lnTo>
                    <a:pt x="357" y="14"/>
                  </a:lnTo>
                  <a:lnTo>
                    <a:pt x="344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46"/>
            <p:cNvSpPr/>
            <p:nvPr/>
          </p:nvSpPr>
          <p:spPr>
            <a:xfrm>
              <a:off x="5660592" y="4439191"/>
              <a:ext cx="0" cy="33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46"/>
            <p:cNvSpPr/>
            <p:nvPr/>
          </p:nvSpPr>
          <p:spPr>
            <a:xfrm>
              <a:off x="5660592" y="4439191"/>
              <a:ext cx="0" cy="33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EB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46"/>
            <p:cNvSpPr/>
            <p:nvPr/>
          </p:nvSpPr>
          <p:spPr>
            <a:xfrm>
              <a:off x="5684532" y="44483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46"/>
            <p:cNvSpPr/>
            <p:nvPr/>
          </p:nvSpPr>
          <p:spPr>
            <a:xfrm>
              <a:off x="5684532" y="44483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EB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46"/>
            <p:cNvSpPr/>
            <p:nvPr/>
          </p:nvSpPr>
          <p:spPr>
            <a:xfrm>
              <a:off x="5672332" y="4461421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46"/>
            <p:cNvSpPr/>
            <p:nvPr/>
          </p:nvSpPr>
          <p:spPr>
            <a:xfrm>
              <a:off x="5672332" y="4461421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46"/>
            <p:cNvSpPr/>
            <p:nvPr/>
          </p:nvSpPr>
          <p:spPr>
            <a:xfrm>
              <a:off x="5672332" y="4461421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4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46"/>
            <p:cNvSpPr/>
            <p:nvPr/>
          </p:nvSpPr>
          <p:spPr>
            <a:xfrm>
              <a:off x="5693641" y="447010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46"/>
            <p:cNvSpPr/>
            <p:nvPr/>
          </p:nvSpPr>
          <p:spPr>
            <a:xfrm>
              <a:off x="5693641" y="447010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46"/>
            <p:cNvSpPr/>
            <p:nvPr/>
          </p:nvSpPr>
          <p:spPr>
            <a:xfrm>
              <a:off x="5693641" y="447010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46"/>
            <p:cNvSpPr/>
            <p:nvPr/>
          </p:nvSpPr>
          <p:spPr>
            <a:xfrm>
              <a:off x="5693641" y="447010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46"/>
            <p:cNvSpPr/>
            <p:nvPr/>
          </p:nvSpPr>
          <p:spPr>
            <a:xfrm>
              <a:off x="5693641" y="447010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46"/>
            <p:cNvSpPr/>
            <p:nvPr/>
          </p:nvSpPr>
          <p:spPr>
            <a:xfrm>
              <a:off x="5660592" y="4439191"/>
              <a:ext cx="15686" cy="14831"/>
            </a:xfrm>
            <a:custGeom>
              <a:avLst/>
              <a:gdLst/>
              <a:ahLst/>
              <a:cxnLst/>
              <a:rect l="l" t="t" r="r" b="b"/>
              <a:pathLst>
                <a:path w="477" h="451" extrusionOk="0">
                  <a:moveTo>
                    <a:pt x="0" y="0"/>
                  </a:moveTo>
                  <a:cubicBezTo>
                    <a:pt x="0" y="14"/>
                    <a:pt x="14" y="14"/>
                    <a:pt x="14" y="27"/>
                  </a:cubicBezTo>
                  <a:lnTo>
                    <a:pt x="424" y="411"/>
                  </a:lnTo>
                  <a:lnTo>
                    <a:pt x="424" y="411"/>
                  </a:lnTo>
                  <a:lnTo>
                    <a:pt x="146" y="398"/>
                  </a:lnTo>
                  <a:lnTo>
                    <a:pt x="146" y="398"/>
                  </a:lnTo>
                  <a:cubicBezTo>
                    <a:pt x="146" y="398"/>
                    <a:pt x="146" y="411"/>
                    <a:pt x="159" y="411"/>
                  </a:cubicBezTo>
                  <a:lnTo>
                    <a:pt x="437" y="438"/>
                  </a:lnTo>
                  <a:lnTo>
                    <a:pt x="450" y="450"/>
                  </a:lnTo>
                  <a:cubicBezTo>
                    <a:pt x="464" y="438"/>
                    <a:pt x="464" y="438"/>
                    <a:pt x="476" y="438"/>
                  </a:cubicBezTo>
                  <a:lnTo>
                    <a:pt x="450" y="411"/>
                  </a:lnTo>
                  <a:lnTo>
                    <a:pt x="437" y="106"/>
                  </a:lnTo>
                  <a:cubicBezTo>
                    <a:pt x="437" y="94"/>
                    <a:pt x="424" y="94"/>
                    <a:pt x="424" y="94"/>
                  </a:cubicBezTo>
                  <a:lnTo>
                    <a:pt x="424" y="94"/>
                  </a:lnTo>
                  <a:lnTo>
                    <a:pt x="437" y="39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46"/>
            <p:cNvSpPr/>
            <p:nvPr/>
          </p:nvSpPr>
          <p:spPr>
            <a:xfrm>
              <a:off x="5684072" y="4447906"/>
              <a:ext cx="493" cy="3519"/>
            </a:xfrm>
            <a:custGeom>
              <a:avLst/>
              <a:gdLst/>
              <a:ahLst/>
              <a:cxnLst/>
              <a:rect l="l" t="t" r="r" b="b"/>
              <a:pathLst>
                <a:path w="15" h="107" extrusionOk="0">
                  <a:moveTo>
                    <a:pt x="1" y="0"/>
                  </a:moveTo>
                  <a:lnTo>
                    <a:pt x="1" y="106"/>
                  </a:lnTo>
                  <a:lnTo>
                    <a:pt x="14" y="106"/>
                  </a:lnTo>
                  <a:lnTo>
                    <a:pt x="14" y="14"/>
                  </a:lnTo>
                  <a:cubicBezTo>
                    <a:pt x="1" y="14"/>
                    <a:pt x="1" y="14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46"/>
            <p:cNvSpPr/>
            <p:nvPr/>
          </p:nvSpPr>
          <p:spPr>
            <a:xfrm>
              <a:off x="5675390" y="4453562"/>
              <a:ext cx="888" cy="460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26" y="1"/>
                  </a:moveTo>
                  <a:cubicBezTo>
                    <a:pt x="14" y="1"/>
                    <a:pt x="14" y="1"/>
                    <a:pt x="0" y="13"/>
                  </a:cubicBezTo>
                  <a:lnTo>
                    <a:pt x="26" y="1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46"/>
            <p:cNvSpPr/>
            <p:nvPr/>
          </p:nvSpPr>
          <p:spPr>
            <a:xfrm>
              <a:off x="5684072" y="4451391"/>
              <a:ext cx="493" cy="1348"/>
            </a:xfrm>
            <a:custGeom>
              <a:avLst/>
              <a:gdLst/>
              <a:ahLst/>
              <a:cxnLst/>
              <a:rect l="l" t="t" r="r" b="b"/>
              <a:pathLst>
                <a:path w="15" h="41" extrusionOk="0">
                  <a:moveTo>
                    <a:pt x="1" y="0"/>
                  </a:moveTo>
                  <a:lnTo>
                    <a:pt x="1" y="40"/>
                  </a:lnTo>
                  <a:lnTo>
                    <a:pt x="14" y="4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46"/>
            <p:cNvSpPr/>
            <p:nvPr/>
          </p:nvSpPr>
          <p:spPr>
            <a:xfrm>
              <a:off x="5672332" y="4452707"/>
              <a:ext cx="21342" cy="17429"/>
            </a:xfrm>
            <a:custGeom>
              <a:avLst/>
              <a:gdLst/>
              <a:ahLst/>
              <a:cxnLst/>
              <a:rect l="l" t="t" r="r" b="b"/>
              <a:pathLst>
                <a:path w="649" h="530" extrusionOk="0">
                  <a:moveTo>
                    <a:pt x="358" y="0"/>
                  </a:moveTo>
                  <a:lnTo>
                    <a:pt x="371" y="265"/>
                  </a:lnTo>
                  <a:lnTo>
                    <a:pt x="119" y="39"/>
                  </a:lnTo>
                  <a:lnTo>
                    <a:pt x="107" y="39"/>
                  </a:lnTo>
                  <a:lnTo>
                    <a:pt x="358" y="278"/>
                  </a:lnTo>
                  <a:lnTo>
                    <a:pt x="1" y="265"/>
                  </a:lnTo>
                  <a:lnTo>
                    <a:pt x="1" y="265"/>
                  </a:lnTo>
                  <a:cubicBezTo>
                    <a:pt x="1" y="265"/>
                    <a:pt x="14" y="278"/>
                    <a:pt x="27" y="278"/>
                  </a:cubicBezTo>
                  <a:lnTo>
                    <a:pt x="371" y="291"/>
                  </a:lnTo>
                  <a:lnTo>
                    <a:pt x="384" y="291"/>
                  </a:lnTo>
                  <a:lnTo>
                    <a:pt x="636" y="530"/>
                  </a:lnTo>
                  <a:lnTo>
                    <a:pt x="649" y="530"/>
                  </a:lnTo>
                  <a:lnTo>
                    <a:pt x="384" y="278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46"/>
            <p:cNvSpPr/>
            <p:nvPr/>
          </p:nvSpPr>
          <p:spPr>
            <a:xfrm>
              <a:off x="5637539" y="4469248"/>
              <a:ext cx="58338" cy="22658"/>
            </a:xfrm>
            <a:custGeom>
              <a:avLst/>
              <a:gdLst/>
              <a:ahLst/>
              <a:cxnLst/>
              <a:rect l="l" t="t" r="r" b="b"/>
              <a:pathLst>
                <a:path w="1774" h="689" extrusionOk="0">
                  <a:moveTo>
                    <a:pt x="939" y="0"/>
                  </a:moveTo>
                  <a:lnTo>
                    <a:pt x="1271" y="410"/>
                  </a:lnTo>
                  <a:lnTo>
                    <a:pt x="780" y="344"/>
                  </a:lnTo>
                  <a:lnTo>
                    <a:pt x="529" y="27"/>
                  </a:lnTo>
                  <a:lnTo>
                    <a:pt x="503" y="27"/>
                  </a:lnTo>
                  <a:lnTo>
                    <a:pt x="754" y="344"/>
                  </a:lnTo>
                  <a:lnTo>
                    <a:pt x="13" y="238"/>
                  </a:lnTo>
                  <a:lnTo>
                    <a:pt x="13" y="251"/>
                  </a:lnTo>
                  <a:lnTo>
                    <a:pt x="0" y="251"/>
                  </a:lnTo>
                  <a:cubicBezTo>
                    <a:pt x="13" y="251"/>
                    <a:pt x="13" y="265"/>
                    <a:pt x="27" y="265"/>
                  </a:cubicBezTo>
                  <a:lnTo>
                    <a:pt x="754" y="371"/>
                  </a:lnTo>
                  <a:lnTo>
                    <a:pt x="516" y="516"/>
                  </a:lnTo>
                  <a:lnTo>
                    <a:pt x="436" y="556"/>
                  </a:lnTo>
                  <a:cubicBezTo>
                    <a:pt x="450" y="569"/>
                    <a:pt x="463" y="569"/>
                    <a:pt x="463" y="569"/>
                  </a:cubicBezTo>
                  <a:lnTo>
                    <a:pt x="529" y="530"/>
                  </a:lnTo>
                  <a:lnTo>
                    <a:pt x="780" y="371"/>
                  </a:lnTo>
                  <a:lnTo>
                    <a:pt x="1271" y="436"/>
                  </a:lnTo>
                  <a:lnTo>
                    <a:pt x="874" y="689"/>
                  </a:lnTo>
                  <a:lnTo>
                    <a:pt x="913" y="689"/>
                  </a:lnTo>
                  <a:lnTo>
                    <a:pt x="1297" y="436"/>
                  </a:lnTo>
                  <a:lnTo>
                    <a:pt x="1310" y="436"/>
                  </a:lnTo>
                  <a:lnTo>
                    <a:pt x="1747" y="503"/>
                  </a:lnTo>
                  <a:cubicBezTo>
                    <a:pt x="1760" y="489"/>
                    <a:pt x="1774" y="489"/>
                    <a:pt x="1774" y="489"/>
                  </a:cubicBezTo>
                  <a:cubicBezTo>
                    <a:pt x="1760" y="489"/>
                    <a:pt x="1760" y="477"/>
                    <a:pt x="1760" y="477"/>
                  </a:cubicBezTo>
                  <a:lnTo>
                    <a:pt x="1297" y="424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46"/>
            <p:cNvSpPr/>
            <p:nvPr/>
          </p:nvSpPr>
          <p:spPr>
            <a:xfrm>
              <a:off x="5660592" y="4439191"/>
              <a:ext cx="33082" cy="30945"/>
            </a:xfrm>
            <a:custGeom>
              <a:avLst/>
              <a:gdLst/>
              <a:ahLst/>
              <a:cxnLst/>
              <a:rect l="l" t="t" r="r" b="b"/>
              <a:pathLst>
                <a:path w="1006" h="941" extrusionOk="0">
                  <a:moveTo>
                    <a:pt x="0" y="0"/>
                  </a:moveTo>
                  <a:cubicBezTo>
                    <a:pt x="0" y="14"/>
                    <a:pt x="14" y="14"/>
                    <a:pt x="14" y="27"/>
                  </a:cubicBezTo>
                  <a:lnTo>
                    <a:pt x="424" y="411"/>
                  </a:lnTo>
                  <a:lnTo>
                    <a:pt x="424" y="411"/>
                  </a:lnTo>
                  <a:lnTo>
                    <a:pt x="146" y="398"/>
                  </a:lnTo>
                  <a:lnTo>
                    <a:pt x="146" y="398"/>
                  </a:lnTo>
                  <a:cubicBezTo>
                    <a:pt x="146" y="398"/>
                    <a:pt x="146" y="411"/>
                    <a:pt x="159" y="411"/>
                  </a:cubicBezTo>
                  <a:lnTo>
                    <a:pt x="437" y="438"/>
                  </a:lnTo>
                  <a:lnTo>
                    <a:pt x="450" y="450"/>
                  </a:lnTo>
                  <a:lnTo>
                    <a:pt x="464" y="450"/>
                  </a:lnTo>
                  <a:lnTo>
                    <a:pt x="715" y="689"/>
                  </a:lnTo>
                  <a:lnTo>
                    <a:pt x="358" y="676"/>
                  </a:lnTo>
                  <a:lnTo>
                    <a:pt x="358" y="676"/>
                  </a:lnTo>
                  <a:cubicBezTo>
                    <a:pt x="358" y="676"/>
                    <a:pt x="371" y="689"/>
                    <a:pt x="384" y="689"/>
                  </a:cubicBezTo>
                  <a:lnTo>
                    <a:pt x="728" y="702"/>
                  </a:lnTo>
                  <a:lnTo>
                    <a:pt x="741" y="702"/>
                  </a:lnTo>
                  <a:lnTo>
                    <a:pt x="993" y="941"/>
                  </a:lnTo>
                  <a:lnTo>
                    <a:pt x="1006" y="941"/>
                  </a:lnTo>
                  <a:lnTo>
                    <a:pt x="741" y="689"/>
                  </a:lnTo>
                  <a:lnTo>
                    <a:pt x="728" y="411"/>
                  </a:lnTo>
                  <a:lnTo>
                    <a:pt x="728" y="371"/>
                  </a:lnTo>
                  <a:lnTo>
                    <a:pt x="728" y="279"/>
                  </a:lnTo>
                  <a:cubicBezTo>
                    <a:pt x="715" y="279"/>
                    <a:pt x="715" y="279"/>
                    <a:pt x="715" y="265"/>
                  </a:cubicBezTo>
                  <a:lnTo>
                    <a:pt x="715" y="371"/>
                  </a:lnTo>
                  <a:lnTo>
                    <a:pt x="715" y="411"/>
                  </a:lnTo>
                  <a:lnTo>
                    <a:pt x="728" y="676"/>
                  </a:lnTo>
                  <a:lnTo>
                    <a:pt x="476" y="450"/>
                  </a:lnTo>
                  <a:lnTo>
                    <a:pt x="476" y="438"/>
                  </a:lnTo>
                  <a:lnTo>
                    <a:pt x="450" y="411"/>
                  </a:lnTo>
                  <a:lnTo>
                    <a:pt x="437" y="106"/>
                  </a:lnTo>
                  <a:cubicBezTo>
                    <a:pt x="437" y="94"/>
                    <a:pt x="424" y="94"/>
                    <a:pt x="424" y="94"/>
                  </a:cubicBezTo>
                  <a:lnTo>
                    <a:pt x="424" y="94"/>
                  </a:lnTo>
                  <a:lnTo>
                    <a:pt x="437" y="39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46"/>
            <p:cNvSpPr/>
            <p:nvPr/>
          </p:nvSpPr>
          <p:spPr>
            <a:xfrm>
              <a:off x="5677100" y="4444880"/>
              <a:ext cx="1776" cy="1513"/>
            </a:xfrm>
            <a:custGeom>
              <a:avLst/>
              <a:gdLst/>
              <a:ahLst/>
              <a:cxnLst/>
              <a:rect l="l" t="t" r="r" b="b"/>
              <a:pathLst>
                <a:path w="54" h="46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5" y="27"/>
                    <a:pt x="27" y="27"/>
                    <a:pt x="27" y="39"/>
                  </a:cubicBezTo>
                  <a:cubicBezTo>
                    <a:pt x="37" y="39"/>
                    <a:pt x="40" y="45"/>
                    <a:pt x="41" y="45"/>
                  </a:cubicBezTo>
                  <a:cubicBezTo>
                    <a:pt x="41" y="45"/>
                    <a:pt x="41" y="44"/>
                    <a:pt x="41" y="39"/>
                  </a:cubicBezTo>
                  <a:cubicBezTo>
                    <a:pt x="54" y="39"/>
                    <a:pt x="54" y="39"/>
                    <a:pt x="54" y="27"/>
                  </a:cubicBezTo>
                  <a:lnTo>
                    <a:pt x="54" y="13"/>
                  </a:lnTo>
                  <a:cubicBezTo>
                    <a:pt x="41" y="0"/>
                    <a:pt x="27" y="0"/>
                    <a:pt x="15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46"/>
            <p:cNvSpPr/>
            <p:nvPr/>
          </p:nvSpPr>
          <p:spPr>
            <a:xfrm>
              <a:off x="5678843" y="4447018"/>
              <a:ext cx="1381" cy="1118"/>
            </a:xfrm>
            <a:custGeom>
              <a:avLst/>
              <a:gdLst/>
              <a:ahLst/>
              <a:cxnLst/>
              <a:rect l="l" t="t" r="r" b="b"/>
              <a:pathLst>
                <a:path w="42" h="34" extrusionOk="0">
                  <a:moveTo>
                    <a:pt x="1" y="1"/>
                  </a:moveTo>
                  <a:lnTo>
                    <a:pt x="1" y="14"/>
                  </a:lnTo>
                  <a:lnTo>
                    <a:pt x="15" y="27"/>
                  </a:lnTo>
                  <a:cubicBezTo>
                    <a:pt x="23" y="27"/>
                    <a:pt x="26" y="33"/>
                    <a:pt x="27" y="33"/>
                  </a:cubicBezTo>
                  <a:cubicBezTo>
                    <a:pt x="27" y="33"/>
                    <a:pt x="27" y="32"/>
                    <a:pt x="27" y="27"/>
                  </a:cubicBezTo>
                  <a:lnTo>
                    <a:pt x="41" y="27"/>
                  </a:lnTo>
                  <a:cubicBezTo>
                    <a:pt x="41" y="14"/>
                    <a:pt x="41" y="14"/>
                    <a:pt x="27" y="14"/>
                  </a:cubicBezTo>
                  <a:cubicBezTo>
                    <a:pt x="27" y="1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46"/>
            <p:cNvSpPr/>
            <p:nvPr/>
          </p:nvSpPr>
          <p:spPr>
            <a:xfrm>
              <a:off x="5665393" y="4440934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3" y="14"/>
                    <a:pt x="27" y="27"/>
                    <a:pt x="27" y="27"/>
                  </a:cubicBezTo>
                  <a:lnTo>
                    <a:pt x="39" y="27"/>
                  </a:lnTo>
                  <a:cubicBezTo>
                    <a:pt x="53" y="27"/>
                    <a:pt x="39" y="14"/>
                    <a:pt x="39" y="14"/>
                  </a:cubicBezTo>
                  <a:cubicBezTo>
                    <a:pt x="39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46"/>
            <p:cNvSpPr/>
            <p:nvPr/>
          </p:nvSpPr>
          <p:spPr>
            <a:xfrm>
              <a:off x="5536548" y="4214584"/>
              <a:ext cx="888" cy="33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0" y="1"/>
                  </a:moveTo>
                  <a:lnTo>
                    <a:pt x="27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46"/>
            <p:cNvSpPr/>
            <p:nvPr/>
          </p:nvSpPr>
          <p:spPr>
            <a:xfrm>
              <a:off x="5504748" y="4219813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46"/>
            <p:cNvSpPr/>
            <p:nvPr/>
          </p:nvSpPr>
          <p:spPr>
            <a:xfrm>
              <a:off x="5537403" y="421458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46"/>
            <p:cNvSpPr/>
            <p:nvPr/>
          </p:nvSpPr>
          <p:spPr>
            <a:xfrm>
              <a:off x="5537403" y="421458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46"/>
            <p:cNvSpPr/>
            <p:nvPr/>
          </p:nvSpPr>
          <p:spPr>
            <a:xfrm>
              <a:off x="5561804" y="423286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46"/>
            <p:cNvSpPr/>
            <p:nvPr/>
          </p:nvSpPr>
          <p:spPr>
            <a:xfrm>
              <a:off x="5561804" y="423286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46"/>
            <p:cNvSpPr/>
            <p:nvPr/>
          </p:nvSpPr>
          <p:spPr>
            <a:xfrm>
              <a:off x="5518264" y="4231126"/>
              <a:ext cx="888" cy="493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0" y="1"/>
                  </a:moveTo>
                  <a:cubicBezTo>
                    <a:pt x="13" y="15"/>
                    <a:pt x="13" y="15"/>
                    <a:pt x="27" y="15"/>
                  </a:cubicBezTo>
                  <a:cubicBezTo>
                    <a:pt x="13" y="15"/>
                    <a:pt x="13" y="15"/>
                    <a:pt x="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46"/>
            <p:cNvSpPr/>
            <p:nvPr/>
          </p:nvSpPr>
          <p:spPr>
            <a:xfrm>
              <a:off x="5518264" y="4231126"/>
              <a:ext cx="888" cy="493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0" y="1"/>
                  </a:moveTo>
                  <a:cubicBezTo>
                    <a:pt x="13" y="15"/>
                    <a:pt x="13" y="15"/>
                    <a:pt x="27" y="15"/>
                  </a:cubicBezTo>
                  <a:cubicBezTo>
                    <a:pt x="13" y="15"/>
                    <a:pt x="13" y="15"/>
                    <a:pt x="0" y="1"/>
                  </a:cubicBez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46"/>
            <p:cNvSpPr/>
            <p:nvPr/>
          </p:nvSpPr>
          <p:spPr>
            <a:xfrm>
              <a:off x="5522177" y="4214190"/>
              <a:ext cx="888" cy="33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lnTo>
                    <a:pt x="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46"/>
            <p:cNvSpPr/>
            <p:nvPr/>
          </p:nvSpPr>
          <p:spPr>
            <a:xfrm>
              <a:off x="5522177" y="4214190"/>
              <a:ext cx="888" cy="33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lnTo>
                    <a:pt x="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46"/>
            <p:cNvSpPr/>
            <p:nvPr/>
          </p:nvSpPr>
          <p:spPr>
            <a:xfrm>
              <a:off x="5505209" y="421981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46"/>
            <p:cNvSpPr/>
            <p:nvPr/>
          </p:nvSpPr>
          <p:spPr>
            <a:xfrm>
              <a:off x="5505209" y="421981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46"/>
            <p:cNvSpPr/>
            <p:nvPr/>
          </p:nvSpPr>
          <p:spPr>
            <a:xfrm>
              <a:off x="5504748" y="4214190"/>
              <a:ext cx="57088" cy="23085"/>
            </a:xfrm>
            <a:custGeom>
              <a:avLst/>
              <a:gdLst/>
              <a:ahLst/>
              <a:cxnLst/>
              <a:rect l="l" t="t" r="r" b="b"/>
              <a:pathLst>
                <a:path w="1736" h="702" extrusionOk="0">
                  <a:moveTo>
                    <a:pt x="530" y="0"/>
                  </a:moveTo>
                  <a:lnTo>
                    <a:pt x="742" y="331"/>
                  </a:lnTo>
                  <a:lnTo>
                    <a:pt x="742" y="331"/>
                  </a:lnTo>
                  <a:lnTo>
                    <a:pt x="14" y="172"/>
                  </a:lnTo>
                  <a:lnTo>
                    <a:pt x="1" y="172"/>
                  </a:lnTo>
                  <a:cubicBezTo>
                    <a:pt x="14" y="172"/>
                    <a:pt x="14" y="185"/>
                    <a:pt x="27" y="185"/>
                  </a:cubicBezTo>
                  <a:lnTo>
                    <a:pt x="742" y="357"/>
                  </a:lnTo>
                  <a:lnTo>
                    <a:pt x="411" y="516"/>
                  </a:lnTo>
                  <a:cubicBezTo>
                    <a:pt x="424" y="530"/>
                    <a:pt x="424" y="530"/>
                    <a:pt x="438" y="530"/>
                  </a:cubicBezTo>
                  <a:lnTo>
                    <a:pt x="768" y="371"/>
                  </a:lnTo>
                  <a:lnTo>
                    <a:pt x="1245" y="477"/>
                  </a:lnTo>
                  <a:lnTo>
                    <a:pt x="835" y="688"/>
                  </a:lnTo>
                  <a:cubicBezTo>
                    <a:pt x="848" y="688"/>
                    <a:pt x="861" y="688"/>
                    <a:pt x="861" y="701"/>
                  </a:cubicBezTo>
                  <a:lnTo>
                    <a:pt x="1285" y="489"/>
                  </a:lnTo>
                  <a:lnTo>
                    <a:pt x="1721" y="583"/>
                  </a:lnTo>
                  <a:cubicBezTo>
                    <a:pt x="1735" y="583"/>
                    <a:pt x="1735" y="569"/>
                    <a:pt x="1735" y="569"/>
                  </a:cubicBezTo>
                  <a:lnTo>
                    <a:pt x="1285" y="463"/>
                  </a:lnTo>
                  <a:lnTo>
                    <a:pt x="994" y="13"/>
                  </a:lnTo>
                  <a:lnTo>
                    <a:pt x="967" y="13"/>
                  </a:lnTo>
                  <a:lnTo>
                    <a:pt x="1245" y="450"/>
                  </a:lnTo>
                  <a:lnTo>
                    <a:pt x="768" y="344"/>
                  </a:lnTo>
                  <a:lnTo>
                    <a:pt x="768" y="331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46"/>
            <p:cNvSpPr/>
            <p:nvPr/>
          </p:nvSpPr>
          <p:spPr>
            <a:xfrm>
              <a:off x="5526979" y="4214584"/>
              <a:ext cx="2631" cy="1677"/>
            </a:xfrm>
            <a:custGeom>
              <a:avLst/>
              <a:gdLst/>
              <a:ahLst/>
              <a:cxnLst/>
              <a:rect l="l" t="t" r="r" b="b"/>
              <a:pathLst>
                <a:path w="80" h="51" extrusionOk="0">
                  <a:moveTo>
                    <a:pt x="13" y="1"/>
                  </a:moveTo>
                  <a:lnTo>
                    <a:pt x="0" y="15"/>
                  </a:lnTo>
                  <a:cubicBezTo>
                    <a:pt x="0" y="27"/>
                    <a:pt x="0" y="41"/>
                    <a:pt x="13" y="41"/>
                  </a:cubicBezTo>
                  <a:lnTo>
                    <a:pt x="53" y="41"/>
                  </a:lnTo>
                  <a:cubicBezTo>
                    <a:pt x="59" y="47"/>
                    <a:pt x="63" y="51"/>
                    <a:pt x="66" y="51"/>
                  </a:cubicBezTo>
                  <a:cubicBezTo>
                    <a:pt x="69" y="51"/>
                    <a:pt x="73" y="47"/>
                    <a:pt x="80" y="41"/>
                  </a:cubicBezTo>
                  <a:lnTo>
                    <a:pt x="80" y="15"/>
                  </a:lnTo>
                  <a:cubicBezTo>
                    <a:pt x="80" y="15"/>
                    <a:pt x="66" y="15"/>
                    <a:pt x="5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46"/>
            <p:cNvSpPr/>
            <p:nvPr/>
          </p:nvSpPr>
          <p:spPr>
            <a:xfrm>
              <a:off x="5530465" y="4216327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3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53" y="27"/>
                  </a:lnTo>
                  <a:lnTo>
                    <a:pt x="53" y="15"/>
                  </a:lnTo>
                  <a:cubicBezTo>
                    <a:pt x="53" y="1"/>
                    <a:pt x="39" y="1"/>
                    <a:pt x="3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6"/>
            <p:cNvSpPr/>
            <p:nvPr/>
          </p:nvSpPr>
          <p:spPr>
            <a:xfrm>
              <a:off x="5510832" y="4218070"/>
              <a:ext cx="2664" cy="921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27" y="1"/>
                  </a:moveTo>
                  <a:cubicBezTo>
                    <a:pt x="27" y="1"/>
                    <a:pt x="15" y="1"/>
                    <a:pt x="15" y="15"/>
                  </a:cubicBezTo>
                  <a:cubicBezTo>
                    <a:pt x="15" y="15"/>
                    <a:pt x="1" y="15"/>
                    <a:pt x="15" y="27"/>
                  </a:cubicBezTo>
                  <a:lnTo>
                    <a:pt x="68" y="27"/>
                  </a:lnTo>
                  <a:lnTo>
                    <a:pt x="80" y="15"/>
                  </a:lnTo>
                  <a:cubicBezTo>
                    <a:pt x="8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6"/>
            <p:cNvSpPr/>
            <p:nvPr/>
          </p:nvSpPr>
          <p:spPr>
            <a:xfrm>
              <a:off x="5546545" y="4207218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4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6"/>
            <p:cNvSpPr/>
            <p:nvPr/>
          </p:nvSpPr>
          <p:spPr>
            <a:xfrm>
              <a:off x="5547006" y="42076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6"/>
            <p:cNvSpPr/>
            <p:nvPr/>
          </p:nvSpPr>
          <p:spPr>
            <a:xfrm>
              <a:off x="5547006" y="42076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6"/>
            <p:cNvSpPr/>
            <p:nvPr/>
          </p:nvSpPr>
          <p:spPr>
            <a:xfrm>
              <a:off x="5567000" y="421807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6"/>
            <p:cNvSpPr/>
            <p:nvPr/>
          </p:nvSpPr>
          <p:spPr>
            <a:xfrm>
              <a:off x="5567000" y="421807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6"/>
            <p:cNvSpPr/>
            <p:nvPr/>
          </p:nvSpPr>
          <p:spPr>
            <a:xfrm>
              <a:off x="5540429" y="4197188"/>
              <a:ext cx="33" cy="888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0"/>
                  </a:moveTo>
                  <a:lnTo>
                    <a:pt x="1" y="27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6"/>
            <p:cNvSpPr/>
            <p:nvPr/>
          </p:nvSpPr>
          <p:spPr>
            <a:xfrm>
              <a:off x="5540429" y="4197188"/>
              <a:ext cx="33" cy="888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0"/>
                  </a:moveTo>
                  <a:lnTo>
                    <a:pt x="1" y="27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6"/>
            <p:cNvSpPr/>
            <p:nvPr/>
          </p:nvSpPr>
          <p:spPr>
            <a:xfrm>
              <a:off x="5536976" y="4184133"/>
              <a:ext cx="33" cy="888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2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46"/>
            <p:cNvSpPr/>
            <p:nvPr/>
          </p:nvSpPr>
          <p:spPr>
            <a:xfrm>
              <a:off x="5536976" y="4184133"/>
              <a:ext cx="33" cy="888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6"/>
            <p:cNvSpPr/>
            <p:nvPr/>
          </p:nvSpPr>
          <p:spPr>
            <a:xfrm>
              <a:off x="5536976" y="41841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6"/>
            <p:cNvSpPr/>
            <p:nvPr/>
          </p:nvSpPr>
          <p:spPr>
            <a:xfrm>
              <a:off x="5560061" y="419544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6"/>
            <p:cNvSpPr/>
            <p:nvPr/>
          </p:nvSpPr>
          <p:spPr>
            <a:xfrm>
              <a:off x="5560061" y="419544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6"/>
            <p:cNvSpPr/>
            <p:nvPr/>
          </p:nvSpPr>
          <p:spPr>
            <a:xfrm>
              <a:off x="5550886" y="418847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6"/>
            <p:cNvSpPr/>
            <p:nvPr/>
          </p:nvSpPr>
          <p:spPr>
            <a:xfrm>
              <a:off x="5550886" y="418847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6"/>
            <p:cNvSpPr/>
            <p:nvPr/>
          </p:nvSpPr>
          <p:spPr>
            <a:xfrm>
              <a:off x="5546545" y="4206758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"/>
                  </a:moveTo>
                  <a:lnTo>
                    <a:pt x="0" y="14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6"/>
            <p:cNvSpPr/>
            <p:nvPr/>
          </p:nvSpPr>
          <p:spPr>
            <a:xfrm>
              <a:off x="5546545" y="4206758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6"/>
            <p:cNvSpPr/>
            <p:nvPr/>
          </p:nvSpPr>
          <p:spPr>
            <a:xfrm>
              <a:off x="5536976" y="4184133"/>
              <a:ext cx="30057" cy="33970"/>
            </a:xfrm>
            <a:custGeom>
              <a:avLst/>
              <a:gdLst/>
              <a:ahLst/>
              <a:cxnLst/>
              <a:rect l="l" t="t" r="r" b="b"/>
              <a:pathLst>
                <a:path w="914" h="1033" extrusionOk="0">
                  <a:moveTo>
                    <a:pt x="0" y="0"/>
                  </a:moveTo>
                  <a:lnTo>
                    <a:pt x="0" y="27"/>
                  </a:lnTo>
                  <a:lnTo>
                    <a:pt x="384" y="450"/>
                  </a:lnTo>
                  <a:lnTo>
                    <a:pt x="106" y="397"/>
                  </a:lnTo>
                  <a:lnTo>
                    <a:pt x="106" y="424"/>
                  </a:lnTo>
                  <a:lnTo>
                    <a:pt x="397" y="464"/>
                  </a:lnTo>
                  <a:lnTo>
                    <a:pt x="649" y="755"/>
                  </a:lnTo>
                  <a:lnTo>
                    <a:pt x="291" y="689"/>
                  </a:lnTo>
                  <a:lnTo>
                    <a:pt x="291" y="702"/>
                  </a:lnTo>
                  <a:lnTo>
                    <a:pt x="305" y="715"/>
                  </a:lnTo>
                  <a:lnTo>
                    <a:pt x="662" y="768"/>
                  </a:lnTo>
                  <a:lnTo>
                    <a:pt x="887" y="1033"/>
                  </a:lnTo>
                  <a:lnTo>
                    <a:pt x="914" y="1033"/>
                  </a:lnTo>
                  <a:lnTo>
                    <a:pt x="914" y="1020"/>
                  </a:lnTo>
                  <a:lnTo>
                    <a:pt x="676" y="755"/>
                  </a:lnTo>
                  <a:lnTo>
                    <a:pt x="702" y="344"/>
                  </a:lnTo>
                  <a:cubicBezTo>
                    <a:pt x="688" y="344"/>
                    <a:pt x="688" y="332"/>
                    <a:pt x="676" y="332"/>
                  </a:cubicBezTo>
                  <a:lnTo>
                    <a:pt x="662" y="729"/>
                  </a:lnTo>
                  <a:lnTo>
                    <a:pt x="411" y="450"/>
                  </a:lnTo>
                  <a:lnTo>
                    <a:pt x="424" y="133"/>
                  </a:lnTo>
                  <a:lnTo>
                    <a:pt x="411" y="133"/>
                  </a:lnTo>
                  <a:lnTo>
                    <a:pt x="397" y="4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6"/>
            <p:cNvSpPr/>
            <p:nvPr/>
          </p:nvSpPr>
          <p:spPr>
            <a:xfrm>
              <a:off x="5504748" y="4214190"/>
              <a:ext cx="57088" cy="23085"/>
            </a:xfrm>
            <a:custGeom>
              <a:avLst/>
              <a:gdLst/>
              <a:ahLst/>
              <a:cxnLst/>
              <a:rect l="l" t="t" r="r" b="b"/>
              <a:pathLst>
                <a:path w="1736" h="702" extrusionOk="0">
                  <a:moveTo>
                    <a:pt x="530" y="0"/>
                  </a:moveTo>
                  <a:lnTo>
                    <a:pt x="742" y="331"/>
                  </a:lnTo>
                  <a:lnTo>
                    <a:pt x="742" y="331"/>
                  </a:lnTo>
                  <a:lnTo>
                    <a:pt x="14" y="172"/>
                  </a:lnTo>
                  <a:lnTo>
                    <a:pt x="1" y="172"/>
                  </a:lnTo>
                  <a:cubicBezTo>
                    <a:pt x="14" y="172"/>
                    <a:pt x="14" y="185"/>
                    <a:pt x="27" y="185"/>
                  </a:cubicBezTo>
                  <a:lnTo>
                    <a:pt x="742" y="357"/>
                  </a:lnTo>
                  <a:lnTo>
                    <a:pt x="411" y="516"/>
                  </a:lnTo>
                  <a:cubicBezTo>
                    <a:pt x="424" y="530"/>
                    <a:pt x="424" y="530"/>
                    <a:pt x="438" y="530"/>
                  </a:cubicBezTo>
                  <a:lnTo>
                    <a:pt x="768" y="371"/>
                  </a:lnTo>
                  <a:lnTo>
                    <a:pt x="1245" y="477"/>
                  </a:lnTo>
                  <a:lnTo>
                    <a:pt x="835" y="688"/>
                  </a:lnTo>
                  <a:cubicBezTo>
                    <a:pt x="848" y="688"/>
                    <a:pt x="861" y="688"/>
                    <a:pt x="861" y="701"/>
                  </a:cubicBezTo>
                  <a:lnTo>
                    <a:pt x="1285" y="489"/>
                  </a:lnTo>
                  <a:lnTo>
                    <a:pt x="1721" y="583"/>
                  </a:lnTo>
                  <a:cubicBezTo>
                    <a:pt x="1735" y="583"/>
                    <a:pt x="1735" y="569"/>
                    <a:pt x="1735" y="569"/>
                  </a:cubicBezTo>
                  <a:lnTo>
                    <a:pt x="1285" y="463"/>
                  </a:lnTo>
                  <a:lnTo>
                    <a:pt x="994" y="13"/>
                  </a:lnTo>
                  <a:lnTo>
                    <a:pt x="967" y="13"/>
                  </a:lnTo>
                  <a:lnTo>
                    <a:pt x="1245" y="450"/>
                  </a:lnTo>
                  <a:lnTo>
                    <a:pt x="768" y="344"/>
                  </a:lnTo>
                  <a:lnTo>
                    <a:pt x="768" y="331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6"/>
            <p:cNvSpPr/>
            <p:nvPr/>
          </p:nvSpPr>
          <p:spPr>
            <a:xfrm>
              <a:off x="5536976" y="4184133"/>
              <a:ext cx="30057" cy="33970"/>
            </a:xfrm>
            <a:custGeom>
              <a:avLst/>
              <a:gdLst/>
              <a:ahLst/>
              <a:cxnLst/>
              <a:rect l="l" t="t" r="r" b="b"/>
              <a:pathLst>
                <a:path w="914" h="1033" extrusionOk="0">
                  <a:moveTo>
                    <a:pt x="0" y="0"/>
                  </a:moveTo>
                  <a:lnTo>
                    <a:pt x="0" y="27"/>
                  </a:lnTo>
                  <a:lnTo>
                    <a:pt x="384" y="450"/>
                  </a:lnTo>
                  <a:lnTo>
                    <a:pt x="106" y="397"/>
                  </a:lnTo>
                  <a:lnTo>
                    <a:pt x="106" y="424"/>
                  </a:lnTo>
                  <a:lnTo>
                    <a:pt x="397" y="464"/>
                  </a:lnTo>
                  <a:lnTo>
                    <a:pt x="649" y="755"/>
                  </a:lnTo>
                  <a:lnTo>
                    <a:pt x="291" y="689"/>
                  </a:lnTo>
                  <a:lnTo>
                    <a:pt x="291" y="702"/>
                  </a:lnTo>
                  <a:lnTo>
                    <a:pt x="305" y="715"/>
                  </a:lnTo>
                  <a:lnTo>
                    <a:pt x="662" y="768"/>
                  </a:lnTo>
                  <a:lnTo>
                    <a:pt x="887" y="1033"/>
                  </a:lnTo>
                  <a:lnTo>
                    <a:pt x="914" y="1033"/>
                  </a:lnTo>
                  <a:lnTo>
                    <a:pt x="914" y="1020"/>
                  </a:lnTo>
                  <a:lnTo>
                    <a:pt x="676" y="755"/>
                  </a:lnTo>
                  <a:lnTo>
                    <a:pt x="702" y="344"/>
                  </a:lnTo>
                  <a:cubicBezTo>
                    <a:pt x="688" y="344"/>
                    <a:pt x="688" y="332"/>
                    <a:pt x="676" y="332"/>
                  </a:cubicBezTo>
                  <a:lnTo>
                    <a:pt x="662" y="729"/>
                  </a:lnTo>
                  <a:lnTo>
                    <a:pt x="411" y="450"/>
                  </a:lnTo>
                  <a:lnTo>
                    <a:pt x="424" y="133"/>
                  </a:lnTo>
                  <a:lnTo>
                    <a:pt x="411" y="133"/>
                  </a:lnTo>
                  <a:lnTo>
                    <a:pt x="397" y="4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6"/>
            <p:cNvSpPr/>
            <p:nvPr/>
          </p:nvSpPr>
          <p:spPr>
            <a:xfrm>
              <a:off x="5552629" y="4191104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14" y="0"/>
                  </a:moveTo>
                  <a:cubicBezTo>
                    <a:pt x="1" y="0"/>
                    <a:pt x="1" y="14"/>
                    <a:pt x="1" y="14"/>
                  </a:cubicBezTo>
                  <a:lnTo>
                    <a:pt x="14" y="27"/>
                  </a:lnTo>
                  <a:lnTo>
                    <a:pt x="27" y="40"/>
                  </a:lnTo>
                  <a:cubicBezTo>
                    <a:pt x="41" y="53"/>
                    <a:pt x="41" y="53"/>
                    <a:pt x="54" y="53"/>
                  </a:cubicBezTo>
                  <a:lnTo>
                    <a:pt x="54" y="40"/>
                  </a:lnTo>
                  <a:cubicBezTo>
                    <a:pt x="67" y="27"/>
                    <a:pt x="54" y="27"/>
                    <a:pt x="54" y="27"/>
                  </a:cubicBezTo>
                  <a:cubicBezTo>
                    <a:pt x="41" y="14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6"/>
            <p:cNvSpPr/>
            <p:nvPr/>
          </p:nvSpPr>
          <p:spPr>
            <a:xfrm>
              <a:off x="5554372" y="4193505"/>
              <a:ext cx="1348" cy="1118"/>
            </a:xfrm>
            <a:custGeom>
              <a:avLst/>
              <a:gdLst/>
              <a:ahLst/>
              <a:cxnLst/>
              <a:rect l="l" t="t" r="r" b="b"/>
              <a:pathLst>
                <a:path w="41" h="34" extrusionOk="0">
                  <a:moveTo>
                    <a:pt x="4" y="1"/>
                  </a:moveTo>
                  <a:cubicBezTo>
                    <a:pt x="2" y="1"/>
                    <a:pt x="1" y="2"/>
                    <a:pt x="1" y="7"/>
                  </a:cubicBezTo>
                  <a:lnTo>
                    <a:pt x="1" y="20"/>
                  </a:lnTo>
                  <a:cubicBezTo>
                    <a:pt x="14" y="20"/>
                    <a:pt x="14" y="33"/>
                    <a:pt x="14" y="33"/>
                  </a:cubicBezTo>
                  <a:lnTo>
                    <a:pt x="27" y="33"/>
                  </a:lnTo>
                  <a:cubicBezTo>
                    <a:pt x="27" y="33"/>
                    <a:pt x="41" y="33"/>
                    <a:pt x="41" y="20"/>
                  </a:cubicBezTo>
                  <a:lnTo>
                    <a:pt x="27" y="20"/>
                  </a:lnTo>
                  <a:cubicBezTo>
                    <a:pt x="27" y="7"/>
                    <a:pt x="27" y="7"/>
                    <a:pt x="14" y="7"/>
                  </a:cubicBezTo>
                  <a:cubicBezTo>
                    <a:pt x="14" y="7"/>
                    <a:pt x="8" y="1"/>
                    <a:pt x="4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6"/>
            <p:cNvSpPr/>
            <p:nvPr/>
          </p:nvSpPr>
          <p:spPr>
            <a:xfrm>
              <a:off x="5541317" y="4185876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4" y="0"/>
                  </a:moveTo>
                  <a:cubicBezTo>
                    <a:pt x="14" y="14"/>
                    <a:pt x="0" y="14"/>
                    <a:pt x="0" y="14"/>
                  </a:cubicBezTo>
                  <a:cubicBezTo>
                    <a:pt x="0" y="14"/>
                    <a:pt x="0" y="27"/>
                    <a:pt x="14" y="27"/>
                  </a:cubicBezTo>
                  <a:cubicBezTo>
                    <a:pt x="14" y="27"/>
                    <a:pt x="27" y="27"/>
                    <a:pt x="41" y="41"/>
                  </a:cubicBezTo>
                  <a:lnTo>
                    <a:pt x="53" y="41"/>
                  </a:lnTo>
                  <a:lnTo>
                    <a:pt x="53" y="27"/>
                  </a:lnTo>
                  <a:cubicBezTo>
                    <a:pt x="41" y="14"/>
                    <a:pt x="27" y="14"/>
                    <a:pt x="27" y="14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6"/>
            <p:cNvSpPr/>
            <p:nvPr/>
          </p:nvSpPr>
          <p:spPr>
            <a:xfrm>
              <a:off x="5732413" y="4205015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3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6"/>
            <p:cNvSpPr/>
            <p:nvPr/>
          </p:nvSpPr>
          <p:spPr>
            <a:xfrm>
              <a:off x="5718897" y="4183245"/>
              <a:ext cx="493" cy="921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" y="1"/>
                  </a:moveTo>
                  <a:cubicBezTo>
                    <a:pt x="1" y="15"/>
                    <a:pt x="14" y="15"/>
                    <a:pt x="14" y="27"/>
                  </a:cubicBezTo>
                  <a:cubicBezTo>
                    <a:pt x="14" y="15"/>
                    <a:pt x="1" y="15"/>
                    <a:pt x="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6"/>
            <p:cNvSpPr/>
            <p:nvPr/>
          </p:nvSpPr>
          <p:spPr>
            <a:xfrm>
              <a:off x="5708440" y="4197648"/>
              <a:ext cx="493" cy="428"/>
            </a:xfrm>
            <a:custGeom>
              <a:avLst/>
              <a:gdLst/>
              <a:ahLst/>
              <a:cxnLst/>
              <a:rect l="l" t="t" r="r" b="b"/>
              <a:pathLst>
                <a:path w="15" h="13" extrusionOk="0">
                  <a:moveTo>
                    <a:pt x="15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6"/>
            <p:cNvSpPr/>
            <p:nvPr/>
          </p:nvSpPr>
          <p:spPr>
            <a:xfrm>
              <a:off x="5697588" y="41767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6"/>
            <p:cNvSpPr/>
            <p:nvPr/>
          </p:nvSpPr>
          <p:spPr>
            <a:xfrm>
              <a:off x="5732413" y="420501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6"/>
            <p:cNvSpPr/>
            <p:nvPr/>
          </p:nvSpPr>
          <p:spPr>
            <a:xfrm>
              <a:off x="5732413" y="420501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6"/>
            <p:cNvSpPr/>
            <p:nvPr/>
          </p:nvSpPr>
          <p:spPr>
            <a:xfrm>
              <a:off x="5726724" y="4191959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6"/>
            <p:cNvSpPr/>
            <p:nvPr/>
          </p:nvSpPr>
          <p:spPr>
            <a:xfrm>
              <a:off x="5726724" y="4191959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AEB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6"/>
            <p:cNvSpPr/>
            <p:nvPr/>
          </p:nvSpPr>
          <p:spPr>
            <a:xfrm>
              <a:off x="5718897" y="418324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6"/>
            <p:cNvSpPr/>
            <p:nvPr/>
          </p:nvSpPr>
          <p:spPr>
            <a:xfrm>
              <a:off x="5718897" y="418324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6"/>
            <p:cNvSpPr/>
            <p:nvPr/>
          </p:nvSpPr>
          <p:spPr>
            <a:xfrm>
              <a:off x="5718470" y="4202877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0"/>
                  </a:move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6"/>
            <p:cNvSpPr/>
            <p:nvPr/>
          </p:nvSpPr>
          <p:spPr>
            <a:xfrm>
              <a:off x="5718470" y="4202877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0"/>
                  </a:moveTo>
                  <a:lnTo>
                    <a:pt x="14" y="0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6"/>
            <p:cNvSpPr/>
            <p:nvPr/>
          </p:nvSpPr>
          <p:spPr>
            <a:xfrm>
              <a:off x="5719358" y="41841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6"/>
            <p:cNvSpPr/>
            <p:nvPr/>
          </p:nvSpPr>
          <p:spPr>
            <a:xfrm>
              <a:off x="5719358" y="41841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6"/>
            <p:cNvSpPr/>
            <p:nvPr/>
          </p:nvSpPr>
          <p:spPr>
            <a:xfrm>
              <a:off x="5697588" y="41767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6"/>
            <p:cNvSpPr/>
            <p:nvPr/>
          </p:nvSpPr>
          <p:spPr>
            <a:xfrm>
              <a:off x="5697588" y="41767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6"/>
            <p:cNvSpPr/>
            <p:nvPr/>
          </p:nvSpPr>
          <p:spPr>
            <a:xfrm>
              <a:off x="5697588" y="4176733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6"/>
            <p:cNvSpPr/>
            <p:nvPr/>
          </p:nvSpPr>
          <p:spPr>
            <a:xfrm>
              <a:off x="5697588" y="4176733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6"/>
            <p:cNvSpPr/>
            <p:nvPr/>
          </p:nvSpPr>
          <p:spPr>
            <a:xfrm>
              <a:off x="5697588" y="41767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6"/>
            <p:cNvSpPr/>
            <p:nvPr/>
          </p:nvSpPr>
          <p:spPr>
            <a:xfrm>
              <a:off x="5708440" y="41976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6"/>
            <p:cNvSpPr/>
            <p:nvPr/>
          </p:nvSpPr>
          <p:spPr>
            <a:xfrm>
              <a:off x="5708440" y="41976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6"/>
            <p:cNvSpPr/>
            <p:nvPr/>
          </p:nvSpPr>
          <p:spPr>
            <a:xfrm>
              <a:off x="5726329" y="4199391"/>
              <a:ext cx="6544" cy="5656"/>
            </a:xfrm>
            <a:custGeom>
              <a:avLst/>
              <a:gdLst/>
              <a:ahLst/>
              <a:cxnLst/>
              <a:rect l="l" t="t" r="r" b="b"/>
              <a:pathLst>
                <a:path w="199" h="172" extrusionOk="0">
                  <a:moveTo>
                    <a:pt x="0" y="0"/>
                  </a:moveTo>
                  <a:lnTo>
                    <a:pt x="0" y="27"/>
                  </a:lnTo>
                  <a:lnTo>
                    <a:pt x="185" y="172"/>
                  </a:lnTo>
                  <a:lnTo>
                    <a:pt x="198" y="172"/>
                  </a:lnTo>
                  <a:cubicBezTo>
                    <a:pt x="198" y="159"/>
                    <a:pt x="198" y="159"/>
                    <a:pt x="185" y="1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6"/>
            <p:cNvSpPr/>
            <p:nvPr/>
          </p:nvSpPr>
          <p:spPr>
            <a:xfrm>
              <a:off x="5726329" y="4199391"/>
              <a:ext cx="6544" cy="5656"/>
            </a:xfrm>
            <a:custGeom>
              <a:avLst/>
              <a:gdLst/>
              <a:ahLst/>
              <a:cxnLst/>
              <a:rect l="l" t="t" r="r" b="b"/>
              <a:pathLst>
                <a:path w="199" h="172" extrusionOk="0">
                  <a:moveTo>
                    <a:pt x="0" y="0"/>
                  </a:moveTo>
                  <a:lnTo>
                    <a:pt x="0" y="27"/>
                  </a:lnTo>
                  <a:lnTo>
                    <a:pt x="185" y="172"/>
                  </a:lnTo>
                  <a:lnTo>
                    <a:pt x="198" y="172"/>
                  </a:lnTo>
                  <a:cubicBezTo>
                    <a:pt x="198" y="159"/>
                    <a:pt x="198" y="159"/>
                    <a:pt x="185" y="1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6"/>
            <p:cNvSpPr/>
            <p:nvPr/>
          </p:nvSpPr>
          <p:spPr>
            <a:xfrm>
              <a:off x="5725869" y="4191959"/>
              <a:ext cx="1348" cy="493"/>
            </a:xfrm>
            <a:custGeom>
              <a:avLst/>
              <a:gdLst/>
              <a:ahLst/>
              <a:cxnLst/>
              <a:rect l="l" t="t" r="r" b="b"/>
              <a:pathLst>
                <a:path w="41" h="15" extrusionOk="0">
                  <a:moveTo>
                    <a:pt x="0" y="1"/>
                  </a:moveTo>
                  <a:lnTo>
                    <a:pt x="0" y="14"/>
                  </a:lnTo>
                  <a:lnTo>
                    <a:pt x="41" y="1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6"/>
            <p:cNvSpPr/>
            <p:nvPr/>
          </p:nvSpPr>
          <p:spPr>
            <a:xfrm>
              <a:off x="5725869" y="4191959"/>
              <a:ext cx="1348" cy="493"/>
            </a:xfrm>
            <a:custGeom>
              <a:avLst/>
              <a:gdLst/>
              <a:ahLst/>
              <a:cxnLst/>
              <a:rect l="l" t="t" r="r" b="b"/>
              <a:pathLst>
                <a:path w="41" h="15" extrusionOk="0">
                  <a:moveTo>
                    <a:pt x="0" y="1"/>
                  </a:moveTo>
                  <a:lnTo>
                    <a:pt x="0" y="14"/>
                  </a:lnTo>
                  <a:lnTo>
                    <a:pt x="41" y="1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6"/>
            <p:cNvSpPr/>
            <p:nvPr/>
          </p:nvSpPr>
          <p:spPr>
            <a:xfrm>
              <a:off x="5711926" y="4187618"/>
              <a:ext cx="14437" cy="15292"/>
            </a:xfrm>
            <a:custGeom>
              <a:avLst/>
              <a:gdLst/>
              <a:ahLst/>
              <a:cxnLst/>
              <a:rect l="l" t="t" r="r" b="b"/>
              <a:pathLst>
                <a:path w="439" h="465" extrusionOk="0">
                  <a:moveTo>
                    <a:pt x="1" y="0"/>
                  </a:moveTo>
                  <a:cubicBezTo>
                    <a:pt x="1" y="14"/>
                    <a:pt x="1" y="27"/>
                    <a:pt x="15" y="27"/>
                  </a:cubicBezTo>
                  <a:lnTo>
                    <a:pt x="160" y="146"/>
                  </a:lnTo>
                  <a:lnTo>
                    <a:pt x="160" y="159"/>
                  </a:lnTo>
                  <a:lnTo>
                    <a:pt x="200" y="464"/>
                  </a:lnTo>
                  <a:lnTo>
                    <a:pt x="213" y="464"/>
                  </a:lnTo>
                  <a:lnTo>
                    <a:pt x="173" y="159"/>
                  </a:lnTo>
                  <a:lnTo>
                    <a:pt x="438" y="385"/>
                  </a:lnTo>
                  <a:lnTo>
                    <a:pt x="438" y="358"/>
                  </a:lnTo>
                  <a:lnTo>
                    <a:pt x="186" y="146"/>
                  </a:lnTo>
                  <a:lnTo>
                    <a:pt x="424" y="146"/>
                  </a:lnTo>
                  <a:lnTo>
                    <a:pt x="424" y="133"/>
                  </a:lnTo>
                  <a:lnTo>
                    <a:pt x="160" y="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6"/>
            <p:cNvSpPr/>
            <p:nvPr/>
          </p:nvSpPr>
          <p:spPr>
            <a:xfrm>
              <a:off x="5711926" y="4187618"/>
              <a:ext cx="14437" cy="15292"/>
            </a:xfrm>
            <a:custGeom>
              <a:avLst/>
              <a:gdLst/>
              <a:ahLst/>
              <a:cxnLst/>
              <a:rect l="l" t="t" r="r" b="b"/>
              <a:pathLst>
                <a:path w="439" h="465" extrusionOk="0">
                  <a:moveTo>
                    <a:pt x="1" y="0"/>
                  </a:moveTo>
                  <a:cubicBezTo>
                    <a:pt x="1" y="14"/>
                    <a:pt x="1" y="27"/>
                    <a:pt x="15" y="27"/>
                  </a:cubicBezTo>
                  <a:lnTo>
                    <a:pt x="160" y="146"/>
                  </a:lnTo>
                  <a:lnTo>
                    <a:pt x="160" y="159"/>
                  </a:lnTo>
                  <a:lnTo>
                    <a:pt x="200" y="464"/>
                  </a:lnTo>
                  <a:lnTo>
                    <a:pt x="213" y="464"/>
                  </a:lnTo>
                  <a:lnTo>
                    <a:pt x="173" y="159"/>
                  </a:lnTo>
                  <a:lnTo>
                    <a:pt x="438" y="385"/>
                  </a:lnTo>
                  <a:lnTo>
                    <a:pt x="438" y="358"/>
                  </a:lnTo>
                  <a:lnTo>
                    <a:pt x="186" y="146"/>
                  </a:lnTo>
                  <a:lnTo>
                    <a:pt x="424" y="146"/>
                  </a:lnTo>
                  <a:lnTo>
                    <a:pt x="424" y="133"/>
                  </a:lnTo>
                  <a:lnTo>
                    <a:pt x="160" y="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6"/>
            <p:cNvSpPr/>
            <p:nvPr/>
          </p:nvSpPr>
          <p:spPr>
            <a:xfrm>
              <a:off x="5711071" y="4183245"/>
              <a:ext cx="8320" cy="921"/>
            </a:xfrm>
            <a:custGeom>
              <a:avLst/>
              <a:gdLst/>
              <a:ahLst/>
              <a:cxnLst/>
              <a:rect l="l" t="t" r="r" b="b"/>
              <a:pathLst>
                <a:path w="253" h="28" extrusionOk="0">
                  <a:moveTo>
                    <a:pt x="239" y="1"/>
                  </a:moveTo>
                  <a:lnTo>
                    <a:pt x="0" y="15"/>
                  </a:lnTo>
                  <a:lnTo>
                    <a:pt x="0" y="27"/>
                  </a:lnTo>
                  <a:lnTo>
                    <a:pt x="252" y="27"/>
                  </a:lnTo>
                  <a:cubicBezTo>
                    <a:pt x="252" y="15"/>
                    <a:pt x="239" y="15"/>
                    <a:pt x="23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6"/>
            <p:cNvSpPr/>
            <p:nvPr/>
          </p:nvSpPr>
          <p:spPr>
            <a:xfrm>
              <a:off x="5711071" y="4183245"/>
              <a:ext cx="8320" cy="921"/>
            </a:xfrm>
            <a:custGeom>
              <a:avLst/>
              <a:gdLst/>
              <a:ahLst/>
              <a:cxnLst/>
              <a:rect l="l" t="t" r="r" b="b"/>
              <a:pathLst>
                <a:path w="253" h="28" extrusionOk="0">
                  <a:moveTo>
                    <a:pt x="239" y="1"/>
                  </a:moveTo>
                  <a:lnTo>
                    <a:pt x="0" y="15"/>
                  </a:lnTo>
                  <a:lnTo>
                    <a:pt x="0" y="27"/>
                  </a:lnTo>
                  <a:lnTo>
                    <a:pt x="252" y="27"/>
                  </a:lnTo>
                  <a:cubicBezTo>
                    <a:pt x="252" y="15"/>
                    <a:pt x="239" y="15"/>
                    <a:pt x="23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6"/>
            <p:cNvSpPr/>
            <p:nvPr/>
          </p:nvSpPr>
          <p:spPr>
            <a:xfrm>
              <a:off x="5697588" y="4176733"/>
              <a:ext cx="14831" cy="21342"/>
            </a:xfrm>
            <a:custGeom>
              <a:avLst/>
              <a:gdLst/>
              <a:ahLst/>
              <a:cxnLst/>
              <a:rect l="l" t="t" r="r" b="b"/>
              <a:pathLst>
                <a:path w="451" h="649" extrusionOk="0">
                  <a:moveTo>
                    <a:pt x="438" y="349"/>
                  </a:moveTo>
                  <a:cubicBezTo>
                    <a:pt x="440" y="354"/>
                    <a:pt x="443" y="358"/>
                    <a:pt x="451" y="358"/>
                  </a:cubicBezTo>
                  <a:lnTo>
                    <a:pt x="438" y="349"/>
                  </a:lnTo>
                  <a:close/>
                  <a:moveTo>
                    <a:pt x="1" y="1"/>
                  </a:moveTo>
                  <a:lnTo>
                    <a:pt x="1" y="14"/>
                  </a:lnTo>
                  <a:lnTo>
                    <a:pt x="278" y="225"/>
                  </a:lnTo>
                  <a:lnTo>
                    <a:pt x="331" y="636"/>
                  </a:lnTo>
                  <a:lnTo>
                    <a:pt x="345" y="649"/>
                  </a:lnTo>
                  <a:lnTo>
                    <a:pt x="304" y="252"/>
                  </a:lnTo>
                  <a:lnTo>
                    <a:pt x="438" y="349"/>
                  </a:lnTo>
                  <a:lnTo>
                    <a:pt x="438" y="349"/>
                  </a:lnTo>
                  <a:cubicBezTo>
                    <a:pt x="437" y="344"/>
                    <a:pt x="437" y="338"/>
                    <a:pt x="437" y="331"/>
                  </a:cubicBezTo>
                  <a:lnTo>
                    <a:pt x="304" y="225"/>
                  </a:lnTo>
                  <a:lnTo>
                    <a:pt x="410" y="225"/>
                  </a:lnTo>
                  <a:lnTo>
                    <a:pt x="410" y="213"/>
                  </a:lnTo>
                  <a:lnTo>
                    <a:pt x="278" y="213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6"/>
            <p:cNvSpPr/>
            <p:nvPr/>
          </p:nvSpPr>
          <p:spPr>
            <a:xfrm>
              <a:off x="5697588" y="4176733"/>
              <a:ext cx="14831" cy="21342"/>
            </a:xfrm>
            <a:custGeom>
              <a:avLst/>
              <a:gdLst/>
              <a:ahLst/>
              <a:cxnLst/>
              <a:rect l="l" t="t" r="r" b="b"/>
              <a:pathLst>
                <a:path w="451" h="649" extrusionOk="0">
                  <a:moveTo>
                    <a:pt x="438" y="349"/>
                  </a:moveTo>
                  <a:cubicBezTo>
                    <a:pt x="440" y="354"/>
                    <a:pt x="443" y="358"/>
                    <a:pt x="451" y="358"/>
                  </a:cubicBezTo>
                  <a:lnTo>
                    <a:pt x="438" y="349"/>
                  </a:lnTo>
                  <a:close/>
                  <a:moveTo>
                    <a:pt x="1" y="1"/>
                  </a:moveTo>
                  <a:lnTo>
                    <a:pt x="1" y="14"/>
                  </a:lnTo>
                  <a:lnTo>
                    <a:pt x="278" y="225"/>
                  </a:lnTo>
                  <a:lnTo>
                    <a:pt x="331" y="636"/>
                  </a:lnTo>
                  <a:lnTo>
                    <a:pt x="345" y="649"/>
                  </a:lnTo>
                  <a:lnTo>
                    <a:pt x="304" y="252"/>
                  </a:lnTo>
                  <a:lnTo>
                    <a:pt x="438" y="349"/>
                  </a:lnTo>
                  <a:lnTo>
                    <a:pt x="438" y="349"/>
                  </a:lnTo>
                  <a:cubicBezTo>
                    <a:pt x="437" y="344"/>
                    <a:pt x="437" y="338"/>
                    <a:pt x="437" y="331"/>
                  </a:cubicBezTo>
                  <a:lnTo>
                    <a:pt x="304" y="225"/>
                  </a:lnTo>
                  <a:lnTo>
                    <a:pt x="410" y="225"/>
                  </a:lnTo>
                  <a:lnTo>
                    <a:pt x="410" y="213"/>
                  </a:lnTo>
                  <a:lnTo>
                    <a:pt x="278" y="213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6"/>
            <p:cNvSpPr/>
            <p:nvPr/>
          </p:nvSpPr>
          <p:spPr>
            <a:xfrm>
              <a:off x="5714129" y="4199391"/>
              <a:ext cx="1776" cy="1644"/>
            </a:xfrm>
            <a:custGeom>
              <a:avLst/>
              <a:gdLst/>
              <a:ahLst/>
              <a:cxnLst/>
              <a:rect l="l" t="t" r="r" b="b"/>
              <a:pathLst>
                <a:path w="54" h="50" extrusionOk="0">
                  <a:moveTo>
                    <a:pt x="13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1" y="13"/>
                    <a:pt x="1" y="27"/>
                    <a:pt x="13" y="27"/>
                  </a:cubicBezTo>
                  <a:cubicBezTo>
                    <a:pt x="13" y="39"/>
                    <a:pt x="27" y="39"/>
                    <a:pt x="40" y="39"/>
                  </a:cubicBezTo>
                  <a:cubicBezTo>
                    <a:pt x="40" y="46"/>
                    <a:pt x="43" y="50"/>
                    <a:pt x="47" y="50"/>
                  </a:cubicBezTo>
                  <a:cubicBezTo>
                    <a:pt x="50" y="50"/>
                    <a:pt x="53" y="46"/>
                    <a:pt x="53" y="39"/>
                  </a:cubicBezTo>
                  <a:lnTo>
                    <a:pt x="53" y="27"/>
                  </a:lnTo>
                  <a:lnTo>
                    <a:pt x="53" y="13"/>
                  </a:lnTo>
                  <a:cubicBezTo>
                    <a:pt x="40" y="13"/>
                    <a:pt x="27" y="13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6"/>
            <p:cNvSpPr/>
            <p:nvPr/>
          </p:nvSpPr>
          <p:spPr>
            <a:xfrm>
              <a:off x="5713669" y="4198043"/>
              <a:ext cx="493" cy="493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"/>
                  </a:moveTo>
                  <a:lnTo>
                    <a:pt x="1" y="15"/>
                  </a:lnTo>
                  <a:lnTo>
                    <a:pt x="15" y="15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6"/>
            <p:cNvSpPr/>
            <p:nvPr/>
          </p:nvSpPr>
          <p:spPr>
            <a:xfrm>
              <a:off x="5712814" y="4197648"/>
              <a:ext cx="888" cy="88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0" y="13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27" y="13"/>
                  </a:lnTo>
                  <a:cubicBezTo>
                    <a:pt x="27" y="13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6"/>
            <p:cNvSpPr/>
            <p:nvPr/>
          </p:nvSpPr>
          <p:spPr>
            <a:xfrm>
              <a:off x="5726329" y="4202877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cubicBezTo>
                    <a:pt x="0" y="0"/>
                    <a:pt x="0" y="13"/>
                    <a:pt x="13" y="13"/>
                  </a:cubicBezTo>
                  <a:cubicBezTo>
                    <a:pt x="13" y="27"/>
                    <a:pt x="27" y="27"/>
                    <a:pt x="39" y="27"/>
                  </a:cubicBezTo>
                  <a:lnTo>
                    <a:pt x="53" y="27"/>
                  </a:lnTo>
                  <a:lnTo>
                    <a:pt x="53" y="13"/>
                  </a:lnTo>
                  <a:cubicBezTo>
                    <a:pt x="39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6"/>
            <p:cNvSpPr/>
            <p:nvPr/>
          </p:nvSpPr>
          <p:spPr>
            <a:xfrm>
              <a:off x="5697127" y="4223299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6"/>
            <p:cNvSpPr/>
            <p:nvPr/>
          </p:nvSpPr>
          <p:spPr>
            <a:xfrm>
              <a:off x="5697127" y="4222872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4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6"/>
            <p:cNvSpPr/>
            <p:nvPr/>
          </p:nvSpPr>
          <p:spPr>
            <a:xfrm>
              <a:off x="5697127" y="4222872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4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6"/>
            <p:cNvSpPr/>
            <p:nvPr/>
          </p:nvSpPr>
          <p:spPr>
            <a:xfrm>
              <a:off x="5684532" y="418021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6"/>
            <p:cNvSpPr/>
            <p:nvPr/>
          </p:nvSpPr>
          <p:spPr>
            <a:xfrm>
              <a:off x="5684532" y="418021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6"/>
            <p:cNvSpPr/>
            <p:nvPr/>
          </p:nvSpPr>
          <p:spPr>
            <a:xfrm>
              <a:off x="5681474" y="420327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6"/>
            <p:cNvSpPr/>
            <p:nvPr/>
          </p:nvSpPr>
          <p:spPr>
            <a:xfrm>
              <a:off x="5681474" y="420327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6"/>
            <p:cNvSpPr/>
            <p:nvPr/>
          </p:nvSpPr>
          <p:spPr>
            <a:xfrm>
              <a:off x="5681474" y="4179792"/>
              <a:ext cx="18744" cy="43540"/>
            </a:xfrm>
            <a:custGeom>
              <a:avLst/>
              <a:gdLst/>
              <a:ahLst/>
              <a:cxnLst/>
              <a:rect l="l" t="t" r="r" b="b"/>
              <a:pathLst>
                <a:path w="570" h="1324" extrusionOk="0">
                  <a:moveTo>
                    <a:pt x="93" y="0"/>
                  </a:moveTo>
                  <a:lnTo>
                    <a:pt x="93" y="14"/>
                  </a:lnTo>
                  <a:lnTo>
                    <a:pt x="199" y="358"/>
                  </a:lnTo>
                  <a:lnTo>
                    <a:pt x="0" y="715"/>
                  </a:lnTo>
                  <a:cubicBezTo>
                    <a:pt x="0" y="729"/>
                    <a:pt x="14" y="729"/>
                    <a:pt x="14" y="741"/>
                  </a:cubicBezTo>
                  <a:lnTo>
                    <a:pt x="199" y="384"/>
                  </a:lnTo>
                  <a:lnTo>
                    <a:pt x="305" y="741"/>
                  </a:lnTo>
                  <a:lnTo>
                    <a:pt x="159" y="1020"/>
                  </a:lnTo>
                  <a:lnTo>
                    <a:pt x="173" y="1032"/>
                  </a:lnTo>
                  <a:lnTo>
                    <a:pt x="318" y="768"/>
                  </a:lnTo>
                  <a:lnTo>
                    <a:pt x="477" y="1311"/>
                  </a:lnTo>
                  <a:lnTo>
                    <a:pt x="477" y="1324"/>
                  </a:lnTo>
                  <a:lnTo>
                    <a:pt x="491" y="1324"/>
                  </a:lnTo>
                  <a:lnTo>
                    <a:pt x="491" y="1297"/>
                  </a:lnTo>
                  <a:lnTo>
                    <a:pt x="332" y="755"/>
                  </a:lnTo>
                  <a:lnTo>
                    <a:pt x="570" y="914"/>
                  </a:lnTo>
                  <a:lnTo>
                    <a:pt x="570" y="887"/>
                  </a:lnTo>
                  <a:lnTo>
                    <a:pt x="332" y="741"/>
                  </a:lnTo>
                  <a:cubicBezTo>
                    <a:pt x="332" y="729"/>
                    <a:pt x="332" y="729"/>
                    <a:pt x="318" y="729"/>
                  </a:cubicBezTo>
                  <a:lnTo>
                    <a:pt x="212" y="371"/>
                  </a:lnTo>
                  <a:lnTo>
                    <a:pt x="212" y="371"/>
                  </a:lnTo>
                  <a:lnTo>
                    <a:pt x="517" y="570"/>
                  </a:lnTo>
                  <a:cubicBezTo>
                    <a:pt x="517" y="556"/>
                    <a:pt x="517" y="556"/>
                    <a:pt x="503" y="543"/>
                  </a:cubicBezTo>
                  <a:lnTo>
                    <a:pt x="212" y="344"/>
                  </a:lnTo>
                  <a:lnTo>
                    <a:pt x="106" y="1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6"/>
            <p:cNvSpPr/>
            <p:nvPr/>
          </p:nvSpPr>
          <p:spPr>
            <a:xfrm>
              <a:off x="5681474" y="4179792"/>
              <a:ext cx="18744" cy="43540"/>
            </a:xfrm>
            <a:custGeom>
              <a:avLst/>
              <a:gdLst/>
              <a:ahLst/>
              <a:cxnLst/>
              <a:rect l="l" t="t" r="r" b="b"/>
              <a:pathLst>
                <a:path w="570" h="1324" extrusionOk="0">
                  <a:moveTo>
                    <a:pt x="93" y="0"/>
                  </a:moveTo>
                  <a:lnTo>
                    <a:pt x="93" y="14"/>
                  </a:lnTo>
                  <a:lnTo>
                    <a:pt x="199" y="358"/>
                  </a:lnTo>
                  <a:lnTo>
                    <a:pt x="0" y="715"/>
                  </a:lnTo>
                  <a:cubicBezTo>
                    <a:pt x="0" y="729"/>
                    <a:pt x="14" y="729"/>
                    <a:pt x="14" y="741"/>
                  </a:cubicBezTo>
                  <a:lnTo>
                    <a:pt x="199" y="384"/>
                  </a:lnTo>
                  <a:lnTo>
                    <a:pt x="305" y="741"/>
                  </a:lnTo>
                  <a:lnTo>
                    <a:pt x="159" y="1020"/>
                  </a:lnTo>
                  <a:lnTo>
                    <a:pt x="173" y="1032"/>
                  </a:lnTo>
                  <a:lnTo>
                    <a:pt x="318" y="768"/>
                  </a:lnTo>
                  <a:lnTo>
                    <a:pt x="477" y="1311"/>
                  </a:lnTo>
                  <a:lnTo>
                    <a:pt x="477" y="1324"/>
                  </a:lnTo>
                  <a:lnTo>
                    <a:pt x="491" y="1324"/>
                  </a:lnTo>
                  <a:lnTo>
                    <a:pt x="491" y="1297"/>
                  </a:lnTo>
                  <a:lnTo>
                    <a:pt x="332" y="755"/>
                  </a:lnTo>
                  <a:lnTo>
                    <a:pt x="570" y="914"/>
                  </a:lnTo>
                  <a:lnTo>
                    <a:pt x="570" y="887"/>
                  </a:lnTo>
                  <a:lnTo>
                    <a:pt x="332" y="741"/>
                  </a:lnTo>
                  <a:cubicBezTo>
                    <a:pt x="332" y="729"/>
                    <a:pt x="332" y="729"/>
                    <a:pt x="318" y="729"/>
                  </a:cubicBezTo>
                  <a:lnTo>
                    <a:pt x="212" y="371"/>
                  </a:lnTo>
                  <a:lnTo>
                    <a:pt x="212" y="371"/>
                  </a:lnTo>
                  <a:lnTo>
                    <a:pt x="517" y="570"/>
                  </a:lnTo>
                  <a:cubicBezTo>
                    <a:pt x="517" y="556"/>
                    <a:pt x="517" y="556"/>
                    <a:pt x="503" y="543"/>
                  </a:cubicBezTo>
                  <a:lnTo>
                    <a:pt x="212" y="344"/>
                  </a:lnTo>
                  <a:lnTo>
                    <a:pt x="106" y="1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6"/>
            <p:cNvSpPr/>
            <p:nvPr/>
          </p:nvSpPr>
          <p:spPr>
            <a:xfrm>
              <a:off x="5684960" y="4208073"/>
              <a:ext cx="1348" cy="2203"/>
            </a:xfrm>
            <a:custGeom>
              <a:avLst/>
              <a:gdLst/>
              <a:ahLst/>
              <a:cxnLst/>
              <a:rect l="l" t="t" r="r" b="b"/>
              <a:pathLst>
                <a:path w="41" h="67" extrusionOk="0">
                  <a:moveTo>
                    <a:pt x="14" y="1"/>
                  </a:moveTo>
                  <a:cubicBezTo>
                    <a:pt x="14" y="1"/>
                    <a:pt x="0" y="1"/>
                    <a:pt x="0" y="14"/>
                  </a:cubicBezTo>
                  <a:lnTo>
                    <a:pt x="0" y="27"/>
                  </a:lnTo>
                  <a:cubicBezTo>
                    <a:pt x="0" y="40"/>
                    <a:pt x="14" y="54"/>
                    <a:pt x="14" y="54"/>
                  </a:cubicBezTo>
                  <a:lnTo>
                    <a:pt x="27" y="67"/>
                  </a:lnTo>
                  <a:cubicBezTo>
                    <a:pt x="40" y="67"/>
                    <a:pt x="40" y="54"/>
                    <a:pt x="40" y="54"/>
                  </a:cubicBezTo>
                  <a:lnTo>
                    <a:pt x="40" y="40"/>
                  </a:lnTo>
                  <a:cubicBezTo>
                    <a:pt x="40" y="40"/>
                    <a:pt x="27" y="27"/>
                    <a:pt x="27" y="14"/>
                  </a:cubicBezTo>
                  <a:cubicBezTo>
                    <a:pt x="27" y="14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6"/>
            <p:cNvSpPr/>
            <p:nvPr/>
          </p:nvSpPr>
          <p:spPr>
            <a:xfrm>
              <a:off x="5684960" y="4205903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14" y="0"/>
                  </a:moveTo>
                  <a:cubicBezTo>
                    <a:pt x="14" y="0"/>
                    <a:pt x="0" y="0"/>
                    <a:pt x="0" y="14"/>
                  </a:cubicBezTo>
                  <a:lnTo>
                    <a:pt x="0" y="27"/>
                  </a:lnTo>
                  <a:cubicBezTo>
                    <a:pt x="0" y="27"/>
                    <a:pt x="0" y="40"/>
                    <a:pt x="14" y="40"/>
                  </a:cubicBezTo>
                  <a:lnTo>
                    <a:pt x="27" y="40"/>
                  </a:lnTo>
                  <a:lnTo>
                    <a:pt x="27" y="27"/>
                  </a:lnTo>
                  <a:cubicBezTo>
                    <a:pt x="27" y="27"/>
                    <a:pt x="27" y="14"/>
                    <a:pt x="14" y="14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46"/>
            <p:cNvSpPr/>
            <p:nvPr/>
          </p:nvSpPr>
          <p:spPr>
            <a:xfrm>
              <a:off x="5693247" y="4218070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1"/>
                  </a:moveTo>
                  <a:lnTo>
                    <a:pt x="0" y="15"/>
                  </a:lnTo>
                  <a:cubicBezTo>
                    <a:pt x="0" y="27"/>
                    <a:pt x="13" y="27"/>
                    <a:pt x="13" y="41"/>
                  </a:cubicBezTo>
                  <a:lnTo>
                    <a:pt x="39" y="41"/>
                  </a:lnTo>
                  <a:lnTo>
                    <a:pt x="39" y="27"/>
                  </a:lnTo>
                  <a:cubicBezTo>
                    <a:pt x="27" y="27"/>
                    <a:pt x="27" y="15"/>
                    <a:pt x="1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46"/>
            <p:cNvSpPr/>
            <p:nvPr/>
          </p:nvSpPr>
          <p:spPr>
            <a:xfrm>
              <a:off x="5856029" y="4500555"/>
              <a:ext cx="12200" cy="13516"/>
            </a:xfrm>
            <a:custGeom>
              <a:avLst/>
              <a:gdLst/>
              <a:ahLst/>
              <a:cxnLst/>
              <a:rect l="l" t="t" r="r" b="b"/>
              <a:pathLst>
                <a:path w="371" h="411" extrusionOk="0">
                  <a:moveTo>
                    <a:pt x="85" y="1"/>
                  </a:moveTo>
                  <a:cubicBezTo>
                    <a:pt x="56" y="1"/>
                    <a:pt x="27" y="5"/>
                    <a:pt x="0" y="14"/>
                  </a:cubicBezTo>
                  <a:cubicBezTo>
                    <a:pt x="159" y="93"/>
                    <a:pt x="251" y="226"/>
                    <a:pt x="278" y="411"/>
                  </a:cubicBezTo>
                  <a:cubicBezTo>
                    <a:pt x="304" y="385"/>
                    <a:pt x="318" y="358"/>
                    <a:pt x="331" y="345"/>
                  </a:cubicBezTo>
                  <a:cubicBezTo>
                    <a:pt x="371" y="239"/>
                    <a:pt x="331" y="120"/>
                    <a:pt x="251" y="54"/>
                  </a:cubicBezTo>
                  <a:cubicBezTo>
                    <a:pt x="207" y="19"/>
                    <a:pt x="145" y="1"/>
                    <a:pt x="85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6"/>
            <p:cNvSpPr/>
            <p:nvPr/>
          </p:nvSpPr>
          <p:spPr>
            <a:xfrm>
              <a:off x="5835147" y="4490065"/>
              <a:ext cx="19172" cy="10556"/>
            </a:xfrm>
            <a:custGeom>
              <a:avLst/>
              <a:gdLst/>
              <a:ahLst/>
              <a:cxnLst/>
              <a:rect l="l" t="t" r="r" b="b"/>
              <a:pathLst>
                <a:path w="583" h="321" extrusionOk="0">
                  <a:moveTo>
                    <a:pt x="296" y="1"/>
                  </a:moveTo>
                  <a:cubicBezTo>
                    <a:pt x="214" y="1"/>
                    <a:pt x="133" y="28"/>
                    <a:pt x="79" y="82"/>
                  </a:cubicBezTo>
                  <a:cubicBezTo>
                    <a:pt x="39" y="121"/>
                    <a:pt x="13" y="161"/>
                    <a:pt x="0" y="214"/>
                  </a:cubicBezTo>
                  <a:cubicBezTo>
                    <a:pt x="159" y="254"/>
                    <a:pt x="318" y="280"/>
                    <a:pt x="476" y="294"/>
                  </a:cubicBezTo>
                  <a:cubicBezTo>
                    <a:pt x="516" y="306"/>
                    <a:pt x="542" y="306"/>
                    <a:pt x="569" y="320"/>
                  </a:cubicBezTo>
                  <a:cubicBezTo>
                    <a:pt x="582" y="214"/>
                    <a:pt x="542" y="108"/>
                    <a:pt x="463" y="42"/>
                  </a:cubicBezTo>
                  <a:cubicBezTo>
                    <a:pt x="413" y="14"/>
                    <a:pt x="355" y="1"/>
                    <a:pt x="296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6"/>
            <p:cNvSpPr/>
            <p:nvPr/>
          </p:nvSpPr>
          <p:spPr>
            <a:xfrm>
              <a:off x="5834686" y="4497102"/>
              <a:ext cx="30484" cy="34398"/>
            </a:xfrm>
            <a:custGeom>
              <a:avLst/>
              <a:gdLst/>
              <a:ahLst/>
              <a:cxnLst/>
              <a:rect l="l" t="t" r="r" b="b"/>
              <a:pathLst>
                <a:path w="927" h="1046" extrusionOk="0">
                  <a:moveTo>
                    <a:pt x="14" y="0"/>
                  </a:moveTo>
                  <a:cubicBezTo>
                    <a:pt x="0" y="53"/>
                    <a:pt x="14" y="119"/>
                    <a:pt x="27" y="159"/>
                  </a:cubicBezTo>
                  <a:cubicBezTo>
                    <a:pt x="53" y="172"/>
                    <a:pt x="93" y="172"/>
                    <a:pt x="120" y="172"/>
                  </a:cubicBezTo>
                  <a:cubicBezTo>
                    <a:pt x="212" y="186"/>
                    <a:pt x="291" y="225"/>
                    <a:pt x="358" y="265"/>
                  </a:cubicBezTo>
                  <a:cubicBezTo>
                    <a:pt x="556" y="410"/>
                    <a:pt x="596" y="689"/>
                    <a:pt x="556" y="1045"/>
                  </a:cubicBezTo>
                  <a:cubicBezTo>
                    <a:pt x="623" y="1019"/>
                    <a:pt x="662" y="992"/>
                    <a:pt x="702" y="940"/>
                  </a:cubicBezTo>
                  <a:cubicBezTo>
                    <a:pt x="782" y="847"/>
                    <a:pt x="782" y="701"/>
                    <a:pt x="702" y="609"/>
                  </a:cubicBezTo>
                  <a:cubicBezTo>
                    <a:pt x="782" y="609"/>
                    <a:pt x="874" y="569"/>
                    <a:pt x="927" y="516"/>
                  </a:cubicBezTo>
                  <a:cubicBezTo>
                    <a:pt x="900" y="331"/>
                    <a:pt x="808" y="198"/>
                    <a:pt x="649" y="119"/>
                  </a:cubicBezTo>
                  <a:lnTo>
                    <a:pt x="570" y="159"/>
                  </a:lnTo>
                  <a:lnTo>
                    <a:pt x="556" y="172"/>
                  </a:lnTo>
                  <a:cubicBezTo>
                    <a:pt x="570" y="145"/>
                    <a:pt x="570" y="133"/>
                    <a:pt x="583" y="106"/>
                  </a:cubicBezTo>
                  <a:cubicBezTo>
                    <a:pt x="556" y="92"/>
                    <a:pt x="530" y="92"/>
                    <a:pt x="490" y="80"/>
                  </a:cubicBezTo>
                  <a:cubicBezTo>
                    <a:pt x="332" y="66"/>
                    <a:pt x="173" y="40"/>
                    <a:pt x="14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6"/>
            <p:cNvSpPr/>
            <p:nvPr/>
          </p:nvSpPr>
          <p:spPr>
            <a:xfrm>
              <a:off x="5826860" y="4502331"/>
              <a:ext cx="27459" cy="29892"/>
            </a:xfrm>
            <a:custGeom>
              <a:avLst/>
              <a:gdLst/>
              <a:ahLst/>
              <a:cxnLst/>
              <a:rect l="l" t="t" r="r" b="b"/>
              <a:pathLst>
                <a:path w="835" h="909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8" y="27"/>
                    <a:pt x="291" y="53"/>
                    <a:pt x="305" y="66"/>
                  </a:cubicBezTo>
                  <a:cubicBezTo>
                    <a:pt x="132" y="80"/>
                    <a:pt x="0" y="238"/>
                    <a:pt x="26" y="397"/>
                  </a:cubicBezTo>
                  <a:cubicBezTo>
                    <a:pt x="50" y="527"/>
                    <a:pt x="191" y="626"/>
                    <a:pt x="335" y="626"/>
                  </a:cubicBezTo>
                  <a:cubicBezTo>
                    <a:pt x="351" y="626"/>
                    <a:pt x="368" y="624"/>
                    <a:pt x="384" y="622"/>
                  </a:cubicBezTo>
                  <a:cubicBezTo>
                    <a:pt x="384" y="741"/>
                    <a:pt x="464" y="860"/>
                    <a:pt x="596" y="900"/>
                  </a:cubicBezTo>
                  <a:cubicBezTo>
                    <a:pt x="623" y="905"/>
                    <a:pt x="650" y="908"/>
                    <a:pt x="677" y="908"/>
                  </a:cubicBezTo>
                  <a:cubicBezTo>
                    <a:pt x="716" y="908"/>
                    <a:pt x="755" y="902"/>
                    <a:pt x="794" y="886"/>
                  </a:cubicBezTo>
                  <a:cubicBezTo>
                    <a:pt x="834" y="530"/>
                    <a:pt x="794" y="251"/>
                    <a:pt x="596" y="106"/>
                  </a:cubicBezTo>
                  <a:cubicBezTo>
                    <a:pt x="529" y="66"/>
                    <a:pt x="450" y="27"/>
                    <a:pt x="358" y="13"/>
                  </a:cubicBezTo>
                  <a:cubicBezTo>
                    <a:pt x="331" y="13"/>
                    <a:pt x="291" y="13"/>
                    <a:pt x="26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6"/>
            <p:cNvSpPr/>
            <p:nvPr/>
          </p:nvSpPr>
          <p:spPr>
            <a:xfrm>
              <a:off x="5451244" y="4394796"/>
              <a:ext cx="26999" cy="20060"/>
            </a:xfrm>
            <a:custGeom>
              <a:avLst/>
              <a:gdLst/>
              <a:ahLst/>
              <a:cxnLst/>
              <a:rect l="l" t="t" r="r" b="b"/>
              <a:pathLst>
                <a:path w="821" h="610" extrusionOk="0">
                  <a:moveTo>
                    <a:pt x="66" y="0"/>
                  </a:moveTo>
                  <a:cubicBezTo>
                    <a:pt x="13" y="120"/>
                    <a:pt x="0" y="252"/>
                    <a:pt x="53" y="371"/>
                  </a:cubicBezTo>
                  <a:cubicBezTo>
                    <a:pt x="145" y="544"/>
                    <a:pt x="371" y="609"/>
                    <a:pt x="569" y="609"/>
                  </a:cubicBezTo>
                  <a:cubicBezTo>
                    <a:pt x="662" y="597"/>
                    <a:pt x="741" y="583"/>
                    <a:pt x="821" y="556"/>
                  </a:cubicBezTo>
                  <a:cubicBezTo>
                    <a:pt x="569" y="345"/>
                    <a:pt x="331" y="186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6"/>
            <p:cNvSpPr/>
            <p:nvPr/>
          </p:nvSpPr>
          <p:spPr>
            <a:xfrm>
              <a:off x="5453381" y="4387397"/>
              <a:ext cx="34858" cy="25716"/>
            </a:xfrm>
            <a:custGeom>
              <a:avLst/>
              <a:gdLst/>
              <a:ahLst/>
              <a:cxnLst/>
              <a:rect l="l" t="t" r="r" b="b"/>
              <a:pathLst>
                <a:path w="1060" h="782" extrusionOk="0">
                  <a:moveTo>
                    <a:pt x="200" y="1"/>
                  </a:moveTo>
                  <a:cubicBezTo>
                    <a:pt x="186" y="14"/>
                    <a:pt x="160" y="27"/>
                    <a:pt x="147" y="40"/>
                  </a:cubicBezTo>
                  <a:cubicBezTo>
                    <a:pt x="80" y="93"/>
                    <a:pt x="41" y="160"/>
                    <a:pt x="1" y="225"/>
                  </a:cubicBezTo>
                  <a:cubicBezTo>
                    <a:pt x="266" y="411"/>
                    <a:pt x="504" y="570"/>
                    <a:pt x="756" y="781"/>
                  </a:cubicBezTo>
                  <a:cubicBezTo>
                    <a:pt x="862" y="742"/>
                    <a:pt x="968" y="689"/>
                    <a:pt x="1060" y="622"/>
                  </a:cubicBezTo>
                  <a:cubicBezTo>
                    <a:pt x="782" y="411"/>
                    <a:pt x="504" y="225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6"/>
            <p:cNvSpPr/>
            <p:nvPr/>
          </p:nvSpPr>
          <p:spPr>
            <a:xfrm>
              <a:off x="5540429" y="4365199"/>
              <a:ext cx="20060" cy="19632"/>
            </a:xfrm>
            <a:custGeom>
              <a:avLst/>
              <a:gdLst/>
              <a:ahLst/>
              <a:cxnLst/>
              <a:rect l="l" t="t" r="r" b="b"/>
              <a:pathLst>
                <a:path w="610" h="597" extrusionOk="0">
                  <a:moveTo>
                    <a:pt x="610" y="0"/>
                  </a:moveTo>
                  <a:lnTo>
                    <a:pt x="610" y="0"/>
                  </a:lnTo>
                  <a:cubicBezTo>
                    <a:pt x="359" y="94"/>
                    <a:pt x="133" y="292"/>
                    <a:pt x="1" y="597"/>
                  </a:cubicBezTo>
                  <a:cubicBezTo>
                    <a:pt x="80" y="570"/>
                    <a:pt x="160" y="530"/>
                    <a:pt x="239" y="491"/>
                  </a:cubicBezTo>
                  <a:cubicBezTo>
                    <a:pt x="372" y="411"/>
                    <a:pt x="491" y="318"/>
                    <a:pt x="557" y="186"/>
                  </a:cubicBezTo>
                  <a:cubicBezTo>
                    <a:pt x="583" y="120"/>
                    <a:pt x="597" y="53"/>
                    <a:pt x="6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6"/>
            <p:cNvSpPr/>
            <p:nvPr/>
          </p:nvSpPr>
          <p:spPr>
            <a:xfrm>
              <a:off x="5448185" y="4323369"/>
              <a:ext cx="112302" cy="103259"/>
            </a:xfrm>
            <a:custGeom>
              <a:avLst/>
              <a:gdLst/>
              <a:ahLst/>
              <a:cxnLst/>
              <a:rect l="l" t="t" r="r" b="b"/>
              <a:pathLst>
                <a:path w="3415" h="3140" extrusionOk="0">
                  <a:moveTo>
                    <a:pt x="1579" y="1550"/>
                  </a:moveTo>
                  <a:cubicBezTo>
                    <a:pt x="1598" y="1550"/>
                    <a:pt x="1615" y="1555"/>
                    <a:pt x="1629" y="1564"/>
                  </a:cubicBezTo>
                  <a:cubicBezTo>
                    <a:pt x="1681" y="1604"/>
                    <a:pt x="1694" y="1683"/>
                    <a:pt x="1668" y="1722"/>
                  </a:cubicBezTo>
                  <a:cubicBezTo>
                    <a:pt x="1641" y="1758"/>
                    <a:pt x="1603" y="1776"/>
                    <a:pt x="1564" y="1776"/>
                  </a:cubicBezTo>
                  <a:cubicBezTo>
                    <a:pt x="1545" y="1776"/>
                    <a:pt x="1526" y="1771"/>
                    <a:pt x="1509" y="1763"/>
                  </a:cubicBezTo>
                  <a:cubicBezTo>
                    <a:pt x="1456" y="1722"/>
                    <a:pt x="1443" y="1657"/>
                    <a:pt x="1482" y="1604"/>
                  </a:cubicBezTo>
                  <a:cubicBezTo>
                    <a:pt x="1500" y="1568"/>
                    <a:pt x="1542" y="1550"/>
                    <a:pt x="1579" y="1550"/>
                  </a:cubicBezTo>
                  <a:close/>
                  <a:moveTo>
                    <a:pt x="1455" y="1"/>
                  </a:moveTo>
                  <a:cubicBezTo>
                    <a:pt x="1447" y="1"/>
                    <a:pt x="1438" y="1"/>
                    <a:pt x="1429" y="2"/>
                  </a:cubicBezTo>
                  <a:cubicBezTo>
                    <a:pt x="1271" y="2"/>
                    <a:pt x="1126" y="108"/>
                    <a:pt x="1046" y="240"/>
                  </a:cubicBezTo>
                  <a:cubicBezTo>
                    <a:pt x="834" y="571"/>
                    <a:pt x="1179" y="1299"/>
                    <a:pt x="1179" y="1299"/>
                  </a:cubicBezTo>
                  <a:cubicBezTo>
                    <a:pt x="961" y="1196"/>
                    <a:pt x="736" y="1141"/>
                    <a:pt x="503" y="1141"/>
                  </a:cubicBezTo>
                  <a:cubicBezTo>
                    <a:pt x="438" y="1141"/>
                    <a:pt x="372" y="1145"/>
                    <a:pt x="305" y="1154"/>
                  </a:cubicBezTo>
                  <a:cubicBezTo>
                    <a:pt x="199" y="1167"/>
                    <a:pt x="67" y="1207"/>
                    <a:pt x="40" y="1313"/>
                  </a:cubicBezTo>
                  <a:cubicBezTo>
                    <a:pt x="0" y="1431"/>
                    <a:pt x="120" y="1537"/>
                    <a:pt x="226" y="1604"/>
                  </a:cubicBezTo>
                  <a:cubicBezTo>
                    <a:pt x="400" y="1697"/>
                    <a:pt x="595" y="1738"/>
                    <a:pt x="784" y="1738"/>
                  </a:cubicBezTo>
                  <a:cubicBezTo>
                    <a:pt x="810" y="1738"/>
                    <a:pt x="835" y="1738"/>
                    <a:pt x="861" y="1736"/>
                  </a:cubicBezTo>
                  <a:lnTo>
                    <a:pt x="861" y="1736"/>
                  </a:lnTo>
                  <a:cubicBezTo>
                    <a:pt x="688" y="1789"/>
                    <a:pt x="503" y="1842"/>
                    <a:pt x="358" y="1948"/>
                  </a:cubicBezTo>
                  <a:cubicBezTo>
                    <a:pt x="662" y="2172"/>
                    <a:pt x="940" y="2358"/>
                    <a:pt x="1218" y="2569"/>
                  </a:cubicBezTo>
                  <a:cubicBezTo>
                    <a:pt x="1390" y="2437"/>
                    <a:pt x="1523" y="2252"/>
                    <a:pt x="1588" y="2054"/>
                  </a:cubicBezTo>
                  <a:lnTo>
                    <a:pt x="1588" y="2054"/>
                  </a:lnTo>
                  <a:cubicBezTo>
                    <a:pt x="1576" y="2331"/>
                    <a:pt x="1668" y="2610"/>
                    <a:pt x="1814" y="2848"/>
                  </a:cubicBezTo>
                  <a:cubicBezTo>
                    <a:pt x="1879" y="2954"/>
                    <a:pt x="1973" y="3060"/>
                    <a:pt x="2105" y="3113"/>
                  </a:cubicBezTo>
                  <a:cubicBezTo>
                    <a:pt x="2146" y="3131"/>
                    <a:pt x="2191" y="3140"/>
                    <a:pt x="2237" y="3140"/>
                  </a:cubicBezTo>
                  <a:cubicBezTo>
                    <a:pt x="2325" y="3140"/>
                    <a:pt x="2414" y="3107"/>
                    <a:pt x="2476" y="3046"/>
                  </a:cubicBezTo>
                  <a:cubicBezTo>
                    <a:pt x="2568" y="2914"/>
                    <a:pt x="2529" y="2716"/>
                    <a:pt x="2462" y="2569"/>
                  </a:cubicBezTo>
                  <a:cubicBezTo>
                    <a:pt x="2329" y="2319"/>
                    <a:pt x="2144" y="2093"/>
                    <a:pt x="1920" y="1921"/>
                  </a:cubicBezTo>
                  <a:lnTo>
                    <a:pt x="1920" y="1921"/>
                  </a:lnTo>
                  <a:cubicBezTo>
                    <a:pt x="2035" y="1953"/>
                    <a:pt x="2154" y="1968"/>
                    <a:pt x="2273" y="1968"/>
                  </a:cubicBezTo>
                  <a:cubicBezTo>
                    <a:pt x="2455" y="1968"/>
                    <a:pt x="2638" y="1933"/>
                    <a:pt x="2806" y="1869"/>
                  </a:cubicBezTo>
                  <a:cubicBezTo>
                    <a:pt x="2938" y="1564"/>
                    <a:pt x="3164" y="1366"/>
                    <a:pt x="3415" y="1272"/>
                  </a:cubicBezTo>
                  <a:cubicBezTo>
                    <a:pt x="3415" y="1180"/>
                    <a:pt x="3388" y="1101"/>
                    <a:pt x="3349" y="1034"/>
                  </a:cubicBezTo>
                  <a:cubicBezTo>
                    <a:pt x="3256" y="921"/>
                    <a:pt x="3106" y="880"/>
                    <a:pt x="2951" y="880"/>
                  </a:cubicBezTo>
                  <a:cubicBezTo>
                    <a:pt x="2908" y="880"/>
                    <a:pt x="2863" y="883"/>
                    <a:pt x="2820" y="889"/>
                  </a:cubicBezTo>
                  <a:cubicBezTo>
                    <a:pt x="2634" y="902"/>
                    <a:pt x="2449" y="969"/>
                    <a:pt x="2277" y="1048"/>
                  </a:cubicBezTo>
                  <a:cubicBezTo>
                    <a:pt x="2171" y="1101"/>
                    <a:pt x="1879" y="1219"/>
                    <a:pt x="1879" y="1219"/>
                  </a:cubicBezTo>
                  <a:cubicBezTo>
                    <a:pt x="1879" y="1219"/>
                    <a:pt x="1906" y="928"/>
                    <a:pt x="1932" y="810"/>
                  </a:cubicBezTo>
                  <a:cubicBezTo>
                    <a:pt x="1973" y="651"/>
                    <a:pt x="1973" y="478"/>
                    <a:pt x="1906" y="319"/>
                  </a:cubicBezTo>
                  <a:cubicBezTo>
                    <a:pt x="1830" y="142"/>
                    <a:pt x="1656" y="1"/>
                    <a:pt x="1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6"/>
            <p:cNvSpPr/>
            <p:nvPr/>
          </p:nvSpPr>
          <p:spPr>
            <a:xfrm>
              <a:off x="5495639" y="4374341"/>
              <a:ext cx="8287" cy="7432"/>
            </a:xfrm>
            <a:custGeom>
              <a:avLst/>
              <a:gdLst/>
              <a:ahLst/>
              <a:cxnLst/>
              <a:rect l="l" t="t" r="r" b="b"/>
              <a:pathLst>
                <a:path w="252" h="226" extrusionOk="0">
                  <a:moveTo>
                    <a:pt x="136" y="0"/>
                  </a:moveTo>
                  <a:cubicBezTo>
                    <a:pt x="99" y="0"/>
                    <a:pt x="57" y="18"/>
                    <a:pt x="39" y="54"/>
                  </a:cubicBezTo>
                  <a:cubicBezTo>
                    <a:pt x="0" y="107"/>
                    <a:pt x="13" y="172"/>
                    <a:pt x="66" y="213"/>
                  </a:cubicBezTo>
                  <a:cubicBezTo>
                    <a:pt x="83" y="221"/>
                    <a:pt x="102" y="226"/>
                    <a:pt x="121" y="226"/>
                  </a:cubicBezTo>
                  <a:cubicBezTo>
                    <a:pt x="160" y="226"/>
                    <a:pt x="198" y="208"/>
                    <a:pt x="225" y="172"/>
                  </a:cubicBezTo>
                  <a:cubicBezTo>
                    <a:pt x="251" y="133"/>
                    <a:pt x="238" y="54"/>
                    <a:pt x="186" y="14"/>
                  </a:cubicBezTo>
                  <a:cubicBezTo>
                    <a:pt x="172" y="5"/>
                    <a:pt x="155" y="0"/>
                    <a:pt x="136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6"/>
            <p:cNvSpPr/>
            <p:nvPr/>
          </p:nvSpPr>
          <p:spPr>
            <a:xfrm>
              <a:off x="5447298" y="4131483"/>
              <a:ext cx="7465" cy="9602"/>
            </a:xfrm>
            <a:custGeom>
              <a:avLst/>
              <a:gdLst/>
              <a:ahLst/>
              <a:cxnLst/>
              <a:rect l="l" t="t" r="r" b="b"/>
              <a:pathLst>
                <a:path w="227" h="292" extrusionOk="0">
                  <a:moveTo>
                    <a:pt x="186" y="0"/>
                  </a:moveTo>
                  <a:cubicBezTo>
                    <a:pt x="120" y="93"/>
                    <a:pt x="53" y="186"/>
                    <a:pt x="1" y="292"/>
                  </a:cubicBezTo>
                  <a:cubicBezTo>
                    <a:pt x="80" y="278"/>
                    <a:pt x="159" y="251"/>
                    <a:pt x="200" y="186"/>
                  </a:cubicBezTo>
                  <a:cubicBezTo>
                    <a:pt x="226" y="119"/>
                    <a:pt x="212" y="53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6"/>
            <p:cNvSpPr/>
            <p:nvPr/>
          </p:nvSpPr>
          <p:spPr>
            <a:xfrm>
              <a:off x="5421187" y="4291372"/>
              <a:ext cx="62284" cy="62712"/>
            </a:xfrm>
            <a:custGeom>
              <a:avLst/>
              <a:gdLst/>
              <a:ahLst/>
              <a:cxnLst/>
              <a:rect l="l" t="t" r="r" b="b"/>
              <a:pathLst>
                <a:path w="1894" h="1907" extrusionOk="0">
                  <a:moveTo>
                    <a:pt x="805" y="917"/>
                  </a:moveTo>
                  <a:cubicBezTo>
                    <a:pt x="840" y="917"/>
                    <a:pt x="868" y="932"/>
                    <a:pt x="888" y="962"/>
                  </a:cubicBezTo>
                  <a:cubicBezTo>
                    <a:pt x="904" y="956"/>
                    <a:pt x="923" y="953"/>
                    <a:pt x="941" y="953"/>
                  </a:cubicBezTo>
                  <a:cubicBezTo>
                    <a:pt x="967" y="953"/>
                    <a:pt x="991" y="959"/>
                    <a:pt x="1006" y="975"/>
                  </a:cubicBezTo>
                  <a:cubicBezTo>
                    <a:pt x="1047" y="1001"/>
                    <a:pt x="1059" y="1054"/>
                    <a:pt x="1047" y="1094"/>
                  </a:cubicBezTo>
                  <a:cubicBezTo>
                    <a:pt x="1073" y="1107"/>
                    <a:pt x="1086" y="1160"/>
                    <a:pt x="1086" y="1187"/>
                  </a:cubicBezTo>
                  <a:cubicBezTo>
                    <a:pt x="1073" y="1227"/>
                    <a:pt x="1033" y="1253"/>
                    <a:pt x="994" y="1253"/>
                  </a:cubicBezTo>
                  <a:cubicBezTo>
                    <a:pt x="1006" y="1292"/>
                    <a:pt x="994" y="1333"/>
                    <a:pt x="967" y="1345"/>
                  </a:cubicBezTo>
                  <a:cubicBezTo>
                    <a:pt x="956" y="1349"/>
                    <a:pt x="946" y="1351"/>
                    <a:pt x="935" y="1351"/>
                  </a:cubicBezTo>
                  <a:cubicBezTo>
                    <a:pt x="908" y="1351"/>
                    <a:pt x="884" y="1338"/>
                    <a:pt x="874" y="1319"/>
                  </a:cubicBezTo>
                  <a:cubicBezTo>
                    <a:pt x="847" y="1345"/>
                    <a:pt x="808" y="1359"/>
                    <a:pt x="782" y="1359"/>
                  </a:cubicBezTo>
                  <a:cubicBezTo>
                    <a:pt x="742" y="1345"/>
                    <a:pt x="702" y="1306"/>
                    <a:pt x="702" y="1280"/>
                  </a:cubicBezTo>
                  <a:cubicBezTo>
                    <a:pt x="662" y="1266"/>
                    <a:pt x="649" y="1227"/>
                    <a:pt x="649" y="1200"/>
                  </a:cubicBezTo>
                  <a:cubicBezTo>
                    <a:pt x="649" y="1160"/>
                    <a:pt x="662" y="1121"/>
                    <a:pt x="676" y="1094"/>
                  </a:cubicBezTo>
                  <a:lnTo>
                    <a:pt x="649" y="1094"/>
                  </a:lnTo>
                  <a:cubicBezTo>
                    <a:pt x="636" y="1081"/>
                    <a:pt x="636" y="1068"/>
                    <a:pt x="649" y="1041"/>
                  </a:cubicBezTo>
                  <a:cubicBezTo>
                    <a:pt x="659" y="1032"/>
                    <a:pt x="668" y="1022"/>
                    <a:pt x="682" y="1022"/>
                  </a:cubicBezTo>
                  <a:cubicBezTo>
                    <a:pt x="688" y="1022"/>
                    <a:pt x="695" y="1024"/>
                    <a:pt x="702" y="1028"/>
                  </a:cubicBezTo>
                  <a:cubicBezTo>
                    <a:pt x="702" y="975"/>
                    <a:pt x="729" y="936"/>
                    <a:pt x="768" y="922"/>
                  </a:cubicBezTo>
                  <a:cubicBezTo>
                    <a:pt x="781" y="919"/>
                    <a:pt x="794" y="917"/>
                    <a:pt x="805" y="917"/>
                  </a:cubicBezTo>
                  <a:close/>
                  <a:moveTo>
                    <a:pt x="615" y="0"/>
                  </a:moveTo>
                  <a:cubicBezTo>
                    <a:pt x="382" y="0"/>
                    <a:pt x="169" y="182"/>
                    <a:pt x="133" y="406"/>
                  </a:cubicBezTo>
                  <a:cubicBezTo>
                    <a:pt x="106" y="631"/>
                    <a:pt x="305" y="842"/>
                    <a:pt x="477" y="936"/>
                  </a:cubicBezTo>
                  <a:cubicBezTo>
                    <a:pt x="428" y="919"/>
                    <a:pt x="377" y="912"/>
                    <a:pt x="326" y="912"/>
                  </a:cubicBezTo>
                  <a:cubicBezTo>
                    <a:pt x="209" y="912"/>
                    <a:pt x="92" y="950"/>
                    <a:pt x="0" y="1015"/>
                  </a:cubicBezTo>
                  <a:cubicBezTo>
                    <a:pt x="27" y="1345"/>
                    <a:pt x="80" y="1637"/>
                    <a:pt x="212" y="1901"/>
                  </a:cubicBezTo>
                  <a:cubicBezTo>
                    <a:pt x="235" y="1905"/>
                    <a:pt x="259" y="1907"/>
                    <a:pt x="282" y="1907"/>
                  </a:cubicBezTo>
                  <a:cubicBezTo>
                    <a:pt x="513" y="1907"/>
                    <a:pt x="746" y="1732"/>
                    <a:pt x="795" y="1491"/>
                  </a:cubicBezTo>
                  <a:lnTo>
                    <a:pt x="795" y="1491"/>
                  </a:lnTo>
                  <a:cubicBezTo>
                    <a:pt x="768" y="1677"/>
                    <a:pt x="900" y="1862"/>
                    <a:pt x="1086" y="1889"/>
                  </a:cubicBezTo>
                  <a:cubicBezTo>
                    <a:pt x="1108" y="1894"/>
                    <a:pt x="1131" y="1896"/>
                    <a:pt x="1154" y="1896"/>
                  </a:cubicBezTo>
                  <a:cubicBezTo>
                    <a:pt x="1307" y="1896"/>
                    <a:pt x="1463" y="1787"/>
                    <a:pt x="1509" y="1637"/>
                  </a:cubicBezTo>
                  <a:cubicBezTo>
                    <a:pt x="1562" y="1466"/>
                    <a:pt x="1458" y="1256"/>
                    <a:pt x="1288" y="1188"/>
                  </a:cubicBezTo>
                  <a:lnTo>
                    <a:pt x="1288" y="1188"/>
                  </a:lnTo>
                  <a:cubicBezTo>
                    <a:pt x="1329" y="1204"/>
                    <a:pt x="1373" y="1211"/>
                    <a:pt x="1417" y="1211"/>
                  </a:cubicBezTo>
                  <a:cubicBezTo>
                    <a:pt x="1583" y="1211"/>
                    <a:pt x="1752" y="1105"/>
                    <a:pt x="1814" y="948"/>
                  </a:cubicBezTo>
                  <a:cubicBezTo>
                    <a:pt x="1894" y="750"/>
                    <a:pt x="1788" y="498"/>
                    <a:pt x="1589" y="406"/>
                  </a:cubicBezTo>
                  <a:cubicBezTo>
                    <a:pt x="1540" y="381"/>
                    <a:pt x="1485" y="370"/>
                    <a:pt x="1429" y="370"/>
                  </a:cubicBezTo>
                  <a:cubicBezTo>
                    <a:pt x="1275" y="370"/>
                    <a:pt x="1114" y="459"/>
                    <a:pt x="1047" y="604"/>
                  </a:cubicBezTo>
                  <a:cubicBezTo>
                    <a:pt x="1126" y="353"/>
                    <a:pt x="953" y="62"/>
                    <a:pt x="702" y="9"/>
                  </a:cubicBezTo>
                  <a:cubicBezTo>
                    <a:pt x="673" y="3"/>
                    <a:pt x="644" y="0"/>
                    <a:pt x="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6"/>
            <p:cNvSpPr/>
            <p:nvPr/>
          </p:nvSpPr>
          <p:spPr>
            <a:xfrm>
              <a:off x="5442069" y="4321527"/>
              <a:ext cx="14831" cy="14568"/>
            </a:xfrm>
            <a:custGeom>
              <a:avLst/>
              <a:gdLst/>
              <a:ahLst/>
              <a:cxnLst/>
              <a:rect l="l" t="t" r="r" b="b"/>
              <a:pathLst>
                <a:path w="451" h="443" extrusionOk="0">
                  <a:moveTo>
                    <a:pt x="170" y="0"/>
                  </a:moveTo>
                  <a:cubicBezTo>
                    <a:pt x="159" y="0"/>
                    <a:pt x="146" y="2"/>
                    <a:pt x="133" y="5"/>
                  </a:cubicBezTo>
                  <a:cubicBezTo>
                    <a:pt x="94" y="19"/>
                    <a:pt x="67" y="58"/>
                    <a:pt x="67" y="111"/>
                  </a:cubicBezTo>
                  <a:cubicBezTo>
                    <a:pt x="60" y="107"/>
                    <a:pt x="53" y="105"/>
                    <a:pt x="47" y="105"/>
                  </a:cubicBezTo>
                  <a:cubicBezTo>
                    <a:pt x="33" y="105"/>
                    <a:pt x="24" y="115"/>
                    <a:pt x="14" y="124"/>
                  </a:cubicBezTo>
                  <a:cubicBezTo>
                    <a:pt x="1" y="151"/>
                    <a:pt x="1" y="164"/>
                    <a:pt x="14" y="177"/>
                  </a:cubicBezTo>
                  <a:lnTo>
                    <a:pt x="41" y="177"/>
                  </a:lnTo>
                  <a:cubicBezTo>
                    <a:pt x="27" y="204"/>
                    <a:pt x="14" y="243"/>
                    <a:pt x="14" y="283"/>
                  </a:cubicBezTo>
                  <a:cubicBezTo>
                    <a:pt x="14" y="310"/>
                    <a:pt x="27" y="349"/>
                    <a:pt x="67" y="363"/>
                  </a:cubicBezTo>
                  <a:cubicBezTo>
                    <a:pt x="67" y="389"/>
                    <a:pt x="107" y="428"/>
                    <a:pt x="147" y="442"/>
                  </a:cubicBezTo>
                  <a:cubicBezTo>
                    <a:pt x="173" y="442"/>
                    <a:pt x="212" y="428"/>
                    <a:pt x="239" y="402"/>
                  </a:cubicBezTo>
                  <a:cubicBezTo>
                    <a:pt x="249" y="421"/>
                    <a:pt x="273" y="434"/>
                    <a:pt x="300" y="434"/>
                  </a:cubicBezTo>
                  <a:cubicBezTo>
                    <a:pt x="311" y="434"/>
                    <a:pt x="321" y="432"/>
                    <a:pt x="332" y="428"/>
                  </a:cubicBezTo>
                  <a:cubicBezTo>
                    <a:pt x="359" y="416"/>
                    <a:pt x="371" y="375"/>
                    <a:pt x="359" y="336"/>
                  </a:cubicBezTo>
                  <a:cubicBezTo>
                    <a:pt x="398" y="336"/>
                    <a:pt x="438" y="310"/>
                    <a:pt x="451" y="270"/>
                  </a:cubicBezTo>
                  <a:cubicBezTo>
                    <a:pt x="451" y="243"/>
                    <a:pt x="438" y="190"/>
                    <a:pt x="412" y="177"/>
                  </a:cubicBezTo>
                  <a:cubicBezTo>
                    <a:pt x="424" y="137"/>
                    <a:pt x="412" y="84"/>
                    <a:pt x="371" y="58"/>
                  </a:cubicBezTo>
                  <a:cubicBezTo>
                    <a:pt x="356" y="42"/>
                    <a:pt x="332" y="36"/>
                    <a:pt x="306" y="36"/>
                  </a:cubicBezTo>
                  <a:cubicBezTo>
                    <a:pt x="288" y="36"/>
                    <a:pt x="269" y="39"/>
                    <a:pt x="253" y="45"/>
                  </a:cubicBezTo>
                  <a:cubicBezTo>
                    <a:pt x="233" y="15"/>
                    <a:pt x="205" y="0"/>
                    <a:pt x="170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6"/>
            <p:cNvSpPr/>
            <p:nvPr/>
          </p:nvSpPr>
          <p:spPr>
            <a:xfrm>
              <a:off x="5462556" y="4080774"/>
              <a:ext cx="62251" cy="59851"/>
            </a:xfrm>
            <a:custGeom>
              <a:avLst/>
              <a:gdLst/>
              <a:ahLst/>
              <a:cxnLst/>
              <a:rect l="l" t="t" r="r" b="b"/>
              <a:pathLst>
                <a:path w="1893" h="1820" extrusionOk="0">
                  <a:moveTo>
                    <a:pt x="1065" y="700"/>
                  </a:moveTo>
                  <a:cubicBezTo>
                    <a:pt x="1081" y="700"/>
                    <a:pt x="1098" y="703"/>
                    <a:pt x="1112" y="708"/>
                  </a:cubicBezTo>
                  <a:cubicBezTo>
                    <a:pt x="1151" y="722"/>
                    <a:pt x="1178" y="761"/>
                    <a:pt x="1178" y="814"/>
                  </a:cubicBezTo>
                  <a:cubicBezTo>
                    <a:pt x="1204" y="828"/>
                    <a:pt x="1231" y="854"/>
                    <a:pt x="1231" y="893"/>
                  </a:cubicBezTo>
                  <a:cubicBezTo>
                    <a:pt x="1231" y="934"/>
                    <a:pt x="1204" y="973"/>
                    <a:pt x="1178" y="986"/>
                  </a:cubicBezTo>
                  <a:cubicBezTo>
                    <a:pt x="1192" y="1013"/>
                    <a:pt x="1192" y="1052"/>
                    <a:pt x="1165" y="1079"/>
                  </a:cubicBezTo>
                  <a:cubicBezTo>
                    <a:pt x="1152" y="1085"/>
                    <a:pt x="1135" y="1089"/>
                    <a:pt x="1118" y="1089"/>
                  </a:cubicBezTo>
                  <a:cubicBezTo>
                    <a:pt x="1102" y="1089"/>
                    <a:pt x="1085" y="1085"/>
                    <a:pt x="1072" y="1079"/>
                  </a:cubicBezTo>
                  <a:cubicBezTo>
                    <a:pt x="1059" y="1105"/>
                    <a:pt x="1019" y="1132"/>
                    <a:pt x="980" y="1132"/>
                  </a:cubicBezTo>
                  <a:cubicBezTo>
                    <a:pt x="953" y="1132"/>
                    <a:pt x="913" y="1119"/>
                    <a:pt x="900" y="1079"/>
                  </a:cubicBezTo>
                  <a:cubicBezTo>
                    <a:pt x="860" y="1079"/>
                    <a:pt x="834" y="1052"/>
                    <a:pt x="821" y="1026"/>
                  </a:cubicBezTo>
                  <a:cubicBezTo>
                    <a:pt x="807" y="986"/>
                    <a:pt x="807" y="946"/>
                    <a:pt x="821" y="907"/>
                  </a:cubicBezTo>
                  <a:lnTo>
                    <a:pt x="821" y="907"/>
                  </a:lnTo>
                  <a:lnTo>
                    <a:pt x="794" y="920"/>
                  </a:lnTo>
                  <a:cubicBezTo>
                    <a:pt x="781" y="907"/>
                    <a:pt x="781" y="893"/>
                    <a:pt x="781" y="867"/>
                  </a:cubicBezTo>
                  <a:cubicBezTo>
                    <a:pt x="781" y="854"/>
                    <a:pt x="807" y="840"/>
                    <a:pt x="821" y="840"/>
                  </a:cubicBezTo>
                  <a:cubicBezTo>
                    <a:pt x="807" y="801"/>
                    <a:pt x="834" y="748"/>
                    <a:pt x="860" y="722"/>
                  </a:cubicBezTo>
                  <a:cubicBezTo>
                    <a:pt x="878" y="710"/>
                    <a:pt x="899" y="703"/>
                    <a:pt x="920" y="703"/>
                  </a:cubicBezTo>
                  <a:cubicBezTo>
                    <a:pt x="945" y="703"/>
                    <a:pt x="971" y="713"/>
                    <a:pt x="992" y="734"/>
                  </a:cubicBezTo>
                  <a:cubicBezTo>
                    <a:pt x="1009" y="710"/>
                    <a:pt x="1037" y="700"/>
                    <a:pt x="1065" y="700"/>
                  </a:cubicBezTo>
                  <a:close/>
                  <a:moveTo>
                    <a:pt x="1455" y="1"/>
                  </a:moveTo>
                  <a:cubicBezTo>
                    <a:pt x="1265" y="1"/>
                    <a:pt x="1081" y="148"/>
                    <a:pt x="1045" y="337"/>
                  </a:cubicBezTo>
                  <a:cubicBezTo>
                    <a:pt x="1045" y="232"/>
                    <a:pt x="1006" y="139"/>
                    <a:pt x="953" y="60"/>
                  </a:cubicBezTo>
                  <a:cubicBezTo>
                    <a:pt x="742" y="272"/>
                    <a:pt x="542" y="484"/>
                    <a:pt x="344" y="722"/>
                  </a:cubicBezTo>
                  <a:cubicBezTo>
                    <a:pt x="424" y="761"/>
                    <a:pt x="503" y="801"/>
                    <a:pt x="583" y="814"/>
                  </a:cubicBezTo>
                  <a:cubicBezTo>
                    <a:pt x="575" y="814"/>
                    <a:pt x="567" y="813"/>
                    <a:pt x="560" y="813"/>
                  </a:cubicBezTo>
                  <a:cubicBezTo>
                    <a:pt x="316" y="813"/>
                    <a:pt x="79" y="1007"/>
                    <a:pt x="40" y="1251"/>
                  </a:cubicBezTo>
                  <a:cubicBezTo>
                    <a:pt x="0" y="1529"/>
                    <a:pt x="251" y="1820"/>
                    <a:pt x="530" y="1820"/>
                  </a:cubicBezTo>
                  <a:cubicBezTo>
                    <a:pt x="821" y="1820"/>
                    <a:pt x="1072" y="1542"/>
                    <a:pt x="1045" y="1264"/>
                  </a:cubicBezTo>
                  <a:lnTo>
                    <a:pt x="1045" y="1264"/>
                  </a:lnTo>
                  <a:cubicBezTo>
                    <a:pt x="1071" y="1441"/>
                    <a:pt x="1229" y="1570"/>
                    <a:pt x="1405" y="1570"/>
                  </a:cubicBezTo>
                  <a:cubicBezTo>
                    <a:pt x="1413" y="1570"/>
                    <a:pt x="1422" y="1569"/>
                    <a:pt x="1430" y="1569"/>
                  </a:cubicBezTo>
                  <a:cubicBezTo>
                    <a:pt x="1615" y="1555"/>
                    <a:pt x="1760" y="1396"/>
                    <a:pt x="1774" y="1211"/>
                  </a:cubicBezTo>
                  <a:cubicBezTo>
                    <a:pt x="1774" y="1026"/>
                    <a:pt x="1615" y="854"/>
                    <a:pt x="1430" y="840"/>
                  </a:cubicBezTo>
                  <a:lnTo>
                    <a:pt x="1430" y="840"/>
                  </a:lnTo>
                  <a:cubicBezTo>
                    <a:pt x="1438" y="841"/>
                    <a:pt x="1446" y="841"/>
                    <a:pt x="1454" y="841"/>
                  </a:cubicBezTo>
                  <a:cubicBezTo>
                    <a:pt x="1657" y="841"/>
                    <a:pt x="1854" y="674"/>
                    <a:pt x="1880" y="470"/>
                  </a:cubicBezTo>
                  <a:cubicBezTo>
                    <a:pt x="1892" y="245"/>
                    <a:pt x="1734" y="34"/>
                    <a:pt x="1522" y="7"/>
                  </a:cubicBezTo>
                  <a:cubicBezTo>
                    <a:pt x="1500" y="3"/>
                    <a:pt x="1477" y="1"/>
                    <a:pt x="1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6"/>
            <p:cNvSpPr/>
            <p:nvPr/>
          </p:nvSpPr>
          <p:spPr>
            <a:xfrm>
              <a:off x="5488207" y="4103794"/>
              <a:ext cx="14831" cy="14206"/>
            </a:xfrm>
            <a:custGeom>
              <a:avLst/>
              <a:gdLst/>
              <a:ahLst/>
              <a:cxnLst/>
              <a:rect l="l" t="t" r="r" b="b"/>
              <a:pathLst>
                <a:path w="451" h="432" extrusionOk="0">
                  <a:moveTo>
                    <a:pt x="285" y="0"/>
                  </a:moveTo>
                  <a:cubicBezTo>
                    <a:pt x="257" y="0"/>
                    <a:pt x="229" y="10"/>
                    <a:pt x="212" y="34"/>
                  </a:cubicBezTo>
                  <a:cubicBezTo>
                    <a:pt x="191" y="13"/>
                    <a:pt x="165" y="3"/>
                    <a:pt x="140" y="3"/>
                  </a:cubicBezTo>
                  <a:cubicBezTo>
                    <a:pt x="119" y="3"/>
                    <a:pt x="98" y="10"/>
                    <a:pt x="80" y="22"/>
                  </a:cubicBezTo>
                  <a:cubicBezTo>
                    <a:pt x="54" y="48"/>
                    <a:pt x="27" y="101"/>
                    <a:pt x="41" y="140"/>
                  </a:cubicBezTo>
                  <a:cubicBezTo>
                    <a:pt x="27" y="140"/>
                    <a:pt x="1" y="154"/>
                    <a:pt x="1" y="167"/>
                  </a:cubicBezTo>
                  <a:cubicBezTo>
                    <a:pt x="1" y="193"/>
                    <a:pt x="1" y="207"/>
                    <a:pt x="14" y="220"/>
                  </a:cubicBezTo>
                  <a:lnTo>
                    <a:pt x="41" y="207"/>
                  </a:lnTo>
                  <a:lnTo>
                    <a:pt x="41" y="207"/>
                  </a:lnTo>
                  <a:cubicBezTo>
                    <a:pt x="27" y="246"/>
                    <a:pt x="27" y="286"/>
                    <a:pt x="41" y="326"/>
                  </a:cubicBezTo>
                  <a:cubicBezTo>
                    <a:pt x="54" y="352"/>
                    <a:pt x="80" y="379"/>
                    <a:pt x="120" y="379"/>
                  </a:cubicBezTo>
                  <a:cubicBezTo>
                    <a:pt x="133" y="419"/>
                    <a:pt x="173" y="432"/>
                    <a:pt x="200" y="432"/>
                  </a:cubicBezTo>
                  <a:cubicBezTo>
                    <a:pt x="239" y="432"/>
                    <a:pt x="279" y="405"/>
                    <a:pt x="292" y="379"/>
                  </a:cubicBezTo>
                  <a:cubicBezTo>
                    <a:pt x="305" y="385"/>
                    <a:pt x="322" y="389"/>
                    <a:pt x="338" y="389"/>
                  </a:cubicBezTo>
                  <a:cubicBezTo>
                    <a:pt x="355" y="389"/>
                    <a:pt x="372" y="385"/>
                    <a:pt x="385" y="379"/>
                  </a:cubicBezTo>
                  <a:cubicBezTo>
                    <a:pt x="412" y="352"/>
                    <a:pt x="412" y="313"/>
                    <a:pt x="398" y="286"/>
                  </a:cubicBezTo>
                  <a:cubicBezTo>
                    <a:pt x="424" y="273"/>
                    <a:pt x="451" y="234"/>
                    <a:pt x="451" y="193"/>
                  </a:cubicBezTo>
                  <a:cubicBezTo>
                    <a:pt x="451" y="154"/>
                    <a:pt x="424" y="128"/>
                    <a:pt x="398" y="114"/>
                  </a:cubicBezTo>
                  <a:cubicBezTo>
                    <a:pt x="398" y="61"/>
                    <a:pt x="371" y="22"/>
                    <a:pt x="332" y="8"/>
                  </a:cubicBezTo>
                  <a:cubicBezTo>
                    <a:pt x="318" y="3"/>
                    <a:pt x="301" y="0"/>
                    <a:pt x="285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6"/>
            <p:cNvSpPr/>
            <p:nvPr/>
          </p:nvSpPr>
          <p:spPr>
            <a:xfrm>
              <a:off x="5456867" y="4257894"/>
              <a:ext cx="45743" cy="41271"/>
            </a:xfrm>
            <a:custGeom>
              <a:avLst/>
              <a:gdLst/>
              <a:ahLst/>
              <a:cxnLst/>
              <a:rect l="l" t="t" r="r" b="b"/>
              <a:pathLst>
                <a:path w="1391" h="1255" extrusionOk="0">
                  <a:moveTo>
                    <a:pt x="874" y="616"/>
                  </a:moveTo>
                  <a:cubicBezTo>
                    <a:pt x="888" y="616"/>
                    <a:pt x="901" y="630"/>
                    <a:pt x="927" y="643"/>
                  </a:cubicBezTo>
                  <a:cubicBezTo>
                    <a:pt x="901" y="630"/>
                    <a:pt x="888" y="630"/>
                    <a:pt x="874" y="616"/>
                  </a:cubicBezTo>
                  <a:close/>
                  <a:moveTo>
                    <a:pt x="703" y="378"/>
                  </a:moveTo>
                  <a:cubicBezTo>
                    <a:pt x="729" y="392"/>
                    <a:pt x="756" y="404"/>
                    <a:pt x="756" y="431"/>
                  </a:cubicBezTo>
                  <a:cubicBezTo>
                    <a:pt x="782" y="431"/>
                    <a:pt x="795" y="457"/>
                    <a:pt x="795" y="471"/>
                  </a:cubicBezTo>
                  <a:cubicBezTo>
                    <a:pt x="795" y="498"/>
                    <a:pt x="795" y="524"/>
                    <a:pt x="782" y="551"/>
                  </a:cubicBezTo>
                  <a:lnTo>
                    <a:pt x="795" y="537"/>
                  </a:lnTo>
                  <a:cubicBezTo>
                    <a:pt x="809" y="551"/>
                    <a:pt x="809" y="563"/>
                    <a:pt x="809" y="577"/>
                  </a:cubicBezTo>
                  <a:cubicBezTo>
                    <a:pt x="795" y="590"/>
                    <a:pt x="782" y="590"/>
                    <a:pt x="768" y="590"/>
                  </a:cubicBezTo>
                  <a:cubicBezTo>
                    <a:pt x="768" y="616"/>
                    <a:pt x="756" y="657"/>
                    <a:pt x="729" y="657"/>
                  </a:cubicBezTo>
                  <a:cubicBezTo>
                    <a:pt x="722" y="660"/>
                    <a:pt x="713" y="662"/>
                    <a:pt x="704" y="662"/>
                  </a:cubicBezTo>
                  <a:cubicBezTo>
                    <a:pt x="682" y="662"/>
                    <a:pt x="659" y="653"/>
                    <a:pt x="650" y="643"/>
                  </a:cubicBezTo>
                  <a:cubicBezTo>
                    <a:pt x="637" y="650"/>
                    <a:pt x="623" y="653"/>
                    <a:pt x="610" y="653"/>
                  </a:cubicBezTo>
                  <a:cubicBezTo>
                    <a:pt x="597" y="653"/>
                    <a:pt x="584" y="650"/>
                    <a:pt x="570" y="643"/>
                  </a:cubicBezTo>
                  <a:cubicBezTo>
                    <a:pt x="544" y="616"/>
                    <a:pt x="530" y="590"/>
                    <a:pt x="544" y="563"/>
                  </a:cubicBezTo>
                  <a:cubicBezTo>
                    <a:pt x="517" y="551"/>
                    <a:pt x="517" y="524"/>
                    <a:pt x="517" y="498"/>
                  </a:cubicBezTo>
                  <a:cubicBezTo>
                    <a:pt x="517" y="471"/>
                    <a:pt x="544" y="457"/>
                    <a:pt x="570" y="457"/>
                  </a:cubicBezTo>
                  <a:cubicBezTo>
                    <a:pt x="557" y="431"/>
                    <a:pt x="570" y="404"/>
                    <a:pt x="583" y="392"/>
                  </a:cubicBezTo>
                  <a:cubicBezTo>
                    <a:pt x="591" y="388"/>
                    <a:pt x="599" y="386"/>
                    <a:pt x="606" y="386"/>
                  </a:cubicBezTo>
                  <a:cubicBezTo>
                    <a:pt x="624" y="386"/>
                    <a:pt x="640" y="396"/>
                    <a:pt x="650" y="404"/>
                  </a:cubicBezTo>
                  <a:cubicBezTo>
                    <a:pt x="663" y="392"/>
                    <a:pt x="689" y="378"/>
                    <a:pt x="703" y="378"/>
                  </a:cubicBezTo>
                  <a:close/>
                  <a:moveTo>
                    <a:pt x="1024" y="1"/>
                  </a:moveTo>
                  <a:cubicBezTo>
                    <a:pt x="870" y="1"/>
                    <a:pt x="712" y="123"/>
                    <a:pt x="689" y="286"/>
                  </a:cubicBezTo>
                  <a:cubicBezTo>
                    <a:pt x="703" y="166"/>
                    <a:pt x="597" y="60"/>
                    <a:pt x="477" y="34"/>
                  </a:cubicBezTo>
                  <a:cubicBezTo>
                    <a:pt x="470" y="33"/>
                    <a:pt x="463" y="33"/>
                    <a:pt x="455" y="33"/>
                  </a:cubicBezTo>
                  <a:cubicBezTo>
                    <a:pt x="344" y="33"/>
                    <a:pt x="237" y="121"/>
                    <a:pt x="213" y="233"/>
                  </a:cubicBezTo>
                  <a:cubicBezTo>
                    <a:pt x="186" y="339"/>
                    <a:pt x="265" y="471"/>
                    <a:pt x="385" y="510"/>
                  </a:cubicBezTo>
                  <a:cubicBezTo>
                    <a:pt x="364" y="504"/>
                    <a:pt x="343" y="501"/>
                    <a:pt x="321" y="501"/>
                  </a:cubicBezTo>
                  <a:cubicBezTo>
                    <a:pt x="205" y="501"/>
                    <a:pt x="86" y="584"/>
                    <a:pt x="41" y="696"/>
                  </a:cubicBezTo>
                  <a:cubicBezTo>
                    <a:pt x="1" y="828"/>
                    <a:pt x="80" y="987"/>
                    <a:pt x="213" y="1040"/>
                  </a:cubicBezTo>
                  <a:cubicBezTo>
                    <a:pt x="238" y="1048"/>
                    <a:pt x="266" y="1051"/>
                    <a:pt x="294" y="1051"/>
                  </a:cubicBezTo>
                  <a:cubicBezTo>
                    <a:pt x="408" y="1051"/>
                    <a:pt x="528" y="987"/>
                    <a:pt x="570" y="881"/>
                  </a:cubicBezTo>
                  <a:lnTo>
                    <a:pt x="570" y="881"/>
                  </a:lnTo>
                  <a:cubicBezTo>
                    <a:pt x="530" y="1054"/>
                    <a:pt x="650" y="1239"/>
                    <a:pt x="821" y="1252"/>
                  </a:cubicBezTo>
                  <a:cubicBezTo>
                    <a:pt x="835" y="1254"/>
                    <a:pt x="849" y="1255"/>
                    <a:pt x="863" y="1255"/>
                  </a:cubicBezTo>
                  <a:cubicBezTo>
                    <a:pt x="1009" y="1255"/>
                    <a:pt x="1154" y="1131"/>
                    <a:pt x="1165" y="974"/>
                  </a:cubicBezTo>
                  <a:cubicBezTo>
                    <a:pt x="1179" y="828"/>
                    <a:pt x="1033" y="696"/>
                    <a:pt x="927" y="643"/>
                  </a:cubicBezTo>
                  <a:lnTo>
                    <a:pt x="927" y="643"/>
                  </a:lnTo>
                  <a:cubicBezTo>
                    <a:pt x="952" y="649"/>
                    <a:pt x="978" y="652"/>
                    <a:pt x="1003" y="652"/>
                  </a:cubicBezTo>
                  <a:cubicBezTo>
                    <a:pt x="1141" y="652"/>
                    <a:pt x="1280" y="565"/>
                    <a:pt x="1324" y="431"/>
                  </a:cubicBezTo>
                  <a:cubicBezTo>
                    <a:pt x="1391" y="259"/>
                    <a:pt x="1271" y="48"/>
                    <a:pt x="1086" y="7"/>
                  </a:cubicBezTo>
                  <a:cubicBezTo>
                    <a:pt x="1066" y="3"/>
                    <a:pt x="1045" y="1"/>
                    <a:pt x="1024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6"/>
            <p:cNvSpPr/>
            <p:nvPr/>
          </p:nvSpPr>
          <p:spPr>
            <a:xfrm>
              <a:off x="5485609" y="4278152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cubicBezTo>
                    <a:pt x="14" y="14"/>
                    <a:pt x="27" y="14"/>
                    <a:pt x="53" y="27"/>
                  </a:cubicBezTo>
                  <a:cubicBezTo>
                    <a:pt x="27" y="14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6"/>
            <p:cNvSpPr/>
            <p:nvPr/>
          </p:nvSpPr>
          <p:spPr>
            <a:xfrm>
              <a:off x="5473869" y="4270325"/>
              <a:ext cx="9602" cy="9339"/>
            </a:xfrm>
            <a:custGeom>
              <a:avLst/>
              <a:gdLst/>
              <a:ahLst/>
              <a:cxnLst/>
              <a:rect l="l" t="t" r="r" b="b"/>
              <a:pathLst>
                <a:path w="292" h="284" extrusionOk="0">
                  <a:moveTo>
                    <a:pt x="186" y="0"/>
                  </a:moveTo>
                  <a:cubicBezTo>
                    <a:pt x="172" y="0"/>
                    <a:pt x="146" y="14"/>
                    <a:pt x="133" y="26"/>
                  </a:cubicBezTo>
                  <a:cubicBezTo>
                    <a:pt x="123" y="18"/>
                    <a:pt x="107" y="8"/>
                    <a:pt x="89" y="8"/>
                  </a:cubicBezTo>
                  <a:cubicBezTo>
                    <a:pt x="82" y="8"/>
                    <a:pt x="74" y="10"/>
                    <a:pt x="66" y="14"/>
                  </a:cubicBezTo>
                  <a:cubicBezTo>
                    <a:pt x="53" y="26"/>
                    <a:pt x="40" y="53"/>
                    <a:pt x="53" y="79"/>
                  </a:cubicBezTo>
                  <a:cubicBezTo>
                    <a:pt x="27" y="79"/>
                    <a:pt x="0" y="93"/>
                    <a:pt x="0" y="120"/>
                  </a:cubicBezTo>
                  <a:cubicBezTo>
                    <a:pt x="0" y="146"/>
                    <a:pt x="0" y="173"/>
                    <a:pt x="27" y="185"/>
                  </a:cubicBezTo>
                  <a:cubicBezTo>
                    <a:pt x="13" y="212"/>
                    <a:pt x="27" y="238"/>
                    <a:pt x="53" y="265"/>
                  </a:cubicBezTo>
                  <a:cubicBezTo>
                    <a:pt x="67" y="272"/>
                    <a:pt x="80" y="275"/>
                    <a:pt x="93" y="275"/>
                  </a:cubicBezTo>
                  <a:cubicBezTo>
                    <a:pt x="106" y="275"/>
                    <a:pt x="120" y="272"/>
                    <a:pt x="133" y="265"/>
                  </a:cubicBezTo>
                  <a:cubicBezTo>
                    <a:pt x="142" y="275"/>
                    <a:pt x="165" y="284"/>
                    <a:pt x="187" y="284"/>
                  </a:cubicBezTo>
                  <a:cubicBezTo>
                    <a:pt x="196" y="284"/>
                    <a:pt x="205" y="282"/>
                    <a:pt x="212" y="279"/>
                  </a:cubicBezTo>
                  <a:cubicBezTo>
                    <a:pt x="239" y="279"/>
                    <a:pt x="251" y="238"/>
                    <a:pt x="251" y="212"/>
                  </a:cubicBezTo>
                  <a:cubicBezTo>
                    <a:pt x="265" y="212"/>
                    <a:pt x="278" y="212"/>
                    <a:pt x="292" y="199"/>
                  </a:cubicBezTo>
                  <a:cubicBezTo>
                    <a:pt x="292" y="185"/>
                    <a:pt x="292" y="173"/>
                    <a:pt x="278" y="159"/>
                  </a:cubicBezTo>
                  <a:lnTo>
                    <a:pt x="265" y="173"/>
                  </a:lnTo>
                  <a:cubicBezTo>
                    <a:pt x="278" y="146"/>
                    <a:pt x="278" y="120"/>
                    <a:pt x="278" y="93"/>
                  </a:cubicBezTo>
                  <a:cubicBezTo>
                    <a:pt x="278" y="79"/>
                    <a:pt x="265" y="53"/>
                    <a:pt x="239" y="53"/>
                  </a:cubicBezTo>
                  <a:cubicBezTo>
                    <a:pt x="239" y="26"/>
                    <a:pt x="212" y="14"/>
                    <a:pt x="186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6"/>
            <p:cNvSpPr/>
            <p:nvPr/>
          </p:nvSpPr>
          <p:spPr>
            <a:xfrm>
              <a:off x="5656678" y="3992609"/>
              <a:ext cx="11345" cy="9208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345" y="1"/>
                  </a:moveTo>
                  <a:lnTo>
                    <a:pt x="345" y="1"/>
                  </a:lnTo>
                  <a:cubicBezTo>
                    <a:pt x="239" y="14"/>
                    <a:pt x="119" y="41"/>
                    <a:pt x="0" y="67"/>
                  </a:cubicBezTo>
                  <a:cubicBezTo>
                    <a:pt x="80" y="133"/>
                    <a:pt x="159" y="200"/>
                    <a:pt x="239" y="279"/>
                  </a:cubicBezTo>
                  <a:cubicBezTo>
                    <a:pt x="239" y="279"/>
                    <a:pt x="239" y="265"/>
                    <a:pt x="251" y="265"/>
                  </a:cubicBezTo>
                  <a:cubicBezTo>
                    <a:pt x="304" y="186"/>
                    <a:pt x="345" y="94"/>
                    <a:pt x="345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6"/>
            <p:cNvSpPr/>
            <p:nvPr/>
          </p:nvSpPr>
          <p:spPr>
            <a:xfrm>
              <a:off x="5640992" y="4002178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1" y="1"/>
                  </a:moveTo>
                  <a:cubicBezTo>
                    <a:pt x="27" y="27"/>
                    <a:pt x="40" y="41"/>
                    <a:pt x="67" y="54"/>
                  </a:cubicBezTo>
                  <a:cubicBezTo>
                    <a:pt x="54" y="27"/>
                    <a:pt x="27" y="15"/>
                    <a:pt x="1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6"/>
            <p:cNvSpPr/>
            <p:nvPr/>
          </p:nvSpPr>
          <p:spPr>
            <a:xfrm>
              <a:off x="5604456" y="3994812"/>
              <a:ext cx="60081" cy="37061"/>
            </a:xfrm>
            <a:custGeom>
              <a:avLst/>
              <a:gdLst/>
              <a:ahLst/>
              <a:cxnLst/>
              <a:rect l="l" t="t" r="r" b="b"/>
              <a:pathLst>
                <a:path w="1827" h="1127" extrusionOk="0">
                  <a:moveTo>
                    <a:pt x="1112" y="225"/>
                  </a:moveTo>
                  <a:lnTo>
                    <a:pt x="1112" y="225"/>
                  </a:lnTo>
                  <a:cubicBezTo>
                    <a:pt x="1138" y="239"/>
                    <a:pt x="1165" y="251"/>
                    <a:pt x="1178" y="278"/>
                  </a:cubicBezTo>
                  <a:cubicBezTo>
                    <a:pt x="1151" y="265"/>
                    <a:pt x="1138" y="251"/>
                    <a:pt x="1112" y="225"/>
                  </a:cubicBezTo>
                  <a:close/>
                  <a:moveTo>
                    <a:pt x="1588" y="0"/>
                  </a:moveTo>
                  <a:cubicBezTo>
                    <a:pt x="1403" y="40"/>
                    <a:pt x="1231" y="80"/>
                    <a:pt x="1045" y="119"/>
                  </a:cubicBezTo>
                  <a:lnTo>
                    <a:pt x="1045" y="133"/>
                  </a:lnTo>
                  <a:cubicBezTo>
                    <a:pt x="1033" y="145"/>
                    <a:pt x="1006" y="145"/>
                    <a:pt x="992" y="145"/>
                  </a:cubicBezTo>
                  <a:cubicBezTo>
                    <a:pt x="980" y="186"/>
                    <a:pt x="939" y="212"/>
                    <a:pt x="900" y="212"/>
                  </a:cubicBezTo>
                  <a:cubicBezTo>
                    <a:pt x="874" y="212"/>
                    <a:pt x="847" y="212"/>
                    <a:pt x="833" y="186"/>
                  </a:cubicBezTo>
                  <a:cubicBezTo>
                    <a:pt x="542" y="265"/>
                    <a:pt x="265" y="371"/>
                    <a:pt x="0" y="477"/>
                  </a:cubicBezTo>
                  <a:cubicBezTo>
                    <a:pt x="72" y="537"/>
                    <a:pt x="166" y="567"/>
                    <a:pt x="261" y="567"/>
                  </a:cubicBezTo>
                  <a:cubicBezTo>
                    <a:pt x="375" y="567"/>
                    <a:pt x="489" y="523"/>
                    <a:pt x="569" y="437"/>
                  </a:cubicBezTo>
                  <a:lnTo>
                    <a:pt x="569" y="437"/>
                  </a:lnTo>
                  <a:cubicBezTo>
                    <a:pt x="424" y="648"/>
                    <a:pt x="503" y="966"/>
                    <a:pt x="728" y="1086"/>
                  </a:cubicBezTo>
                  <a:cubicBezTo>
                    <a:pt x="784" y="1114"/>
                    <a:pt x="847" y="1127"/>
                    <a:pt x="912" y="1127"/>
                  </a:cubicBezTo>
                  <a:cubicBezTo>
                    <a:pt x="1092" y="1127"/>
                    <a:pt x="1282" y="1026"/>
                    <a:pt x="1350" y="860"/>
                  </a:cubicBezTo>
                  <a:cubicBezTo>
                    <a:pt x="1430" y="662"/>
                    <a:pt x="1310" y="410"/>
                    <a:pt x="1178" y="278"/>
                  </a:cubicBezTo>
                  <a:lnTo>
                    <a:pt x="1178" y="278"/>
                  </a:lnTo>
                  <a:cubicBezTo>
                    <a:pt x="1262" y="334"/>
                    <a:pt x="1363" y="362"/>
                    <a:pt x="1464" y="362"/>
                  </a:cubicBezTo>
                  <a:cubicBezTo>
                    <a:pt x="1600" y="362"/>
                    <a:pt x="1735" y="311"/>
                    <a:pt x="1827" y="212"/>
                  </a:cubicBezTo>
                  <a:cubicBezTo>
                    <a:pt x="1747" y="133"/>
                    <a:pt x="1668" y="66"/>
                    <a:pt x="1588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6"/>
            <p:cNvSpPr/>
            <p:nvPr/>
          </p:nvSpPr>
          <p:spPr>
            <a:xfrm>
              <a:off x="5631850" y="3998692"/>
              <a:ext cx="7005" cy="3124"/>
            </a:xfrm>
            <a:custGeom>
              <a:avLst/>
              <a:gdLst/>
              <a:ahLst/>
              <a:cxnLst/>
              <a:rect l="l" t="t" r="r" b="b"/>
              <a:pathLst>
                <a:path w="213" h="95" extrusionOk="0">
                  <a:moveTo>
                    <a:pt x="212" y="1"/>
                  </a:moveTo>
                  <a:cubicBezTo>
                    <a:pt x="147" y="27"/>
                    <a:pt x="67" y="54"/>
                    <a:pt x="0" y="68"/>
                  </a:cubicBezTo>
                  <a:cubicBezTo>
                    <a:pt x="14" y="94"/>
                    <a:pt x="41" y="94"/>
                    <a:pt x="67" y="94"/>
                  </a:cubicBezTo>
                  <a:cubicBezTo>
                    <a:pt x="106" y="94"/>
                    <a:pt x="147" y="68"/>
                    <a:pt x="159" y="27"/>
                  </a:cubicBezTo>
                  <a:cubicBezTo>
                    <a:pt x="173" y="27"/>
                    <a:pt x="200" y="27"/>
                    <a:pt x="212" y="15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6"/>
            <p:cNvSpPr/>
            <p:nvPr/>
          </p:nvSpPr>
          <p:spPr>
            <a:xfrm>
              <a:off x="5498664" y="4171932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0" y="1"/>
                  </a:moveTo>
                  <a:cubicBezTo>
                    <a:pt x="14" y="15"/>
                    <a:pt x="27" y="15"/>
                    <a:pt x="53" y="27"/>
                  </a:cubicBezTo>
                  <a:cubicBezTo>
                    <a:pt x="27" y="15"/>
                    <a:pt x="14" y="15"/>
                    <a:pt x="0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6"/>
            <p:cNvSpPr/>
            <p:nvPr/>
          </p:nvSpPr>
          <p:spPr>
            <a:xfrm>
              <a:off x="5483439" y="4151017"/>
              <a:ext cx="45710" cy="42816"/>
            </a:xfrm>
            <a:custGeom>
              <a:avLst/>
              <a:gdLst/>
              <a:ahLst/>
              <a:cxnLst/>
              <a:rect l="l" t="t" r="r" b="b"/>
              <a:pathLst>
                <a:path w="1390" h="1302" extrusionOk="0">
                  <a:moveTo>
                    <a:pt x="685" y="605"/>
                  </a:moveTo>
                  <a:cubicBezTo>
                    <a:pt x="704" y="605"/>
                    <a:pt x="723" y="614"/>
                    <a:pt x="742" y="624"/>
                  </a:cubicBezTo>
                  <a:cubicBezTo>
                    <a:pt x="748" y="617"/>
                    <a:pt x="761" y="614"/>
                    <a:pt x="776" y="614"/>
                  </a:cubicBezTo>
                  <a:cubicBezTo>
                    <a:pt x="791" y="614"/>
                    <a:pt x="808" y="617"/>
                    <a:pt x="821" y="624"/>
                  </a:cubicBezTo>
                  <a:cubicBezTo>
                    <a:pt x="848" y="637"/>
                    <a:pt x="860" y="663"/>
                    <a:pt x="848" y="703"/>
                  </a:cubicBezTo>
                  <a:cubicBezTo>
                    <a:pt x="874" y="716"/>
                    <a:pt x="887" y="743"/>
                    <a:pt x="874" y="756"/>
                  </a:cubicBezTo>
                  <a:cubicBezTo>
                    <a:pt x="874" y="783"/>
                    <a:pt x="860" y="809"/>
                    <a:pt x="834" y="809"/>
                  </a:cubicBezTo>
                  <a:cubicBezTo>
                    <a:pt x="834" y="836"/>
                    <a:pt x="834" y="862"/>
                    <a:pt x="807" y="875"/>
                  </a:cubicBezTo>
                  <a:cubicBezTo>
                    <a:pt x="804" y="879"/>
                    <a:pt x="799" y="881"/>
                    <a:pt x="793" y="881"/>
                  </a:cubicBezTo>
                  <a:cubicBezTo>
                    <a:pt x="780" y="881"/>
                    <a:pt x="764" y="871"/>
                    <a:pt x="755" y="862"/>
                  </a:cubicBezTo>
                  <a:cubicBezTo>
                    <a:pt x="745" y="882"/>
                    <a:pt x="728" y="894"/>
                    <a:pt x="710" y="894"/>
                  </a:cubicBezTo>
                  <a:cubicBezTo>
                    <a:pt x="703" y="894"/>
                    <a:pt x="696" y="892"/>
                    <a:pt x="689" y="889"/>
                  </a:cubicBezTo>
                  <a:cubicBezTo>
                    <a:pt x="662" y="889"/>
                    <a:pt x="649" y="875"/>
                    <a:pt x="636" y="849"/>
                  </a:cubicBezTo>
                  <a:cubicBezTo>
                    <a:pt x="609" y="849"/>
                    <a:pt x="596" y="822"/>
                    <a:pt x="596" y="796"/>
                  </a:cubicBezTo>
                  <a:cubicBezTo>
                    <a:pt x="596" y="769"/>
                    <a:pt x="596" y="756"/>
                    <a:pt x="609" y="730"/>
                  </a:cubicBezTo>
                  <a:lnTo>
                    <a:pt x="583" y="730"/>
                  </a:lnTo>
                  <a:lnTo>
                    <a:pt x="583" y="703"/>
                  </a:lnTo>
                  <a:cubicBezTo>
                    <a:pt x="596" y="690"/>
                    <a:pt x="596" y="677"/>
                    <a:pt x="609" y="677"/>
                  </a:cubicBezTo>
                  <a:cubicBezTo>
                    <a:pt x="609" y="651"/>
                    <a:pt x="622" y="624"/>
                    <a:pt x="662" y="610"/>
                  </a:cubicBezTo>
                  <a:cubicBezTo>
                    <a:pt x="670" y="607"/>
                    <a:pt x="678" y="605"/>
                    <a:pt x="685" y="605"/>
                  </a:cubicBezTo>
                  <a:close/>
                  <a:moveTo>
                    <a:pt x="511" y="1"/>
                  </a:moveTo>
                  <a:cubicBezTo>
                    <a:pt x="346" y="1"/>
                    <a:pt x="199" y="154"/>
                    <a:pt x="199" y="319"/>
                  </a:cubicBezTo>
                  <a:cubicBezTo>
                    <a:pt x="199" y="465"/>
                    <a:pt x="345" y="598"/>
                    <a:pt x="463" y="637"/>
                  </a:cubicBezTo>
                  <a:cubicBezTo>
                    <a:pt x="444" y="634"/>
                    <a:pt x="424" y="632"/>
                    <a:pt x="405" y="632"/>
                  </a:cubicBezTo>
                  <a:cubicBezTo>
                    <a:pt x="252" y="632"/>
                    <a:pt x="101" y="723"/>
                    <a:pt x="54" y="875"/>
                  </a:cubicBezTo>
                  <a:cubicBezTo>
                    <a:pt x="1" y="1048"/>
                    <a:pt x="133" y="1259"/>
                    <a:pt x="318" y="1299"/>
                  </a:cubicBezTo>
                  <a:cubicBezTo>
                    <a:pt x="333" y="1301"/>
                    <a:pt x="348" y="1302"/>
                    <a:pt x="363" y="1302"/>
                  </a:cubicBezTo>
                  <a:cubicBezTo>
                    <a:pt x="534" y="1302"/>
                    <a:pt x="703" y="1164"/>
                    <a:pt x="715" y="981"/>
                  </a:cubicBezTo>
                  <a:cubicBezTo>
                    <a:pt x="715" y="1101"/>
                    <a:pt x="821" y="1219"/>
                    <a:pt x="940" y="1233"/>
                  </a:cubicBezTo>
                  <a:cubicBezTo>
                    <a:pt x="1059" y="1233"/>
                    <a:pt x="1178" y="1140"/>
                    <a:pt x="1192" y="1021"/>
                  </a:cubicBezTo>
                  <a:cubicBezTo>
                    <a:pt x="1218" y="901"/>
                    <a:pt x="1139" y="783"/>
                    <a:pt x="1019" y="743"/>
                  </a:cubicBezTo>
                  <a:lnTo>
                    <a:pt x="1019" y="743"/>
                  </a:lnTo>
                  <a:cubicBezTo>
                    <a:pt x="1039" y="749"/>
                    <a:pt x="1059" y="751"/>
                    <a:pt x="1079" y="751"/>
                  </a:cubicBezTo>
                  <a:cubicBezTo>
                    <a:pt x="1196" y="751"/>
                    <a:pt x="1316" y="658"/>
                    <a:pt x="1351" y="545"/>
                  </a:cubicBezTo>
                  <a:cubicBezTo>
                    <a:pt x="1390" y="412"/>
                    <a:pt x="1298" y="240"/>
                    <a:pt x="1165" y="201"/>
                  </a:cubicBezTo>
                  <a:cubicBezTo>
                    <a:pt x="1140" y="193"/>
                    <a:pt x="1113" y="190"/>
                    <a:pt x="1087" y="190"/>
                  </a:cubicBezTo>
                  <a:cubicBezTo>
                    <a:pt x="966" y="190"/>
                    <a:pt x="851" y="263"/>
                    <a:pt x="807" y="372"/>
                  </a:cubicBezTo>
                  <a:cubicBezTo>
                    <a:pt x="848" y="201"/>
                    <a:pt x="702" y="28"/>
                    <a:pt x="530" y="1"/>
                  </a:cubicBezTo>
                  <a:cubicBezTo>
                    <a:pt x="524" y="1"/>
                    <a:pt x="517" y="1"/>
                    <a:pt x="511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6"/>
            <p:cNvSpPr/>
            <p:nvPr/>
          </p:nvSpPr>
          <p:spPr>
            <a:xfrm>
              <a:off x="5502611" y="4170913"/>
              <a:ext cx="9997" cy="9504"/>
            </a:xfrm>
            <a:custGeom>
              <a:avLst/>
              <a:gdLst/>
              <a:ahLst/>
              <a:cxnLst/>
              <a:rect l="l" t="t" r="r" b="b"/>
              <a:pathLst>
                <a:path w="304" h="289" extrusionOk="0">
                  <a:moveTo>
                    <a:pt x="102" y="0"/>
                  </a:moveTo>
                  <a:cubicBezTo>
                    <a:pt x="95" y="0"/>
                    <a:pt x="87" y="2"/>
                    <a:pt x="79" y="5"/>
                  </a:cubicBezTo>
                  <a:cubicBezTo>
                    <a:pt x="39" y="19"/>
                    <a:pt x="26" y="46"/>
                    <a:pt x="26" y="72"/>
                  </a:cubicBezTo>
                  <a:cubicBezTo>
                    <a:pt x="13" y="72"/>
                    <a:pt x="13" y="85"/>
                    <a:pt x="0" y="98"/>
                  </a:cubicBezTo>
                  <a:lnTo>
                    <a:pt x="0" y="125"/>
                  </a:lnTo>
                  <a:lnTo>
                    <a:pt x="26" y="125"/>
                  </a:lnTo>
                  <a:cubicBezTo>
                    <a:pt x="13" y="151"/>
                    <a:pt x="13" y="164"/>
                    <a:pt x="13" y="191"/>
                  </a:cubicBezTo>
                  <a:cubicBezTo>
                    <a:pt x="13" y="217"/>
                    <a:pt x="26" y="244"/>
                    <a:pt x="53" y="244"/>
                  </a:cubicBezTo>
                  <a:cubicBezTo>
                    <a:pt x="66" y="270"/>
                    <a:pt x="79" y="284"/>
                    <a:pt x="106" y="284"/>
                  </a:cubicBezTo>
                  <a:cubicBezTo>
                    <a:pt x="113" y="287"/>
                    <a:pt x="120" y="289"/>
                    <a:pt x="127" y="289"/>
                  </a:cubicBezTo>
                  <a:cubicBezTo>
                    <a:pt x="145" y="289"/>
                    <a:pt x="162" y="277"/>
                    <a:pt x="172" y="257"/>
                  </a:cubicBezTo>
                  <a:cubicBezTo>
                    <a:pt x="181" y="266"/>
                    <a:pt x="197" y="276"/>
                    <a:pt x="210" y="276"/>
                  </a:cubicBezTo>
                  <a:cubicBezTo>
                    <a:pt x="216" y="276"/>
                    <a:pt x="221" y="274"/>
                    <a:pt x="224" y="270"/>
                  </a:cubicBezTo>
                  <a:cubicBezTo>
                    <a:pt x="251" y="257"/>
                    <a:pt x="251" y="231"/>
                    <a:pt x="251" y="204"/>
                  </a:cubicBezTo>
                  <a:cubicBezTo>
                    <a:pt x="277" y="204"/>
                    <a:pt x="291" y="178"/>
                    <a:pt x="291" y="151"/>
                  </a:cubicBezTo>
                  <a:cubicBezTo>
                    <a:pt x="304" y="138"/>
                    <a:pt x="291" y="111"/>
                    <a:pt x="265" y="98"/>
                  </a:cubicBezTo>
                  <a:cubicBezTo>
                    <a:pt x="277" y="58"/>
                    <a:pt x="265" y="32"/>
                    <a:pt x="238" y="19"/>
                  </a:cubicBezTo>
                  <a:cubicBezTo>
                    <a:pt x="225" y="12"/>
                    <a:pt x="208" y="9"/>
                    <a:pt x="193" y="9"/>
                  </a:cubicBezTo>
                  <a:cubicBezTo>
                    <a:pt x="178" y="9"/>
                    <a:pt x="165" y="12"/>
                    <a:pt x="159" y="19"/>
                  </a:cubicBezTo>
                  <a:cubicBezTo>
                    <a:pt x="140" y="9"/>
                    <a:pt x="121" y="0"/>
                    <a:pt x="102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6"/>
            <p:cNvSpPr/>
            <p:nvPr/>
          </p:nvSpPr>
          <p:spPr>
            <a:xfrm>
              <a:off x="5600083" y="4093599"/>
              <a:ext cx="9602" cy="10096"/>
            </a:xfrm>
            <a:custGeom>
              <a:avLst/>
              <a:gdLst/>
              <a:ahLst/>
              <a:cxnLst/>
              <a:rect l="l" t="t" r="r" b="b"/>
              <a:pathLst>
                <a:path w="292" h="307" extrusionOk="0">
                  <a:moveTo>
                    <a:pt x="213" y="0"/>
                  </a:moveTo>
                  <a:cubicBezTo>
                    <a:pt x="146" y="80"/>
                    <a:pt x="66" y="173"/>
                    <a:pt x="1" y="252"/>
                  </a:cubicBezTo>
                  <a:cubicBezTo>
                    <a:pt x="27" y="292"/>
                    <a:pt x="54" y="305"/>
                    <a:pt x="93" y="305"/>
                  </a:cubicBezTo>
                  <a:cubicBezTo>
                    <a:pt x="101" y="306"/>
                    <a:pt x="108" y="307"/>
                    <a:pt x="116" y="307"/>
                  </a:cubicBezTo>
                  <a:cubicBezTo>
                    <a:pt x="199" y="307"/>
                    <a:pt x="267" y="245"/>
                    <a:pt x="278" y="159"/>
                  </a:cubicBezTo>
                  <a:cubicBezTo>
                    <a:pt x="292" y="106"/>
                    <a:pt x="265" y="41"/>
                    <a:pt x="213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6"/>
            <p:cNvSpPr/>
            <p:nvPr/>
          </p:nvSpPr>
          <p:spPr>
            <a:xfrm>
              <a:off x="5607942" y="4087088"/>
              <a:ext cx="4801" cy="5656"/>
            </a:xfrm>
            <a:custGeom>
              <a:avLst/>
              <a:gdLst/>
              <a:ahLst/>
              <a:cxnLst/>
              <a:rect l="l" t="t" r="r" b="b"/>
              <a:pathLst>
                <a:path w="146" h="172" extrusionOk="0">
                  <a:moveTo>
                    <a:pt x="145" y="0"/>
                  </a:moveTo>
                  <a:cubicBezTo>
                    <a:pt x="106" y="53"/>
                    <a:pt x="53" y="106"/>
                    <a:pt x="0" y="172"/>
                  </a:cubicBezTo>
                  <a:cubicBezTo>
                    <a:pt x="66" y="145"/>
                    <a:pt x="132" y="92"/>
                    <a:pt x="145" y="2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6"/>
            <p:cNvSpPr/>
            <p:nvPr/>
          </p:nvSpPr>
          <p:spPr>
            <a:xfrm>
              <a:off x="5587915" y="4080544"/>
              <a:ext cx="25256" cy="24894"/>
            </a:xfrm>
            <a:custGeom>
              <a:avLst/>
              <a:gdLst/>
              <a:ahLst/>
              <a:cxnLst/>
              <a:rect l="l" t="t" r="r" b="b"/>
              <a:pathLst>
                <a:path w="768" h="757" extrusionOk="0">
                  <a:moveTo>
                    <a:pt x="635" y="0"/>
                  </a:moveTo>
                  <a:cubicBezTo>
                    <a:pt x="556" y="80"/>
                    <a:pt x="477" y="186"/>
                    <a:pt x="383" y="279"/>
                  </a:cubicBezTo>
                  <a:cubicBezTo>
                    <a:pt x="397" y="291"/>
                    <a:pt x="410" y="318"/>
                    <a:pt x="410" y="332"/>
                  </a:cubicBezTo>
                  <a:cubicBezTo>
                    <a:pt x="424" y="344"/>
                    <a:pt x="436" y="358"/>
                    <a:pt x="424" y="385"/>
                  </a:cubicBezTo>
                  <a:cubicBezTo>
                    <a:pt x="424" y="397"/>
                    <a:pt x="410" y="411"/>
                    <a:pt x="397" y="411"/>
                  </a:cubicBezTo>
                  <a:cubicBezTo>
                    <a:pt x="397" y="424"/>
                    <a:pt x="397" y="450"/>
                    <a:pt x="383" y="464"/>
                  </a:cubicBezTo>
                  <a:cubicBezTo>
                    <a:pt x="371" y="464"/>
                    <a:pt x="344" y="464"/>
                    <a:pt x="344" y="450"/>
                  </a:cubicBezTo>
                  <a:cubicBezTo>
                    <a:pt x="331" y="464"/>
                    <a:pt x="318" y="477"/>
                    <a:pt x="291" y="477"/>
                  </a:cubicBezTo>
                  <a:cubicBezTo>
                    <a:pt x="278" y="464"/>
                    <a:pt x="265" y="450"/>
                    <a:pt x="265" y="438"/>
                  </a:cubicBezTo>
                  <a:lnTo>
                    <a:pt x="251" y="438"/>
                  </a:lnTo>
                  <a:cubicBezTo>
                    <a:pt x="172" y="530"/>
                    <a:pt x="80" y="636"/>
                    <a:pt x="0" y="741"/>
                  </a:cubicBezTo>
                  <a:cubicBezTo>
                    <a:pt x="13" y="741"/>
                    <a:pt x="27" y="755"/>
                    <a:pt x="39" y="755"/>
                  </a:cubicBezTo>
                  <a:cubicBezTo>
                    <a:pt x="47" y="756"/>
                    <a:pt x="54" y="756"/>
                    <a:pt x="61" y="756"/>
                  </a:cubicBezTo>
                  <a:cubicBezTo>
                    <a:pt x="186" y="756"/>
                    <a:pt x="305" y="655"/>
                    <a:pt x="318" y="530"/>
                  </a:cubicBezTo>
                  <a:cubicBezTo>
                    <a:pt x="318" y="583"/>
                    <a:pt x="331" y="623"/>
                    <a:pt x="371" y="649"/>
                  </a:cubicBezTo>
                  <a:cubicBezTo>
                    <a:pt x="436" y="570"/>
                    <a:pt x="516" y="477"/>
                    <a:pt x="583" y="397"/>
                  </a:cubicBezTo>
                  <a:cubicBezTo>
                    <a:pt x="569" y="385"/>
                    <a:pt x="542" y="371"/>
                    <a:pt x="516" y="371"/>
                  </a:cubicBezTo>
                  <a:lnTo>
                    <a:pt x="609" y="371"/>
                  </a:lnTo>
                  <a:cubicBezTo>
                    <a:pt x="662" y="305"/>
                    <a:pt x="715" y="252"/>
                    <a:pt x="754" y="199"/>
                  </a:cubicBezTo>
                  <a:cubicBezTo>
                    <a:pt x="768" y="106"/>
                    <a:pt x="715" y="27"/>
                    <a:pt x="635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6"/>
            <p:cNvSpPr/>
            <p:nvPr/>
          </p:nvSpPr>
          <p:spPr>
            <a:xfrm>
              <a:off x="5582226" y="4075743"/>
              <a:ext cx="26604" cy="29202"/>
            </a:xfrm>
            <a:custGeom>
              <a:avLst/>
              <a:gdLst/>
              <a:ahLst/>
              <a:cxnLst/>
              <a:rect l="l" t="t" r="r" b="b"/>
              <a:pathLst>
                <a:path w="809" h="888" extrusionOk="0">
                  <a:moveTo>
                    <a:pt x="337" y="0"/>
                  </a:moveTo>
                  <a:cubicBezTo>
                    <a:pt x="225" y="0"/>
                    <a:pt x="120" y="100"/>
                    <a:pt x="120" y="213"/>
                  </a:cubicBezTo>
                  <a:cubicBezTo>
                    <a:pt x="120" y="313"/>
                    <a:pt x="223" y="404"/>
                    <a:pt x="303" y="438"/>
                  </a:cubicBezTo>
                  <a:lnTo>
                    <a:pt x="303" y="438"/>
                  </a:lnTo>
                  <a:cubicBezTo>
                    <a:pt x="290" y="436"/>
                    <a:pt x="277" y="435"/>
                    <a:pt x="264" y="435"/>
                  </a:cubicBezTo>
                  <a:cubicBezTo>
                    <a:pt x="163" y="435"/>
                    <a:pt x="59" y="503"/>
                    <a:pt x="27" y="596"/>
                  </a:cubicBezTo>
                  <a:cubicBezTo>
                    <a:pt x="1" y="716"/>
                    <a:pt x="67" y="835"/>
                    <a:pt x="173" y="887"/>
                  </a:cubicBezTo>
                  <a:cubicBezTo>
                    <a:pt x="253" y="782"/>
                    <a:pt x="345" y="676"/>
                    <a:pt x="424" y="584"/>
                  </a:cubicBezTo>
                  <a:cubicBezTo>
                    <a:pt x="411" y="584"/>
                    <a:pt x="398" y="570"/>
                    <a:pt x="398" y="557"/>
                  </a:cubicBezTo>
                  <a:cubicBezTo>
                    <a:pt x="398" y="531"/>
                    <a:pt x="398" y="517"/>
                    <a:pt x="411" y="504"/>
                  </a:cubicBezTo>
                  <a:lnTo>
                    <a:pt x="398" y="504"/>
                  </a:lnTo>
                  <a:lnTo>
                    <a:pt x="398" y="478"/>
                  </a:lnTo>
                  <a:lnTo>
                    <a:pt x="411" y="464"/>
                  </a:lnTo>
                  <a:cubicBezTo>
                    <a:pt x="411" y="451"/>
                    <a:pt x="424" y="425"/>
                    <a:pt x="451" y="425"/>
                  </a:cubicBezTo>
                  <a:cubicBezTo>
                    <a:pt x="456" y="419"/>
                    <a:pt x="464" y="416"/>
                    <a:pt x="473" y="416"/>
                  </a:cubicBezTo>
                  <a:cubicBezTo>
                    <a:pt x="484" y="416"/>
                    <a:pt x="496" y="422"/>
                    <a:pt x="504" y="437"/>
                  </a:cubicBezTo>
                  <a:cubicBezTo>
                    <a:pt x="517" y="425"/>
                    <a:pt x="544" y="425"/>
                    <a:pt x="556" y="425"/>
                  </a:cubicBezTo>
                  <a:cubicBezTo>
                    <a:pt x="650" y="332"/>
                    <a:pt x="729" y="226"/>
                    <a:pt x="808" y="146"/>
                  </a:cubicBezTo>
                  <a:lnTo>
                    <a:pt x="795" y="134"/>
                  </a:lnTo>
                  <a:cubicBezTo>
                    <a:pt x="779" y="129"/>
                    <a:pt x="762" y="127"/>
                    <a:pt x="745" y="127"/>
                  </a:cubicBezTo>
                  <a:cubicBezTo>
                    <a:pt x="664" y="127"/>
                    <a:pt x="578" y="176"/>
                    <a:pt x="556" y="252"/>
                  </a:cubicBezTo>
                  <a:cubicBezTo>
                    <a:pt x="570" y="134"/>
                    <a:pt x="477" y="14"/>
                    <a:pt x="358" y="1"/>
                  </a:cubicBezTo>
                  <a:cubicBezTo>
                    <a:pt x="351" y="0"/>
                    <a:pt x="344" y="0"/>
                    <a:pt x="337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6"/>
            <p:cNvSpPr/>
            <p:nvPr/>
          </p:nvSpPr>
          <p:spPr>
            <a:xfrm>
              <a:off x="5596169" y="4089686"/>
              <a:ext cx="6117" cy="6544"/>
            </a:xfrm>
            <a:custGeom>
              <a:avLst/>
              <a:gdLst/>
              <a:ahLst/>
              <a:cxnLst/>
              <a:rect l="l" t="t" r="r" b="b"/>
              <a:pathLst>
                <a:path w="186" h="199" extrusionOk="0">
                  <a:moveTo>
                    <a:pt x="132" y="1"/>
                  </a:moveTo>
                  <a:cubicBezTo>
                    <a:pt x="93" y="54"/>
                    <a:pt x="40" y="107"/>
                    <a:pt x="0" y="160"/>
                  </a:cubicBezTo>
                  <a:lnTo>
                    <a:pt x="14" y="160"/>
                  </a:lnTo>
                  <a:cubicBezTo>
                    <a:pt x="14" y="172"/>
                    <a:pt x="27" y="186"/>
                    <a:pt x="40" y="199"/>
                  </a:cubicBezTo>
                  <a:cubicBezTo>
                    <a:pt x="67" y="199"/>
                    <a:pt x="80" y="186"/>
                    <a:pt x="93" y="172"/>
                  </a:cubicBezTo>
                  <a:cubicBezTo>
                    <a:pt x="93" y="186"/>
                    <a:pt x="120" y="186"/>
                    <a:pt x="132" y="186"/>
                  </a:cubicBezTo>
                  <a:cubicBezTo>
                    <a:pt x="146" y="172"/>
                    <a:pt x="146" y="146"/>
                    <a:pt x="146" y="133"/>
                  </a:cubicBezTo>
                  <a:cubicBezTo>
                    <a:pt x="159" y="133"/>
                    <a:pt x="173" y="119"/>
                    <a:pt x="173" y="107"/>
                  </a:cubicBezTo>
                  <a:cubicBezTo>
                    <a:pt x="185" y="80"/>
                    <a:pt x="173" y="66"/>
                    <a:pt x="159" y="54"/>
                  </a:cubicBezTo>
                  <a:cubicBezTo>
                    <a:pt x="159" y="40"/>
                    <a:pt x="146" y="13"/>
                    <a:pt x="132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6"/>
            <p:cNvSpPr/>
            <p:nvPr/>
          </p:nvSpPr>
          <p:spPr>
            <a:xfrm>
              <a:off x="5595281" y="4089390"/>
              <a:ext cx="5262" cy="5558"/>
            </a:xfrm>
            <a:custGeom>
              <a:avLst/>
              <a:gdLst/>
              <a:ahLst/>
              <a:cxnLst/>
              <a:rect l="l" t="t" r="r" b="b"/>
              <a:pathLst>
                <a:path w="160" h="169" extrusionOk="0">
                  <a:moveTo>
                    <a:pt x="76" y="1"/>
                  </a:moveTo>
                  <a:cubicBezTo>
                    <a:pt x="67" y="1"/>
                    <a:pt x="59" y="4"/>
                    <a:pt x="54" y="10"/>
                  </a:cubicBezTo>
                  <a:cubicBezTo>
                    <a:pt x="27" y="10"/>
                    <a:pt x="14" y="36"/>
                    <a:pt x="14" y="49"/>
                  </a:cubicBezTo>
                  <a:lnTo>
                    <a:pt x="1" y="63"/>
                  </a:lnTo>
                  <a:lnTo>
                    <a:pt x="1" y="89"/>
                  </a:lnTo>
                  <a:lnTo>
                    <a:pt x="14" y="89"/>
                  </a:lnTo>
                  <a:cubicBezTo>
                    <a:pt x="1" y="102"/>
                    <a:pt x="1" y="116"/>
                    <a:pt x="1" y="142"/>
                  </a:cubicBezTo>
                  <a:cubicBezTo>
                    <a:pt x="1" y="155"/>
                    <a:pt x="14" y="169"/>
                    <a:pt x="27" y="169"/>
                  </a:cubicBezTo>
                  <a:cubicBezTo>
                    <a:pt x="67" y="116"/>
                    <a:pt x="120" y="63"/>
                    <a:pt x="159" y="10"/>
                  </a:cubicBezTo>
                  <a:cubicBezTo>
                    <a:pt x="147" y="10"/>
                    <a:pt x="120" y="10"/>
                    <a:pt x="107" y="22"/>
                  </a:cubicBezTo>
                  <a:cubicBezTo>
                    <a:pt x="99" y="7"/>
                    <a:pt x="87" y="1"/>
                    <a:pt x="76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6"/>
            <p:cNvSpPr/>
            <p:nvPr/>
          </p:nvSpPr>
          <p:spPr>
            <a:xfrm>
              <a:off x="5648852" y="4283380"/>
              <a:ext cx="4801" cy="4374"/>
            </a:xfrm>
            <a:custGeom>
              <a:avLst/>
              <a:gdLst/>
              <a:ahLst/>
              <a:cxnLst/>
              <a:rect l="l" t="t" r="r" b="b"/>
              <a:pathLst>
                <a:path w="146" h="133" extrusionOk="0">
                  <a:moveTo>
                    <a:pt x="133" y="0"/>
                  </a:moveTo>
                  <a:lnTo>
                    <a:pt x="27" y="106"/>
                  </a:lnTo>
                  <a:lnTo>
                    <a:pt x="27" y="106"/>
                  </a:lnTo>
                  <a:cubicBezTo>
                    <a:pt x="36" y="116"/>
                    <a:pt x="52" y="125"/>
                    <a:pt x="65" y="125"/>
                  </a:cubicBezTo>
                  <a:cubicBezTo>
                    <a:pt x="71" y="125"/>
                    <a:pt x="76" y="123"/>
                    <a:pt x="80" y="120"/>
                  </a:cubicBezTo>
                  <a:cubicBezTo>
                    <a:pt x="106" y="106"/>
                    <a:pt x="106" y="93"/>
                    <a:pt x="106" y="67"/>
                  </a:cubicBezTo>
                  <a:cubicBezTo>
                    <a:pt x="133" y="53"/>
                    <a:pt x="145" y="40"/>
                    <a:pt x="133" y="14"/>
                  </a:cubicBezTo>
                  <a:lnTo>
                    <a:pt x="133" y="0"/>
                  </a:lnTo>
                  <a:close/>
                  <a:moveTo>
                    <a:pt x="27" y="106"/>
                  </a:moveTo>
                  <a:lnTo>
                    <a:pt x="0" y="132"/>
                  </a:lnTo>
                  <a:cubicBezTo>
                    <a:pt x="13" y="132"/>
                    <a:pt x="27" y="120"/>
                    <a:pt x="27" y="106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6"/>
            <p:cNvSpPr/>
            <p:nvPr/>
          </p:nvSpPr>
          <p:spPr>
            <a:xfrm>
              <a:off x="5645760" y="4280158"/>
              <a:ext cx="7465" cy="7596"/>
            </a:xfrm>
            <a:custGeom>
              <a:avLst/>
              <a:gdLst/>
              <a:ahLst/>
              <a:cxnLst/>
              <a:rect l="l" t="t" r="r" b="b"/>
              <a:pathLst>
                <a:path w="227" h="231" extrusionOk="0">
                  <a:moveTo>
                    <a:pt x="146" y="0"/>
                  </a:moveTo>
                  <a:cubicBezTo>
                    <a:pt x="133" y="0"/>
                    <a:pt x="117" y="10"/>
                    <a:pt x="107" y="19"/>
                  </a:cubicBezTo>
                  <a:cubicBezTo>
                    <a:pt x="94" y="6"/>
                    <a:pt x="80" y="6"/>
                    <a:pt x="80" y="6"/>
                  </a:cubicBezTo>
                  <a:cubicBezTo>
                    <a:pt x="68" y="6"/>
                    <a:pt x="54" y="19"/>
                    <a:pt x="54" y="32"/>
                  </a:cubicBezTo>
                  <a:lnTo>
                    <a:pt x="68" y="32"/>
                  </a:lnTo>
                  <a:cubicBezTo>
                    <a:pt x="54" y="32"/>
                    <a:pt x="27" y="45"/>
                    <a:pt x="15" y="59"/>
                  </a:cubicBezTo>
                  <a:cubicBezTo>
                    <a:pt x="15" y="72"/>
                    <a:pt x="1" y="98"/>
                    <a:pt x="15" y="112"/>
                  </a:cubicBezTo>
                  <a:cubicBezTo>
                    <a:pt x="1" y="125"/>
                    <a:pt x="1" y="151"/>
                    <a:pt x="15" y="165"/>
                  </a:cubicBezTo>
                  <a:cubicBezTo>
                    <a:pt x="15" y="178"/>
                    <a:pt x="41" y="191"/>
                    <a:pt x="54" y="191"/>
                  </a:cubicBezTo>
                  <a:cubicBezTo>
                    <a:pt x="54" y="204"/>
                    <a:pt x="68" y="218"/>
                    <a:pt x="80" y="230"/>
                  </a:cubicBezTo>
                  <a:lnTo>
                    <a:pt x="94" y="230"/>
                  </a:lnTo>
                  <a:lnTo>
                    <a:pt x="227" y="98"/>
                  </a:lnTo>
                  <a:cubicBezTo>
                    <a:pt x="227" y="85"/>
                    <a:pt x="213" y="72"/>
                    <a:pt x="186" y="72"/>
                  </a:cubicBezTo>
                  <a:cubicBezTo>
                    <a:pt x="200" y="45"/>
                    <a:pt x="186" y="19"/>
                    <a:pt x="160" y="6"/>
                  </a:cubicBezTo>
                  <a:cubicBezTo>
                    <a:pt x="156" y="2"/>
                    <a:pt x="151" y="0"/>
                    <a:pt x="146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6"/>
            <p:cNvSpPr/>
            <p:nvPr/>
          </p:nvSpPr>
          <p:spPr>
            <a:xfrm>
              <a:off x="5667991" y="4241583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3" y="14"/>
                    <a:pt x="27" y="14"/>
                    <a:pt x="53" y="27"/>
                  </a:cubicBezTo>
                  <a:cubicBezTo>
                    <a:pt x="27" y="1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6"/>
            <p:cNvSpPr/>
            <p:nvPr/>
          </p:nvSpPr>
          <p:spPr>
            <a:xfrm>
              <a:off x="5637934" y="4219386"/>
              <a:ext cx="49656" cy="43342"/>
            </a:xfrm>
            <a:custGeom>
              <a:avLst/>
              <a:gdLst/>
              <a:ahLst/>
              <a:cxnLst/>
              <a:rect l="l" t="t" r="r" b="b"/>
              <a:pathLst>
                <a:path w="1510" h="1318" extrusionOk="0">
                  <a:moveTo>
                    <a:pt x="676" y="384"/>
                  </a:moveTo>
                  <a:cubicBezTo>
                    <a:pt x="703" y="384"/>
                    <a:pt x="729" y="398"/>
                    <a:pt x="729" y="411"/>
                  </a:cubicBezTo>
                  <a:cubicBezTo>
                    <a:pt x="756" y="398"/>
                    <a:pt x="782" y="398"/>
                    <a:pt x="795" y="398"/>
                  </a:cubicBezTo>
                  <a:cubicBezTo>
                    <a:pt x="821" y="411"/>
                    <a:pt x="835" y="437"/>
                    <a:pt x="848" y="464"/>
                  </a:cubicBezTo>
                  <a:cubicBezTo>
                    <a:pt x="862" y="464"/>
                    <a:pt x="874" y="490"/>
                    <a:pt x="874" y="517"/>
                  </a:cubicBezTo>
                  <a:cubicBezTo>
                    <a:pt x="874" y="543"/>
                    <a:pt x="862" y="570"/>
                    <a:pt x="835" y="583"/>
                  </a:cubicBezTo>
                  <a:lnTo>
                    <a:pt x="862" y="583"/>
                  </a:lnTo>
                  <a:cubicBezTo>
                    <a:pt x="862" y="596"/>
                    <a:pt x="862" y="610"/>
                    <a:pt x="848" y="610"/>
                  </a:cubicBezTo>
                  <a:cubicBezTo>
                    <a:pt x="848" y="619"/>
                    <a:pt x="842" y="628"/>
                    <a:pt x="833" y="628"/>
                  </a:cubicBezTo>
                  <a:cubicBezTo>
                    <a:pt x="829" y="628"/>
                    <a:pt x="825" y="627"/>
                    <a:pt x="821" y="623"/>
                  </a:cubicBezTo>
                  <a:cubicBezTo>
                    <a:pt x="821" y="649"/>
                    <a:pt x="795" y="675"/>
                    <a:pt x="756" y="689"/>
                  </a:cubicBezTo>
                  <a:cubicBezTo>
                    <a:pt x="729" y="689"/>
                    <a:pt x="703" y="675"/>
                    <a:pt x="689" y="649"/>
                  </a:cubicBezTo>
                  <a:cubicBezTo>
                    <a:pt x="663" y="649"/>
                    <a:pt x="623" y="649"/>
                    <a:pt x="610" y="623"/>
                  </a:cubicBezTo>
                  <a:cubicBezTo>
                    <a:pt x="583" y="610"/>
                    <a:pt x="583" y="570"/>
                    <a:pt x="597" y="543"/>
                  </a:cubicBezTo>
                  <a:cubicBezTo>
                    <a:pt x="583" y="530"/>
                    <a:pt x="570" y="504"/>
                    <a:pt x="583" y="477"/>
                  </a:cubicBezTo>
                  <a:cubicBezTo>
                    <a:pt x="597" y="451"/>
                    <a:pt x="623" y="437"/>
                    <a:pt x="650" y="437"/>
                  </a:cubicBezTo>
                  <a:cubicBezTo>
                    <a:pt x="636" y="425"/>
                    <a:pt x="650" y="398"/>
                    <a:pt x="676" y="384"/>
                  </a:cubicBezTo>
                  <a:close/>
                  <a:moveTo>
                    <a:pt x="915" y="675"/>
                  </a:moveTo>
                  <a:cubicBezTo>
                    <a:pt x="927" y="675"/>
                    <a:pt x="941" y="689"/>
                    <a:pt x="967" y="702"/>
                  </a:cubicBezTo>
                  <a:cubicBezTo>
                    <a:pt x="941" y="689"/>
                    <a:pt x="927" y="689"/>
                    <a:pt x="915" y="675"/>
                  </a:cubicBezTo>
                  <a:close/>
                  <a:moveTo>
                    <a:pt x="570" y="1"/>
                  </a:moveTo>
                  <a:cubicBezTo>
                    <a:pt x="476" y="1"/>
                    <a:pt x="386" y="53"/>
                    <a:pt x="345" y="146"/>
                  </a:cubicBezTo>
                  <a:cubicBezTo>
                    <a:pt x="292" y="252"/>
                    <a:pt x="345" y="397"/>
                    <a:pt x="450" y="451"/>
                  </a:cubicBezTo>
                  <a:lnTo>
                    <a:pt x="450" y="451"/>
                  </a:lnTo>
                  <a:cubicBezTo>
                    <a:pt x="411" y="431"/>
                    <a:pt x="370" y="422"/>
                    <a:pt x="328" y="422"/>
                  </a:cubicBezTo>
                  <a:cubicBezTo>
                    <a:pt x="227" y="422"/>
                    <a:pt x="127" y="476"/>
                    <a:pt x="80" y="570"/>
                  </a:cubicBezTo>
                  <a:cubicBezTo>
                    <a:pt x="1" y="689"/>
                    <a:pt x="41" y="875"/>
                    <a:pt x="173" y="940"/>
                  </a:cubicBezTo>
                  <a:cubicBezTo>
                    <a:pt x="219" y="971"/>
                    <a:pt x="273" y="986"/>
                    <a:pt x="326" y="986"/>
                  </a:cubicBezTo>
                  <a:cubicBezTo>
                    <a:pt x="413" y="986"/>
                    <a:pt x="500" y="948"/>
                    <a:pt x="557" y="875"/>
                  </a:cubicBezTo>
                  <a:lnTo>
                    <a:pt x="557" y="875"/>
                  </a:lnTo>
                  <a:cubicBezTo>
                    <a:pt x="477" y="1033"/>
                    <a:pt x="557" y="1231"/>
                    <a:pt x="715" y="1298"/>
                  </a:cubicBezTo>
                  <a:cubicBezTo>
                    <a:pt x="751" y="1311"/>
                    <a:pt x="787" y="1318"/>
                    <a:pt x="823" y="1318"/>
                  </a:cubicBezTo>
                  <a:cubicBezTo>
                    <a:pt x="962" y="1318"/>
                    <a:pt x="1094" y="1223"/>
                    <a:pt x="1126" y="1086"/>
                  </a:cubicBezTo>
                  <a:cubicBezTo>
                    <a:pt x="1165" y="940"/>
                    <a:pt x="1060" y="781"/>
                    <a:pt x="967" y="702"/>
                  </a:cubicBezTo>
                  <a:lnTo>
                    <a:pt x="967" y="702"/>
                  </a:lnTo>
                  <a:cubicBezTo>
                    <a:pt x="1013" y="727"/>
                    <a:pt x="1064" y="739"/>
                    <a:pt x="1116" y="739"/>
                  </a:cubicBezTo>
                  <a:cubicBezTo>
                    <a:pt x="1227" y="739"/>
                    <a:pt x="1341" y="683"/>
                    <a:pt x="1404" y="583"/>
                  </a:cubicBezTo>
                  <a:cubicBezTo>
                    <a:pt x="1510" y="425"/>
                    <a:pt x="1430" y="186"/>
                    <a:pt x="1259" y="107"/>
                  </a:cubicBezTo>
                  <a:cubicBezTo>
                    <a:pt x="1219" y="88"/>
                    <a:pt x="1176" y="80"/>
                    <a:pt x="1133" y="80"/>
                  </a:cubicBezTo>
                  <a:cubicBezTo>
                    <a:pt x="991" y="80"/>
                    <a:pt x="849" y="173"/>
                    <a:pt x="809" y="305"/>
                  </a:cubicBezTo>
                  <a:cubicBezTo>
                    <a:pt x="835" y="186"/>
                    <a:pt x="768" y="54"/>
                    <a:pt x="650" y="14"/>
                  </a:cubicBezTo>
                  <a:cubicBezTo>
                    <a:pt x="624" y="5"/>
                    <a:pt x="597" y="1"/>
                    <a:pt x="570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6"/>
            <p:cNvSpPr/>
            <p:nvPr/>
          </p:nvSpPr>
          <p:spPr>
            <a:xfrm>
              <a:off x="5656678" y="4232014"/>
              <a:ext cx="10030" cy="10063"/>
            </a:xfrm>
            <a:custGeom>
              <a:avLst/>
              <a:gdLst/>
              <a:ahLst/>
              <a:cxnLst/>
              <a:rect l="l" t="t" r="r" b="b"/>
              <a:pathLst>
                <a:path w="305" h="306" extrusionOk="0">
                  <a:moveTo>
                    <a:pt x="106" y="0"/>
                  </a:moveTo>
                  <a:cubicBezTo>
                    <a:pt x="80" y="14"/>
                    <a:pt x="66" y="41"/>
                    <a:pt x="80" y="53"/>
                  </a:cubicBezTo>
                  <a:cubicBezTo>
                    <a:pt x="53" y="53"/>
                    <a:pt x="27" y="67"/>
                    <a:pt x="13" y="93"/>
                  </a:cubicBezTo>
                  <a:cubicBezTo>
                    <a:pt x="0" y="120"/>
                    <a:pt x="13" y="146"/>
                    <a:pt x="27" y="159"/>
                  </a:cubicBezTo>
                  <a:cubicBezTo>
                    <a:pt x="13" y="186"/>
                    <a:pt x="13" y="226"/>
                    <a:pt x="40" y="239"/>
                  </a:cubicBezTo>
                  <a:cubicBezTo>
                    <a:pt x="53" y="265"/>
                    <a:pt x="93" y="265"/>
                    <a:pt x="119" y="265"/>
                  </a:cubicBezTo>
                  <a:cubicBezTo>
                    <a:pt x="133" y="291"/>
                    <a:pt x="159" y="305"/>
                    <a:pt x="186" y="305"/>
                  </a:cubicBezTo>
                  <a:cubicBezTo>
                    <a:pt x="225" y="291"/>
                    <a:pt x="251" y="265"/>
                    <a:pt x="251" y="239"/>
                  </a:cubicBezTo>
                  <a:cubicBezTo>
                    <a:pt x="255" y="243"/>
                    <a:pt x="259" y="244"/>
                    <a:pt x="263" y="244"/>
                  </a:cubicBezTo>
                  <a:cubicBezTo>
                    <a:pt x="272" y="244"/>
                    <a:pt x="278" y="235"/>
                    <a:pt x="278" y="226"/>
                  </a:cubicBezTo>
                  <a:cubicBezTo>
                    <a:pt x="292" y="226"/>
                    <a:pt x="292" y="212"/>
                    <a:pt x="292" y="199"/>
                  </a:cubicBezTo>
                  <a:lnTo>
                    <a:pt x="265" y="199"/>
                  </a:lnTo>
                  <a:cubicBezTo>
                    <a:pt x="292" y="186"/>
                    <a:pt x="304" y="159"/>
                    <a:pt x="304" y="133"/>
                  </a:cubicBezTo>
                  <a:cubicBezTo>
                    <a:pt x="304" y="106"/>
                    <a:pt x="292" y="80"/>
                    <a:pt x="278" y="80"/>
                  </a:cubicBezTo>
                  <a:cubicBezTo>
                    <a:pt x="265" y="53"/>
                    <a:pt x="251" y="27"/>
                    <a:pt x="225" y="14"/>
                  </a:cubicBezTo>
                  <a:cubicBezTo>
                    <a:pt x="212" y="14"/>
                    <a:pt x="186" y="14"/>
                    <a:pt x="159" y="27"/>
                  </a:cubicBezTo>
                  <a:cubicBezTo>
                    <a:pt x="159" y="14"/>
                    <a:pt x="133" y="0"/>
                    <a:pt x="106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6"/>
            <p:cNvSpPr/>
            <p:nvPr/>
          </p:nvSpPr>
          <p:spPr>
            <a:xfrm>
              <a:off x="5501262" y="4292062"/>
              <a:ext cx="33" cy="1776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1" y="5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6"/>
            <p:cNvSpPr/>
            <p:nvPr/>
          </p:nvSpPr>
          <p:spPr>
            <a:xfrm>
              <a:off x="5504321" y="427423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6"/>
            <p:cNvSpPr/>
            <p:nvPr/>
          </p:nvSpPr>
          <p:spPr>
            <a:xfrm>
              <a:off x="5504321" y="427423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6"/>
            <p:cNvSpPr/>
            <p:nvPr/>
          </p:nvSpPr>
          <p:spPr>
            <a:xfrm>
              <a:off x="5513463" y="432909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6"/>
            <p:cNvSpPr/>
            <p:nvPr/>
          </p:nvSpPr>
          <p:spPr>
            <a:xfrm>
              <a:off x="5513463" y="432909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6"/>
            <p:cNvSpPr/>
            <p:nvPr/>
          </p:nvSpPr>
          <p:spPr>
            <a:xfrm>
              <a:off x="5501262" y="429380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6"/>
            <p:cNvSpPr/>
            <p:nvPr/>
          </p:nvSpPr>
          <p:spPr>
            <a:xfrm>
              <a:off x="5501262" y="429380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6"/>
            <p:cNvSpPr/>
            <p:nvPr/>
          </p:nvSpPr>
          <p:spPr>
            <a:xfrm>
              <a:off x="5501262" y="429206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6"/>
            <p:cNvSpPr/>
            <p:nvPr/>
          </p:nvSpPr>
          <p:spPr>
            <a:xfrm>
              <a:off x="5501262" y="429206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6"/>
            <p:cNvSpPr/>
            <p:nvPr/>
          </p:nvSpPr>
          <p:spPr>
            <a:xfrm>
              <a:off x="5501262" y="429206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6"/>
            <p:cNvSpPr/>
            <p:nvPr/>
          </p:nvSpPr>
          <p:spPr>
            <a:xfrm>
              <a:off x="5501262" y="4252896"/>
              <a:ext cx="29629" cy="76227"/>
            </a:xfrm>
            <a:custGeom>
              <a:avLst/>
              <a:gdLst/>
              <a:ahLst/>
              <a:cxnLst/>
              <a:rect l="l" t="t" r="r" b="b"/>
              <a:pathLst>
                <a:path w="901" h="2318" extrusionOk="0">
                  <a:moveTo>
                    <a:pt x="438" y="1"/>
                  </a:moveTo>
                  <a:cubicBezTo>
                    <a:pt x="438" y="14"/>
                    <a:pt x="424" y="27"/>
                    <a:pt x="424" y="27"/>
                  </a:cubicBezTo>
                  <a:lnTo>
                    <a:pt x="398" y="994"/>
                  </a:lnTo>
                  <a:lnTo>
                    <a:pt x="107" y="623"/>
                  </a:lnTo>
                  <a:cubicBezTo>
                    <a:pt x="94" y="623"/>
                    <a:pt x="94" y="636"/>
                    <a:pt x="94" y="650"/>
                  </a:cubicBezTo>
                  <a:lnTo>
                    <a:pt x="385" y="1033"/>
                  </a:lnTo>
                  <a:lnTo>
                    <a:pt x="398" y="1033"/>
                  </a:lnTo>
                  <a:lnTo>
                    <a:pt x="371" y="1668"/>
                  </a:lnTo>
                  <a:lnTo>
                    <a:pt x="1" y="1192"/>
                  </a:lnTo>
                  <a:lnTo>
                    <a:pt x="1" y="1245"/>
                  </a:lnTo>
                  <a:lnTo>
                    <a:pt x="371" y="1709"/>
                  </a:lnTo>
                  <a:lnTo>
                    <a:pt x="371" y="1721"/>
                  </a:lnTo>
                  <a:lnTo>
                    <a:pt x="359" y="2291"/>
                  </a:lnTo>
                  <a:cubicBezTo>
                    <a:pt x="359" y="2304"/>
                    <a:pt x="371" y="2304"/>
                    <a:pt x="371" y="2317"/>
                  </a:cubicBezTo>
                  <a:lnTo>
                    <a:pt x="385" y="2317"/>
                  </a:lnTo>
                  <a:lnTo>
                    <a:pt x="398" y="1709"/>
                  </a:lnTo>
                  <a:lnTo>
                    <a:pt x="901" y="1232"/>
                  </a:lnTo>
                  <a:lnTo>
                    <a:pt x="901" y="1192"/>
                  </a:lnTo>
                  <a:lnTo>
                    <a:pt x="412" y="1668"/>
                  </a:lnTo>
                  <a:lnTo>
                    <a:pt x="412" y="1668"/>
                  </a:lnTo>
                  <a:lnTo>
                    <a:pt x="424" y="1033"/>
                  </a:lnTo>
                  <a:cubicBezTo>
                    <a:pt x="424" y="1033"/>
                    <a:pt x="424" y="1020"/>
                    <a:pt x="438" y="1020"/>
                  </a:cubicBezTo>
                  <a:lnTo>
                    <a:pt x="809" y="662"/>
                  </a:lnTo>
                  <a:cubicBezTo>
                    <a:pt x="809" y="650"/>
                    <a:pt x="809" y="636"/>
                    <a:pt x="795" y="623"/>
                  </a:cubicBezTo>
                  <a:lnTo>
                    <a:pt x="424" y="994"/>
                  </a:lnTo>
                  <a:lnTo>
                    <a:pt x="451" y="14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6"/>
            <p:cNvSpPr/>
            <p:nvPr/>
          </p:nvSpPr>
          <p:spPr>
            <a:xfrm>
              <a:off x="5526518" y="4279895"/>
              <a:ext cx="2236" cy="3848"/>
            </a:xfrm>
            <a:custGeom>
              <a:avLst/>
              <a:gdLst/>
              <a:ahLst/>
              <a:cxnLst/>
              <a:rect l="l" t="t" r="r" b="b"/>
              <a:pathLst>
                <a:path w="68" h="117" extrusionOk="0">
                  <a:moveTo>
                    <a:pt x="27" y="0"/>
                  </a:moveTo>
                  <a:cubicBezTo>
                    <a:pt x="14" y="0"/>
                    <a:pt x="14" y="14"/>
                    <a:pt x="0" y="14"/>
                  </a:cubicBezTo>
                  <a:lnTo>
                    <a:pt x="0" y="27"/>
                  </a:lnTo>
                  <a:lnTo>
                    <a:pt x="0" y="80"/>
                  </a:lnTo>
                  <a:cubicBezTo>
                    <a:pt x="14" y="93"/>
                    <a:pt x="14" y="106"/>
                    <a:pt x="14" y="106"/>
                  </a:cubicBezTo>
                  <a:cubicBezTo>
                    <a:pt x="21" y="113"/>
                    <a:pt x="27" y="116"/>
                    <a:pt x="32" y="116"/>
                  </a:cubicBezTo>
                  <a:cubicBezTo>
                    <a:pt x="37" y="116"/>
                    <a:pt x="41" y="113"/>
                    <a:pt x="41" y="106"/>
                  </a:cubicBezTo>
                  <a:cubicBezTo>
                    <a:pt x="53" y="93"/>
                    <a:pt x="53" y="93"/>
                    <a:pt x="53" y="80"/>
                  </a:cubicBezTo>
                  <a:cubicBezTo>
                    <a:pt x="67" y="53"/>
                    <a:pt x="53" y="40"/>
                    <a:pt x="53" y="14"/>
                  </a:cubicBezTo>
                  <a:cubicBezTo>
                    <a:pt x="41" y="14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6"/>
            <p:cNvSpPr/>
            <p:nvPr/>
          </p:nvSpPr>
          <p:spPr>
            <a:xfrm>
              <a:off x="5526091" y="4284696"/>
              <a:ext cx="1315" cy="2532"/>
            </a:xfrm>
            <a:custGeom>
              <a:avLst/>
              <a:gdLst/>
              <a:ahLst/>
              <a:cxnLst/>
              <a:rect l="l" t="t" r="r" b="b"/>
              <a:pathLst>
                <a:path w="40" h="77" extrusionOk="0">
                  <a:moveTo>
                    <a:pt x="13" y="0"/>
                  </a:moveTo>
                  <a:cubicBezTo>
                    <a:pt x="1" y="0"/>
                    <a:pt x="1" y="13"/>
                    <a:pt x="1" y="13"/>
                  </a:cubicBezTo>
                  <a:lnTo>
                    <a:pt x="1" y="27"/>
                  </a:lnTo>
                  <a:lnTo>
                    <a:pt x="1" y="53"/>
                  </a:lnTo>
                  <a:lnTo>
                    <a:pt x="1" y="66"/>
                  </a:lnTo>
                  <a:cubicBezTo>
                    <a:pt x="7" y="73"/>
                    <a:pt x="14" y="76"/>
                    <a:pt x="19" y="76"/>
                  </a:cubicBezTo>
                  <a:cubicBezTo>
                    <a:pt x="24" y="76"/>
                    <a:pt x="27" y="73"/>
                    <a:pt x="27" y="66"/>
                  </a:cubicBezTo>
                  <a:lnTo>
                    <a:pt x="40" y="53"/>
                  </a:lnTo>
                  <a:cubicBezTo>
                    <a:pt x="40" y="40"/>
                    <a:pt x="40" y="27"/>
                    <a:pt x="27" y="13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6"/>
            <p:cNvSpPr/>
            <p:nvPr/>
          </p:nvSpPr>
          <p:spPr>
            <a:xfrm>
              <a:off x="5518264" y="4260723"/>
              <a:ext cx="1776" cy="2664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13" y="1"/>
                  </a:moveTo>
                  <a:cubicBezTo>
                    <a:pt x="13" y="1"/>
                    <a:pt x="0" y="15"/>
                    <a:pt x="13" y="15"/>
                  </a:cubicBezTo>
                  <a:cubicBezTo>
                    <a:pt x="13" y="41"/>
                    <a:pt x="27" y="54"/>
                    <a:pt x="27" y="68"/>
                  </a:cubicBezTo>
                  <a:cubicBezTo>
                    <a:pt x="27" y="80"/>
                    <a:pt x="40" y="80"/>
                    <a:pt x="40" y="80"/>
                  </a:cubicBezTo>
                  <a:cubicBezTo>
                    <a:pt x="53" y="80"/>
                    <a:pt x="53" y="68"/>
                    <a:pt x="53" y="68"/>
                  </a:cubicBezTo>
                  <a:lnTo>
                    <a:pt x="53" y="15"/>
                  </a:lnTo>
                  <a:cubicBezTo>
                    <a:pt x="40" y="15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6"/>
            <p:cNvSpPr/>
            <p:nvPr/>
          </p:nvSpPr>
          <p:spPr>
            <a:xfrm>
              <a:off x="5560916" y="4323402"/>
              <a:ext cx="921" cy="1348"/>
            </a:xfrm>
            <a:custGeom>
              <a:avLst/>
              <a:gdLst/>
              <a:ahLst/>
              <a:cxnLst/>
              <a:rect l="l" t="t" r="r" b="b"/>
              <a:pathLst>
                <a:path w="28" h="41" extrusionOk="0">
                  <a:moveTo>
                    <a:pt x="27" y="1"/>
                  </a:moveTo>
                  <a:cubicBezTo>
                    <a:pt x="13" y="15"/>
                    <a:pt x="13" y="27"/>
                    <a:pt x="1" y="41"/>
                  </a:cubicBezTo>
                  <a:cubicBezTo>
                    <a:pt x="13" y="27"/>
                    <a:pt x="13" y="15"/>
                    <a:pt x="2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6"/>
            <p:cNvSpPr/>
            <p:nvPr/>
          </p:nvSpPr>
          <p:spPr>
            <a:xfrm>
              <a:off x="5536976" y="4306006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0" y="41"/>
                  </a:moveTo>
                  <a:cubicBezTo>
                    <a:pt x="14" y="27"/>
                    <a:pt x="14" y="14"/>
                    <a:pt x="27" y="0"/>
                  </a:cubicBezTo>
                  <a:cubicBezTo>
                    <a:pt x="14" y="14"/>
                    <a:pt x="14" y="27"/>
                    <a:pt x="0" y="4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6"/>
            <p:cNvSpPr/>
            <p:nvPr/>
          </p:nvSpPr>
          <p:spPr>
            <a:xfrm>
              <a:off x="5550886" y="4293410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6"/>
            <p:cNvSpPr/>
            <p:nvPr/>
          </p:nvSpPr>
          <p:spPr>
            <a:xfrm>
              <a:off x="5550886" y="4293410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6"/>
            <p:cNvSpPr/>
            <p:nvPr/>
          </p:nvSpPr>
          <p:spPr>
            <a:xfrm>
              <a:off x="5570026" y="430686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6"/>
            <p:cNvSpPr/>
            <p:nvPr/>
          </p:nvSpPr>
          <p:spPr>
            <a:xfrm>
              <a:off x="5570026" y="430686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6"/>
            <p:cNvSpPr/>
            <p:nvPr/>
          </p:nvSpPr>
          <p:spPr>
            <a:xfrm>
              <a:off x="5537831" y="430600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6"/>
            <p:cNvSpPr/>
            <p:nvPr/>
          </p:nvSpPr>
          <p:spPr>
            <a:xfrm>
              <a:off x="5537831" y="430600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6"/>
            <p:cNvSpPr/>
            <p:nvPr/>
          </p:nvSpPr>
          <p:spPr>
            <a:xfrm>
              <a:off x="5536976" y="430732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6"/>
            <p:cNvSpPr/>
            <p:nvPr/>
          </p:nvSpPr>
          <p:spPr>
            <a:xfrm>
              <a:off x="5536976" y="430732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6"/>
            <p:cNvSpPr/>
            <p:nvPr/>
          </p:nvSpPr>
          <p:spPr>
            <a:xfrm>
              <a:off x="5561804" y="432340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6"/>
            <p:cNvSpPr/>
            <p:nvPr/>
          </p:nvSpPr>
          <p:spPr>
            <a:xfrm>
              <a:off x="5561804" y="432340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6"/>
            <p:cNvSpPr/>
            <p:nvPr/>
          </p:nvSpPr>
          <p:spPr>
            <a:xfrm>
              <a:off x="5560916" y="4324750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6"/>
            <p:cNvSpPr/>
            <p:nvPr/>
          </p:nvSpPr>
          <p:spPr>
            <a:xfrm>
              <a:off x="5560916" y="4324750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6"/>
            <p:cNvSpPr/>
            <p:nvPr/>
          </p:nvSpPr>
          <p:spPr>
            <a:xfrm>
              <a:off x="5525630" y="4283380"/>
              <a:ext cx="47519" cy="59653"/>
            </a:xfrm>
            <a:custGeom>
              <a:avLst/>
              <a:gdLst/>
              <a:ahLst/>
              <a:cxnLst/>
              <a:rect l="l" t="t" r="r" b="b"/>
              <a:pathLst>
                <a:path w="1445" h="1814" extrusionOk="0">
                  <a:moveTo>
                    <a:pt x="1444" y="0"/>
                  </a:moveTo>
                  <a:cubicBezTo>
                    <a:pt x="1430" y="0"/>
                    <a:pt x="1418" y="0"/>
                    <a:pt x="1404" y="14"/>
                  </a:cubicBezTo>
                  <a:lnTo>
                    <a:pt x="809" y="768"/>
                  </a:lnTo>
                  <a:lnTo>
                    <a:pt x="795" y="291"/>
                  </a:lnTo>
                  <a:cubicBezTo>
                    <a:pt x="795" y="291"/>
                    <a:pt x="782" y="291"/>
                    <a:pt x="782" y="305"/>
                  </a:cubicBezTo>
                  <a:lnTo>
                    <a:pt x="769" y="305"/>
                  </a:lnTo>
                  <a:lnTo>
                    <a:pt x="782" y="782"/>
                  </a:lnTo>
                  <a:lnTo>
                    <a:pt x="782" y="794"/>
                  </a:lnTo>
                  <a:lnTo>
                    <a:pt x="385" y="1297"/>
                  </a:lnTo>
                  <a:lnTo>
                    <a:pt x="372" y="688"/>
                  </a:lnTo>
                  <a:cubicBezTo>
                    <a:pt x="359" y="702"/>
                    <a:pt x="359" y="715"/>
                    <a:pt x="345" y="729"/>
                  </a:cubicBezTo>
                  <a:lnTo>
                    <a:pt x="359" y="1324"/>
                  </a:lnTo>
                  <a:lnTo>
                    <a:pt x="359" y="1337"/>
                  </a:lnTo>
                  <a:lnTo>
                    <a:pt x="1" y="1787"/>
                  </a:lnTo>
                  <a:lnTo>
                    <a:pt x="1" y="1814"/>
                  </a:lnTo>
                  <a:lnTo>
                    <a:pt x="15" y="1814"/>
                  </a:lnTo>
                  <a:lnTo>
                    <a:pt x="398" y="1337"/>
                  </a:lnTo>
                  <a:lnTo>
                    <a:pt x="1074" y="1258"/>
                  </a:lnTo>
                  <a:cubicBezTo>
                    <a:pt x="1086" y="1244"/>
                    <a:pt x="1086" y="1232"/>
                    <a:pt x="1100" y="1218"/>
                  </a:cubicBezTo>
                  <a:lnTo>
                    <a:pt x="1100" y="1218"/>
                  </a:lnTo>
                  <a:lnTo>
                    <a:pt x="412" y="1311"/>
                  </a:lnTo>
                  <a:lnTo>
                    <a:pt x="809" y="808"/>
                  </a:lnTo>
                  <a:lnTo>
                    <a:pt x="822" y="808"/>
                  </a:lnTo>
                  <a:lnTo>
                    <a:pt x="1338" y="741"/>
                  </a:lnTo>
                  <a:cubicBezTo>
                    <a:pt x="1351" y="729"/>
                    <a:pt x="1351" y="729"/>
                    <a:pt x="1351" y="715"/>
                  </a:cubicBezTo>
                  <a:lnTo>
                    <a:pt x="1351" y="715"/>
                  </a:lnTo>
                  <a:lnTo>
                    <a:pt x="835" y="782"/>
                  </a:lnTo>
                  <a:lnTo>
                    <a:pt x="835" y="782"/>
                  </a:lnTo>
                  <a:lnTo>
                    <a:pt x="1444" y="1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6"/>
            <p:cNvSpPr/>
            <p:nvPr/>
          </p:nvSpPr>
          <p:spPr>
            <a:xfrm>
              <a:off x="5501262" y="4252896"/>
              <a:ext cx="29629" cy="76227"/>
            </a:xfrm>
            <a:custGeom>
              <a:avLst/>
              <a:gdLst/>
              <a:ahLst/>
              <a:cxnLst/>
              <a:rect l="l" t="t" r="r" b="b"/>
              <a:pathLst>
                <a:path w="901" h="2318" extrusionOk="0">
                  <a:moveTo>
                    <a:pt x="438" y="1"/>
                  </a:moveTo>
                  <a:cubicBezTo>
                    <a:pt x="438" y="14"/>
                    <a:pt x="424" y="27"/>
                    <a:pt x="424" y="27"/>
                  </a:cubicBezTo>
                  <a:lnTo>
                    <a:pt x="398" y="994"/>
                  </a:lnTo>
                  <a:lnTo>
                    <a:pt x="107" y="623"/>
                  </a:lnTo>
                  <a:cubicBezTo>
                    <a:pt x="94" y="623"/>
                    <a:pt x="94" y="636"/>
                    <a:pt x="94" y="650"/>
                  </a:cubicBezTo>
                  <a:lnTo>
                    <a:pt x="385" y="1033"/>
                  </a:lnTo>
                  <a:lnTo>
                    <a:pt x="398" y="1033"/>
                  </a:lnTo>
                  <a:lnTo>
                    <a:pt x="371" y="1668"/>
                  </a:lnTo>
                  <a:lnTo>
                    <a:pt x="1" y="1192"/>
                  </a:lnTo>
                  <a:lnTo>
                    <a:pt x="1" y="1245"/>
                  </a:lnTo>
                  <a:lnTo>
                    <a:pt x="371" y="1709"/>
                  </a:lnTo>
                  <a:lnTo>
                    <a:pt x="371" y="1721"/>
                  </a:lnTo>
                  <a:lnTo>
                    <a:pt x="359" y="2291"/>
                  </a:lnTo>
                  <a:cubicBezTo>
                    <a:pt x="359" y="2304"/>
                    <a:pt x="371" y="2304"/>
                    <a:pt x="371" y="2317"/>
                  </a:cubicBezTo>
                  <a:lnTo>
                    <a:pt x="385" y="2317"/>
                  </a:lnTo>
                  <a:lnTo>
                    <a:pt x="398" y="1709"/>
                  </a:lnTo>
                  <a:lnTo>
                    <a:pt x="901" y="1232"/>
                  </a:lnTo>
                  <a:lnTo>
                    <a:pt x="901" y="1192"/>
                  </a:lnTo>
                  <a:lnTo>
                    <a:pt x="412" y="1668"/>
                  </a:lnTo>
                  <a:lnTo>
                    <a:pt x="412" y="1668"/>
                  </a:lnTo>
                  <a:lnTo>
                    <a:pt x="424" y="1033"/>
                  </a:lnTo>
                  <a:cubicBezTo>
                    <a:pt x="424" y="1033"/>
                    <a:pt x="424" y="1020"/>
                    <a:pt x="438" y="1020"/>
                  </a:cubicBezTo>
                  <a:lnTo>
                    <a:pt x="809" y="662"/>
                  </a:lnTo>
                  <a:cubicBezTo>
                    <a:pt x="809" y="650"/>
                    <a:pt x="809" y="636"/>
                    <a:pt x="795" y="623"/>
                  </a:cubicBezTo>
                  <a:lnTo>
                    <a:pt x="424" y="994"/>
                  </a:lnTo>
                  <a:lnTo>
                    <a:pt x="451" y="14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6"/>
            <p:cNvSpPr/>
            <p:nvPr/>
          </p:nvSpPr>
          <p:spPr>
            <a:xfrm>
              <a:off x="5525630" y="4283380"/>
              <a:ext cx="47519" cy="59653"/>
            </a:xfrm>
            <a:custGeom>
              <a:avLst/>
              <a:gdLst/>
              <a:ahLst/>
              <a:cxnLst/>
              <a:rect l="l" t="t" r="r" b="b"/>
              <a:pathLst>
                <a:path w="1445" h="1814" extrusionOk="0">
                  <a:moveTo>
                    <a:pt x="1444" y="0"/>
                  </a:moveTo>
                  <a:cubicBezTo>
                    <a:pt x="1430" y="0"/>
                    <a:pt x="1418" y="0"/>
                    <a:pt x="1404" y="14"/>
                  </a:cubicBezTo>
                  <a:lnTo>
                    <a:pt x="809" y="768"/>
                  </a:lnTo>
                  <a:lnTo>
                    <a:pt x="795" y="291"/>
                  </a:lnTo>
                  <a:cubicBezTo>
                    <a:pt x="795" y="291"/>
                    <a:pt x="782" y="291"/>
                    <a:pt x="782" y="305"/>
                  </a:cubicBezTo>
                  <a:lnTo>
                    <a:pt x="769" y="305"/>
                  </a:lnTo>
                  <a:lnTo>
                    <a:pt x="782" y="782"/>
                  </a:lnTo>
                  <a:lnTo>
                    <a:pt x="782" y="794"/>
                  </a:lnTo>
                  <a:lnTo>
                    <a:pt x="385" y="1297"/>
                  </a:lnTo>
                  <a:lnTo>
                    <a:pt x="372" y="688"/>
                  </a:lnTo>
                  <a:cubicBezTo>
                    <a:pt x="359" y="702"/>
                    <a:pt x="359" y="715"/>
                    <a:pt x="345" y="729"/>
                  </a:cubicBezTo>
                  <a:lnTo>
                    <a:pt x="359" y="1324"/>
                  </a:lnTo>
                  <a:lnTo>
                    <a:pt x="359" y="1337"/>
                  </a:lnTo>
                  <a:lnTo>
                    <a:pt x="1" y="1787"/>
                  </a:lnTo>
                  <a:lnTo>
                    <a:pt x="1" y="1814"/>
                  </a:lnTo>
                  <a:lnTo>
                    <a:pt x="15" y="1814"/>
                  </a:lnTo>
                  <a:lnTo>
                    <a:pt x="398" y="1337"/>
                  </a:lnTo>
                  <a:lnTo>
                    <a:pt x="1074" y="1258"/>
                  </a:lnTo>
                  <a:cubicBezTo>
                    <a:pt x="1086" y="1244"/>
                    <a:pt x="1086" y="1232"/>
                    <a:pt x="1100" y="1218"/>
                  </a:cubicBezTo>
                  <a:lnTo>
                    <a:pt x="1100" y="1218"/>
                  </a:lnTo>
                  <a:lnTo>
                    <a:pt x="412" y="1311"/>
                  </a:lnTo>
                  <a:lnTo>
                    <a:pt x="809" y="808"/>
                  </a:lnTo>
                  <a:lnTo>
                    <a:pt x="822" y="808"/>
                  </a:lnTo>
                  <a:lnTo>
                    <a:pt x="1338" y="741"/>
                  </a:lnTo>
                  <a:cubicBezTo>
                    <a:pt x="1351" y="729"/>
                    <a:pt x="1351" y="729"/>
                    <a:pt x="1351" y="715"/>
                  </a:cubicBezTo>
                  <a:lnTo>
                    <a:pt x="1351" y="715"/>
                  </a:lnTo>
                  <a:lnTo>
                    <a:pt x="835" y="782"/>
                  </a:lnTo>
                  <a:lnTo>
                    <a:pt x="835" y="782"/>
                  </a:lnTo>
                  <a:lnTo>
                    <a:pt x="1444" y="1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6"/>
            <p:cNvSpPr/>
            <p:nvPr/>
          </p:nvSpPr>
          <p:spPr>
            <a:xfrm>
              <a:off x="5563514" y="4311662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54" y="1"/>
                  </a:moveTo>
                  <a:lnTo>
                    <a:pt x="40" y="14"/>
                  </a:lnTo>
                  <a:cubicBezTo>
                    <a:pt x="40" y="27"/>
                    <a:pt x="27" y="40"/>
                    <a:pt x="14" y="54"/>
                  </a:cubicBezTo>
                  <a:cubicBezTo>
                    <a:pt x="14" y="67"/>
                    <a:pt x="1" y="80"/>
                    <a:pt x="1" y="80"/>
                  </a:cubicBezTo>
                  <a:cubicBezTo>
                    <a:pt x="10" y="89"/>
                    <a:pt x="19" y="99"/>
                    <a:pt x="24" y="99"/>
                  </a:cubicBezTo>
                  <a:cubicBezTo>
                    <a:pt x="26" y="99"/>
                    <a:pt x="27" y="97"/>
                    <a:pt x="27" y="93"/>
                  </a:cubicBezTo>
                  <a:cubicBezTo>
                    <a:pt x="40" y="93"/>
                    <a:pt x="54" y="93"/>
                    <a:pt x="67" y="80"/>
                  </a:cubicBezTo>
                  <a:cubicBezTo>
                    <a:pt x="80" y="67"/>
                    <a:pt x="80" y="54"/>
                    <a:pt x="93" y="27"/>
                  </a:cubicBezTo>
                  <a:cubicBezTo>
                    <a:pt x="93" y="27"/>
                    <a:pt x="93" y="14"/>
                    <a:pt x="8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6"/>
            <p:cNvSpPr/>
            <p:nvPr/>
          </p:nvSpPr>
          <p:spPr>
            <a:xfrm>
              <a:off x="5560916" y="4314950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43" y="1"/>
                  </a:moveTo>
                  <a:cubicBezTo>
                    <a:pt x="38" y="1"/>
                    <a:pt x="36" y="7"/>
                    <a:pt x="27" y="7"/>
                  </a:cubicBezTo>
                  <a:cubicBezTo>
                    <a:pt x="13" y="20"/>
                    <a:pt x="13" y="33"/>
                    <a:pt x="13" y="33"/>
                  </a:cubicBezTo>
                  <a:cubicBezTo>
                    <a:pt x="1" y="46"/>
                    <a:pt x="1" y="46"/>
                    <a:pt x="1" y="60"/>
                  </a:cubicBezTo>
                  <a:cubicBezTo>
                    <a:pt x="1" y="60"/>
                    <a:pt x="13" y="72"/>
                    <a:pt x="27" y="72"/>
                  </a:cubicBezTo>
                  <a:lnTo>
                    <a:pt x="40" y="60"/>
                  </a:lnTo>
                  <a:cubicBezTo>
                    <a:pt x="54" y="46"/>
                    <a:pt x="54" y="33"/>
                    <a:pt x="54" y="20"/>
                  </a:cubicBezTo>
                  <a:lnTo>
                    <a:pt x="54" y="7"/>
                  </a:lnTo>
                  <a:cubicBezTo>
                    <a:pt x="49" y="2"/>
                    <a:pt x="46" y="1"/>
                    <a:pt x="4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6"/>
            <p:cNvSpPr/>
            <p:nvPr/>
          </p:nvSpPr>
          <p:spPr>
            <a:xfrm>
              <a:off x="5569631" y="4291207"/>
              <a:ext cx="1776" cy="282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27" y="0"/>
                  </a:moveTo>
                  <a:cubicBezTo>
                    <a:pt x="27" y="0"/>
                    <a:pt x="13" y="0"/>
                    <a:pt x="13" y="14"/>
                  </a:cubicBezTo>
                  <a:cubicBezTo>
                    <a:pt x="13" y="27"/>
                    <a:pt x="0" y="41"/>
                    <a:pt x="0" y="67"/>
                  </a:cubicBezTo>
                  <a:lnTo>
                    <a:pt x="0" y="80"/>
                  </a:lnTo>
                  <a:cubicBezTo>
                    <a:pt x="5" y="84"/>
                    <a:pt x="9" y="86"/>
                    <a:pt x="13" y="86"/>
                  </a:cubicBezTo>
                  <a:cubicBezTo>
                    <a:pt x="21" y="86"/>
                    <a:pt x="27" y="80"/>
                    <a:pt x="27" y="80"/>
                  </a:cubicBezTo>
                  <a:cubicBezTo>
                    <a:pt x="39" y="67"/>
                    <a:pt x="39" y="53"/>
                    <a:pt x="39" y="41"/>
                  </a:cubicBezTo>
                  <a:cubicBezTo>
                    <a:pt x="53" y="27"/>
                    <a:pt x="53" y="14"/>
                    <a:pt x="39" y="14"/>
                  </a:cubicBezTo>
                  <a:cubicBezTo>
                    <a:pt x="39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6"/>
            <p:cNvSpPr/>
            <p:nvPr/>
          </p:nvSpPr>
          <p:spPr>
            <a:xfrm>
              <a:off x="5552202" y="4171932"/>
              <a:ext cx="460" cy="4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6"/>
            <p:cNvSpPr/>
            <p:nvPr/>
          </p:nvSpPr>
          <p:spPr>
            <a:xfrm>
              <a:off x="5530859" y="4135364"/>
              <a:ext cx="493" cy="1381"/>
            </a:xfrm>
            <a:custGeom>
              <a:avLst/>
              <a:gdLst/>
              <a:ahLst/>
              <a:cxnLst/>
              <a:rect l="l" t="t" r="r" b="b"/>
              <a:pathLst>
                <a:path w="15" h="42" extrusionOk="0">
                  <a:moveTo>
                    <a:pt x="15" y="41"/>
                  </a:moveTo>
                  <a:cubicBezTo>
                    <a:pt x="15" y="27"/>
                    <a:pt x="1" y="15"/>
                    <a:pt x="1" y="1"/>
                  </a:cubicBezTo>
                  <a:cubicBezTo>
                    <a:pt x="1" y="15"/>
                    <a:pt x="15" y="27"/>
                    <a:pt x="15" y="4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6"/>
            <p:cNvSpPr/>
            <p:nvPr/>
          </p:nvSpPr>
          <p:spPr>
            <a:xfrm>
              <a:off x="5552202" y="417193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6"/>
            <p:cNvSpPr/>
            <p:nvPr/>
          </p:nvSpPr>
          <p:spPr>
            <a:xfrm>
              <a:off x="5552202" y="417193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6"/>
            <p:cNvSpPr/>
            <p:nvPr/>
          </p:nvSpPr>
          <p:spPr>
            <a:xfrm>
              <a:off x="5531320" y="413671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6"/>
            <p:cNvSpPr/>
            <p:nvPr/>
          </p:nvSpPr>
          <p:spPr>
            <a:xfrm>
              <a:off x="5531320" y="413671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6"/>
            <p:cNvSpPr/>
            <p:nvPr/>
          </p:nvSpPr>
          <p:spPr>
            <a:xfrm>
              <a:off x="5530859" y="413536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6"/>
            <p:cNvSpPr/>
            <p:nvPr/>
          </p:nvSpPr>
          <p:spPr>
            <a:xfrm>
              <a:off x="5530859" y="413536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6"/>
            <p:cNvSpPr/>
            <p:nvPr/>
          </p:nvSpPr>
          <p:spPr>
            <a:xfrm>
              <a:off x="5560456" y="413148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6"/>
            <p:cNvSpPr/>
            <p:nvPr/>
          </p:nvSpPr>
          <p:spPr>
            <a:xfrm>
              <a:off x="5560456" y="413148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6"/>
            <p:cNvSpPr/>
            <p:nvPr/>
          </p:nvSpPr>
          <p:spPr>
            <a:xfrm>
              <a:off x="5556115" y="4146282"/>
              <a:ext cx="4374" cy="4374"/>
            </a:xfrm>
            <a:custGeom>
              <a:avLst/>
              <a:gdLst/>
              <a:ahLst/>
              <a:cxnLst/>
              <a:rect l="l" t="t" r="r" b="b"/>
              <a:pathLst>
                <a:path w="133" h="133" extrusionOk="0">
                  <a:moveTo>
                    <a:pt x="14" y="0"/>
                  </a:moveTo>
                  <a:cubicBezTo>
                    <a:pt x="14" y="0"/>
                    <a:pt x="14" y="13"/>
                    <a:pt x="0" y="27"/>
                  </a:cubicBezTo>
                  <a:lnTo>
                    <a:pt x="120" y="133"/>
                  </a:lnTo>
                  <a:cubicBezTo>
                    <a:pt x="133" y="119"/>
                    <a:pt x="133" y="106"/>
                    <a:pt x="133" y="93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6"/>
            <p:cNvSpPr/>
            <p:nvPr/>
          </p:nvSpPr>
          <p:spPr>
            <a:xfrm>
              <a:off x="5550459" y="4158022"/>
              <a:ext cx="1776" cy="6972"/>
            </a:xfrm>
            <a:custGeom>
              <a:avLst/>
              <a:gdLst/>
              <a:ahLst/>
              <a:cxnLst/>
              <a:rect l="l" t="t" r="r" b="b"/>
              <a:pathLst>
                <a:path w="54" h="212" extrusionOk="0">
                  <a:moveTo>
                    <a:pt x="27" y="0"/>
                  </a:moveTo>
                  <a:cubicBezTo>
                    <a:pt x="1" y="80"/>
                    <a:pt x="14" y="146"/>
                    <a:pt x="54" y="212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6"/>
            <p:cNvSpPr/>
            <p:nvPr/>
          </p:nvSpPr>
          <p:spPr>
            <a:xfrm>
              <a:off x="5530859" y="4097085"/>
              <a:ext cx="29629" cy="75340"/>
            </a:xfrm>
            <a:custGeom>
              <a:avLst/>
              <a:gdLst/>
              <a:ahLst/>
              <a:cxnLst/>
              <a:rect l="l" t="t" r="r" b="b"/>
              <a:pathLst>
                <a:path w="901" h="2291" extrusionOk="0">
                  <a:moveTo>
                    <a:pt x="332" y="0"/>
                  </a:moveTo>
                  <a:lnTo>
                    <a:pt x="332" y="14"/>
                  </a:lnTo>
                  <a:lnTo>
                    <a:pt x="412" y="609"/>
                  </a:lnTo>
                  <a:lnTo>
                    <a:pt x="1" y="1165"/>
                  </a:lnTo>
                  <a:cubicBezTo>
                    <a:pt x="1" y="1179"/>
                    <a:pt x="15" y="1191"/>
                    <a:pt x="15" y="1205"/>
                  </a:cubicBezTo>
                  <a:lnTo>
                    <a:pt x="424" y="649"/>
                  </a:lnTo>
                  <a:lnTo>
                    <a:pt x="504" y="1285"/>
                  </a:lnTo>
                  <a:lnTo>
                    <a:pt x="186" y="1708"/>
                  </a:lnTo>
                  <a:lnTo>
                    <a:pt x="213" y="1735"/>
                  </a:lnTo>
                  <a:lnTo>
                    <a:pt x="518" y="1311"/>
                  </a:lnTo>
                  <a:lnTo>
                    <a:pt x="650" y="2277"/>
                  </a:lnTo>
                  <a:lnTo>
                    <a:pt x="663" y="2291"/>
                  </a:lnTo>
                  <a:cubicBezTo>
                    <a:pt x="663" y="2277"/>
                    <a:pt x="676" y="2264"/>
                    <a:pt x="676" y="2264"/>
                  </a:cubicBezTo>
                  <a:lnTo>
                    <a:pt x="650" y="2065"/>
                  </a:lnTo>
                  <a:cubicBezTo>
                    <a:pt x="610" y="1999"/>
                    <a:pt x="597" y="1933"/>
                    <a:pt x="623" y="1853"/>
                  </a:cubicBezTo>
                  <a:lnTo>
                    <a:pt x="544" y="1311"/>
                  </a:lnTo>
                  <a:lnTo>
                    <a:pt x="768" y="1523"/>
                  </a:lnTo>
                  <a:cubicBezTo>
                    <a:pt x="782" y="1509"/>
                    <a:pt x="782" y="1496"/>
                    <a:pt x="782" y="1496"/>
                  </a:cubicBezTo>
                  <a:lnTo>
                    <a:pt x="544" y="1271"/>
                  </a:lnTo>
                  <a:lnTo>
                    <a:pt x="530" y="1271"/>
                  </a:lnTo>
                  <a:lnTo>
                    <a:pt x="451" y="636"/>
                  </a:lnTo>
                  <a:lnTo>
                    <a:pt x="901" y="1046"/>
                  </a:lnTo>
                  <a:cubicBezTo>
                    <a:pt x="901" y="1033"/>
                    <a:pt x="888" y="1006"/>
                    <a:pt x="888" y="993"/>
                  </a:cubicBezTo>
                  <a:lnTo>
                    <a:pt x="438" y="596"/>
                  </a:lnTo>
                  <a:lnTo>
                    <a:pt x="359" y="14"/>
                  </a:lnTo>
                  <a:cubicBezTo>
                    <a:pt x="345" y="0"/>
                    <a:pt x="332" y="0"/>
                    <a:pt x="332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6"/>
            <p:cNvSpPr/>
            <p:nvPr/>
          </p:nvSpPr>
          <p:spPr>
            <a:xfrm>
              <a:off x="5535233" y="4144078"/>
              <a:ext cx="2203" cy="3979"/>
            </a:xfrm>
            <a:custGeom>
              <a:avLst/>
              <a:gdLst/>
              <a:ahLst/>
              <a:cxnLst/>
              <a:rect l="l" t="t" r="r" b="b"/>
              <a:pathLst>
                <a:path w="67" h="121" extrusionOk="0">
                  <a:moveTo>
                    <a:pt x="40" y="1"/>
                  </a:moveTo>
                  <a:cubicBezTo>
                    <a:pt x="27" y="1"/>
                    <a:pt x="14" y="1"/>
                    <a:pt x="14" y="14"/>
                  </a:cubicBezTo>
                  <a:cubicBezTo>
                    <a:pt x="0" y="27"/>
                    <a:pt x="0" y="41"/>
                    <a:pt x="0" y="41"/>
                  </a:cubicBezTo>
                  <a:cubicBezTo>
                    <a:pt x="0" y="67"/>
                    <a:pt x="14" y="80"/>
                    <a:pt x="14" y="94"/>
                  </a:cubicBezTo>
                  <a:lnTo>
                    <a:pt x="40" y="120"/>
                  </a:lnTo>
                  <a:cubicBezTo>
                    <a:pt x="53" y="120"/>
                    <a:pt x="67" y="107"/>
                    <a:pt x="67" y="94"/>
                  </a:cubicBezTo>
                  <a:lnTo>
                    <a:pt x="67" y="80"/>
                  </a:lnTo>
                  <a:cubicBezTo>
                    <a:pt x="53" y="67"/>
                    <a:pt x="53" y="54"/>
                    <a:pt x="53" y="27"/>
                  </a:cubicBezTo>
                  <a:cubicBezTo>
                    <a:pt x="53" y="27"/>
                    <a:pt x="40" y="14"/>
                    <a:pt x="4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6"/>
            <p:cNvSpPr/>
            <p:nvPr/>
          </p:nvSpPr>
          <p:spPr>
            <a:xfrm>
              <a:off x="5535660" y="4140593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27" y="1"/>
                  </a:moveTo>
                  <a:cubicBezTo>
                    <a:pt x="27" y="1"/>
                    <a:pt x="14" y="1"/>
                    <a:pt x="14" y="15"/>
                  </a:cubicBezTo>
                  <a:cubicBezTo>
                    <a:pt x="1" y="15"/>
                    <a:pt x="1" y="27"/>
                    <a:pt x="1" y="27"/>
                  </a:cubicBezTo>
                  <a:cubicBezTo>
                    <a:pt x="1" y="41"/>
                    <a:pt x="14" y="54"/>
                    <a:pt x="14" y="68"/>
                  </a:cubicBezTo>
                  <a:lnTo>
                    <a:pt x="40" y="68"/>
                  </a:lnTo>
                  <a:cubicBezTo>
                    <a:pt x="40" y="68"/>
                    <a:pt x="54" y="68"/>
                    <a:pt x="54" y="54"/>
                  </a:cubicBezTo>
                  <a:cubicBezTo>
                    <a:pt x="40" y="41"/>
                    <a:pt x="40" y="27"/>
                    <a:pt x="40" y="15"/>
                  </a:cubicBezTo>
                  <a:cubicBezTo>
                    <a:pt x="40" y="15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6"/>
            <p:cNvSpPr/>
            <p:nvPr/>
          </p:nvSpPr>
          <p:spPr>
            <a:xfrm>
              <a:off x="5546545" y="4162823"/>
              <a:ext cx="2203" cy="2631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4" y="0"/>
                  </a:moveTo>
                  <a:cubicBezTo>
                    <a:pt x="14" y="0"/>
                    <a:pt x="0" y="13"/>
                    <a:pt x="14" y="27"/>
                  </a:cubicBezTo>
                  <a:cubicBezTo>
                    <a:pt x="14" y="40"/>
                    <a:pt x="14" y="53"/>
                    <a:pt x="27" y="66"/>
                  </a:cubicBezTo>
                  <a:lnTo>
                    <a:pt x="41" y="80"/>
                  </a:lnTo>
                  <a:lnTo>
                    <a:pt x="67" y="80"/>
                  </a:lnTo>
                  <a:lnTo>
                    <a:pt x="67" y="53"/>
                  </a:lnTo>
                  <a:cubicBezTo>
                    <a:pt x="53" y="40"/>
                    <a:pt x="41" y="27"/>
                    <a:pt x="41" y="13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6"/>
            <p:cNvSpPr/>
            <p:nvPr/>
          </p:nvSpPr>
          <p:spPr>
            <a:xfrm>
              <a:off x="5587455" y="413148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6"/>
            <p:cNvSpPr/>
            <p:nvPr/>
          </p:nvSpPr>
          <p:spPr>
            <a:xfrm>
              <a:off x="5581371" y="4102742"/>
              <a:ext cx="888" cy="921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cubicBezTo>
                    <a:pt x="14" y="1"/>
                    <a:pt x="14" y="14"/>
                    <a:pt x="27" y="27"/>
                  </a:cubicBezTo>
                  <a:cubicBezTo>
                    <a:pt x="14" y="14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6"/>
            <p:cNvSpPr/>
            <p:nvPr/>
          </p:nvSpPr>
          <p:spPr>
            <a:xfrm>
              <a:off x="5560061" y="4114482"/>
              <a:ext cx="428" cy="921"/>
            </a:xfrm>
            <a:custGeom>
              <a:avLst/>
              <a:gdLst/>
              <a:ahLst/>
              <a:cxnLst/>
              <a:rect l="l" t="t" r="r" b="b"/>
              <a:pathLst>
                <a:path w="13" h="28" extrusionOk="0">
                  <a:moveTo>
                    <a:pt x="13" y="27"/>
                  </a:moveTo>
                  <a:cubicBezTo>
                    <a:pt x="13" y="14"/>
                    <a:pt x="0" y="14"/>
                    <a:pt x="0" y="1"/>
                  </a:cubicBezTo>
                  <a:cubicBezTo>
                    <a:pt x="0" y="14"/>
                    <a:pt x="13" y="14"/>
                    <a:pt x="13" y="27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6"/>
            <p:cNvSpPr/>
            <p:nvPr/>
          </p:nvSpPr>
          <p:spPr>
            <a:xfrm>
              <a:off x="5587027" y="4131483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0"/>
                  </a:moveTo>
                  <a:lnTo>
                    <a:pt x="13" y="0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6"/>
            <p:cNvSpPr/>
            <p:nvPr/>
          </p:nvSpPr>
          <p:spPr>
            <a:xfrm>
              <a:off x="5587027" y="4131483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0"/>
                  </a:moveTo>
                  <a:lnTo>
                    <a:pt x="13" y="0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6"/>
            <p:cNvSpPr/>
            <p:nvPr/>
          </p:nvSpPr>
          <p:spPr>
            <a:xfrm>
              <a:off x="5582226" y="4103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6"/>
            <p:cNvSpPr/>
            <p:nvPr/>
          </p:nvSpPr>
          <p:spPr>
            <a:xfrm>
              <a:off x="5582226" y="4103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6"/>
            <p:cNvSpPr/>
            <p:nvPr/>
          </p:nvSpPr>
          <p:spPr>
            <a:xfrm>
              <a:off x="5560061" y="411448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6"/>
            <p:cNvSpPr/>
            <p:nvPr/>
          </p:nvSpPr>
          <p:spPr>
            <a:xfrm>
              <a:off x="5560061" y="411448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6"/>
            <p:cNvSpPr/>
            <p:nvPr/>
          </p:nvSpPr>
          <p:spPr>
            <a:xfrm>
              <a:off x="5570026" y="4124051"/>
              <a:ext cx="493" cy="493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"/>
                  </a:moveTo>
                  <a:cubicBezTo>
                    <a:pt x="1" y="1"/>
                    <a:pt x="15" y="1"/>
                    <a:pt x="15" y="15"/>
                  </a:cubicBezTo>
                  <a:cubicBezTo>
                    <a:pt x="15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6"/>
            <p:cNvSpPr/>
            <p:nvPr/>
          </p:nvSpPr>
          <p:spPr>
            <a:xfrm>
              <a:off x="5570026" y="4124051"/>
              <a:ext cx="493" cy="493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"/>
                  </a:moveTo>
                  <a:cubicBezTo>
                    <a:pt x="1" y="1"/>
                    <a:pt x="15" y="1"/>
                    <a:pt x="15" y="15"/>
                  </a:cubicBezTo>
                  <a:cubicBezTo>
                    <a:pt x="15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6"/>
            <p:cNvSpPr/>
            <p:nvPr/>
          </p:nvSpPr>
          <p:spPr>
            <a:xfrm>
              <a:off x="5581371" y="410274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6"/>
            <p:cNvSpPr/>
            <p:nvPr/>
          </p:nvSpPr>
          <p:spPr>
            <a:xfrm>
              <a:off x="5581371" y="410274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6"/>
            <p:cNvSpPr/>
            <p:nvPr/>
          </p:nvSpPr>
          <p:spPr>
            <a:xfrm>
              <a:off x="5560456" y="411536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6"/>
            <p:cNvSpPr/>
            <p:nvPr/>
          </p:nvSpPr>
          <p:spPr>
            <a:xfrm>
              <a:off x="5560456" y="411536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6"/>
            <p:cNvSpPr/>
            <p:nvPr/>
          </p:nvSpPr>
          <p:spPr>
            <a:xfrm>
              <a:off x="5582226" y="4123196"/>
              <a:ext cx="5722" cy="8320"/>
            </a:xfrm>
            <a:custGeom>
              <a:avLst/>
              <a:gdLst/>
              <a:ahLst/>
              <a:cxnLst/>
              <a:rect l="l" t="t" r="r" b="b"/>
              <a:pathLst>
                <a:path w="174" h="253" extrusionOk="0">
                  <a:moveTo>
                    <a:pt x="14" y="0"/>
                  </a:moveTo>
                  <a:cubicBezTo>
                    <a:pt x="14" y="14"/>
                    <a:pt x="1" y="14"/>
                    <a:pt x="1" y="27"/>
                  </a:cubicBezTo>
                  <a:lnTo>
                    <a:pt x="147" y="252"/>
                  </a:lnTo>
                  <a:lnTo>
                    <a:pt x="159" y="252"/>
                  </a:lnTo>
                  <a:cubicBezTo>
                    <a:pt x="159" y="239"/>
                    <a:pt x="159" y="239"/>
                    <a:pt x="173" y="22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6"/>
            <p:cNvSpPr/>
            <p:nvPr/>
          </p:nvSpPr>
          <p:spPr>
            <a:xfrm>
              <a:off x="5580483" y="4113199"/>
              <a:ext cx="7005" cy="2631"/>
            </a:xfrm>
            <a:custGeom>
              <a:avLst/>
              <a:gdLst/>
              <a:ahLst/>
              <a:cxnLst/>
              <a:rect l="l" t="t" r="r" b="b"/>
              <a:pathLst>
                <a:path w="213" h="80" extrusionOk="0">
                  <a:moveTo>
                    <a:pt x="14" y="0"/>
                  </a:moveTo>
                  <a:cubicBezTo>
                    <a:pt x="1" y="0"/>
                    <a:pt x="1" y="13"/>
                    <a:pt x="1" y="13"/>
                  </a:cubicBezTo>
                  <a:lnTo>
                    <a:pt x="212" y="80"/>
                  </a:lnTo>
                  <a:lnTo>
                    <a:pt x="212" y="5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6"/>
            <p:cNvSpPr/>
            <p:nvPr/>
          </p:nvSpPr>
          <p:spPr>
            <a:xfrm>
              <a:off x="5577458" y="4116685"/>
              <a:ext cx="5262" cy="7399"/>
            </a:xfrm>
            <a:custGeom>
              <a:avLst/>
              <a:gdLst/>
              <a:ahLst/>
              <a:cxnLst/>
              <a:rect l="l" t="t" r="r" b="b"/>
              <a:pathLst>
                <a:path w="160" h="225" extrusionOk="0">
                  <a:moveTo>
                    <a:pt x="13" y="0"/>
                  </a:moveTo>
                  <a:cubicBezTo>
                    <a:pt x="13" y="0"/>
                    <a:pt x="13" y="13"/>
                    <a:pt x="1" y="13"/>
                  </a:cubicBezTo>
                  <a:lnTo>
                    <a:pt x="146" y="225"/>
                  </a:lnTo>
                  <a:cubicBezTo>
                    <a:pt x="146" y="212"/>
                    <a:pt x="159" y="212"/>
                    <a:pt x="159" y="198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6"/>
            <p:cNvSpPr/>
            <p:nvPr/>
          </p:nvSpPr>
          <p:spPr>
            <a:xfrm>
              <a:off x="5557430" y="4087516"/>
              <a:ext cx="24828" cy="37029"/>
            </a:xfrm>
            <a:custGeom>
              <a:avLst/>
              <a:gdLst/>
              <a:ahLst/>
              <a:cxnLst/>
              <a:rect l="l" t="t" r="r" b="b"/>
              <a:pathLst>
                <a:path w="755" h="1126" extrusionOk="0">
                  <a:moveTo>
                    <a:pt x="13" y="0"/>
                  </a:moveTo>
                  <a:lnTo>
                    <a:pt x="1" y="14"/>
                  </a:lnTo>
                  <a:lnTo>
                    <a:pt x="239" y="358"/>
                  </a:lnTo>
                  <a:lnTo>
                    <a:pt x="80" y="821"/>
                  </a:lnTo>
                  <a:cubicBezTo>
                    <a:pt x="80" y="834"/>
                    <a:pt x="93" y="834"/>
                    <a:pt x="93" y="847"/>
                  </a:cubicBezTo>
                  <a:lnTo>
                    <a:pt x="265" y="384"/>
                  </a:lnTo>
                  <a:lnTo>
                    <a:pt x="504" y="755"/>
                  </a:lnTo>
                  <a:lnTo>
                    <a:pt x="384" y="1112"/>
                  </a:lnTo>
                  <a:cubicBezTo>
                    <a:pt x="384" y="1112"/>
                    <a:pt x="398" y="1112"/>
                    <a:pt x="398" y="1126"/>
                  </a:cubicBezTo>
                  <a:lnTo>
                    <a:pt x="530" y="768"/>
                  </a:lnTo>
                  <a:lnTo>
                    <a:pt x="610" y="900"/>
                  </a:lnTo>
                  <a:cubicBezTo>
                    <a:pt x="622" y="900"/>
                    <a:pt x="622" y="887"/>
                    <a:pt x="622" y="887"/>
                  </a:cubicBezTo>
                  <a:lnTo>
                    <a:pt x="543" y="755"/>
                  </a:lnTo>
                  <a:lnTo>
                    <a:pt x="702" y="794"/>
                  </a:lnTo>
                  <a:cubicBezTo>
                    <a:pt x="702" y="794"/>
                    <a:pt x="702" y="781"/>
                    <a:pt x="715" y="781"/>
                  </a:cubicBezTo>
                  <a:lnTo>
                    <a:pt x="543" y="729"/>
                  </a:lnTo>
                  <a:lnTo>
                    <a:pt x="530" y="729"/>
                  </a:lnTo>
                  <a:lnTo>
                    <a:pt x="278" y="371"/>
                  </a:lnTo>
                  <a:lnTo>
                    <a:pt x="278" y="371"/>
                  </a:lnTo>
                  <a:lnTo>
                    <a:pt x="755" y="490"/>
                  </a:lnTo>
                  <a:cubicBezTo>
                    <a:pt x="742" y="477"/>
                    <a:pt x="742" y="464"/>
                    <a:pt x="728" y="464"/>
                  </a:cubicBezTo>
                  <a:lnTo>
                    <a:pt x="265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6"/>
            <p:cNvSpPr/>
            <p:nvPr/>
          </p:nvSpPr>
          <p:spPr>
            <a:xfrm>
              <a:off x="5530859" y="4097085"/>
              <a:ext cx="29629" cy="75340"/>
            </a:xfrm>
            <a:custGeom>
              <a:avLst/>
              <a:gdLst/>
              <a:ahLst/>
              <a:cxnLst/>
              <a:rect l="l" t="t" r="r" b="b"/>
              <a:pathLst>
                <a:path w="901" h="2291" extrusionOk="0">
                  <a:moveTo>
                    <a:pt x="332" y="0"/>
                  </a:moveTo>
                  <a:lnTo>
                    <a:pt x="332" y="14"/>
                  </a:lnTo>
                  <a:lnTo>
                    <a:pt x="412" y="609"/>
                  </a:lnTo>
                  <a:lnTo>
                    <a:pt x="1" y="1165"/>
                  </a:lnTo>
                  <a:cubicBezTo>
                    <a:pt x="1" y="1179"/>
                    <a:pt x="15" y="1191"/>
                    <a:pt x="15" y="1205"/>
                  </a:cubicBezTo>
                  <a:lnTo>
                    <a:pt x="424" y="649"/>
                  </a:lnTo>
                  <a:lnTo>
                    <a:pt x="504" y="1285"/>
                  </a:lnTo>
                  <a:lnTo>
                    <a:pt x="186" y="1708"/>
                  </a:lnTo>
                  <a:lnTo>
                    <a:pt x="213" y="1735"/>
                  </a:lnTo>
                  <a:lnTo>
                    <a:pt x="518" y="1311"/>
                  </a:lnTo>
                  <a:lnTo>
                    <a:pt x="650" y="2277"/>
                  </a:lnTo>
                  <a:lnTo>
                    <a:pt x="663" y="2291"/>
                  </a:lnTo>
                  <a:cubicBezTo>
                    <a:pt x="663" y="2277"/>
                    <a:pt x="676" y="2264"/>
                    <a:pt x="676" y="2264"/>
                  </a:cubicBezTo>
                  <a:lnTo>
                    <a:pt x="650" y="2065"/>
                  </a:lnTo>
                  <a:lnTo>
                    <a:pt x="623" y="1853"/>
                  </a:lnTo>
                  <a:lnTo>
                    <a:pt x="544" y="1311"/>
                  </a:lnTo>
                  <a:lnTo>
                    <a:pt x="768" y="1523"/>
                  </a:lnTo>
                  <a:lnTo>
                    <a:pt x="888" y="1629"/>
                  </a:lnTo>
                  <a:cubicBezTo>
                    <a:pt x="901" y="1615"/>
                    <a:pt x="901" y="1602"/>
                    <a:pt x="901" y="1589"/>
                  </a:cubicBezTo>
                  <a:lnTo>
                    <a:pt x="782" y="1496"/>
                  </a:lnTo>
                  <a:lnTo>
                    <a:pt x="544" y="1271"/>
                  </a:lnTo>
                  <a:lnTo>
                    <a:pt x="530" y="1271"/>
                  </a:lnTo>
                  <a:lnTo>
                    <a:pt x="451" y="636"/>
                  </a:lnTo>
                  <a:lnTo>
                    <a:pt x="901" y="1046"/>
                  </a:lnTo>
                  <a:cubicBezTo>
                    <a:pt x="901" y="1033"/>
                    <a:pt x="888" y="1006"/>
                    <a:pt x="888" y="993"/>
                  </a:cubicBezTo>
                  <a:lnTo>
                    <a:pt x="438" y="596"/>
                  </a:lnTo>
                  <a:lnTo>
                    <a:pt x="359" y="14"/>
                  </a:lnTo>
                  <a:cubicBezTo>
                    <a:pt x="345" y="0"/>
                    <a:pt x="332" y="0"/>
                    <a:pt x="332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6"/>
            <p:cNvSpPr/>
            <p:nvPr/>
          </p:nvSpPr>
          <p:spPr>
            <a:xfrm>
              <a:off x="5557430" y="4087516"/>
              <a:ext cx="30517" cy="44000"/>
            </a:xfrm>
            <a:custGeom>
              <a:avLst/>
              <a:gdLst/>
              <a:ahLst/>
              <a:cxnLst/>
              <a:rect l="l" t="t" r="r" b="b"/>
              <a:pathLst>
                <a:path w="928" h="1338" extrusionOk="0">
                  <a:moveTo>
                    <a:pt x="13" y="0"/>
                  </a:moveTo>
                  <a:lnTo>
                    <a:pt x="1" y="14"/>
                  </a:lnTo>
                  <a:lnTo>
                    <a:pt x="239" y="358"/>
                  </a:lnTo>
                  <a:lnTo>
                    <a:pt x="80" y="821"/>
                  </a:lnTo>
                  <a:cubicBezTo>
                    <a:pt x="80" y="834"/>
                    <a:pt x="93" y="834"/>
                    <a:pt x="93" y="847"/>
                  </a:cubicBezTo>
                  <a:lnTo>
                    <a:pt x="265" y="384"/>
                  </a:lnTo>
                  <a:lnTo>
                    <a:pt x="504" y="755"/>
                  </a:lnTo>
                  <a:lnTo>
                    <a:pt x="384" y="1112"/>
                  </a:lnTo>
                  <a:cubicBezTo>
                    <a:pt x="384" y="1112"/>
                    <a:pt x="398" y="1112"/>
                    <a:pt x="398" y="1126"/>
                  </a:cubicBezTo>
                  <a:lnTo>
                    <a:pt x="530" y="768"/>
                  </a:lnTo>
                  <a:lnTo>
                    <a:pt x="610" y="900"/>
                  </a:lnTo>
                  <a:lnTo>
                    <a:pt x="755" y="1112"/>
                  </a:lnTo>
                  <a:lnTo>
                    <a:pt x="901" y="1337"/>
                  </a:lnTo>
                  <a:lnTo>
                    <a:pt x="913" y="1337"/>
                  </a:lnTo>
                  <a:cubicBezTo>
                    <a:pt x="913" y="1324"/>
                    <a:pt x="913" y="1324"/>
                    <a:pt x="927" y="1311"/>
                  </a:cubicBezTo>
                  <a:lnTo>
                    <a:pt x="768" y="1085"/>
                  </a:lnTo>
                  <a:lnTo>
                    <a:pt x="622" y="887"/>
                  </a:lnTo>
                  <a:lnTo>
                    <a:pt x="543" y="755"/>
                  </a:lnTo>
                  <a:lnTo>
                    <a:pt x="702" y="794"/>
                  </a:lnTo>
                  <a:lnTo>
                    <a:pt x="913" y="861"/>
                  </a:lnTo>
                  <a:lnTo>
                    <a:pt x="913" y="834"/>
                  </a:lnTo>
                  <a:lnTo>
                    <a:pt x="715" y="781"/>
                  </a:lnTo>
                  <a:lnTo>
                    <a:pt x="543" y="729"/>
                  </a:lnTo>
                  <a:lnTo>
                    <a:pt x="530" y="729"/>
                  </a:lnTo>
                  <a:lnTo>
                    <a:pt x="278" y="371"/>
                  </a:lnTo>
                  <a:lnTo>
                    <a:pt x="278" y="371"/>
                  </a:lnTo>
                  <a:lnTo>
                    <a:pt x="755" y="490"/>
                  </a:lnTo>
                  <a:cubicBezTo>
                    <a:pt x="742" y="477"/>
                    <a:pt x="742" y="464"/>
                    <a:pt x="728" y="464"/>
                  </a:cubicBezTo>
                  <a:lnTo>
                    <a:pt x="265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6"/>
            <p:cNvSpPr/>
            <p:nvPr/>
          </p:nvSpPr>
          <p:spPr>
            <a:xfrm>
              <a:off x="5566145" y="4118428"/>
              <a:ext cx="2203" cy="2401"/>
            </a:xfrm>
            <a:custGeom>
              <a:avLst/>
              <a:gdLst/>
              <a:ahLst/>
              <a:cxnLst/>
              <a:rect l="l" t="t" r="r" b="b"/>
              <a:pathLst>
                <a:path w="67" h="73" extrusionOk="0">
                  <a:moveTo>
                    <a:pt x="27" y="0"/>
                  </a:moveTo>
                  <a:cubicBezTo>
                    <a:pt x="13" y="0"/>
                    <a:pt x="0" y="13"/>
                    <a:pt x="0" y="13"/>
                  </a:cubicBezTo>
                  <a:lnTo>
                    <a:pt x="0" y="39"/>
                  </a:lnTo>
                  <a:cubicBezTo>
                    <a:pt x="13" y="53"/>
                    <a:pt x="27" y="66"/>
                    <a:pt x="40" y="66"/>
                  </a:cubicBezTo>
                  <a:cubicBezTo>
                    <a:pt x="40" y="66"/>
                    <a:pt x="46" y="72"/>
                    <a:pt x="54" y="72"/>
                  </a:cubicBezTo>
                  <a:cubicBezTo>
                    <a:pt x="57" y="72"/>
                    <a:pt x="62" y="71"/>
                    <a:pt x="66" y="66"/>
                  </a:cubicBezTo>
                  <a:lnTo>
                    <a:pt x="66" y="53"/>
                  </a:lnTo>
                  <a:lnTo>
                    <a:pt x="66" y="39"/>
                  </a:lnTo>
                  <a:cubicBezTo>
                    <a:pt x="53" y="39"/>
                    <a:pt x="53" y="27"/>
                    <a:pt x="40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6"/>
            <p:cNvSpPr/>
            <p:nvPr/>
          </p:nvSpPr>
          <p:spPr>
            <a:xfrm>
              <a:off x="5565257" y="4116224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27" y="1"/>
                  </a:moveTo>
                  <a:cubicBezTo>
                    <a:pt x="14" y="1"/>
                    <a:pt x="14" y="1"/>
                    <a:pt x="1" y="14"/>
                  </a:cubicBezTo>
                  <a:cubicBezTo>
                    <a:pt x="1" y="14"/>
                    <a:pt x="1" y="27"/>
                    <a:pt x="14" y="27"/>
                  </a:cubicBezTo>
                  <a:cubicBezTo>
                    <a:pt x="14" y="27"/>
                    <a:pt x="14" y="41"/>
                    <a:pt x="27" y="41"/>
                  </a:cubicBezTo>
                  <a:lnTo>
                    <a:pt x="40" y="41"/>
                  </a:lnTo>
                  <a:cubicBezTo>
                    <a:pt x="54" y="41"/>
                    <a:pt x="54" y="27"/>
                    <a:pt x="54" y="27"/>
                  </a:cubicBez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6"/>
            <p:cNvSpPr/>
            <p:nvPr/>
          </p:nvSpPr>
          <p:spPr>
            <a:xfrm>
              <a:off x="5580056" y="4126912"/>
              <a:ext cx="2203" cy="1546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17" y="1"/>
                  </a:moveTo>
                  <a:cubicBezTo>
                    <a:pt x="15" y="1"/>
                    <a:pt x="14" y="2"/>
                    <a:pt x="14" y="7"/>
                  </a:cubicBezTo>
                  <a:cubicBezTo>
                    <a:pt x="1" y="7"/>
                    <a:pt x="14" y="20"/>
                    <a:pt x="14" y="20"/>
                  </a:cubicBezTo>
                  <a:cubicBezTo>
                    <a:pt x="14" y="33"/>
                    <a:pt x="27" y="33"/>
                    <a:pt x="40" y="46"/>
                  </a:cubicBezTo>
                  <a:lnTo>
                    <a:pt x="54" y="46"/>
                  </a:lnTo>
                  <a:cubicBezTo>
                    <a:pt x="67" y="46"/>
                    <a:pt x="67" y="46"/>
                    <a:pt x="67" y="33"/>
                  </a:cubicBezTo>
                  <a:lnTo>
                    <a:pt x="67" y="20"/>
                  </a:lnTo>
                  <a:cubicBezTo>
                    <a:pt x="54" y="20"/>
                    <a:pt x="40" y="7"/>
                    <a:pt x="27" y="7"/>
                  </a:cubicBezTo>
                  <a:cubicBezTo>
                    <a:pt x="27" y="7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6"/>
            <p:cNvSpPr/>
            <p:nvPr/>
          </p:nvSpPr>
          <p:spPr>
            <a:xfrm>
              <a:off x="5531747" y="4246582"/>
              <a:ext cx="40942" cy="37357"/>
            </a:xfrm>
            <a:custGeom>
              <a:avLst/>
              <a:gdLst/>
              <a:ahLst/>
              <a:cxnLst/>
              <a:rect l="l" t="t" r="r" b="b"/>
              <a:pathLst>
                <a:path w="1245" h="1136" extrusionOk="0">
                  <a:moveTo>
                    <a:pt x="811" y="0"/>
                  </a:moveTo>
                  <a:cubicBezTo>
                    <a:pt x="792" y="0"/>
                    <a:pt x="774" y="3"/>
                    <a:pt x="755" y="7"/>
                  </a:cubicBezTo>
                  <a:cubicBezTo>
                    <a:pt x="649" y="34"/>
                    <a:pt x="556" y="127"/>
                    <a:pt x="543" y="246"/>
                  </a:cubicBezTo>
                  <a:lnTo>
                    <a:pt x="543" y="272"/>
                  </a:lnTo>
                  <a:cubicBezTo>
                    <a:pt x="510" y="174"/>
                    <a:pt x="406" y="103"/>
                    <a:pt x="296" y="103"/>
                  </a:cubicBezTo>
                  <a:cubicBezTo>
                    <a:pt x="273" y="103"/>
                    <a:pt x="249" y="106"/>
                    <a:pt x="226" y="113"/>
                  </a:cubicBezTo>
                  <a:cubicBezTo>
                    <a:pt x="106" y="153"/>
                    <a:pt x="0" y="286"/>
                    <a:pt x="14" y="431"/>
                  </a:cubicBezTo>
                  <a:cubicBezTo>
                    <a:pt x="14" y="563"/>
                    <a:pt x="133" y="669"/>
                    <a:pt x="265" y="669"/>
                  </a:cubicBezTo>
                  <a:cubicBezTo>
                    <a:pt x="173" y="815"/>
                    <a:pt x="199" y="1013"/>
                    <a:pt x="332" y="1093"/>
                  </a:cubicBezTo>
                  <a:cubicBezTo>
                    <a:pt x="374" y="1122"/>
                    <a:pt x="422" y="1136"/>
                    <a:pt x="471" y="1136"/>
                  </a:cubicBezTo>
                  <a:cubicBezTo>
                    <a:pt x="578" y="1136"/>
                    <a:pt x="687" y="1073"/>
                    <a:pt x="741" y="974"/>
                  </a:cubicBezTo>
                  <a:cubicBezTo>
                    <a:pt x="786" y="1019"/>
                    <a:pt x="853" y="1043"/>
                    <a:pt x="921" y="1043"/>
                  </a:cubicBezTo>
                  <a:cubicBezTo>
                    <a:pt x="974" y="1043"/>
                    <a:pt x="1027" y="1029"/>
                    <a:pt x="1073" y="1001"/>
                  </a:cubicBezTo>
                  <a:cubicBezTo>
                    <a:pt x="1191" y="934"/>
                    <a:pt x="1244" y="789"/>
                    <a:pt x="1232" y="669"/>
                  </a:cubicBezTo>
                  <a:cubicBezTo>
                    <a:pt x="1205" y="537"/>
                    <a:pt x="1086" y="445"/>
                    <a:pt x="967" y="445"/>
                  </a:cubicBezTo>
                  <a:cubicBezTo>
                    <a:pt x="1046" y="365"/>
                    <a:pt x="1073" y="233"/>
                    <a:pt x="1033" y="127"/>
                  </a:cubicBezTo>
                  <a:cubicBezTo>
                    <a:pt x="989" y="50"/>
                    <a:pt x="900" y="0"/>
                    <a:pt x="811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6"/>
            <p:cNvSpPr/>
            <p:nvPr/>
          </p:nvSpPr>
          <p:spPr>
            <a:xfrm>
              <a:off x="5519547" y="4047757"/>
              <a:ext cx="44000" cy="39791"/>
            </a:xfrm>
            <a:custGeom>
              <a:avLst/>
              <a:gdLst/>
              <a:ahLst/>
              <a:cxnLst/>
              <a:rect l="l" t="t" r="r" b="b"/>
              <a:pathLst>
                <a:path w="1338" h="1210" extrusionOk="0">
                  <a:moveTo>
                    <a:pt x="768" y="0"/>
                  </a:moveTo>
                  <a:cubicBezTo>
                    <a:pt x="727" y="0"/>
                    <a:pt x="685" y="11"/>
                    <a:pt x="650" y="32"/>
                  </a:cubicBezTo>
                  <a:cubicBezTo>
                    <a:pt x="557" y="85"/>
                    <a:pt x="491" y="203"/>
                    <a:pt x="517" y="323"/>
                  </a:cubicBezTo>
                  <a:lnTo>
                    <a:pt x="517" y="349"/>
                  </a:lnTo>
                  <a:cubicBezTo>
                    <a:pt x="466" y="272"/>
                    <a:pt x="388" y="234"/>
                    <a:pt x="307" y="234"/>
                  </a:cubicBezTo>
                  <a:cubicBezTo>
                    <a:pt x="262" y="234"/>
                    <a:pt x="216" y="246"/>
                    <a:pt x="173" y="270"/>
                  </a:cubicBezTo>
                  <a:cubicBezTo>
                    <a:pt x="54" y="349"/>
                    <a:pt x="1" y="508"/>
                    <a:pt x="41" y="640"/>
                  </a:cubicBezTo>
                  <a:cubicBezTo>
                    <a:pt x="87" y="744"/>
                    <a:pt x="193" y="817"/>
                    <a:pt x="307" y="817"/>
                  </a:cubicBezTo>
                  <a:cubicBezTo>
                    <a:pt x="324" y="817"/>
                    <a:pt x="341" y="815"/>
                    <a:pt x="359" y="812"/>
                  </a:cubicBezTo>
                  <a:lnTo>
                    <a:pt x="359" y="812"/>
                  </a:lnTo>
                  <a:cubicBezTo>
                    <a:pt x="306" y="958"/>
                    <a:pt x="385" y="1156"/>
                    <a:pt x="530" y="1196"/>
                  </a:cubicBezTo>
                  <a:cubicBezTo>
                    <a:pt x="554" y="1205"/>
                    <a:pt x="579" y="1209"/>
                    <a:pt x="603" y="1209"/>
                  </a:cubicBezTo>
                  <a:cubicBezTo>
                    <a:pt x="729" y="1209"/>
                    <a:pt x="854" y="1104"/>
                    <a:pt x="888" y="971"/>
                  </a:cubicBezTo>
                  <a:cubicBezTo>
                    <a:pt x="924" y="989"/>
                    <a:pt x="965" y="998"/>
                    <a:pt x="1007" y="998"/>
                  </a:cubicBezTo>
                  <a:cubicBezTo>
                    <a:pt x="1087" y="998"/>
                    <a:pt x="1171" y="966"/>
                    <a:pt x="1232" y="905"/>
                  </a:cubicBezTo>
                  <a:cubicBezTo>
                    <a:pt x="1312" y="812"/>
                    <a:pt x="1338" y="653"/>
                    <a:pt x="1271" y="535"/>
                  </a:cubicBezTo>
                  <a:cubicBezTo>
                    <a:pt x="1229" y="450"/>
                    <a:pt x="1136" y="390"/>
                    <a:pt x="1040" y="390"/>
                  </a:cubicBezTo>
                  <a:cubicBezTo>
                    <a:pt x="1016" y="390"/>
                    <a:pt x="991" y="394"/>
                    <a:pt x="967" y="402"/>
                  </a:cubicBezTo>
                  <a:cubicBezTo>
                    <a:pt x="1020" y="296"/>
                    <a:pt x="1020" y="164"/>
                    <a:pt x="941" y="85"/>
                  </a:cubicBezTo>
                  <a:cubicBezTo>
                    <a:pt x="900" y="27"/>
                    <a:pt x="834" y="0"/>
                    <a:pt x="768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6"/>
            <p:cNvSpPr/>
            <p:nvPr/>
          </p:nvSpPr>
          <p:spPr>
            <a:xfrm>
              <a:off x="5689761" y="4240301"/>
              <a:ext cx="26571" cy="21967"/>
            </a:xfrm>
            <a:custGeom>
              <a:avLst/>
              <a:gdLst/>
              <a:ahLst/>
              <a:cxnLst/>
              <a:rect l="l" t="t" r="r" b="b"/>
              <a:pathLst>
                <a:path w="808" h="668" extrusionOk="0">
                  <a:moveTo>
                    <a:pt x="609" y="0"/>
                  </a:moveTo>
                  <a:cubicBezTo>
                    <a:pt x="437" y="186"/>
                    <a:pt x="225" y="344"/>
                    <a:pt x="0" y="489"/>
                  </a:cubicBezTo>
                  <a:cubicBezTo>
                    <a:pt x="13" y="516"/>
                    <a:pt x="39" y="530"/>
                    <a:pt x="53" y="542"/>
                  </a:cubicBezTo>
                  <a:cubicBezTo>
                    <a:pt x="87" y="565"/>
                    <a:pt x="124" y="575"/>
                    <a:pt x="161" y="575"/>
                  </a:cubicBezTo>
                  <a:cubicBezTo>
                    <a:pt x="212" y="575"/>
                    <a:pt x="261" y="555"/>
                    <a:pt x="291" y="516"/>
                  </a:cubicBezTo>
                  <a:cubicBezTo>
                    <a:pt x="314" y="606"/>
                    <a:pt x="403" y="668"/>
                    <a:pt x="487" y="668"/>
                  </a:cubicBezTo>
                  <a:cubicBezTo>
                    <a:pt x="502" y="668"/>
                    <a:pt x="516" y="666"/>
                    <a:pt x="530" y="662"/>
                  </a:cubicBezTo>
                  <a:cubicBezTo>
                    <a:pt x="622" y="622"/>
                    <a:pt x="675" y="503"/>
                    <a:pt x="636" y="397"/>
                  </a:cubicBezTo>
                  <a:cubicBezTo>
                    <a:pt x="715" y="384"/>
                    <a:pt x="781" y="318"/>
                    <a:pt x="794" y="239"/>
                  </a:cubicBezTo>
                  <a:cubicBezTo>
                    <a:pt x="807" y="145"/>
                    <a:pt x="754" y="53"/>
                    <a:pt x="675" y="13"/>
                  </a:cubicBezTo>
                  <a:cubicBezTo>
                    <a:pt x="662" y="13"/>
                    <a:pt x="636" y="0"/>
                    <a:pt x="609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6"/>
            <p:cNvSpPr/>
            <p:nvPr/>
          </p:nvSpPr>
          <p:spPr>
            <a:xfrm>
              <a:off x="5688445" y="4237670"/>
              <a:ext cx="21375" cy="18744"/>
            </a:xfrm>
            <a:custGeom>
              <a:avLst/>
              <a:gdLst/>
              <a:ahLst/>
              <a:cxnLst/>
              <a:rect l="l" t="t" r="r" b="b"/>
              <a:pathLst>
                <a:path w="650" h="570" extrusionOk="0">
                  <a:moveTo>
                    <a:pt x="411" y="1"/>
                  </a:moveTo>
                  <a:cubicBezTo>
                    <a:pt x="344" y="93"/>
                    <a:pt x="279" y="172"/>
                    <a:pt x="199" y="239"/>
                  </a:cubicBezTo>
                  <a:cubicBezTo>
                    <a:pt x="212" y="252"/>
                    <a:pt x="212" y="266"/>
                    <a:pt x="226" y="278"/>
                  </a:cubicBezTo>
                  <a:lnTo>
                    <a:pt x="238" y="292"/>
                  </a:lnTo>
                  <a:cubicBezTo>
                    <a:pt x="212" y="278"/>
                    <a:pt x="185" y="278"/>
                    <a:pt x="159" y="278"/>
                  </a:cubicBezTo>
                  <a:cubicBezTo>
                    <a:pt x="120" y="319"/>
                    <a:pt x="67" y="358"/>
                    <a:pt x="14" y="411"/>
                  </a:cubicBezTo>
                  <a:cubicBezTo>
                    <a:pt x="0" y="464"/>
                    <a:pt x="14" y="530"/>
                    <a:pt x="40" y="569"/>
                  </a:cubicBezTo>
                  <a:cubicBezTo>
                    <a:pt x="265" y="424"/>
                    <a:pt x="477" y="266"/>
                    <a:pt x="649" y="80"/>
                  </a:cubicBezTo>
                  <a:cubicBezTo>
                    <a:pt x="596" y="80"/>
                    <a:pt x="530" y="93"/>
                    <a:pt x="503" y="146"/>
                  </a:cubicBezTo>
                  <a:cubicBezTo>
                    <a:pt x="490" y="80"/>
                    <a:pt x="464" y="40"/>
                    <a:pt x="411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6"/>
            <p:cNvSpPr/>
            <p:nvPr/>
          </p:nvSpPr>
          <p:spPr>
            <a:xfrm>
              <a:off x="5693641" y="4236716"/>
              <a:ext cx="8320" cy="8846"/>
            </a:xfrm>
            <a:custGeom>
              <a:avLst/>
              <a:gdLst/>
              <a:ahLst/>
              <a:cxnLst/>
              <a:rect l="l" t="t" r="r" b="b"/>
              <a:pathLst>
                <a:path w="253" h="269" extrusionOk="0">
                  <a:moveTo>
                    <a:pt x="173" y="1"/>
                  </a:moveTo>
                  <a:cubicBezTo>
                    <a:pt x="113" y="1"/>
                    <a:pt x="50" y="39"/>
                    <a:pt x="27" y="96"/>
                  </a:cubicBezTo>
                  <a:cubicBezTo>
                    <a:pt x="1" y="148"/>
                    <a:pt x="15" y="215"/>
                    <a:pt x="41" y="268"/>
                  </a:cubicBezTo>
                  <a:cubicBezTo>
                    <a:pt x="121" y="201"/>
                    <a:pt x="186" y="122"/>
                    <a:pt x="253" y="30"/>
                  </a:cubicBezTo>
                  <a:cubicBezTo>
                    <a:pt x="239" y="16"/>
                    <a:pt x="226" y="16"/>
                    <a:pt x="200" y="3"/>
                  </a:cubicBezTo>
                  <a:cubicBezTo>
                    <a:pt x="191" y="2"/>
                    <a:pt x="182" y="1"/>
                    <a:pt x="17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6"/>
            <p:cNvSpPr/>
            <p:nvPr/>
          </p:nvSpPr>
          <p:spPr>
            <a:xfrm>
              <a:off x="5688873" y="4246812"/>
              <a:ext cx="4801" cy="4374"/>
            </a:xfrm>
            <a:custGeom>
              <a:avLst/>
              <a:gdLst/>
              <a:ahLst/>
              <a:cxnLst/>
              <a:rect l="l" t="t" r="r" b="b"/>
              <a:pathLst>
                <a:path w="146" h="133" extrusionOk="0">
                  <a:moveTo>
                    <a:pt x="146" y="0"/>
                  </a:moveTo>
                  <a:lnTo>
                    <a:pt x="146" y="0"/>
                  </a:lnTo>
                  <a:cubicBezTo>
                    <a:pt x="93" y="14"/>
                    <a:pt x="40" y="41"/>
                    <a:pt x="14" y="106"/>
                  </a:cubicBezTo>
                  <a:cubicBezTo>
                    <a:pt x="1" y="106"/>
                    <a:pt x="1" y="120"/>
                    <a:pt x="1" y="133"/>
                  </a:cubicBezTo>
                  <a:cubicBezTo>
                    <a:pt x="54" y="80"/>
                    <a:pt x="107" y="41"/>
                    <a:pt x="146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6"/>
            <p:cNvSpPr/>
            <p:nvPr/>
          </p:nvSpPr>
          <p:spPr>
            <a:xfrm>
              <a:off x="5625339" y="4504074"/>
              <a:ext cx="15259" cy="29169"/>
            </a:xfrm>
            <a:custGeom>
              <a:avLst/>
              <a:gdLst/>
              <a:ahLst/>
              <a:cxnLst/>
              <a:rect l="l" t="t" r="r" b="b"/>
              <a:pathLst>
                <a:path w="464" h="887" extrusionOk="0">
                  <a:moveTo>
                    <a:pt x="463" y="0"/>
                  </a:moveTo>
                  <a:lnTo>
                    <a:pt x="463" y="0"/>
                  </a:lnTo>
                  <a:cubicBezTo>
                    <a:pt x="424" y="39"/>
                    <a:pt x="398" y="80"/>
                    <a:pt x="384" y="132"/>
                  </a:cubicBezTo>
                  <a:cubicBezTo>
                    <a:pt x="338" y="63"/>
                    <a:pt x="262" y="24"/>
                    <a:pt x="182" y="24"/>
                  </a:cubicBezTo>
                  <a:cubicBezTo>
                    <a:pt x="170" y="24"/>
                    <a:pt x="158" y="25"/>
                    <a:pt x="146" y="27"/>
                  </a:cubicBezTo>
                  <a:cubicBezTo>
                    <a:pt x="66" y="53"/>
                    <a:pt x="0" y="132"/>
                    <a:pt x="0" y="225"/>
                  </a:cubicBezTo>
                  <a:cubicBezTo>
                    <a:pt x="13" y="318"/>
                    <a:pt x="80" y="410"/>
                    <a:pt x="172" y="436"/>
                  </a:cubicBezTo>
                  <a:lnTo>
                    <a:pt x="186" y="436"/>
                  </a:lnTo>
                  <a:cubicBezTo>
                    <a:pt x="80" y="450"/>
                    <a:pt x="0" y="556"/>
                    <a:pt x="13" y="662"/>
                  </a:cubicBezTo>
                  <a:cubicBezTo>
                    <a:pt x="27" y="780"/>
                    <a:pt x="119" y="874"/>
                    <a:pt x="239" y="886"/>
                  </a:cubicBezTo>
                  <a:lnTo>
                    <a:pt x="318" y="886"/>
                  </a:lnTo>
                  <a:cubicBezTo>
                    <a:pt x="318" y="556"/>
                    <a:pt x="398" y="251"/>
                    <a:pt x="463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6"/>
            <p:cNvSpPr/>
            <p:nvPr/>
          </p:nvSpPr>
          <p:spPr>
            <a:xfrm>
              <a:off x="5635796" y="4502331"/>
              <a:ext cx="16114" cy="30912"/>
            </a:xfrm>
            <a:custGeom>
              <a:avLst/>
              <a:gdLst/>
              <a:ahLst/>
              <a:cxnLst/>
              <a:rect l="l" t="t" r="r" b="b"/>
              <a:pathLst>
                <a:path w="490" h="940" extrusionOk="0">
                  <a:moveTo>
                    <a:pt x="291" y="0"/>
                  </a:moveTo>
                  <a:cubicBezTo>
                    <a:pt x="238" y="0"/>
                    <a:pt x="185" y="27"/>
                    <a:pt x="145" y="53"/>
                  </a:cubicBezTo>
                  <a:cubicBezTo>
                    <a:pt x="80" y="304"/>
                    <a:pt x="0" y="609"/>
                    <a:pt x="0" y="939"/>
                  </a:cubicBezTo>
                  <a:cubicBezTo>
                    <a:pt x="80" y="913"/>
                    <a:pt x="132" y="860"/>
                    <a:pt x="159" y="781"/>
                  </a:cubicBezTo>
                  <a:cubicBezTo>
                    <a:pt x="203" y="825"/>
                    <a:pt x="266" y="850"/>
                    <a:pt x="331" y="850"/>
                  </a:cubicBezTo>
                  <a:cubicBezTo>
                    <a:pt x="344" y="850"/>
                    <a:pt x="357" y="849"/>
                    <a:pt x="371" y="847"/>
                  </a:cubicBezTo>
                  <a:cubicBezTo>
                    <a:pt x="371" y="583"/>
                    <a:pt x="436" y="318"/>
                    <a:pt x="489" y="106"/>
                  </a:cubicBezTo>
                  <a:cubicBezTo>
                    <a:pt x="436" y="39"/>
                    <a:pt x="357" y="0"/>
                    <a:pt x="291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6"/>
            <p:cNvSpPr/>
            <p:nvPr/>
          </p:nvSpPr>
          <p:spPr>
            <a:xfrm>
              <a:off x="5647964" y="4505817"/>
              <a:ext cx="7005" cy="24401"/>
            </a:xfrm>
            <a:custGeom>
              <a:avLst/>
              <a:gdLst/>
              <a:ahLst/>
              <a:cxnLst/>
              <a:rect l="l" t="t" r="r" b="b"/>
              <a:pathLst>
                <a:path w="213" h="742" extrusionOk="0">
                  <a:moveTo>
                    <a:pt x="119" y="0"/>
                  </a:moveTo>
                  <a:cubicBezTo>
                    <a:pt x="66" y="212"/>
                    <a:pt x="1" y="477"/>
                    <a:pt x="1" y="741"/>
                  </a:cubicBezTo>
                  <a:cubicBezTo>
                    <a:pt x="54" y="741"/>
                    <a:pt x="107" y="715"/>
                    <a:pt x="133" y="675"/>
                  </a:cubicBezTo>
                  <a:cubicBezTo>
                    <a:pt x="212" y="595"/>
                    <a:pt x="199" y="424"/>
                    <a:pt x="93" y="330"/>
                  </a:cubicBezTo>
                  <a:cubicBezTo>
                    <a:pt x="172" y="277"/>
                    <a:pt x="199" y="159"/>
                    <a:pt x="160" y="66"/>
                  </a:cubicBezTo>
                  <a:cubicBezTo>
                    <a:pt x="160" y="39"/>
                    <a:pt x="133" y="13"/>
                    <a:pt x="119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6"/>
            <p:cNvSpPr/>
            <p:nvPr/>
          </p:nvSpPr>
          <p:spPr>
            <a:xfrm>
              <a:off x="5645760" y="4537156"/>
              <a:ext cx="6149" cy="12628"/>
            </a:xfrm>
            <a:custGeom>
              <a:avLst/>
              <a:gdLst/>
              <a:ahLst/>
              <a:cxnLst/>
              <a:rect l="l" t="t" r="r" b="b"/>
              <a:pathLst>
                <a:path w="187" h="384" extrusionOk="0">
                  <a:moveTo>
                    <a:pt x="80" y="0"/>
                  </a:moveTo>
                  <a:lnTo>
                    <a:pt x="41" y="39"/>
                  </a:lnTo>
                  <a:cubicBezTo>
                    <a:pt x="1" y="132"/>
                    <a:pt x="68" y="238"/>
                    <a:pt x="133" y="318"/>
                  </a:cubicBezTo>
                  <a:cubicBezTo>
                    <a:pt x="147" y="344"/>
                    <a:pt x="174" y="357"/>
                    <a:pt x="186" y="383"/>
                  </a:cubicBezTo>
                  <a:cubicBezTo>
                    <a:pt x="160" y="318"/>
                    <a:pt x="147" y="265"/>
                    <a:pt x="121" y="212"/>
                  </a:cubicBezTo>
                  <a:lnTo>
                    <a:pt x="107" y="212"/>
                  </a:lnTo>
                  <a:cubicBezTo>
                    <a:pt x="94" y="198"/>
                    <a:pt x="80" y="185"/>
                    <a:pt x="80" y="159"/>
                  </a:cubicBezTo>
                  <a:lnTo>
                    <a:pt x="80" y="145"/>
                  </a:lnTo>
                  <a:cubicBezTo>
                    <a:pt x="68" y="145"/>
                    <a:pt x="80" y="132"/>
                    <a:pt x="94" y="132"/>
                  </a:cubicBezTo>
                  <a:cubicBezTo>
                    <a:pt x="94" y="132"/>
                    <a:pt x="107" y="132"/>
                    <a:pt x="107" y="145"/>
                  </a:cubicBezTo>
                  <a:cubicBezTo>
                    <a:pt x="107" y="145"/>
                    <a:pt x="107" y="159"/>
                    <a:pt x="121" y="159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6"/>
            <p:cNvSpPr/>
            <p:nvPr/>
          </p:nvSpPr>
          <p:spPr>
            <a:xfrm>
              <a:off x="5648391" y="4536104"/>
              <a:ext cx="38771" cy="30221"/>
            </a:xfrm>
            <a:custGeom>
              <a:avLst/>
              <a:gdLst/>
              <a:ahLst/>
              <a:cxnLst/>
              <a:rect l="l" t="t" r="r" b="b"/>
              <a:pathLst>
                <a:path w="1179" h="919" extrusionOk="0">
                  <a:moveTo>
                    <a:pt x="80" y="256"/>
                  </a:moveTo>
                  <a:cubicBezTo>
                    <a:pt x="80" y="256"/>
                    <a:pt x="80" y="270"/>
                    <a:pt x="94" y="270"/>
                  </a:cubicBezTo>
                  <a:lnTo>
                    <a:pt x="94" y="283"/>
                  </a:lnTo>
                  <a:lnTo>
                    <a:pt x="106" y="297"/>
                  </a:lnTo>
                  <a:lnTo>
                    <a:pt x="106" y="309"/>
                  </a:lnTo>
                  <a:lnTo>
                    <a:pt x="94" y="309"/>
                  </a:lnTo>
                  <a:cubicBezTo>
                    <a:pt x="94" y="314"/>
                    <a:pt x="94" y="316"/>
                    <a:pt x="93" y="316"/>
                  </a:cubicBezTo>
                  <a:cubicBezTo>
                    <a:pt x="92" y="316"/>
                    <a:pt x="89" y="309"/>
                    <a:pt x="80" y="309"/>
                  </a:cubicBezTo>
                  <a:cubicBezTo>
                    <a:pt x="80" y="297"/>
                    <a:pt x="67" y="297"/>
                    <a:pt x="67" y="283"/>
                  </a:cubicBezTo>
                  <a:lnTo>
                    <a:pt x="67" y="270"/>
                  </a:lnTo>
                  <a:cubicBezTo>
                    <a:pt x="67" y="270"/>
                    <a:pt x="67" y="256"/>
                    <a:pt x="80" y="256"/>
                  </a:cubicBezTo>
                  <a:close/>
                  <a:moveTo>
                    <a:pt x="279" y="309"/>
                  </a:moveTo>
                  <a:lnTo>
                    <a:pt x="279" y="309"/>
                  </a:lnTo>
                  <a:cubicBezTo>
                    <a:pt x="530" y="521"/>
                    <a:pt x="821" y="706"/>
                    <a:pt x="1112" y="839"/>
                  </a:cubicBezTo>
                  <a:lnTo>
                    <a:pt x="1112" y="853"/>
                  </a:lnTo>
                  <a:cubicBezTo>
                    <a:pt x="808" y="706"/>
                    <a:pt x="530" y="535"/>
                    <a:pt x="279" y="309"/>
                  </a:cubicBezTo>
                  <a:close/>
                  <a:moveTo>
                    <a:pt x="99" y="0"/>
                  </a:moveTo>
                  <a:cubicBezTo>
                    <a:pt x="66" y="0"/>
                    <a:pt x="30" y="13"/>
                    <a:pt x="0" y="32"/>
                  </a:cubicBezTo>
                  <a:lnTo>
                    <a:pt x="41" y="191"/>
                  </a:lnTo>
                  <a:lnTo>
                    <a:pt x="41" y="217"/>
                  </a:lnTo>
                  <a:lnTo>
                    <a:pt x="53" y="230"/>
                  </a:lnTo>
                  <a:lnTo>
                    <a:pt x="41" y="244"/>
                  </a:lnTo>
                  <a:cubicBezTo>
                    <a:pt x="67" y="297"/>
                    <a:pt x="80" y="350"/>
                    <a:pt x="106" y="415"/>
                  </a:cubicBezTo>
                  <a:cubicBezTo>
                    <a:pt x="371" y="667"/>
                    <a:pt x="742" y="879"/>
                    <a:pt x="1179" y="918"/>
                  </a:cubicBezTo>
                  <a:cubicBezTo>
                    <a:pt x="1165" y="906"/>
                    <a:pt x="1152" y="892"/>
                    <a:pt x="1139" y="865"/>
                  </a:cubicBezTo>
                  <a:cubicBezTo>
                    <a:pt x="1126" y="826"/>
                    <a:pt x="1099" y="800"/>
                    <a:pt x="1073" y="759"/>
                  </a:cubicBezTo>
                  <a:cubicBezTo>
                    <a:pt x="517" y="217"/>
                    <a:pt x="279" y="32"/>
                    <a:pt x="133" y="6"/>
                  </a:cubicBezTo>
                  <a:cubicBezTo>
                    <a:pt x="122" y="2"/>
                    <a:pt x="111" y="0"/>
                    <a:pt x="9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6"/>
            <p:cNvSpPr/>
            <p:nvPr/>
          </p:nvSpPr>
          <p:spPr>
            <a:xfrm>
              <a:off x="5657533" y="4546266"/>
              <a:ext cx="27459" cy="17889"/>
            </a:xfrm>
            <a:custGeom>
              <a:avLst/>
              <a:gdLst/>
              <a:ahLst/>
              <a:cxnLst/>
              <a:rect l="l" t="t" r="r" b="b"/>
              <a:pathLst>
                <a:path w="835" h="544" extrusionOk="0">
                  <a:moveTo>
                    <a:pt x="1" y="0"/>
                  </a:moveTo>
                  <a:cubicBezTo>
                    <a:pt x="252" y="226"/>
                    <a:pt x="530" y="397"/>
                    <a:pt x="834" y="544"/>
                  </a:cubicBezTo>
                  <a:lnTo>
                    <a:pt x="834" y="530"/>
                  </a:lnTo>
                  <a:cubicBezTo>
                    <a:pt x="543" y="397"/>
                    <a:pt x="252" y="212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6"/>
            <p:cNvSpPr/>
            <p:nvPr/>
          </p:nvSpPr>
          <p:spPr>
            <a:xfrm>
              <a:off x="5661447" y="4569351"/>
              <a:ext cx="35713" cy="22197"/>
            </a:xfrm>
            <a:custGeom>
              <a:avLst/>
              <a:gdLst/>
              <a:ahLst/>
              <a:cxnLst/>
              <a:rect l="l" t="t" r="r" b="b"/>
              <a:pathLst>
                <a:path w="1086" h="675" extrusionOk="0">
                  <a:moveTo>
                    <a:pt x="563" y="467"/>
                  </a:moveTo>
                  <a:cubicBezTo>
                    <a:pt x="567" y="467"/>
                    <a:pt x="570" y="470"/>
                    <a:pt x="570" y="477"/>
                  </a:cubicBezTo>
                  <a:cubicBezTo>
                    <a:pt x="583" y="477"/>
                    <a:pt x="583" y="477"/>
                    <a:pt x="597" y="490"/>
                  </a:cubicBezTo>
                  <a:cubicBezTo>
                    <a:pt x="597" y="490"/>
                    <a:pt x="609" y="490"/>
                    <a:pt x="609" y="503"/>
                  </a:cubicBezTo>
                  <a:cubicBezTo>
                    <a:pt x="609" y="503"/>
                    <a:pt x="623" y="503"/>
                    <a:pt x="623" y="516"/>
                  </a:cubicBezTo>
                  <a:lnTo>
                    <a:pt x="623" y="530"/>
                  </a:lnTo>
                  <a:lnTo>
                    <a:pt x="597" y="530"/>
                  </a:lnTo>
                  <a:cubicBezTo>
                    <a:pt x="583" y="530"/>
                    <a:pt x="570" y="516"/>
                    <a:pt x="556" y="503"/>
                  </a:cubicBezTo>
                  <a:lnTo>
                    <a:pt x="544" y="490"/>
                  </a:lnTo>
                  <a:cubicBezTo>
                    <a:pt x="544" y="490"/>
                    <a:pt x="544" y="477"/>
                    <a:pt x="556" y="477"/>
                  </a:cubicBezTo>
                  <a:cubicBezTo>
                    <a:pt x="556" y="470"/>
                    <a:pt x="560" y="467"/>
                    <a:pt x="563" y="467"/>
                  </a:cubicBezTo>
                  <a:close/>
                  <a:moveTo>
                    <a:pt x="689" y="530"/>
                  </a:moveTo>
                  <a:cubicBezTo>
                    <a:pt x="689" y="543"/>
                    <a:pt x="689" y="543"/>
                    <a:pt x="702" y="543"/>
                  </a:cubicBezTo>
                  <a:lnTo>
                    <a:pt x="702" y="556"/>
                  </a:lnTo>
                  <a:lnTo>
                    <a:pt x="702" y="569"/>
                  </a:lnTo>
                  <a:lnTo>
                    <a:pt x="689" y="569"/>
                  </a:lnTo>
                  <a:cubicBezTo>
                    <a:pt x="676" y="556"/>
                    <a:pt x="662" y="556"/>
                    <a:pt x="662" y="543"/>
                  </a:cubicBezTo>
                  <a:lnTo>
                    <a:pt x="650" y="543"/>
                  </a:lnTo>
                  <a:cubicBezTo>
                    <a:pt x="650" y="530"/>
                    <a:pt x="650" y="530"/>
                    <a:pt x="662" y="530"/>
                  </a:cubicBezTo>
                  <a:close/>
                  <a:moveTo>
                    <a:pt x="186" y="0"/>
                  </a:moveTo>
                  <a:cubicBezTo>
                    <a:pt x="120" y="0"/>
                    <a:pt x="53" y="40"/>
                    <a:pt x="41" y="106"/>
                  </a:cubicBezTo>
                  <a:cubicBezTo>
                    <a:pt x="0" y="212"/>
                    <a:pt x="94" y="292"/>
                    <a:pt x="186" y="357"/>
                  </a:cubicBezTo>
                  <a:cubicBezTo>
                    <a:pt x="424" y="530"/>
                    <a:pt x="742" y="648"/>
                    <a:pt x="1086" y="675"/>
                  </a:cubicBezTo>
                  <a:cubicBezTo>
                    <a:pt x="967" y="583"/>
                    <a:pt x="848" y="516"/>
                    <a:pt x="702" y="424"/>
                  </a:cubicBezTo>
                  <a:cubicBezTo>
                    <a:pt x="597" y="384"/>
                    <a:pt x="503" y="331"/>
                    <a:pt x="398" y="278"/>
                  </a:cubicBezTo>
                  <a:lnTo>
                    <a:pt x="398" y="265"/>
                  </a:lnTo>
                  <a:lnTo>
                    <a:pt x="411" y="265"/>
                  </a:lnTo>
                  <a:lnTo>
                    <a:pt x="650" y="384"/>
                  </a:lnTo>
                  <a:cubicBezTo>
                    <a:pt x="530" y="292"/>
                    <a:pt x="371" y="186"/>
                    <a:pt x="18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6"/>
            <p:cNvSpPr/>
            <p:nvPr/>
          </p:nvSpPr>
          <p:spPr>
            <a:xfrm>
              <a:off x="5667530" y="4569351"/>
              <a:ext cx="40942" cy="22559"/>
            </a:xfrm>
            <a:custGeom>
              <a:avLst/>
              <a:gdLst/>
              <a:ahLst/>
              <a:cxnLst/>
              <a:rect l="l" t="t" r="r" b="b"/>
              <a:pathLst>
                <a:path w="1245" h="686" extrusionOk="0">
                  <a:moveTo>
                    <a:pt x="1" y="0"/>
                  </a:moveTo>
                  <a:cubicBezTo>
                    <a:pt x="186" y="186"/>
                    <a:pt x="345" y="292"/>
                    <a:pt x="465" y="384"/>
                  </a:cubicBezTo>
                  <a:cubicBezTo>
                    <a:pt x="676" y="477"/>
                    <a:pt x="888" y="556"/>
                    <a:pt x="1113" y="609"/>
                  </a:cubicBezTo>
                  <a:cubicBezTo>
                    <a:pt x="1126" y="609"/>
                    <a:pt x="1126" y="622"/>
                    <a:pt x="1126" y="622"/>
                  </a:cubicBezTo>
                  <a:lnTo>
                    <a:pt x="1113" y="622"/>
                  </a:lnTo>
                  <a:cubicBezTo>
                    <a:pt x="994" y="596"/>
                    <a:pt x="862" y="556"/>
                    <a:pt x="742" y="516"/>
                  </a:cubicBezTo>
                  <a:cubicBezTo>
                    <a:pt x="676" y="490"/>
                    <a:pt x="597" y="450"/>
                    <a:pt x="517" y="424"/>
                  </a:cubicBezTo>
                  <a:lnTo>
                    <a:pt x="517" y="424"/>
                  </a:lnTo>
                  <a:cubicBezTo>
                    <a:pt x="663" y="516"/>
                    <a:pt x="782" y="583"/>
                    <a:pt x="901" y="675"/>
                  </a:cubicBezTo>
                  <a:cubicBezTo>
                    <a:pt x="961" y="682"/>
                    <a:pt x="1017" y="685"/>
                    <a:pt x="1073" y="685"/>
                  </a:cubicBezTo>
                  <a:cubicBezTo>
                    <a:pt x="1130" y="685"/>
                    <a:pt x="1186" y="682"/>
                    <a:pt x="1245" y="675"/>
                  </a:cubicBezTo>
                  <a:lnTo>
                    <a:pt x="1153" y="583"/>
                  </a:lnTo>
                  <a:cubicBezTo>
                    <a:pt x="412" y="119"/>
                    <a:pt x="160" y="0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6"/>
            <p:cNvSpPr/>
            <p:nvPr/>
          </p:nvSpPr>
          <p:spPr>
            <a:xfrm>
              <a:off x="5674502" y="4578066"/>
              <a:ext cx="10063" cy="5229"/>
            </a:xfrm>
            <a:custGeom>
              <a:avLst/>
              <a:gdLst/>
              <a:ahLst/>
              <a:cxnLst/>
              <a:rect l="l" t="t" r="r" b="b"/>
              <a:pathLst>
                <a:path w="306" h="159" extrusionOk="0">
                  <a:moveTo>
                    <a:pt x="1" y="0"/>
                  </a:moveTo>
                  <a:lnTo>
                    <a:pt x="1" y="13"/>
                  </a:lnTo>
                  <a:cubicBezTo>
                    <a:pt x="106" y="66"/>
                    <a:pt x="200" y="119"/>
                    <a:pt x="305" y="159"/>
                  </a:cubicBezTo>
                  <a:cubicBezTo>
                    <a:pt x="292" y="145"/>
                    <a:pt x="265" y="133"/>
                    <a:pt x="253" y="119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6"/>
            <p:cNvSpPr/>
            <p:nvPr/>
          </p:nvSpPr>
          <p:spPr>
            <a:xfrm>
              <a:off x="5682789" y="4581946"/>
              <a:ext cx="21803" cy="7860"/>
            </a:xfrm>
            <a:custGeom>
              <a:avLst/>
              <a:gdLst/>
              <a:ahLst/>
              <a:cxnLst/>
              <a:rect l="l" t="t" r="r" b="b"/>
              <a:pathLst>
                <a:path w="663" h="239" extrusionOk="0">
                  <a:moveTo>
                    <a:pt x="1" y="1"/>
                  </a:moveTo>
                  <a:cubicBezTo>
                    <a:pt x="13" y="15"/>
                    <a:pt x="40" y="27"/>
                    <a:pt x="53" y="41"/>
                  </a:cubicBezTo>
                  <a:cubicBezTo>
                    <a:pt x="133" y="67"/>
                    <a:pt x="212" y="107"/>
                    <a:pt x="278" y="133"/>
                  </a:cubicBezTo>
                  <a:cubicBezTo>
                    <a:pt x="398" y="173"/>
                    <a:pt x="530" y="213"/>
                    <a:pt x="649" y="239"/>
                  </a:cubicBezTo>
                  <a:lnTo>
                    <a:pt x="662" y="239"/>
                  </a:lnTo>
                  <a:cubicBezTo>
                    <a:pt x="662" y="239"/>
                    <a:pt x="662" y="226"/>
                    <a:pt x="649" y="226"/>
                  </a:cubicBezTo>
                  <a:cubicBezTo>
                    <a:pt x="424" y="173"/>
                    <a:pt x="212" y="94"/>
                    <a:pt x="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6"/>
            <p:cNvSpPr/>
            <p:nvPr/>
          </p:nvSpPr>
          <p:spPr>
            <a:xfrm>
              <a:off x="5686275" y="4523114"/>
              <a:ext cx="14831" cy="44954"/>
            </a:xfrm>
            <a:custGeom>
              <a:avLst/>
              <a:gdLst/>
              <a:ahLst/>
              <a:cxnLst/>
              <a:rect l="l" t="t" r="r" b="b"/>
              <a:pathLst>
                <a:path w="451" h="1367" extrusionOk="0">
                  <a:moveTo>
                    <a:pt x="80" y="533"/>
                  </a:moveTo>
                  <a:cubicBezTo>
                    <a:pt x="93" y="546"/>
                    <a:pt x="93" y="546"/>
                    <a:pt x="93" y="559"/>
                  </a:cubicBezTo>
                  <a:lnTo>
                    <a:pt x="93" y="586"/>
                  </a:lnTo>
                  <a:cubicBezTo>
                    <a:pt x="80" y="586"/>
                    <a:pt x="80" y="599"/>
                    <a:pt x="80" y="599"/>
                  </a:cubicBezTo>
                  <a:cubicBezTo>
                    <a:pt x="80" y="599"/>
                    <a:pt x="80" y="612"/>
                    <a:pt x="66" y="612"/>
                  </a:cubicBezTo>
                  <a:cubicBezTo>
                    <a:pt x="66" y="612"/>
                    <a:pt x="66" y="618"/>
                    <a:pt x="62" y="618"/>
                  </a:cubicBezTo>
                  <a:cubicBezTo>
                    <a:pt x="60" y="618"/>
                    <a:pt x="58" y="617"/>
                    <a:pt x="53" y="612"/>
                  </a:cubicBezTo>
                  <a:lnTo>
                    <a:pt x="53" y="599"/>
                  </a:lnTo>
                  <a:lnTo>
                    <a:pt x="53" y="546"/>
                  </a:lnTo>
                  <a:lnTo>
                    <a:pt x="66" y="546"/>
                  </a:lnTo>
                  <a:cubicBezTo>
                    <a:pt x="66" y="533"/>
                    <a:pt x="80" y="533"/>
                    <a:pt x="80" y="533"/>
                  </a:cubicBezTo>
                  <a:close/>
                  <a:moveTo>
                    <a:pt x="239" y="374"/>
                  </a:moveTo>
                  <a:cubicBezTo>
                    <a:pt x="239" y="692"/>
                    <a:pt x="186" y="996"/>
                    <a:pt x="106" y="1287"/>
                  </a:cubicBezTo>
                  <a:lnTo>
                    <a:pt x="93" y="1287"/>
                  </a:lnTo>
                  <a:cubicBezTo>
                    <a:pt x="172" y="996"/>
                    <a:pt x="225" y="692"/>
                    <a:pt x="225" y="374"/>
                  </a:cubicBezTo>
                  <a:close/>
                  <a:moveTo>
                    <a:pt x="225" y="1"/>
                  </a:moveTo>
                  <a:cubicBezTo>
                    <a:pt x="169" y="1"/>
                    <a:pt x="115" y="37"/>
                    <a:pt x="93" y="83"/>
                  </a:cubicBezTo>
                  <a:cubicBezTo>
                    <a:pt x="13" y="201"/>
                    <a:pt x="0" y="466"/>
                    <a:pt x="53" y="1287"/>
                  </a:cubicBezTo>
                  <a:cubicBezTo>
                    <a:pt x="66" y="1313"/>
                    <a:pt x="93" y="1340"/>
                    <a:pt x="106" y="1366"/>
                  </a:cubicBezTo>
                  <a:cubicBezTo>
                    <a:pt x="384" y="1009"/>
                    <a:pt x="450" y="599"/>
                    <a:pt x="410" y="242"/>
                  </a:cubicBezTo>
                  <a:cubicBezTo>
                    <a:pt x="397" y="149"/>
                    <a:pt x="357" y="30"/>
                    <a:pt x="251" y="3"/>
                  </a:cubicBezTo>
                  <a:cubicBezTo>
                    <a:pt x="243" y="2"/>
                    <a:pt x="234" y="1"/>
                    <a:pt x="22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6"/>
            <p:cNvSpPr/>
            <p:nvPr/>
          </p:nvSpPr>
          <p:spPr>
            <a:xfrm>
              <a:off x="5689301" y="4535413"/>
              <a:ext cx="4834" cy="30024"/>
            </a:xfrm>
            <a:custGeom>
              <a:avLst/>
              <a:gdLst/>
              <a:ahLst/>
              <a:cxnLst/>
              <a:rect l="l" t="t" r="r" b="b"/>
              <a:pathLst>
                <a:path w="147" h="913" extrusionOk="0">
                  <a:moveTo>
                    <a:pt x="133" y="0"/>
                  </a:moveTo>
                  <a:cubicBezTo>
                    <a:pt x="133" y="318"/>
                    <a:pt x="80" y="622"/>
                    <a:pt x="1" y="913"/>
                  </a:cubicBezTo>
                  <a:lnTo>
                    <a:pt x="14" y="913"/>
                  </a:lnTo>
                  <a:cubicBezTo>
                    <a:pt x="94" y="622"/>
                    <a:pt x="147" y="318"/>
                    <a:pt x="14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6"/>
            <p:cNvSpPr/>
            <p:nvPr/>
          </p:nvSpPr>
          <p:spPr>
            <a:xfrm>
              <a:off x="5702816" y="4552777"/>
              <a:ext cx="19172" cy="44888"/>
            </a:xfrm>
            <a:custGeom>
              <a:avLst/>
              <a:gdLst/>
              <a:ahLst/>
              <a:cxnLst/>
              <a:rect l="l" t="t" r="r" b="b"/>
              <a:pathLst>
                <a:path w="583" h="1365" extrusionOk="0">
                  <a:moveTo>
                    <a:pt x="437" y="650"/>
                  </a:moveTo>
                  <a:lnTo>
                    <a:pt x="450" y="663"/>
                  </a:lnTo>
                  <a:lnTo>
                    <a:pt x="450" y="702"/>
                  </a:lnTo>
                  <a:lnTo>
                    <a:pt x="450" y="716"/>
                  </a:lnTo>
                  <a:lnTo>
                    <a:pt x="437" y="716"/>
                  </a:lnTo>
                  <a:lnTo>
                    <a:pt x="424" y="702"/>
                  </a:lnTo>
                  <a:lnTo>
                    <a:pt x="424" y="690"/>
                  </a:lnTo>
                  <a:lnTo>
                    <a:pt x="424" y="676"/>
                  </a:lnTo>
                  <a:lnTo>
                    <a:pt x="437" y="663"/>
                  </a:lnTo>
                  <a:lnTo>
                    <a:pt x="437" y="650"/>
                  </a:lnTo>
                  <a:close/>
                  <a:moveTo>
                    <a:pt x="463" y="743"/>
                  </a:moveTo>
                  <a:lnTo>
                    <a:pt x="477" y="755"/>
                  </a:lnTo>
                  <a:lnTo>
                    <a:pt x="477" y="808"/>
                  </a:lnTo>
                  <a:lnTo>
                    <a:pt x="477" y="822"/>
                  </a:lnTo>
                  <a:cubicBezTo>
                    <a:pt x="477" y="835"/>
                    <a:pt x="463" y="835"/>
                    <a:pt x="450" y="835"/>
                  </a:cubicBezTo>
                  <a:cubicBezTo>
                    <a:pt x="450" y="822"/>
                    <a:pt x="437" y="822"/>
                    <a:pt x="437" y="808"/>
                  </a:cubicBezTo>
                  <a:lnTo>
                    <a:pt x="437" y="796"/>
                  </a:lnTo>
                  <a:cubicBezTo>
                    <a:pt x="437" y="782"/>
                    <a:pt x="437" y="769"/>
                    <a:pt x="450" y="769"/>
                  </a:cubicBezTo>
                  <a:lnTo>
                    <a:pt x="450" y="755"/>
                  </a:lnTo>
                  <a:cubicBezTo>
                    <a:pt x="450" y="743"/>
                    <a:pt x="450" y="743"/>
                    <a:pt x="463" y="743"/>
                  </a:cubicBezTo>
                  <a:close/>
                  <a:moveTo>
                    <a:pt x="242" y="353"/>
                  </a:moveTo>
                  <a:cubicBezTo>
                    <a:pt x="246" y="353"/>
                    <a:pt x="251" y="358"/>
                    <a:pt x="251" y="358"/>
                  </a:cubicBezTo>
                  <a:cubicBezTo>
                    <a:pt x="345" y="663"/>
                    <a:pt x="384" y="967"/>
                    <a:pt x="384" y="1272"/>
                  </a:cubicBezTo>
                  <a:cubicBezTo>
                    <a:pt x="384" y="1272"/>
                    <a:pt x="384" y="1285"/>
                    <a:pt x="371" y="1285"/>
                  </a:cubicBezTo>
                  <a:lnTo>
                    <a:pt x="371" y="1272"/>
                  </a:lnTo>
                  <a:cubicBezTo>
                    <a:pt x="371" y="967"/>
                    <a:pt x="331" y="663"/>
                    <a:pt x="239" y="358"/>
                  </a:cubicBezTo>
                  <a:cubicBezTo>
                    <a:pt x="239" y="354"/>
                    <a:pt x="240" y="353"/>
                    <a:pt x="242" y="353"/>
                  </a:cubicBezTo>
                  <a:close/>
                  <a:moveTo>
                    <a:pt x="188" y="0"/>
                  </a:moveTo>
                  <a:cubicBezTo>
                    <a:pt x="183" y="0"/>
                    <a:pt x="177" y="1"/>
                    <a:pt x="172" y="1"/>
                  </a:cubicBezTo>
                  <a:cubicBezTo>
                    <a:pt x="93" y="1"/>
                    <a:pt x="40" y="54"/>
                    <a:pt x="27" y="107"/>
                  </a:cubicBezTo>
                  <a:cubicBezTo>
                    <a:pt x="0" y="252"/>
                    <a:pt x="40" y="504"/>
                    <a:pt x="331" y="1285"/>
                  </a:cubicBezTo>
                  <a:cubicBezTo>
                    <a:pt x="357" y="1299"/>
                    <a:pt x="371" y="1325"/>
                    <a:pt x="397" y="1338"/>
                  </a:cubicBezTo>
                  <a:lnTo>
                    <a:pt x="424" y="1364"/>
                  </a:lnTo>
                  <a:cubicBezTo>
                    <a:pt x="583" y="954"/>
                    <a:pt x="516" y="504"/>
                    <a:pt x="371" y="173"/>
                  </a:cubicBezTo>
                  <a:cubicBezTo>
                    <a:pt x="346" y="98"/>
                    <a:pt x="274" y="0"/>
                    <a:pt x="18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6"/>
            <p:cNvSpPr/>
            <p:nvPr/>
          </p:nvSpPr>
          <p:spPr>
            <a:xfrm>
              <a:off x="5710643" y="4564352"/>
              <a:ext cx="4801" cy="30682"/>
            </a:xfrm>
            <a:custGeom>
              <a:avLst/>
              <a:gdLst/>
              <a:ahLst/>
              <a:cxnLst/>
              <a:rect l="l" t="t" r="r" b="b"/>
              <a:pathLst>
                <a:path w="146" h="933" extrusionOk="0">
                  <a:moveTo>
                    <a:pt x="4" y="1"/>
                  </a:moveTo>
                  <a:cubicBezTo>
                    <a:pt x="2" y="1"/>
                    <a:pt x="1" y="2"/>
                    <a:pt x="1" y="6"/>
                  </a:cubicBezTo>
                  <a:cubicBezTo>
                    <a:pt x="93" y="311"/>
                    <a:pt x="133" y="615"/>
                    <a:pt x="133" y="920"/>
                  </a:cubicBezTo>
                  <a:lnTo>
                    <a:pt x="133" y="933"/>
                  </a:lnTo>
                  <a:cubicBezTo>
                    <a:pt x="146" y="933"/>
                    <a:pt x="146" y="920"/>
                    <a:pt x="146" y="920"/>
                  </a:cubicBezTo>
                  <a:cubicBezTo>
                    <a:pt x="146" y="615"/>
                    <a:pt x="107" y="311"/>
                    <a:pt x="13" y="6"/>
                  </a:cubicBezTo>
                  <a:cubicBezTo>
                    <a:pt x="13" y="6"/>
                    <a:pt x="8" y="1"/>
                    <a:pt x="4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6"/>
            <p:cNvSpPr/>
            <p:nvPr/>
          </p:nvSpPr>
          <p:spPr>
            <a:xfrm>
              <a:off x="5677560" y="4547581"/>
              <a:ext cx="55740" cy="61857"/>
            </a:xfrm>
            <a:custGeom>
              <a:avLst/>
              <a:gdLst/>
              <a:ahLst/>
              <a:cxnLst/>
              <a:rect l="l" t="t" r="r" b="b"/>
              <a:pathLst>
                <a:path w="1695" h="1881" extrusionOk="0">
                  <a:moveTo>
                    <a:pt x="1" y="1"/>
                  </a:moveTo>
                  <a:lnTo>
                    <a:pt x="1" y="13"/>
                  </a:lnTo>
                  <a:lnTo>
                    <a:pt x="1" y="54"/>
                  </a:lnTo>
                  <a:cubicBezTo>
                    <a:pt x="54" y="172"/>
                    <a:pt x="119" y="292"/>
                    <a:pt x="186" y="410"/>
                  </a:cubicBezTo>
                  <a:lnTo>
                    <a:pt x="305" y="530"/>
                  </a:lnTo>
                  <a:lnTo>
                    <a:pt x="292" y="569"/>
                  </a:lnTo>
                  <a:cubicBezTo>
                    <a:pt x="398" y="742"/>
                    <a:pt x="530" y="901"/>
                    <a:pt x="662" y="1046"/>
                  </a:cubicBezTo>
                  <a:cubicBezTo>
                    <a:pt x="715" y="1112"/>
                    <a:pt x="781" y="1178"/>
                    <a:pt x="848" y="1245"/>
                  </a:cubicBezTo>
                  <a:cubicBezTo>
                    <a:pt x="861" y="1258"/>
                    <a:pt x="887" y="1271"/>
                    <a:pt x="901" y="1284"/>
                  </a:cubicBezTo>
                  <a:lnTo>
                    <a:pt x="966" y="1337"/>
                  </a:lnTo>
                  <a:lnTo>
                    <a:pt x="940" y="1337"/>
                  </a:lnTo>
                  <a:cubicBezTo>
                    <a:pt x="1007" y="1404"/>
                    <a:pt x="1072" y="1457"/>
                    <a:pt x="1139" y="1510"/>
                  </a:cubicBezTo>
                  <a:cubicBezTo>
                    <a:pt x="1231" y="1589"/>
                    <a:pt x="1311" y="1655"/>
                    <a:pt x="1404" y="1721"/>
                  </a:cubicBezTo>
                  <a:cubicBezTo>
                    <a:pt x="1457" y="1748"/>
                    <a:pt x="1496" y="1774"/>
                    <a:pt x="1549" y="1813"/>
                  </a:cubicBezTo>
                  <a:cubicBezTo>
                    <a:pt x="1575" y="1827"/>
                    <a:pt x="1589" y="1840"/>
                    <a:pt x="1615" y="1854"/>
                  </a:cubicBezTo>
                  <a:cubicBezTo>
                    <a:pt x="1628" y="1854"/>
                    <a:pt x="1642" y="1866"/>
                    <a:pt x="1655" y="1866"/>
                  </a:cubicBezTo>
                  <a:lnTo>
                    <a:pt x="1681" y="1880"/>
                  </a:lnTo>
                  <a:lnTo>
                    <a:pt x="1695" y="1880"/>
                  </a:lnTo>
                  <a:lnTo>
                    <a:pt x="1695" y="1866"/>
                  </a:lnTo>
                  <a:cubicBezTo>
                    <a:pt x="1655" y="1854"/>
                    <a:pt x="1602" y="1813"/>
                    <a:pt x="1563" y="1787"/>
                  </a:cubicBezTo>
                  <a:cubicBezTo>
                    <a:pt x="1510" y="1760"/>
                    <a:pt x="1469" y="1721"/>
                    <a:pt x="1416" y="1695"/>
                  </a:cubicBezTo>
                  <a:cubicBezTo>
                    <a:pt x="1337" y="1642"/>
                    <a:pt x="1271" y="1575"/>
                    <a:pt x="1192" y="1522"/>
                  </a:cubicBezTo>
                  <a:lnTo>
                    <a:pt x="1192" y="1536"/>
                  </a:lnTo>
                  <a:lnTo>
                    <a:pt x="1113" y="1469"/>
                  </a:lnTo>
                  <a:cubicBezTo>
                    <a:pt x="1113" y="1469"/>
                    <a:pt x="1113" y="1457"/>
                    <a:pt x="1099" y="1443"/>
                  </a:cubicBezTo>
                  <a:cubicBezTo>
                    <a:pt x="954" y="1310"/>
                    <a:pt x="821" y="1178"/>
                    <a:pt x="689" y="1033"/>
                  </a:cubicBezTo>
                  <a:cubicBezTo>
                    <a:pt x="569" y="901"/>
                    <a:pt x="477" y="768"/>
                    <a:pt x="371" y="622"/>
                  </a:cubicBezTo>
                  <a:cubicBezTo>
                    <a:pt x="371" y="636"/>
                    <a:pt x="371" y="636"/>
                    <a:pt x="358" y="649"/>
                  </a:cubicBezTo>
                  <a:lnTo>
                    <a:pt x="318" y="596"/>
                  </a:lnTo>
                  <a:lnTo>
                    <a:pt x="318" y="543"/>
                  </a:lnTo>
                  <a:cubicBezTo>
                    <a:pt x="305" y="530"/>
                    <a:pt x="305" y="516"/>
                    <a:pt x="292" y="504"/>
                  </a:cubicBezTo>
                  <a:cubicBezTo>
                    <a:pt x="225" y="410"/>
                    <a:pt x="172" y="318"/>
                    <a:pt x="119" y="212"/>
                  </a:cubicBezTo>
                  <a:cubicBezTo>
                    <a:pt x="80" y="146"/>
                    <a:pt x="40" y="66"/>
                    <a:pt x="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6"/>
            <p:cNvSpPr/>
            <p:nvPr/>
          </p:nvSpPr>
          <p:spPr>
            <a:xfrm>
              <a:off x="5683677" y="4561064"/>
              <a:ext cx="3913" cy="5262"/>
            </a:xfrm>
            <a:custGeom>
              <a:avLst/>
              <a:gdLst/>
              <a:ahLst/>
              <a:cxnLst/>
              <a:rect l="l" t="t" r="r" b="b"/>
              <a:pathLst>
                <a:path w="119" h="160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41"/>
                    <a:pt x="53" y="67"/>
                    <a:pt x="66" y="106"/>
                  </a:cubicBezTo>
                  <a:cubicBezTo>
                    <a:pt x="79" y="133"/>
                    <a:pt x="92" y="147"/>
                    <a:pt x="106" y="159"/>
                  </a:cubicBezTo>
                  <a:lnTo>
                    <a:pt x="119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6"/>
            <p:cNvSpPr/>
            <p:nvPr/>
          </p:nvSpPr>
          <p:spPr>
            <a:xfrm>
              <a:off x="5705414" y="4588490"/>
              <a:ext cx="3946" cy="3058"/>
            </a:xfrm>
            <a:custGeom>
              <a:avLst/>
              <a:gdLst/>
              <a:ahLst/>
              <a:cxnLst/>
              <a:rect l="l" t="t" r="r" b="b"/>
              <a:pathLst>
                <a:path w="120" h="93" extrusionOk="0">
                  <a:moveTo>
                    <a:pt x="1" y="1"/>
                  </a:moveTo>
                  <a:lnTo>
                    <a:pt x="93" y="93"/>
                  </a:lnTo>
                  <a:lnTo>
                    <a:pt x="119" y="93"/>
                  </a:lnTo>
                  <a:lnTo>
                    <a:pt x="54" y="40"/>
                  </a:lnTo>
                  <a:cubicBezTo>
                    <a:pt x="40" y="27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6"/>
            <p:cNvSpPr/>
            <p:nvPr/>
          </p:nvSpPr>
          <p:spPr>
            <a:xfrm>
              <a:off x="5688018" y="4565405"/>
              <a:ext cx="1776" cy="3519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0" y="1"/>
                  </a:moveTo>
                  <a:lnTo>
                    <a:pt x="0" y="54"/>
                  </a:lnTo>
                  <a:lnTo>
                    <a:pt x="40" y="107"/>
                  </a:lnTo>
                  <a:cubicBezTo>
                    <a:pt x="53" y="94"/>
                    <a:pt x="53" y="94"/>
                    <a:pt x="53" y="80"/>
                  </a:cubicBezTo>
                  <a:cubicBezTo>
                    <a:pt x="40" y="54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6"/>
            <p:cNvSpPr/>
            <p:nvPr/>
          </p:nvSpPr>
          <p:spPr>
            <a:xfrm>
              <a:off x="5713669" y="4595002"/>
              <a:ext cx="3091" cy="3091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1" y="1"/>
                  </a:moveTo>
                  <a:cubicBezTo>
                    <a:pt x="15" y="15"/>
                    <a:pt x="15" y="27"/>
                    <a:pt x="15" y="27"/>
                  </a:cubicBezTo>
                  <a:lnTo>
                    <a:pt x="94" y="94"/>
                  </a:lnTo>
                  <a:lnTo>
                    <a:pt x="94" y="80"/>
                  </a:lnTo>
                  <a:lnTo>
                    <a:pt x="67" y="54"/>
                  </a:lnTo>
                  <a:cubicBezTo>
                    <a:pt x="41" y="41"/>
                    <a:pt x="27" y="15"/>
                    <a:pt x="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6"/>
            <p:cNvSpPr/>
            <p:nvPr/>
          </p:nvSpPr>
          <p:spPr>
            <a:xfrm>
              <a:off x="5661019" y="4495951"/>
              <a:ext cx="16574" cy="53405"/>
            </a:xfrm>
            <a:custGeom>
              <a:avLst/>
              <a:gdLst/>
              <a:ahLst/>
              <a:cxnLst/>
              <a:rect l="l" t="t" r="r" b="b"/>
              <a:pathLst>
                <a:path w="504" h="1624" extrusionOk="0">
                  <a:moveTo>
                    <a:pt x="80" y="168"/>
                  </a:moveTo>
                  <a:cubicBezTo>
                    <a:pt x="93" y="168"/>
                    <a:pt x="93" y="168"/>
                    <a:pt x="93" y="180"/>
                  </a:cubicBezTo>
                  <a:cubicBezTo>
                    <a:pt x="107" y="194"/>
                    <a:pt x="107" y="221"/>
                    <a:pt x="107" y="233"/>
                  </a:cubicBezTo>
                  <a:lnTo>
                    <a:pt x="107" y="247"/>
                  </a:lnTo>
                  <a:cubicBezTo>
                    <a:pt x="93" y="260"/>
                    <a:pt x="93" y="260"/>
                    <a:pt x="80" y="260"/>
                  </a:cubicBezTo>
                  <a:cubicBezTo>
                    <a:pt x="66" y="260"/>
                    <a:pt x="66" y="247"/>
                    <a:pt x="66" y="247"/>
                  </a:cubicBezTo>
                  <a:lnTo>
                    <a:pt x="66" y="207"/>
                  </a:lnTo>
                  <a:lnTo>
                    <a:pt x="66" y="194"/>
                  </a:lnTo>
                  <a:lnTo>
                    <a:pt x="66" y="168"/>
                  </a:lnTo>
                  <a:close/>
                  <a:moveTo>
                    <a:pt x="107" y="657"/>
                  </a:moveTo>
                  <a:cubicBezTo>
                    <a:pt x="119" y="657"/>
                    <a:pt x="119" y="671"/>
                    <a:pt x="119" y="671"/>
                  </a:cubicBezTo>
                  <a:lnTo>
                    <a:pt x="119" y="697"/>
                  </a:lnTo>
                  <a:lnTo>
                    <a:pt x="119" y="710"/>
                  </a:lnTo>
                  <a:cubicBezTo>
                    <a:pt x="119" y="710"/>
                    <a:pt x="114" y="716"/>
                    <a:pt x="110" y="716"/>
                  </a:cubicBezTo>
                  <a:cubicBezTo>
                    <a:pt x="108" y="716"/>
                    <a:pt x="107" y="714"/>
                    <a:pt x="107" y="710"/>
                  </a:cubicBezTo>
                  <a:lnTo>
                    <a:pt x="93" y="710"/>
                  </a:lnTo>
                  <a:lnTo>
                    <a:pt x="93" y="683"/>
                  </a:lnTo>
                  <a:lnTo>
                    <a:pt x="93" y="671"/>
                  </a:lnTo>
                  <a:lnTo>
                    <a:pt x="107" y="657"/>
                  </a:lnTo>
                  <a:close/>
                  <a:moveTo>
                    <a:pt x="504" y="1569"/>
                  </a:moveTo>
                  <a:cubicBezTo>
                    <a:pt x="504" y="1569"/>
                    <a:pt x="504" y="1570"/>
                    <a:pt x="504" y="1571"/>
                  </a:cubicBezTo>
                  <a:cubicBezTo>
                    <a:pt x="504" y="1570"/>
                    <a:pt x="504" y="1569"/>
                    <a:pt x="504" y="1569"/>
                  </a:cubicBezTo>
                  <a:close/>
                  <a:moveTo>
                    <a:pt x="177" y="1"/>
                  </a:moveTo>
                  <a:cubicBezTo>
                    <a:pt x="162" y="1"/>
                    <a:pt x="147" y="3"/>
                    <a:pt x="133" y="9"/>
                  </a:cubicBezTo>
                  <a:cubicBezTo>
                    <a:pt x="27" y="35"/>
                    <a:pt x="13" y="168"/>
                    <a:pt x="13" y="274"/>
                  </a:cubicBezTo>
                  <a:cubicBezTo>
                    <a:pt x="1" y="683"/>
                    <a:pt x="160" y="1200"/>
                    <a:pt x="504" y="1624"/>
                  </a:cubicBezTo>
                  <a:cubicBezTo>
                    <a:pt x="477" y="1583"/>
                    <a:pt x="463" y="1544"/>
                    <a:pt x="451" y="1504"/>
                  </a:cubicBezTo>
                  <a:lnTo>
                    <a:pt x="463" y="1491"/>
                  </a:lnTo>
                  <a:cubicBezTo>
                    <a:pt x="331" y="1147"/>
                    <a:pt x="239" y="789"/>
                    <a:pt x="199" y="432"/>
                  </a:cubicBezTo>
                  <a:lnTo>
                    <a:pt x="213" y="419"/>
                  </a:lnTo>
                  <a:lnTo>
                    <a:pt x="213" y="432"/>
                  </a:lnTo>
                  <a:cubicBezTo>
                    <a:pt x="252" y="803"/>
                    <a:pt x="345" y="1160"/>
                    <a:pt x="477" y="1518"/>
                  </a:cubicBezTo>
                  <a:cubicBezTo>
                    <a:pt x="489" y="1530"/>
                    <a:pt x="503" y="1555"/>
                    <a:pt x="504" y="1569"/>
                  </a:cubicBezTo>
                  <a:lnTo>
                    <a:pt x="504" y="1569"/>
                  </a:lnTo>
                  <a:cubicBezTo>
                    <a:pt x="463" y="591"/>
                    <a:pt x="410" y="233"/>
                    <a:pt x="318" y="88"/>
                  </a:cubicBezTo>
                  <a:cubicBezTo>
                    <a:pt x="287" y="36"/>
                    <a:pt x="231" y="1"/>
                    <a:pt x="17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6"/>
            <p:cNvSpPr/>
            <p:nvPr/>
          </p:nvSpPr>
          <p:spPr>
            <a:xfrm>
              <a:off x="5675818" y="4544983"/>
              <a:ext cx="1776" cy="4374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3" y="0"/>
                  </a:moveTo>
                  <a:lnTo>
                    <a:pt x="1" y="13"/>
                  </a:lnTo>
                  <a:cubicBezTo>
                    <a:pt x="13" y="53"/>
                    <a:pt x="27" y="92"/>
                    <a:pt x="54" y="133"/>
                  </a:cubicBezTo>
                  <a:lnTo>
                    <a:pt x="54" y="92"/>
                  </a:lnTo>
                  <a:lnTo>
                    <a:pt x="54" y="80"/>
                  </a:lnTo>
                  <a:cubicBezTo>
                    <a:pt x="54" y="66"/>
                    <a:pt x="40" y="39"/>
                    <a:pt x="27" y="27"/>
                  </a:cubicBezTo>
                  <a:cubicBezTo>
                    <a:pt x="13" y="13"/>
                    <a:pt x="13" y="13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6"/>
            <p:cNvSpPr/>
            <p:nvPr/>
          </p:nvSpPr>
          <p:spPr>
            <a:xfrm>
              <a:off x="5667530" y="4509697"/>
              <a:ext cx="9208" cy="36174"/>
            </a:xfrm>
            <a:custGeom>
              <a:avLst/>
              <a:gdLst/>
              <a:ahLst/>
              <a:cxnLst/>
              <a:rect l="l" t="t" r="r" b="b"/>
              <a:pathLst>
                <a:path w="280" h="1100" extrusionOk="0">
                  <a:moveTo>
                    <a:pt x="15" y="1"/>
                  </a:moveTo>
                  <a:lnTo>
                    <a:pt x="1" y="14"/>
                  </a:lnTo>
                  <a:cubicBezTo>
                    <a:pt x="41" y="371"/>
                    <a:pt x="133" y="729"/>
                    <a:pt x="265" y="1073"/>
                  </a:cubicBezTo>
                  <a:cubicBezTo>
                    <a:pt x="265" y="1082"/>
                    <a:pt x="271" y="1084"/>
                    <a:pt x="275" y="1089"/>
                  </a:cubicBezTo>
                  <a:lnTo>
                    <a:pt x="275" y="1089"/>
                  </a:lnTo>
                  <a:cubicBezTo>
                    <a:pt x="145" y="735"/>
                    <a:pt x="53" y="381"/>
                    <a:pt x="15" y="14"/>
                  </a:cubicBezTo>
                  <a:lnTo>
                    <a:pt x="15" y="1"/>
                  </a:lnTo>
                  <a:close/>
                  <a:moveTo>
                    <a:pt x="275" y="1089"/>
                  </a:moveTo>
                  <a:lnTo>
                    <a:pt x="275" y="1089"/>
                  </a:lnTo>
                  <a:cubicBezTo>
                    <a:pt x="277" y="1093"/>
                    <a:pt x="278" y="1096"/>
                    <a:pt x="279" y="1100"/>
                  </a:cubicBezTo>
                  <a:cubicBezTo>
                    <a:pt x="279" y="1095"/>
                    <a:pt x="278" y="1092"/>
                    <a:pt x="275" y="1089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6"/>
            <p:cNvSpPr/>
            <p:nvPr/>
          </p:nvSpPr>
          <p:spPr>
            <a:xfrm>
              <a:off x="5676245" y="4544983"/>
              <a:ext cx="493" cy="888"/>
            </a:xfrm>
            <a:custGeom>
              <a:avLst/>
              <a:gdLst/>
              <a:ahLst/>
              <a:cxnLst/>
              <a:rect l="l" t="t" r="r" b="b"/>
              <a:pathLst>
                <a:path w="15" h="27" extrusionOk="0">
                  <a:moveTo>
                    <a:pt x="0" y="0"/>
                  </a:moveTo>
                  <a:cubicBezTo>
                    <a:pt x="0" y="13"/>
                    <a:pt x="0" y="13"/>
                    <a:pt x="14" y="27"/>
                  </a:cubicBezTo>
                  <a:cubicBezTo>
                    <a:pt x="14" y="13"/>
                    <a:pt x="1" y="13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6"/>
            <p:cNvSpPr/>
            <p:nvPr/>
          </p:nvSpPr>
          <p:spPr>
            <a:xfrm>
              <a:off x="5647964" y="4541497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27" y="0"/>
                  </a:moveTo>
                  <a:cubicBezTo>
                    <a:pt x="13" y="0"/>
                    <a:pt x="1" y="13"/>
                    <a:pt x="13" y="13"/>
                  </a:cubicBezTo>
                  <a:lnTo>
                    <a:pt x="13" y="27"/>
                  </a:lnTo>
                  <a:cubicBezTo>
                    <a:pt x="13" y="53"/>
                    <a:pt x="27" y="66"/>
                    <a:pt x="40" y="80"/>
                  </a:cubicBezTo>
                  <a:lnTo>
                    <a:pt x="54" y="80"/>
                  </a:lnTo>
                  <a:lnTo>
                    <a:pt x="54" y="27"/>
                  </a:lnTo>
                  <a:cubicBezTo>
                    <a:pt x="40" y="27"/>
                    <a:pt x="40" y="13"/>
                    <a:pt x="40" y="13"/>
                  </a:cubicBezTo>
                  <a:cubicBezTo>
                    <a:pt x="40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46"/>
            <p:cNvSpPr/>
            <p:nvPr/>
          </p:nvSpPr>
          <p:spPr>
            <a:xfrm>
              <a:off x="5649707" y="4543240"/>
              <a:ext cx="460" cy="888"/>
            </a:xfrm>
            <a:custGeom>
              <a:avLst/>
              <a:gdLst/>
              <a:ahLst/>
              <a:cxnLst/>
              <a:rect l="l" t="t" r="r" b="b"/>
              <a:pathLst>
                <a:path w="14" h="27" extrusionOk="0">
                  <a:moveTo>
                    <a:pt x="1" y="0"/>
                  </a:moveTo>
                  <a:lnTo>
                    <a:pt x="1" y="27"/>
                  </a:lnTo>
                  <a:lnTo>
                    <a:pt x="1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6"/>
            <p:cNvSpPr/>
            <p:nvPr/>
          </p:nvSpPr>
          <p:spPr>
            <a:xfrm>
              <a:off x="5688018" y="4540609"/>
              <a:ext cx="1315" cy="2828"/>
            </a:xfrm>
            <a:custGeom>
              <a:avLst/>
              <a:gdLst/>
              <a:ahLst/>
              <a:cxnLst/>
              <a:rect l="l" t="t" r="r" b="b"/>
              <a:pathLst>
                <a:path w="40" h="86" extrusionOk="0">
                  <a:moveTo>
                    <a:pt x="27" y="1"/>
                  </a:moveTo>
                  <a:cubicBezTo>
                    <a:pt x="27" y="1"/>
                    <a:pt x="13" y="1"/>
                    <a:pt x="13" y="14"/>
                  </a:cubicBezTo>
                  <a:lnTo>
                    <a:pt x="0" y="14"/>
                  </a:lnTo>
                  <a:lnTo>
                    <a:pt x="0" y="67"/>
                  </a:lnTo>
                  <a:lnTo>
                    <a:pt x="0" y="80"/>
                  </a:lnTo>
                  <a:cubicBezTo>
                    <a:pt x="5" y="85"/>
                    <a:pt x="7" y="86"/>
                    <a:pt x="9" y="86"/>
                  </a:cubicBezTo>
                  <a:cubicBezTo>
                    <a:pt x="13" y="86"/>
                    <a:pt x="13" y="80"/>
                    <a:pt x="13" y="80"/>
                  </a:cubicBezTo>
                  <a:cubicBezTo>
                    <a:pt x="27" y="80"/>
                    <a:pt x="27" y="67"/>
                    <a:pt x="27" y="67"/>
                  </a:cubicBezTo>
                  <a:cubicBezTo>
                    <a:pt x="27" y="67"/>
                    <a:pt x="27" y="54"/>
                    <a:pt x="40" y="54"/>
                  </a:cubicBezTo>
                  <a:lnTo>
                    <a:pt x="40" y="27"/>
                  </a:lnTo>
                  <a:cubicBezTo>
                    <a:pt x="40" y="14"/>
                    <a:pt x="40" y="14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6"/>
            <p:cNvSpPr/>
            <p:nvPr/>
          </p:nvSpPr>
          <p:spPr>
            <a:xfrm>
              <a:off x="5650595" y="4544523"/>
              <a:ext cx="1315" cy="1973"/>
            </a:xfrm>
            <a:custGeom>
              <a:avLst/>
              <a:gdLst/>
              <a:ahLst/>
              <a:cxnLst/>
              <a:rect l="l" t="t" r="r" b="b"/>
              <a:pathLst>
                <a:path w="40" h="60" extrusionOk="0">
                  <a:moveTo>
                    <a:pt x="13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0" y="27"/>
                  </a:lnTo>
                  <a:cubicBezTo>
                    <a:pt x="0" y="41"/>
                    <a:pt x="13" y="41"/>
                    <a:pt x="13" y="53"/>
                  </a:cubicBezTo>
                  <a:cubicBezTo>
                    <a:pt x="22" y="53"/>
                    <a:pt x="25" y="60"/>
                    <a:pt x="26" y="60"/>
                  </a:cubicBezTo>
                  <a:cubicBezTo>
                    <a:pt x="27" y="60"/>
                    <a:pt x="27" y="58"/>
                    <a:pt x="27" y="53"/>
                  </a:cubicBezTo>
                  <a:lnTo>
                    <a:pt x="39" y="53"/>
                  </a:lnTo>
                  <a:lnTo>
                    <a:pt x="39" y="41"/>
                  </a:lnTo>
                  <a:lnTo>
                    <a:pt x="27" y="27"/>
                  </a:lnTo>
                  <a:lnTo>
                    <a:pt x="27" y="14"/>
                  </a:lnTo>
                  <a:cubicBezTo>
                    <a:pt x="13" y="14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6"/>
            <p:cNvSpPr/>
            <p:nvPr/>
          </p:nvSpPr>
          <p:spPr>
            <a:xfrm>
              <a:off x="5679303" y="4584676"/>
              <a:ext cx="2664" cy="210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20" y="1"/>
                  </a:moveTo>
                  <a:cubicBezTo>
                    <a:pt x="17" y="1"/>
                    <a:pt x="13" y="4"/>
                    <a:pt x="13" y="11"/>
                  </a:cubicBezTo>
                  <a:cubicBezTo>
                    <a:pt x="1" y="11"/>
                    <a:pt x="1" y="24"/>
                    <a:pt x="1" y="24"/>
                  </a:cubicBezTo>
                  <a:lnTo>
                    <a:pt x="13" y="37"/>
                  </a:lnTo>
                  <a:cubicBezTo>
                    <a:pt x="27" y="50"/>
                    <a:pt x="40" y="64"/>
                    <a:pt x="54" y="64"/>
                  </a:cubicBezTo>
                  <a:lnTo>
                    <a:pt x="80" y="64"/>
                  </a:lnTo>
                  <a:lnTo>
                    <a:pt x="80" y="50"/>
                  </a:lnTo>
                  <a:cubicBezTo>
                    <a:pt x="80" y="37"/>
                    <a:pt x="66" y="37"/>
                    <a:pt x="66" y="37"/>
                  </a:cubicBezTo>
                  <a:cubicBezTo>
                    <a:pt x="66" y="24"/>
                    <a:pt x="54" y="24"/>
                    <a:pt x="54" y="24"/>
                  </a:cubicBezTo>
                  <a:cubicBezTo>
                    <a:pt x="40" y="11"/>
                    <a:pt x="40" y="11"/>
                    <a:pt x="27" y="11"/>
                  </a:cubicBezTo>
                  <a:cubicBezTo>
                    <a:pt x="27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6"/>
            <p:cNvSpPr/>
            <p:nvPr/>
          </p:nvSpPr>
          <p:spPr>
            <a:xfrm>
              <a:off x="5682789" y="4586747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3" y="1"/>
                  </a:moveTo>
                  <a:cubicBezTo>
                    <a:pt x="1" y="1"/>
                    <a:pt x="1" y="1"/>
                    <a:pt x="1" y="14"/>
                  </a:cubicBezTo>
                  <a:lnTo>
                    <a:pt x="13" y="14"/>
                  </a:lnTo>
                  <a:cubicBezTo>
                    <a:pt x="13" y="27"/>
                    <a:pt x="27" y="27"/>
                    <a:pt x="40" y="40"/>
                  </a:cubicBezTo>
                  <a:lnTo>
                    <a:pt x="53" y="40"/>
                  </a:lnTo>
                  <a:lnTo>
                    <a:pt x="53" y="27"/>
                  </a:lnTo>
                  <a:lnTo>
                    <a:pt x="53" y="14"/>
                  </a:lnTo>
                  <a:cubicBezTo>
                    <a:pt x="40" y="14"/>
                    <a:pt x="40" y="14"/>
                    <a:pt x="4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6"/>
            <p:cNvSpPr/>
            <p:nvPr/>
          </p:nvSpPr>
          <p:spPr>
            <a:xfrm>
              <a:off x="5717154" y="4577178"/>
              <a:ext cx="1348" cy="3058"/>
            </a:xfrm>
            <a:custGeom>
              <a:avLst/>
              <a:gdLst/>
              <a:ahLst/>
              <a:cxnLst/>
              <a:rect l="l" t="t" r="r" b="b"/>
              <a:pathLst>
                <a:path w="41" h="93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lnTo>
                    <a:pt x="14" y="27"/>
                  </a:lnTo>
                  <a:cubicBezTo>
                    <a:pt x="1" y="27"/>
                    <a:pt x="1" y="40"/>
                    <a:pt x="1" y="54"/>
                  </a:cubicBezTo>
                  <a:lnTo>
                    <a:pt x="1" y="66"/>
                  </a:lnTo>
                  <a:cubicBezTo>
                    <a:pt x="1" y="80"/>
                    <a:pt x="14" y="80"/>
                    <a:pt x="14" y="93"/>
                  </a:cubicBezTo>
                  <a:cubicBezTo>
                    <a:pt x="27" y="93"/>
                    <a:pt x="41" y="93"/>
                    <a:pt x="41" y="80"/>
                  </a:cubicBezTo>
                  <a:lnTo>
                    <a:pt x="41" y="66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46"/>
            <p:cNvSpPr/>
            <p:nvPr/>
          </p:nvSpPr>
          <p:spPr>
            <a:xfrm>
              <a:off x="5716727" y="4574119"/>
              <a:ext cx="921" cy="2236"/>
            </a:xfrm>
            <a:custGeom>
              <a:avLst/>
              <a:gdLst/>
              <a:ahLst/>
              <a:cxnLst/>
              <a:rect l="l" t="t" r="r" b="b"/>
              <a:pathLst>
                <a:path w="28" h="68" extrusionOk="0">
                  <a:moveTo>
                    <a:pt x="14" y="1"/>
                  </a:moveTo>
                  <a:lnTo>
                    <a:pt x="14" y="14"/>
                  </a:lnTo>
                  <a:lnTo>
                    <a:pt x="1" y="27"/>
                  </a:lnTo>
                  <a:lnTo>
                    <a:pt x="1" y="41"/>
                  </a:lnTo>
                  <a:lnTo>
                    <a:pt x="1" y="53"/>
                  </a:lnTo>
                  <a:lnTo>
                    <a:pt x="14" y="67"/>
                  </a:lnTo>
                  <a:lnTo>
                    <a:pt x="27" y="67"/>
                  </a:lnTo>
                  <a:lnTo>
                    <a:pt x="27" y="53"/>
                  </a:lnTo>
                  <a:lnTo>
                    <a:pt x="27" y="14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46"/>
            <p:cNvSpPr/>
            <p:nvPr/>
          </p:nvSpPr>
          <p:spPr>
            <a:xfrm>
              <a:off x="5664045" y="4517524"/>
              <a:ext cx="921" cy="1973"/>
            </a:xfrm>
            <a:custGeom>
              <a:avLst/>
              <a:gdLst/>
              <a:ahLst/>
              <a:cxnLst/>
              <a:rect l="l" t="t" r="r" b="b"/>
              <a:pathLst>
                <a:path w="28" h="60" extrusionOk="0">
                  <a:moveTo>
                    <a:pt x="15" y="1"/>
                  </a:moveTo>
                  <a:lnTo>
                    <a:pt x="1" y="15"/>
                  </a:lnTo>
                  <a:lnTo>
                    <a:pt x="1" y="27"/>
                  </a:lnTo>
                  <a:lnTo>
                    <a:pt x="1" y="54"/>
                  </a:lnTo>
                  <a:lnTo>
                    <a:pt x="15" y="54"/>
                  </a:lnTo>
                  <a:cubicBezTo>
                    <a:pt x="15" y="58"/>
                    <a:pt x="16" y="60"/>
                    <a:pt x="18" y="60"/>
                  </a:cubicBezTo>
                  <a:cubicBezTo>
                    <a:pt x="22" y="60"/>
                    <a:pt x="27" y="54"/>
                    <a:pt x="27" y="54"/>
                  </a:cubicBezTo>
                  <a:lnTo>
                    <a:pt x="27" y="41"/>
                  </a:lnTo>
                  <a:lnTo>
                    <a:pt x="27" y="15"/>
                  </a:lnTo>
                  <a:cubicBezTo>
                    <a:pt x="27" y="15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6"/>
            <p:cNvSpPr/>
            <p:nvPr/>
          </p:nvSpPr>
          <p:spPr>
            <a:xfrm>
              <a:off x="5663190" y="4501443"/>
              <a:ext cx="1348" cy="3058"/>
            </a:xfrm>
            <a:custGeom>
              <a:avLst/>
              <a:gdLst/>
              <a:ahLst/>
              <a:cxnLst/>
              <a:rect l="l" t="t" r="r" b="b"/>
              <a:pathLst>
                <a:path w="41" h="93" extrusionOk="0">
                  <a:moveTo>
                    <a:pt x="0" y="1"/>
                  </a:moveTo>
                  <a:lnTo>
                    <a:pt x="0" y="27"/>
                  </a:lnTo>
                  <a:lnTo>
                    <a:pt x="0" y="40"/>
                  </a:lnTo>
                  <a:lnTo>
                    <a:pt x="0" y="80"/>
                  </a:lnTo>
                  <a:cubicBezTo>
                    <a:pt x="0" y="80"/>
                    <a:pt x="0" y="93"/>
                    <a:pt x="14" y="93"/>
                  </a:cubicBezTo>
                  <a:cubicBezTo>
                    <a:pt x="27" y="93"/>
                    <a:pt x="27" y="93"/>
                    <a:pt x="41" y="80"/>
                  </a:cubicBezTo>
                  <a:lnTo>
                    <a:pt x="41" y="66"/>
                  </a:lnTo>
                  <a:cubicBezTo>
                    <a:pt x="41" y="54"/>
                    <a:pt x="41" y="27"/>
                    <a:pt x="27" y="13"/>
                  </a:cubicBezTo>
                  <a:cubicBezTo>
                    <a:pt x="27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46"/>
            <p:cNvSpPr/>
            <p:nvPr/>
          </p:nvSpPr>
          <p:spPr>
            <a:xfrm>
              <a:off x="5629252" y="4309491"/>
              <a:ext cx="10457" cy="19172"/>
            </a:xfrm>
            <a:custGeom>
              <a:avLst/>
              <a:gdLst/>
              <a:ahLst/>
              <a:cxnLst/>
              <a:rect l="l" t="t" r="r" b="b"/>
              <a:pathLst>
                <a:path w="318" h="583" extrusionOk="0">
                  <a:moveTo>
                    <a:pt x="226" y="159"/>
                  </a:moveTo>
                  <a:cubicBezTo>
                    <a:pt x="238" y="159"/>
                    <a:pt x="238" y="159"/>
                    <a:pt x="238" y="173"/>
                  </a:cubicBezTo>
                  <a:lnTo>
                    <a:pt x="238" y="186"/>
                  </a:lnTo>
                  <a:cubicBezTo>
                    <a:pt x="238" y="199"/>
                    <a:pt x="238" y="212"/>
                    <a:pt x="226" y="226"/>
                  </a:cubicBezTo>
                  <a:cubicBezTo>
                    <a:pt x="212" y="238"/>
                    <a:pt x="212" y="238"/>
                    <a:pt x="199" y="238"/>
                  </a:cubicBezTo>
                  <a:lnTo>
                    <a:pt x="199" y="226"/>
                  </a:lnTo>
                  <a:lnTo>
                    <a:pt x="199" y="212"/>
                  </a:lnTo>
                  <a:lnTo>
                    <a:pt x="199" y="186"/>
                  </a:lnTo>
                  <a:lnTo>
                    <a:pt x="212" y="173"/>
                  </a:lnTo>
                  <a:cubicBezTo>
                    <a:pt x="212" y="159"/>
                    <a:pt x="226" y="159"/>
                    <a:pt x="226" y="159"/>
                  </a:cubicBezTo>
                  <a:close/>
                  <a:moveTo>
                    <a:pt x="173" y="252"/>
                  </a:moveTo>
                  <a:lnTo>
                    <a:pt x="185" y="265"/>
                  </a:lnTo>
                  <a:lnTo>
                    <a:pt x="185" y="279"/>
                  </a:lnTo>
                  <a:cubicBezTo>
                    <a:pt x="173" y="291"/>
                    <a:pt x="173" y="305"/>
                    <a:pt x="173" y="305"/>
                  </a:cubicBezTo>
                  <a:cubicBezTo>
                    <a:pt x="159" y="305"/>
                    <a:pt x="159" y="318"/>
                    <a:pt x="159" y="318"/>
                  </a:cubicBezTo>
                  <a:cubicBezTo>
                    <a:pt x="146" y="318"/>
                    <a:pt x="146" y="305"/>
                    <a:pt x="146" y="305"/>
                  </a:cubicBezTo>
                  <a:lnTo>
                    <a:pt x="146" y="291"/>
                  </a:lnTo>
                  <a:lnTo>
                    <a:pt x="159" y="279"/>
                  </a:lnTo>
                  <a:lnTo>
                    <a:pt x="159" y="265"/>
                  </a:lnTo>
                  <a:cubicBezTo>
                    <a:pt x="159" y="265"/>
                    <a:pt x="173" y="265"/>
                    <a:pt x="173" y="252"/>
                  </a:cubicBezTo>
                  <a:close/>
                  <a:moveTo>
                    <a:pt x="173" y="0"/>
                  </a:moveTo>
                  <a:cubicBezTo>
                    <a:pt x="79" y="199"/>
                    <a:pt x="40" y="397"/>
                    <a:pt x="0" y="583"/>
                  </a:cubicBezTo>
                  <a:cubicBezTo>
                    <a:pt x="79" y="503"/>
                    <a:pt x="146" y="424"/>
                    <a:pt x="199" y="344"/>
                  </a:cubicBezTo>
                  <a:cubicBezTo>
                    <a:pt x="265" y="265"/>
                    <a:pt x="318" y="146"/>
                    <a:pt x="265" y="67"/>
                  </a:cubicBezTo>
                  <a:cubicBezTo>
                    <a:pt x="238" y="27"/>
                    <a:pt x="212" y="14"/>
                    <a:pt x="17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46"/>
            <p:cNvSpPr/>
            <p:nvPr/>
          </p:nvSpPr>
          <p:spPr>
            <a:xfrm>
              <a:off x="5615309" y="4309491"/>
              <a:ext cx="19632" cy="28741"/>
            </a:xfrm>
            <a:custGeom>
              <a:avLst/>
              <a:gdLst/>
              <a:ahLst/>
              <a:cxnLst/>
              <a:rect l="l" t="t" r="r" b="b"/>
              <a:pathLst>
                <a:path w="597" h="874" extrusionOk="0">
                  <a:moveTo>
                    <a:pt x="517" y="0"/>
                  </a:moveTo>
                  <a:cubicBezTo>
                    <a:pt x="424" y="27"/>
                    <a:pt x="318" y="120"/>
                    <a:pt x="133" y="305"/>
                  </a:cubicBezTo>
                  <a:cubicBezTo>
                    <a:pt x="106" y="424"/>
                    <a:pt x="67" y="530"/>
                    <a:pt x="53" y="636"/>
                  </a:cubicBezTo>
                  <a:cubicBezTo>
                    <a:pt x="173" y="543"/>
                    <a:pt x="279" y="438"/>
                    <a:pt x="398" y="318"/>
                  </a:cubicBezTo>
                  <a:lnTo>
                    <a:pt x="398" y="332"/>
                  </a:lnTo>
                  <a:cubicBezTo>
                    <a:pt x="292" y="450"/>
                    <a:pt x="173" y="556"/>
                    <a:pt x="41" y="662"/>
                  </a:cubicBezTo>
                  <a:cubicBezTo>
                    <a:pt x="27" y="729"/>
                    <a:pt x="14" y="808"/>
                    <a:pt x="0" y="874"/>
                  </a:cubicBezTo>
                  <a:cubicBezTo>
                    <a:pt x="159" y="794"/>
                    <a:pt x="292" y="688"/>
                    <a:pt x="424" y="583"/>
                  </a:cubicBezTo>
                  <a:cubicBezTo>
                    <a:pt x="464" y="397"/>
                    <a:pt x="503" y="199"/>
                    <a:pt x="59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6"/>
            <p:cNvSpPr/>
            <p:nvPr/>
          </p:nvSpPr>
          <p:spPr>
            <a:xfrm>
              <a:off x="5600971" y="4319521"/>
              <a:ext cx="18712" cy="23513"/>
            </a:xfrm>
            <a:custGeom>
              <a:avLst/>
              <a:gdLst/>
              <a:ahLst/>
              <a:cxnLst/>
              <a:rect l="l" t="t" r="r" b="b"/>
              <a:pathLst>
                <a:path w="569" h="715" extrusionOk="0">
                  <a:moveTo>
                    <a:pt x="569" y="0"/>
                  </a:moveTo>
                  <a:lnTo>
                    <a:pt x="569" y="0"/>
                  </a:lnTo>
                  <a:cubicBezTo>
                    <a:pt x="450" y="119"/>
                    <a:pt x="291" y="304"/>
                    <a:pt x="92" y="542"/>
                  </a:cubicBezTo>
                  <a:cubicBezTo>
                    <a:pt x="66" y="583"/>
                    <a:pt x="53" y="622"/>
                    <a:pt x="27" y="662"/>
                  </a:cubicBezTo>
                  <a:cubicBezTo>
                    <a:pt x="13" y="688"/>
                    <a:pt x="13" y="701"/>
                    <a:pt x="0" y="715"/>
                  </a:cubicBezTo>
                  <a:cubicBezTo>
                    <a:pt x="159" y="688"/>
                    <a:pt x="304" y="635"/>
                    <a:pt x="436" y="569"/>
                  </a:cubicBezTo>
                  <a:cubicBezTo>
                    <a:pt x="450" y="503"/>
                    <a:pt x="463" y="424"/>
                    <a:pt x="477" y="357"/>
                  </a:cubicBezTo>
                  <a:lnTo>
                    <a:pt x="477" y="357"/>
                  </a:lnTo>
                  <a:cubicBezTo>
                    <a:pt x="344" y="463"/>
                    <a:pt x="212" y="556"/>
                    <a:pt x="66" y="648"/>
                  </a:cubicBezTo>
                  <a:cubicBezTo>
                    <a:pt x="53" y="648"/>
                    <a:pt x="53" y="648"/>
                    <a:pt x="53" y="635"/>
                  </a:cubicBezTo>
                  <a:cubicBezTo>
                    <a:pt x="198" y="542"/>
                    <a:pt x="344" y="450"/>
                    <a:pt x="489" y="331"/>
                  </a:cubicBezTo>
                  <a:cubicBezTo>
                    <a:pt x="503" y="225"/>
                    <a:pt x="542" y="119"/>
                    <a:pt x="56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6"/>
            <p:cNvSpPr/>
            <p:nvPr/>
          </p:nvSpPr>
          <p:spPr>
            <a:xfrm>
              <a:off x="5616624" y="4319916"/>
              <a:ext cx="11773" cy="11378"/>
            </a:xfrm>
            <a:custGeom>
              <a:avLst/>
              <a:gdLst/>
              <a:ahLst/>
              <a:cxnLst/>
              <a:rect l="l" t="t" r="r" b="b"/>
              <a:pathLst>
                <a:path w="358" h="346" extrusionOk="0">
                  <a:moveTo>
                    <a:pt x="358" y="1"/>
                  </a:moveTo>
                  <a:cubicBezTo>
                    <a:pt x="239" y="121"/>
                    <a:pt x="133" y="226"/>
                    <a:pt x="13" y="319"/>
                  </a:cubicBezTo>
                  <a:cubicBezTo>
                    <a:pt x="1" y="332"/>
                    <a:pt x="1" y="332"/>
                    <a:pt x="1" y="345"/>
                  </a:cubicBezTo>
                  <a:cubicBezTo>
                    <a:pt x="133" y="239"/>
                    <a:pt x="252" y="133"/>
                    <a:pt x="358" y="15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6"/>
            <p:cNvSpPr/>
            <p:nvPr/>
          </p:nvSpPr>
          <p:spPr>
            <a:xfrm>
              <a:off x="5602714" y="4330374"/>
              <a:ext cx="14371" cy="10490"/>
            </a:xfrm>
            <a:custGeom>
              <a:avLst/>
              <a:gdLst/>
              <a:ahLst/>
              <a:cxnLst/>
              <a:rect l="l" t="t" r="r" b="b"/>
              <a:pathLst>
                <a:path w="437" h="319" extrusionOk="0">
                  <a:moveTo>
                    <a:pt x="436" y="1"/>
                  </a:moveTo>
                  <a:lnTo>
                    <a:pt x="436" y="1"/>
                  </a:lnTo>
                  <a:cubicBezTo>
                    <a:pt x="291" y="120"/>
                    <a:pt x="145" y="212"/>
                    <a:pt x="0" y="305"/>
                  </a:cubicBezTo>
                  <a:cubicBezTo>
                    <a:pt x="0" y="318"/>
                    <a:pt x="0" y="318"/>
                    <a:pt x="13" y="318"/>
                  </a:cubicBezTo>
                  <a:cubicBezTo>
                    <a:pt x="159" y="226"/>
                    <a:pt x="291" y="133"/>
                    <a:pt x="424" y="27"/>
                  </a:cubicBezTo>
                  <a:cubicBezTo>
                    <a:pt x="424" y="14"/>
                    <a:pt x="424" y="14"/>
                    <a:pt x="43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6"/>
            <p:cNvSpPr/>
            <p:nvPr/>
          </p:nvSpPr>
          <p:spPr>
            <a:xfrm>
              <a:off x="5622741" y="4345632"/>
              <a:ext cx="4374" cy="9602"/>
            </a:xfrm>
            <a:custGeom>
              <a:avLst/>
              <a:gdLst/>
              <a:ahLst/>
              <a:cxnLst/>
              <a:rect l="l" t="t" r="r" b="b"/>
              <a:pathLst>
                <a:path w="133" h="292" extrusionOk="0">
                  <a:moveTo>
                    <a:pt x="66" y="0"/>
                  </a:moveTo>
                  <a:cubicBezTo>
                    <a:pt x="53" y="13"/>
                    <a:pt x="53" y="39"/>
                    <a:pt x="39" y="53"/>
                  </a:cubicBezTo>
                  <a:cubicBezTo>
                    <a:pt x="0" y="133"/>
                    <a:pt x="0" y="212"/>
                    <a:pt x="0" y="292"/>
                  </a:cubicBezTo>
                  <a:cubicBezTo>
                    <a:pt x="66" y="225"/>
                    <a:pt x="132" y="133"/>
                    <a:pt x="106" y="39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6"/>
            <p:cNvSpPr/>
            <p:nvPr/>
          </p:nvSpPr>
          <p:spPr>
            <a:xfrm>
              <a:off x="5582226" y="4366942"/>
              <a:ext cx="7005" cy="3519"/>
            </a:xfrm>
            <a:custGeom>
              <a:avLst/>
              <a:gdLst/>
              <a:ahLst/>
              <a:cxnLst/>
              <a:rect l="l" t="t" r="r" b="b"/>
              <a:pathLst>
                <a:path w="213" h="107" extrusionOk="0">
                  <a:moveTo>
                    <a:pt x="80" y="0"/>
                  </a:moveTo>
                  <a:cubicBezTo>
                    <a:pt x="54" y="41"/>
                    <a:pt x="27" y="67"/>
                    <a:pt x="1" y="106"/>
                  </a:cubicBezTo>
                  <a:cubicBezTo>
                    <a:pt x="67" y="106"/>
                    <a:pt x="147" y="106"/>
                    <a:pt x="212" y="94"/>
                  </a:cubicBezTo>
                  <a:cubicBezTo>
                    <a:pt x="186" y="80"/>
                    <a:pt x="159" y="53"/>
                    <a:pt x="147" y="41"/>
                  </a:cubicBezTo>
                  <a:lnTo>
                    <a:pt x="120" y="41"/>
                  </a:lnTo>
                  <a:lnTo>
                    <a:pt x="120" y="27"/>
                  </a:lnTo>
                  <a:lnTo>
                    <a:pt x="133" y="27"/>
                  </a:lnTo>
                  <a:cubicBezTo>
                    <a:pt x="120" y="14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6"/>
            <p:cNvSpPr/>
            <p:nvPr/>
          </p:nvSpPr>
          <p:spPr>
            <a:xfrm>
              <a:off x="5587027" y="4363456"/>
              <a:ext cx="14831" cy="6577"/>
            </a:xfrm>
            <a:custGeom>
              <a:avLst/>
              <a:gdLst/>
              <a:ahLst/>
              <a:cxnLst/>
              <a:rect l="l" t="t" r="r" b="b"/>
              <a:pathLst>
                <a:path w="451" h="200" extrusionOk="0">
                  <a:moveTo>
                    <a:pt x="318" y="0"/>
                  </a:moveTo>
                  <a:cubicBezTo>
                    <a:pt x="212" y="53"/>
                    <a:pt x="107" y="106"/>
                    <a:pt x="1" y="147"/>
                  </a:cubicBezTo>
                  <a:cubicBezTo>
                    <a:pt x="13" y="159"/>
                    <a:pt x="40" y="186"/>
                    <a:pt x="66" y="200"/>
                  </a:cubicBezTo>
                  <a:cubicBezTo>
                    <a:pt x="199" y="186"/>
                    <a:pt x="331" y="159"/>
                    <a:pt x="451" y="120"/>
                  </a:cubicBezTo>
                  <a:lnTo>
                    <a:pt x="371" y="41"/>
                  </a:lnTo>
                  <a:cubicBezTo>
                    <a:pt x="358" y="27"/>
                    <a:pt x="331" y="14"/>
                    <a:pt x="31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6"/>
            <p:cNvSpPr/>
            <p:nvPr/>
          </p:nvSpPr>
          <p:spPr>
            <a:xfrm>
              <a:off x="5585284" y="4361286"/>
              <a:ext cx="11773" cy="6544"/>
            </a:xfrm>
            <a:custGeom>
              <a:avLst/>
              <a:gdLst/>
              <a:ahLst/>
              <a:cxnLst/>
              <a:rect l="l" t="t" r="r" b="b"/>
              <a:pathLst>
                <a:path w="358" h="199" extrusionOk="0">
                  <a:moveTo>
                    <a:pt x="225" y="1"/>
                  </a:moveTo>
                  <a:cubicBezTo>
                    <a:pt x="160" y="54"/>
                    <a:pt x="80" y="107"/>
                    <a:pt x="1" y="172"/>
                  </a:cubicBezTo>
                  <a:cubicBezTo>
                    <a:pt x="13" y="172"/>
                    <a:pt x="27" y="186"/>
                    <a:pt x="40" y="199"/>
                  </a:cubicBezTo>
                  <a:cubicBezTo>
                    <a:pt x="146" y="160"/>
                    <a:pt x="252" y="119"/>
                    <a:pt x="358" y="66"/>
                  </a:cubicBezTo>
                  <a:cubicBezTo>
                    <a:pt x="318" y="40"/>
                    <a:pt x="265" y="14"/>
                    <a:pt x="22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6"/>
            <p:cNvSpPr/>
            <p:nvPr/>
          </p:nvSpPr>
          <p:spPr>
            <a:xfrm>
              <a:off x="5610080" y="4344153"/>
              <a:ext cx="14831" cy="18909"/>
            </a:xfrm>
            <a:custGeom>
              <a:avLst/>
              <a:gdLst/>
              <a:ahLst/>
              <a:cxnLst/>
              <a:rect l="l" t="t" r="r" b="b"/>
              <a:pathLst>
                <a:path w="451" h="575" extrusionOk="0">
                  <a:moveTo>
                    <a:pt x="355" y="0"/>
                  </a:moveTo>
                  <a:cubicBezTo>
                    <a:pt x="344" y="0"/>
                    <a:pt x="331" y="2"/>
                    <a:pt x="318" y="5"/>
                  </a:cubicBezTo>
                  <a:cubicBezTo>
                    <a:pt x="265" y="5"/>
                    <a:pt x="186" y="32"/>
                    <a:pt x="80" y="98"/>
                  </a:cubicBezTo>
                  <a:cubicBezTo>
                    <a:pt x="67" y="125"/>
                    <a:pt x="54" y="164"/>
                    <a:pt x="41" y="190"/>
                  </a:cubicBezTo>
                  <a:cubicBezTo>
                    <a:pt x="14" y="257"/>
                    <a:pt x="14" y="310"/>
                    <a:pt x="1" y="363"/>
                  </a:cubicBezTo>
                  <a:cubicBezTo>
                    <a:pt x="41" y="337"/>
                    <a:pt x="94" y="310"/>
                    <a:pt x="133" y="284"/>
                  </a:cubicBezTo>
                  <a:lnTo>
                    <a:pt x="133" y="296"/>
                  </a:lnTo>
                  <a:cubicBezTo>
                    <a:pt x="94" y="323"/>
                    <a:pt x="54" y="349"/>
                    <a:pt x="1" y="389"/>
                  </a:cubicBezTo>
                  <a:cubicBezTo>
                    <a:pt x="1" y="455"/>
                    <a:pt x="14" y="522"/>
                    <a:pt x="27" y="575"/>
                  </a:cubicBezTo>
                  <a:cubicBezTo>
                    <a:pt x="159" y="508"/>
                    <a:pt x="265" y="442"/>
                    <a:pt x="359" y="349"/>
                  </a:cubicBezTo>
                  <a:cubicBezTo>
                    <a:pt x="371" y="349"/>
                    <a:pt x="371" y="337"/>
                    <a:pt x="385" y="337"/>
                  </a:cubicBezTo>
                  <a:cubicBezTo>
                    <a:pt x="385" y="257"/>
                    <a:pt x="385" y="178"/>
                    <a:pt x="424" y="98"/>
                  </a:cubicBezTo>
                  <a:cubicBezTo>
                    <a:pt x="438" y="84"/>
                    <a:pt x="438" y="58"/>
                    <a:pt x="451" y="45"/>
                  </a:cubicBezTo>
                  <a:cubicBezTo>
                    <a:pt x="421" y="15"/>
                    <a:pt x="391" y="0"/>
                    <a:pt x="355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6"/>
            <p:cNvSpPr/>
            <p:nvPr/>
          </p:nvSpPr>
          <p:spPr>
            <a:xfrm>
              <a:off x="5592683" y="4347375"/>
              <a:ext cx="20060" cy="16114"/>
            </a:xfrm>
            <a:custGeom>
              <a:avLst/>
              <a:gdLst/>
              <a:ahLst/>
              <a:cxnLst/>
              <a:rect l="l" t="t" r="r" b="b"/>
              <a:pathLst>
                <a:path w="610" h="490" extrusionOk="0">
                  <a:moveTo>
                    <a:pt x="609" y="0"/>
                  </a:moveTo>
                  <a:cubicBezTo>
                    <a:pt x="477" y="66"/>
                    <a:pt x="291" y="198"/>
                    <a:pt x="0" y="424"/>
                  </a:cubicBezTo>
                  <a:cubicBezTo>
                    <a:pt x="40" y="437"/>
                    <a:pt x="93" y="463"/>
                    <a:pt x="133" y="489"/>
                  </a:cubicBezTo>
                  <a:cubicBezTo>
                    <a:pt x="279" y="424"/>
                    <a:pt x="411" y="357"/>
                    <a:pt x="530" y="265"/>
                  </a:cubicBezTo>
                  <a:cubicBezTo>
                    <a:pt x="543" y="212"/>
                    <a:pt x="543" y="159"/>
                    <a:pt x="570" y="92"/>
                  </a:cubicBezTo>
                  <a:cubicBezTo>
                    <a:pt x="583" y="66"/>
                    <a:pt x="596" y="27"/>
                    <a:pt x="60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6"/>
            <p:cNvSpPr/>
            <p:nvPr/>
          </p:nvSpPr>
          <p:spPr>
            <a:xfrm>
              <a:off x="5597485" y="4356945"/>
              <a:ext cx="13516" cy="10490"/>
            </a:xfrm>
            <a:custGeom>
              <a:avLst/>
              <a:gdLst/>
              <a:ahLst/>
              <a:cxnLst/>
              <a:rect l="l" t="t" r="r" b="b"/>
              <a:pathLst>
                <a:path w="411" h="319" extrusionOk="0">
                  <a:moveTo>
                    <a:pt x="384" y="119"/>
                  </a:moveTo>
                  <a:cubicBezTo>
                    <a:pt x="397" y="119"/>
                    <a:pt x="397" y="133"/>
                    <a:pt x="397" y="133"/>
                  </a:cubicBezTo>
                  <a:lnTo>
                    <a:pt x="384" y="146"/>
                  </a:lnTo>
                  <a:lnTo>
                    <a:pt x="344" y="186"/>
                  </a:lnTo>
                  <a:lnTo>
                    <a:pt x="331" y="186"/>
                  </a:lnTo>
                  <a:cubicBezTo>
                    <a:pt x="331" y="172"/>
                    <a:pt x="318" y="172"/>
                    <a:pt x="331" y="159"/>
                  </a:cubicBezTo>
                  <a:lnTo>
                    <a:pt x="331" y="146"/>
                  </a:lnTo>
                  <a:cubicBezTo>
                    <a:pt x="344" y="146"/>
                    <a:pt x="344" y="146"/>
                    <a:pt x="344" y="133"/>
                  </a:cubicBezTo>
                  <a:cubicBezTo>
                    <a:pt x="357" y="133"/>
                    <a:pt x="357" y="119"/>
                    <a:pt x="371" y="119"/>
                  </a:cubicBezTo>
                  <a:close/>
                  <a:moveTo>
                    <a:pt x="292" y="186"/>
                  </a:moveTo>
                  <a:cubicBezTo>
                    <a:pt x="292" y="186"/>
                    <a:pt x="304" y="186"/>
                    <a:pt x="292" y="198"/>
                  </a:cubicBezTo>
                  <a:lnTo>
                    <a:pt x="265" y="225"/>
                  </a:lnTo>
                  <a:lnTo>
                    <a:pt x="251" y="225"/>
                  </a:lnTo>
                  <a:cubicBezTo>
                    <a:pt x="251" y="225"/>
                    <a:pt x="239" y="212"/>
                    <a:pt x="251" y="212"/>
                  </a:cubicBezTo>
                  <a:lnTo>
                    <a:pt x="251" y="198"/>
                  </a:lnTo>
                  <a:lnTo>
                    <a:pt x="265" y="198"/>
                  </a:lnTo>
                  <a:cubicBezTo>
                    <a:pt x="265" y="186"/>
                    <a:pt x="265" y="186"/>
                    <a:pt x="278" y="186"/>
                  </a:cubicBezTo>
                  <a:close/>
                  <a:moveTo>
                    <a:pt x="384" y="0"/>
                  </a:moveTo>
                  <a:cubicBezTo>
                    <a:pt x="265" y="66"/>
                    <a:pt x="145" y="133"/>
                    <a:pt x="13" y="198"/>
                  </a:cubicBezTo>
                  <a:lnTo>
                    <a:pt x="0" y="198"/>
                  </a:lnTo>
                  <a:cubicBezTo>
                    <a:pt x="13" y="212"/>
                    <a:pt x="40" y="225"/>
                    <a:pt x="53" y="239"/>
                  </a:cubicBezTo>
                  <a:lnTo>
                    <a:pt x="133" y="318"/>
                  </a:lnTo>
                  <a:cubicBezTo>
                    <a:pt x="239" y="278"/>
                    <a:pt x="331" y="239"/>
                    <a:pt x="410" y="186"/>
                  </a:cubicBezTo>
                  <a:cubicBezTo>
                    <a:pt x="397" y="133"/>
                    <a:pt x="384" y="66"/>
                    <a:pt x="38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6"/>
            <p:cNvSpPr/>
            <p:nvPr/>
          </p:nvSpPr>
          <p:spPr>
            <a:xfrm>
              <a:off x="5586172" y="4367797"/>
              <a:ext cx="888" cy="493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0" y="1"/>
                  </a:moveTo>
                  <a:lnTo>
                    <a:pt x="0" y="15"/>
                  </a:lnTo>
                  <a:lnTo>
                    <a:pt x="27" y="15"/>
                  </a:lnTo>
                  <a:cubicBezTo>
                    <a:pt x="27" y="1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46"/>
            <p:cNvSpPr/>
            <p:nvPr/>
          </p:nvSpPr>
          <p:spPr>
            <a:xfrm>
              <a:off x="5586567" y="4363456"/>
              <a:ext cx="10951" cy="4834"/>
            </a:xfrm>
            <a:custGeom>
              <a:avLst/>
              <a:gdLst/>
              <a:ahLst/>
              <a:cxnLst/>
              <a:rect l="l" t="t" r="r" b="b"/>
              <a:pathLst>
                <a:path w="333" h="147" extrusionOk="0">
                  <a:moveTo>
                    <a:pt x="319" y="0"/>
                  </a:moveTo>
                  <a:cubicBezTo>
                    <a:pt x="213" y="53"/>
                    <a:pt x="107" y="94"/>
                    <a:pt x="1" y="133"/>
                  </a:cubicBezTo>
                  <a:cubicBezTo>
                    <a:pt x="1" y="133"/>
                    <a:pt x="15" y="133"/>
                    <a:pt x="15" y="147"/>
                  </a:cubicBezTo>
                  <a:cubicBezTo>
                    <a:pt x="121" y="106"/>
                    <a:pt x="226" y="53"/>
                    <a:pt x="332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46"/>
            <p:cNvSpPr/>
            <p:nvPr/>
          </p:nvSpPr>
          <p:spPr>
            <a:xfrm>
              <a:off x="5610080" y="4353459"/>
              <a:ext cx="4407" cy="3519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33" y="1"/>
                  </a:moveTo>
                  <a:cubicBezTo>
                    <a:pt x="94" y="27"/>
                    <a:pt x="41" y="54"/>
                    <a:pt x="1" y="80"/>
                  </a:cubicBezTo>
                  <a:lnTo>
                    <a:pt x="1" y="106"/>
                  </a:lnTo>
                  <a:cubicBezTo>
                    <a:pt x="54" y="66"/>
                    <a:pt x="94" y="40"/>
                    <a:pt x="133" y="13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6"/>
            <p:cNvSpPr/>
            <p:nvPr/>
          </p:nvSpPr>
          <p:spPr>
            <a:xfrm>
              <a:off x="5597024" y="4356057"/>
              <a:ext cx="13088" cy="7432"/>
            </a:xfrm>
            <a:custGeom>
              <a:avLst/>
              <a:gdLst/>
              <a:ahLst/>
              <a:cxnLst/>
              <a:rect l="l" t="t" r="r" b="b"/>
              <a:pathLst>
                <a:path w="398" h="226" extrusionOk="0">
                  <a:moveTo>
                    <a:pt x="398" y="1"/>
                  </a:moveTo>
                  <a:cubicBezTo>
                    <a:pt x="279" y="93"/>
                    <a:pt x="147" y="160"/>
                    <a:pt x="1" y="225"/>
                  </a:cubicBezTo>
                  <a:lnTo>
                    <a:pt x="27" y="225"/>
                  </a:lnTo>
                  <a:cubicBezTo>
                    <a:pt x="159" y="160"/>
                    <a:pt x="279" y="93"/>
                    <a:pt x="398" y="27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46"/>
            <p:cNvSpPr/>
            <p:nvPr/>
          </p:nvSpPr>
          <p:spPr>
            <a:xfrm>
              <a:off x="5584857" y="4300875"/>
              <a:ext cx="15259" cy="44329"/>
            </a:xfrm>
            <a:custGeom>
              <a:avLst/>
              <a:gdLst/>
              <a:ahLst/>
              <a:cxnLst/>
              <a:rect l="l" t="t" r="r" b="b"/>
              <a:pathLst>
                <a:path w="464" h="1348" extrusionOk="0">
                  <a:moveTo>
                    <a:pt x="371" y="514"/>
                  </a:moveTo>
                  <a:lnTo>
                    <a:pt x="384" y="527"/>
                  </a:lnTo>
                  <a:cubicBezTo>
                    <a:pt x="384" y="541"/>
                    <a:pt x="397" y="553"/>
                    <a:pt x="397" y="580"/>
                  </a:cubicBezTo>
                  <a:cubicBezTo>
                    <a:pt x="397" y="580"/>
                    <a:pt x="397" y="594"/>
                    <a:pt x="384" y="594"/>
                  </a:cubicBezTo>
                  <a:lnTo>
                    <a:pt x="371" y="594"/>
                  </a:lnTo>
                  <a:lnTo>
                    <a:pt x="371" y="580"/>
                  </a:lnTo>
                  <a:cubicBezTo>
                    <a:pt x="358" y="567"/>
                    <a:pt x="358" y="567"/>
                    <a:pt x="358" y="553"/>
                  </a:cubicBezTo>
                  <a:lnTo>
                    <a:pt x="344" y="541"/>
                  </a:lnTo>
                  <a:cubicBezTo>
                    <a:pt x="344" y="527"/>
                    <a:pt x="344" y="527"/>
                    <a:pt x="358" y="514"/>
                  </a:cubicBezTo>
                  <a:close/>
                  <a:moveTo>
                    <a:pt x="199" y="368"/>
                  </a:moveTo>
                  <a:cubicBezTo>
                    <a:pt x="238" y="686"/>
                    <a:pt x="305" y="977"/>
                    <a:pt x="424" y="1255"/>
                  </a:cubicBezTo>
                  <a:lnTo>
                    <a:pt x="424" y="1268"/>
                  </a:lnTo>
                  <a:lnTo>
                    <a:pt x="411" y="1268"/>
                  </a:lnTo>
                  <a:cubicBezTo>
                    <a:pt x="291" y="977"/>
                    <a:pt x="226" y="686"/>
                    <a:pt x="185" y="368"/>
                  </a:cubicBezTo>
                  <a:close/>
                  <a:moveTo>
                    <a:pt x="185" y="1"/>
                  </a:moveTo>
                  <a:cubicBezTo>
                    <a:pt x="168" y="1"/>
                    <a:pt x="150" y="4"/>
                    <a:pt x="132" y="11"/>
                  </a:cubicBezTo>
                  <a:cubicBezTo>
                    <a:pt x="40" y="38"/>
                    <a:pt x="14" y="156"/>
                    <a:pt x="0" y="250"/>
                  </a:cubicBezTo>
                  <a:cubicBezTo>
                    <a:pt x="0" y="620"/>
                    <a:pt x="106" y="1017"/>
                    <a:pt x="411" y="1348"/>
                  </a:cubicBezTo>
                  <a:cubicBezTo>
                    <a:pt x="424" y="1321"/>
                    <a:pt x="450" y="1295"/>
                    <a:pt x="464" y="1255"/>
                  </a:cubicBezTo>
                  <a:cubicBezTo>
                    <a:pt x="437" y="448"/>
                    <a:pt x="384" y="183"/>
                    <a:pt x="305" y="64"/>
                  </a:cubicBezTo>
                  <a:cubicBezTo>
                    <a:pt x="275" y="25"/>
                    <a:pt x="232" y="1"/>
                    <a:pt x="18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46"/>
            <p:cNvSpPr/>
            <p:nvPr/>
          </p:nvSpPr>
          <p:spPr>
            <a:xfrm>
              <a:off x="5590941" y="4312977"/>
              <a:ext cx="7860" cy="29629"/>
            </a:xfrm>
            <a:custGeom>
              <a:avLst/>
              <a:gdLst/>
              <a:ahLst/>
              <a:cxnLst/>
              <a:rect l="l" t="t" r="r" b="b"/>
              <a:pathLst>
                <a:path w="239" h="901" extrusionOk="0">
                  <a:moveTo>
                    <a:pt x="0" y="0"/>
                  </a:moveTo>
                  <a:cubicBezTo>
                    <a:pt x="41" y="318"/>
                    <a:pt x="106" y="609"/>
                    <a:pt x="226" y="900"/>
                  </a:cubicBezTo>
                  <a:lnTo>
                    <a:pt x="239" y="900"/>
                  </a:lnTo>
                  <a:lnTo>
                    <a:pt x="239" y="887"/>
                  </a:lnTo>
                  <a:cubicBezTo>
                    <a:pt x="120" y="609"/>
                    <a:pt x="53" y="318"/>
                    <a:pt x="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46"/>
            <p:cNvSpPr/>
            <p:nvPr/>
          </p:nvSpPr>
          <p:spPr>
            <a:xfrm>
              <a:off x="5570026" y="4362568"/>
              <a:ext cx="9635" cy="14437"/>
            </a:xfrm>
            <a:custGeom>
              <a:avLst/>
              <a:gdLst/>
              <a:ahLst/>
              <a:cxnLst/>
              <a:rect l="l" t="t" r="r" b="b"/>
              <a:pathLst>
                <a:path w="293" h="439" extrusionOk="0">
                  <a:moveTo>
                    <a:pt x="27" y="1"/>
                  </a:moveTo>
                  <a:cubicBezTo>
                    <a:pt x="15" y="15"/>
                    <a:pt x="15" y="15"/>
                    <a:pt x="1" y="15"/>
                  </a:cubicBezTo>
                  <a:cubicBezTo>
                    <a:pt x="27" y="160"/>
                    <a:pt x="68" y="306"/>
                    <a:pt x="133" y="438"/>
                  </a:cubicBezTo>
                  <a:cubicBezTo>
                    <a:pt x="147" y="438"/>
                    <a:pt x="160" y="425"/>
                    <a:pt x="174" y="412"/>
                  </a:cubicBezTo>
                  <a:cubicBezTo>
                    <a:pt x="186" y="398"/>
                    <a:pt x="200" y="372"/>
                    <a:pt x="227" y="359"/>
                  </a:cubicBezTo>
                  <a:cubicBezTo>
                    <a:pt x="253" y="239"/>
                    <a:pt x="279" y="147"/>
                    <a:pt x="292" y="54"/>
                  </a:cubicBezTo>
                  <a:cubicBezTo>
                    <a:pt x="253" y="27"/>
                    <a:pt x="213" y="27"/>
                    <a:pt x="174" y="15"/>
                  </a:cubicBezTo>
                  <a:lnTo>
                    <a:pt x="174" y="15"/>
                  </a:lnTo>
                  <a:cubicBezTo>
                    <a:pt x="174" y="133"/>
                    <a:pt x="174" y="239"/>
                    <a:pt x="186" y="345"/>
                  </a:cubicBezTo>
                  <a:lnTo>
                    <a:pt x="186" y="359"/>
                  </a:lnTo>
                  <a:lnTo>
                    <a:pt x="174" y="359"/>
                  </a:lnTo>
                  <a:lnTo>
                    <a:pt x="174" y="345"/>
                  </a:lnTo>
                  <a:cubicBezTo>
                    <a:pt x="160" y="239"/>
                    <a:pt x="160" y="121"/>
                    <a:pt x="160" y="15"/>
                  </a:cubicBezTo>
                  <a:cubicBezTo>
                    <a:pt x="107" y="15"/>
                    <a:pt x="68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46"/>
            <p:cNvSpPr/>
            <p:nvPr/>
          </p:nvSpPr>
          <p:spPr>
            <a:xfrm>
              <a:off x="5570913" y="4361286"/>
              <a:ext cx="4374" cy="1776"/>
            </a:xfrm>
            <a:custGeom>
              <a:avLst/>
              <a:gdLst/>
              <a:ahLst/>
              <a:cxnLst/>
              <a:rect l="l" t="t" r="r" b="b"/>
              <a:pathLst>
                <a:path w="133" h="54" extrusionOk="0">
                  <a:moveTo>
                    <a:pt x="133" y="1"/>
                  </a:moveTo>
                  <a:cubicBezTo>
                    <a:pt x="80" y="14"/>
                    <a:pt x="41" y="27"/>
                    <a:pt x="0" y="40"/>
                  </a:cubicBezTo>
                  <a:cubicBezTo>
                    <a:pt x="41" y="40"/>
                    <a:pt x="80" y="54"/>
                    <a:pt x="133" y="54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46"/>
            <p:cNvSpPr/>
            <p:nvPr/>
          </p:nvSpPr>
          <p:spPr>
            <a:xfrm>
              <a:off x="5575715" y="4359970"/>
              <a:ext cx="5262" cy="4374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159" y="1"/>
                  </a:moveTo>
                  <a:cubicBezTo>
                    <a:pt x="106" y="1"/>
                    <a:pt x="54" y="14"/>
                    <a:pt x="1" y="27"/>
                  </a:cubicBezTo>
                  <a:lnTo>
                    <a:pt x="1" y="94"/>
                  </a:lnTo>
                  <a:cubicBezTo>
                    <a:pt x="40" y="106"/>
                    <a:pt x="80" y="106"/>
                    <a:pt x="119" y="133"/>
                  </a:cubicBezTo>
                  <a:cubicBezTo>
                    <a:pt x="133" y="80"/>
                    <a:pt x="146" y="41"/>
                    <a:pt x="15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46"/>
            <p:cNvSpPr/>
            <p:nvPr/>
          </p:nvSpPr>
          <p:spPr>
            <a:xfrm>
              <a:off x="5570026" y="4362568"/>
              <a:ext cx="921" cy="493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1" y="1"/>
                  </a:moveTo>
                  <a:lnTo>
                    <a:pt x="1" y="15"/>
                  </a:lnTo>
                  <a:cubicBezTo>
                    <a:pt x="15" y="15"/>
                    <a:pt x="15" y="15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46"/>
            <p:cNvSpPr/>
            <p:nvPr/>
          </p:nvSpPr>
          <p:spPr>
            <a:xfrm>
              <a:off x="5568743" y="4331689"/>
              <a:ext cx="16114" cy="30912"/>
            </a:xfrm>
            <a:custGeom>
              <a:avLst/>
              <a:gdLst/>
              <a:ahLst/>
              <a:cxnLst/>
              <a:rect l="l" t="t" r="r" b="b"/>
              <a:pathLst>
                <a:path w="490" h="940" extrusionOk="0">
                  <a:moveTo>
                    <a:pt x="93" y="675"/>
                  </a:moveTo>
                  <a:lnTo>
                    <a:pt x="93" y="689"/>
                  </a:lnTo>
                  <a:cubicBezTo>
                    <a:pt x="107" y="689"/>
                    <a:pt x="107" y="689"/>
                    <a:pt x="107" y="702"/>
                  </a:cubicBezTo>
                  <a:lnTo>
                    <a:pt x="107" y="716"/>
                  </a:lnTo>
                  <a:lnTo>
                    <a:pt x="107" y="728"/>
                  </a:lnTo>
                  <a:cubicBezTo>
                    <a:pt x="107" y="728"/>
                    <a:pt x="107" y="742"/>
                    <a:pt x="93" y="742"/>
                  </a:cubicBezTo>
                  <a:lnTo>
                    <a:pt x="80" y="742"/>
                  </a:lnTo>
                  <a:lnTo>
                    <a:pt x="80" y="728"/>
                  </a:lnTo>
                  <a:lnTo>
                    <a:pt x="80" y="689"/>
                  </a:lnTo>
                  <a:lnTo>
                    <a:pt x="93" y="675"/>
                  </a:lnTo>
                  <a:close/>
                  <a:moveTo>
                    <a:pt x="80" y="768"/>
                  </a:moveTo>
                  <a:cubicBezTo>
                    <a:pt x="80" y="768"/>
                    <a:pt x="93" y="768"/>
                    <a:pt x="93" y="781"/>
                  </a:cubicBezTo>
                  <a:lnTo>
                    <a:pt x="93" y="795"/>
                  </a:lnTo>
                  <a:cubicBezTo>
                    <a:pt x="107" y="795"/>
                    <a:pt x="107" y="808"/>
                    <a:pt x="107" y="821"/>
                  </a:cubicBezTo>
                  <a:lnTo>
                    <a:pt x="107" y="834"/>
                  </a:lnTo>
                  <a:cubicBezTo>
                    <a:pt x="107" y="848"/>
                    <a:pt x="107" y="848"/>
                    <a:pt x="93" y="861"/>
                  </a:cubicBezTo>
                  <a:cubicBezTo>
                    <a:pt x="93" y="861"/>
                    <a:pt x="80" y="861"/>
                    <a:pt x="80" y="848"/>
                  </a:cubicBezTo>
                  <a:lnTo>
                    <a:pt x="66" y="834"/>
                  </a:lnTo>
                  <a:lnTo>
                    <a:pt x="66" y="795"/>
                  </a:lnTo>
                  <a:cubicBezTo>
                    <a:pt x="66" y="781"/>
                    <a:pt x="66" y="768"/>
                    <a:pt x="80" y="768"/>
                  </a:cubicBezTo>
                  <a:close/>
                  <a:moveTo>
                    <a:pt x="292" y="1"/>
                  </a:moveTo>
                  <a:cubicBezTo>
                    <a:pt x="199" y="1"/>
                    <a:pt x="133" y="107"/>
                    <a:pt x="107" y="199"/>
                  </a:cubicBezTo>
                  <a:cubicBezTo>
                    <a:pt x="40" y="424"/>
                    <a:pt x="1" y="689"/>
                    <a:pt x="40" y="940"/>
                  </a:cubicBezTo>
                  <a:lnTo>
                    <a:pt x="66" y="940"/>
                  </a:lnTo>
                  <a:cubicBezTo>
                    <a:pt x="107" y="927"/>
                    <a:pt x="146" y="914"/>
                    <a:pt x="199" y="901"/>
                  </a:cubicBezTo>
                  <a:cubicBezTo>
                    <a:pt x="199" y="716"/>
                    <a:pt x="213" y="543"/>
                    <a:pt x="252" y="371"/>
                  </a:cubicBezTo>
                  <a:cubicBezTo>
                    <a:pt x="252" y="358"/>
                    <a:pt x="252" y="358"/>
                    <a:pt x="266" y="358"/>
                  </a:cubicBezTo>
                  <a:lnTo>
                    <a:pt x="266" y="371"/>
                  </a:lnTo>
                  <a:cubicBezTo>
                    <a:pt x="225" y="543"/>
                    <a:pt x="213" y="716"/>
                    <a:pt x="213" y="887"/>
                  </a:cubicBezTo>
                  <a:cubicBezTo>
                    <a:pt x="266" y="874"/>
                    <a:pt x="318" y="861"/>
                    <a:pt x="371" y="861"/>
                  </a:cubicBezTo>
                  <a:cubicBezTo>
                    <a:pt x="477" y="398"/>
                    <a:pt x="490" y="213"/>
                    <a:pt x="451" y="93"/>
                  </a:cubicBezTo>
                  <a:cubicBezTo>
                    <a:pt x="424" y="40"/>
                    <a:pt x="371" y="1"/>
                    <a:pt x="29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46"/>
            <p:cNvSpPr/>
            <p:nvPr/>
          </p:nvSpPr>
          <p:spPr>
            <a:xfrm>
              <a:off x="5575254" y="4363029"/>
              <a:ext cx="921" cy="11345"/>
            </a:xfrm>
            <a:custGeom>
              <a:avLst/>
              <a:gdLst/>
              <a:ahLst/>
              <a:cxnLst/>
              <a:rect l="l" t="t" r="r" b="b"/>
              <a:pathLst>
                <a:path w="28" h="345" extrusionOk="0">
                  <a:moveTo>
                    <a:pt x="1" y="1"/>
                  </a:moveTo>
                  <a:cubicBezTo>
                    <a:pt x="1" y="107"/>
                    <a:pt x="1" y="225"/>
                    <a:pt x="15" y="331"/>
                  </a:cubicBezTo>
                  <a:lnTo>
                    <a:pt x="15" y="345"/>
                  </a:lnTo>
                  <a:lnTo>
                    <a:pt x="27" y="345"/>
                  </a:lnTo>
                  <a:lnTo>
                    <a:pt x="27" y="331"/>
                  </a:lnTo>
                  <a:cubicBezTo>
                    <a:pt x="15" y="225"/>
                    <a:pt x="15" y="119"/>
                    <a:pt x="15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46"/>
            <p:cNvSpPr/>
            <p:nvPr/>
          </p:nvSpPr>
          <p:spPr>
            <a:xfrm>
              <a:off x="5575254" y="4360858"/>
              <a:ext cx="493" cy="2203"/>
            </a:xfrm>
            <a:custGeom>
              <a:avLst/>
              <a:gdLst/>
              <a:ahLst/>
              <a:cxnLst/>
              <a:rect l="l" t="t" r="r" b="b"/>
              <a:pathLst>
                <a:path w="15" h="67" extrusionOk="0">
                  <a:moveTo>
                    <a:pt x="15" y="0"/>
                  </a:moveTo>
                  <a:cubicBezTo>
                    <a:pt x="1" y="0"/>
                    <a:pt x="1" y="0"/>
                    <a:pt x="1" y="14"/>
                  </a:cubicBezTo>
                  <a:lnTo>
                    <a:pt x="1" y="67"/>
                  </a:lnTo>
                  <a:lnTo>
                    <a:pt x="15" y="6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46"/>
            <p:cNvSpPr/>
            <p:nvPr/>
          </p:nvSpPr>
          <p:spPr>
            <a:xfrm>
              <a:off x="5575254" y="4343429"/>
              <a:ext cx="2236" cy="17889"/>
            </a:xfrm>
            <a:custGeom>
              <a:avLst/>
              <a:gdLst/>
              <a:ahLst/>
              <a:cxnLst/>
              <a:rect l="l" t="t" r="r" b="b"/>
              <a:pathLst>
                <a:path w="68" h="544" extrusionOk="0">
                  <a:moveTo>
                    <a:pt x="68" y="1"/>
                  </a:moveTo>
                  <a:cubicBezTo>
                    <a:pt x="54" y="1"/>
                    <a:pt x="54" y="1"/>
                    <a:pt x="54" y="14"/>
                  </a:cubicBezTo>
                  <a:cubicBezTo>
                    <a:pt x="15" y="186"/>
                    <a:pt x="1" y="358"/>
                    <a:pt x="1" y="543"/>
                  </a:cubicBezTo>
                  <a:lnTo>
                    <a:pt x="1" y="543"/>
                  </a:lnTo>
                  <a:cubicBezTo>
                    <a:pt x="1" y="530"/>
                    <a:pt x="1" y="530"/>
                    <a:pt x="15" y="530"/>
                  </a:cubicBezTo>
                  <a:cubicBezTo>
                    <a:pt x="15" y="359"/>
                    <a:pt x="27" y="186"/>
                    <a:pt x="68" y="14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46"/>
            <p:cNvSpPr/>
            <p:nvPr/>
          </p:nvSpPr>
          <p:spPr>
            <a:xfrm>
              <a:off x="5559173" y="4366054"/>
              <a:ext cx="26144" cy="24861"/>
            </a:xfrm>
            <a:custGeom>
              <a:avLst/>
              <a:gdLst/>
              <a:ahLst/>
              <a:cxnLst/>
              <a:rect l="l" t="t" r="r" b="b"/>
              <a:pathLst>
                <a:path w="795" h="756" extrusionOk="0">
                  <a:moveTo>
                    <a:pt x="768" y="1"/>
                  </a:moveTo>
                  <a:cubicBezTo>
                    <a:pt x="702" y="94"/>
                    <a:pt x="622" y="173"/>
                    <a:pt x="557" y="253"/>
                  </a:cubicBezTo>
                  <a:cubicBezTo>
                    <a:pt x="543" y="266"/>
                    <a:pt x="543" y="279"/>
                    <a:pt x="543" y="292"/>
                  </a:cubicBezTo>
                  <a:lnTo>
                    <a:pt x="477" y="345"/>
                  </a:lnTo>
                  <a:lnTo>
                    <a:pt x="463" y="332"/>
                  </a:lnTo>
                  <a:cubicBezTo>
                    <a:pt x="398" y="412"/>
                    <a:pt x="331" y="477"/>
                    <a:pt x="265" y="530"/>
                  </a:cubicBezTo>
                  <a:cubicBezTo>
                    <a:pt x="212" y="571"/>
                    <a:pt x="172" y="610"/>
                    <a:pt x="133" y="636"/>
                  </a:cubicBezTo>
                  <a:cubicBezTo>
                    <a:pt x="93" y="676"/>
                    <a:pt x="40" y="716"/>
                    <a:pt x="1" y="729"/>
                  </a:cubicBezTo>
                  <a:lnTo>
                    <a:pt x="1" y="756"/>
                  </a:lnTo>
                  <a:cubicBezTo>
                    <a:pt x="13" y="742"/>
                    <a:pt x="13" y="742"/>
                    <a:pt x="27" y="742"/>
                  </a:cubicBezTo>
                  <a:lnTo>
                    <a:pt x="40" y="729"/>
                  </a:lnTo>
                  <a:cubicBezTo>
                    <a:pt x="54" y="729"/>
                    <a:pt x="66" y="716"/>
                    <a:pt x="80" y="703"/>
                  </a:cubicBezTo>
                  <a:cubicBezTo>
                    <a:pt x="107" y="689"/>
                    <a:pt x="119" y="676"/>
                    <a:pt x="146" y="663"/>
                  </a:cubicBezTo>
                  <a:cubicBezTo>
                    <a:pt x="186" y="623"/>
                    <a:pt x="239" y="597"/>
                    <a:pt x="278" y="557"/>
                  </a:cubicBezTo>
                  <a:cubicBezTo>
                    <a:pt x="357" y="477"/>
                    <a:pt x="437" y="412"/>
                    <a:pt x="516" y="332"/>
                  </a:cubicBezTo>
                  <a:cubicBezTo>
                    <a:pt x="583" y="266"/>
                    <a:pt x="636" y="200"/>
                    <a:pt x="702" y="133"/>
                  </a:cubicBezTo>
                  <a:lnTo>
                    <a:pt x="675" y="133"/>
                  </a:lnTo>
                  <a:lnTo>
                    <a:pt x="728" y="68"/>
                  </a:lnTo>
                  <a:cubicBezTo>
                    <a:pt x="755" y="54"/>
                    <a:pt x="768" y="41"/>
                    <a:pt x="781" y="27"/>
                  </a:cubicBezTo>
                  <a:lnTo>
                    <a:pt x="795" y="27"/>
                  </a:lnTo>
                  <a:cubicBezTo>
                    <a:pt x="781" y="15"/>
                    <a:pt x="768" y="15"/>
                    <a:pt x="76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46"/>
            <p:cNvSpPr/>
            <p:nvPr/>
          </p:nvSpPr>
          <p:spPr>
            <a:xfrm>
              <a:off x="5584429" y="4359970"/>
              <a:ext cx="5656" cy="7005"/>
            </a:xfrm>
            <a:custGeom>
              <a:avLst/>
              <a:gdLst/>
              <a:ahLst/>
              <a:cxnLst/>
              <a:rect l="l" t="t" r="r" b="b"/>
              <a:pathLst>
                <a:path w="172" h="213" extrusionOk="0">
                  <a:moveTo>
                    <a:pt x="133" y="1"/>
                  </a:moveTo>
                  <a:cubicBezTo>
                    <a:pt x="92" y="67"/>
                    <a:pt x="39" y="133"/>
                    <a:pt x="0" y="186"/>
                  </a:cubicBezTo>
                  <a:cubicBezTo>
                    <a:pt x="0" y="200"/>
                    <a:pt x="13" y="200"/>
                    <a:pt x="27" y="212"/>
                  </a:cubicBezTo>
                  <a:cubicBezTo>
                    <a:pt x="80" y="147"/>
                    <a:pt x="119" y="80"/>
                    <a:pt x="172" y="14"/>
                  </a:cubicBezTo>
                  <a:cubicBezTo>
                    <a:pt x="159" y="14"/>
                    <a:pt x="145" y="14"/>
                    <a:pt x="13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46"/>
            <p:cNvSpPr/>
            <p:nvPr/>
          </p:nvSpPr>
          <p:spPr>
            <a:xfrm>
              <a:off x="5588770" y="4323402"/>
              <a:ext cx="20060" cy="37061"/>
            </a:xfrm>
            <a:custGeom>
              <a:avLst/>
              <a:gdLst/>
              <a:ahLst/>
              <a:cxnLst/>
              <a:rect l="l" t="t" r="r" b="b"/>
              <a:pathLst>
                <a:path w="610" h="1127" extrusionOk="0">
                  <a:moveTo>
                    <a:pt x="596" y="1"/>
                  </a:moveTo>
                  <a:cubicBezTo>
                    <a:pt x="569" y="80"/>
                    <a:pt x="543" y="160"/>
                    <a:pt x="504" y="226"/>
                  </a:cubicBezTo>
                  <a:cubicBezTo>
                    <a:pt x="463" y="332"/>
                    <a:pt x="424" y="438"/>
                    <a:pt x="371" y="530"/>
                  </a:cubicBezTo>
                  <a:cubicBezTo>
                    <a:pt x="357" y="544"/>
                    <a:pt x="345" y="557"/>
                    <a:pt x="345" y="570"/>
                  </a:cubicBezTo>
                  <a:lnTo>
                    <a:pt x="345" y="623"/>
                  </a:lnTo>
                  <a:lnTo>
                    <a:pt x="305" y="676"/>
                  </a:lnTo>
                  <a:cubicBezTo>
                    <a:pt x="305" y="676"/>
                    <a:pt x="292" y="676"/>
                    <a:pt x="292" y="663"/>
                  </a:cubicBezTo>
                  <a:cubicBezTo>
                    <a:pt x="212" y="809"/>
                    <a:pt x="119" y="954"/>
                    <a:pt x="27" y="1100"/>
                  </a:cubicBezTo>
                  <a:cubicBezTo>
                    <a:pt x="13" y="1100"/>
                    <a:pt x="13" y="1113"/>
                    <a:pt x="1" y="1113"/>
                  </a:cubicBezTo>
                  <a:cubicBezTo>
                    <a:pt x="13" y="1126"/>
                    <a:pt x="27" y="1126"/>
                    <a:pt x="40" y="1126"/>
                  </a:cubicBezTo>
                  <a:lnTo>
                    <a:pt x="54" y="1113"/>
                  </a:lnTo>
                  <a:cubicBezTo>
                    <a:pt x="172" y="954"/>
                    <a:pt x="278" y="782"/>
                    <a:pt x="371" y="597"/>
                  </a:cubicBezTo>
                  <a:lnTo>
                    <a:pt x="357" y="557"/>
                  </a:lnTo>
                  <a:cubicBezTo>
                    <a:pt x="384" y="517"/>
                    <a:pt x="424" y="465"/>
                    <a:pt x="463" y="424"/>
                  </a:cubicBezTo>
                  <a:cubicBezTo>
                    <a:pt x="516" y="306"/>
                    <a:pt x="569" y="186"/>
                    <a:pt x="609" y="54"/>
                  </a:cubicBezTo>
                  <a:lnTo>
                    <a:pt x="596" y="15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46"/>
            <p:cNvSpPr/>
            <p:nvPr/>
          </p:nvSpPr>
          <p:spPr>
            <a:xfrm>
              <a:off x="5600510" y="4337345"/>
              <a:ext cx="3519" cy="5689"/>
            </a:xfrm>
            <a:custGeom>
              <a:avLst/>
              <a:gdLst/>
              <a:ahLst/>
              <a:cxnLst/>
              <a:rect l="l" t="t" r="r" b="b"/>
              <a:pathLst>
                <a:path w="107" h="173" extrusionOk="0">
                  <a:moveTo>
                    <a:pt x="106" y="0"/>
                  </a:moveTo>
                  <a:lnTo>
                    <a:pt x="106" y="0"/>
                  </a:lnTo>
                  <a:cubicBezTo>
                    <a:pt x="67" y="41"/>
                    <a:pt x="27" y="93"/>
                    <a:pt x="0" y="133"/>
                  </a:cubicBezTo>
                  <a:lnTo>
                    <a:pt x="14" y="173"/>
                  </a:lnTo>
                  <a:cubicBezTo>
                    <a:pt x="27" y="159"/>
                    <a:pt x="27" y="146"/>
                    <a:pt x="41" y="120"/>
                  </a:cubicBezTo>
                  <a:cubicBezTo>
                    <a:pt x="67" y="80"/>
                    <a:pt x="80" y="41"/>
                    <a:pt x="10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46"/>
            <p:cNvSpPr/>
            <p:nvPr/>
          </p:nvSpPr>
          <p:spPr>
            <a:xfrm>
              <a:off x="5581371" y="4366942"/>
              <a:ext cx="3486" cy="3519"/>
            </a:xfrm>
            <a:custGeom>
              <a:avLst/>
              <a:gdLst/>
              <a:ahLst/>
              <a:cxnLst/>
              <a:rect l="l" t="t" r="r" b="b"/>
              <a:pathLst>
                <a:path w="106" h="107" extrusionOk="0">
                  <a:moveTo>
                    <a:pt x="106" y="0"/>
                  </a:moveTo>
                  <a:lnTo>
                    <a:pt x="106" y="0"/>
                  </a:lnTo>
                  <a:cubicBezTo>
                    <a:pt x="93" y="14"/>
                    <a:pt x="80" y="27"/>
                    <a:pt x="53" y="41"/>
                  </a:cubicBezTo>
                  <a:lnTo>
                    <a:pt x="0" y="106"/>
                  </a:lnTo>
                  <a:lnTo>
                    <a:pt x="27" y="106"/>
                  </a:lnTo>
                  <a:cubicBezTo>
                    <a:pt x="53" y="67"/>
                    <a:pt x="80" y="41"/>
                    <a:pt x="10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46"/>
            <p:cNvSpPr/>
            <p:nvPr/>
          </p:nvSpPr>
          <p:spPr>
            <a:xfrm>
              <a:off x="5598340" y="4342147"/>
              <a:ext cx="1776" cy="3519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54" y="0"/>
                  </a:moveTo>
                  <a:cubicBezTo>
                    <a:pt x="40" y="40"/>
                    <a:pt x="14" y="66"/>
                    <a:pt x="1" y="93"/>
                  </a:cubicBezTo>
                  <a:cubicBezTo>
                    <a:pt x="1" y="106"/>
                    <a:pt x="14" y="106"/>
                    <a:pt x="14" y="106"/>
                  </a:cubicBezTo>
                  <a:lnTo>
                    <a:pt x="54" y="5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46"/>
            <p:cNvSpPr/>
            <p:nvPr/>
          </p:nvSpPr>
          <p:spPr>
            <a:xfrm>
              <a:off x="5574399" y="4374341"/>
              <a:ext cx="3091" cy="3058"/>
            </a:xfrm>
            <a:custGeom>
              <a:avLst/>
              <a:gdLst/>
              <a:ahLst/>
              <a:cxnLst/>
              <a:rect l="l" t="t" r="r" b="b"/>
              <a:pathLst>
                <a:path w="94" h="93" extrusionOk="0">
                  <a:moveTo>
                    <a:pt x="94" y="1"/>
                  </a:moveTo>
                  <a:cubicBezTo>
                    <a:pt x="67" y="14"/>
                    <a:pt x="53" y="40"/>
                    <a:pt x="41" y="54"/>
                  </a:cubicBezTo>
                  <a:cubicBezTo>
                    <a:pt x="27" y="67"/>
                    <a:pt x="14" y="80"/>
                    <a:pt x="0" y="80"/>
                  </a:cubicBezTo>
                  <a:lnTo>
                    <a:pt x="14" y="93"/>
                  </a:lnTo>
                  <a:lnTo>
                    <a:pt x="80" y="40"/>
                  </a:lnTo>
                  <a:cubicBezTo>
                    <a:pt x="80" y="27"/>
                    <a:pt x="80" y="14"/>
                    <a:pt x="9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46"/>
            <p:cNvSpPr/>
            <p:nvPr/>
          </p:nvSpPr>
          <p:spPr>
            <a:xfrm>
              <a:off x="5606594" y="4271114"/>
              <a:ext cx="15292" cy="54063"/>
            </a:xfrm>
            <a:custGeom>
              <a:avLst/>
              <a:gdLst/>
              <a:ahLst/>
              <a:cxnLst/>
              <a:rect l="l" t="t" r="r" b="b"/>
              <a:pathLst>
                <a:path w="465" h="1644" extrusionOk="0">
                  <a:moveTo>
                    <a:pt x="345" y="149"/>
                  </a:moveTo>
                  <a:lnTo>
                    <a:pt x="359" y="161"/>
                  </a:lnTo>
                  <a:lnTo>
                    <a:pt x="359" y="175"/>
                  </a:lnTo>
                  <a:lnTo>
                    <a:pt x="359" y="202"/>
                  </a:lnTo>
                  <a:cubicBezTo>
                    <a:pt x="371" y="214"/>
                    <a:pt x="371" y="214"/>
                    <a:pt x="371" y="228"/>
                  </a:cubicBezTo>
                  <a:cubicBezTo>
                    <a:pt x="371" y="241"/>
                    <a:pt x="359" y="241"/>
                    <a:pt x="359" y="255"/>
                  </a:cubicBezTo>
                  <a:cubicBezTo>
                    <a:pt x="345" y="255"/>
                    <a:pt x="332" y="255"/>
                    <a:pt x="332" y="241"/>
                  </a:cubicBezTo>
                  <a:lnTo>
                    <a:pt x="332" y="228"/>
                  </a:lnTo>
                  <a:cubicBezTo>
                    <a:pt x="318" y="214"/>
                    <a:pt x="318" y="188"/>
                    <a:pt x="318" y="175"/>
                  </a:cubicBezTo>
                  <a:cubicBezTo>
                    <a:pt x="332" y="161"/>
                    <a:pt x="332" y="149"/>
                    <a:pt x="345" y="149"/>
                  </a:cubicBezTo>
                  <a:close/>
                  <a:moveTo>
                    <a:pt x="371" y="652"/>
                  </a:moveTo>
                  <a:lnTo>
                    <a:pt x="371" y="664"/>
                  </a:lnTo>
                  <a:lnTo>
                    <a:pt x="371" y="678"/>
                  </a:lnTo>
                  <a:cubicBezTo>
                    <a:pt x="371" y="678"/>
                    <a:pt x="385" y="691"/>
                    <a:pt x="371" y="691"/>
                  </a:cubicBezTo>
                  <a:lnTo>
                    <a:pt x="371" y="705"/>
                  </a:lnTo>
                  <a:lnTo>
                    <a:pt x="359" y="705"/>
                  </a:lnTo>
                  <a:lnTo>
                    <a:pt x="359" y="691"/>
                  </a:lnTo>
                  <a:cubicBezTo>
                    <a:pt x="345" y="678"/>
                    <a:pt x="345" y="664"/>
                    <a:pt x="359" y="664"/>
                  </a:cubicBezTo>
                  <a:lnTo>
                    <a:pt x="359" y="652"/>
                  </a:lnTo>
                  <a:close/>
                  <a:moveTo>
                    <a:pt x="241" y="0"/>
                  </a:moveTo>
                  <a:cubicBezTo>
                    <a:pt x="184" y="0"/>
                    <a:pt x="130" y="37"/>
                    <a:pt x="107" y="96"/>
                  </a:cubicBezTo>
                  <a:cubicBezTo>
                    <a:pt x="27" y="255"/>
                    <a:pt x="1" y="625"/>
                    <a:pt x="54" y="1591"/>
                  </a:cubicBezTo>
                  <a:cubicBezTo>
                    <a:pt x="67" y="1578"/>
                    <a:pt x="67" y="1552"/>
                    <a:pt x="80" y="1538"/>
                  </a:cubicBezTo>
                  <a:cubicBezTo>
                    <a:pt x="173" y="1167"/>
                    <a:pt x="226" y="797"/>
                    <a:pt x="239" y="426"/>
                  </a:cubicBezTo>
                  <a:lnTo>
                    <a:pt x="239" y="426"/>
                  </a:lnTo>
                  <a:cubicBezTo>
                    <a:pt x="239" y="797"/>
                    <a:pt x="186" y="1167"/>
                    <a:pt x="94" y="1511"/>
                  </a:cubicBezTo>
                  <a:lnTo>
                    <a:pt x="107" y="1525"/>
                  </a:lnTo>
                  <a:lnTo>
                    <a:pt x="67" y="1644"/>
                  </a:lnTo>
                  <a:cubicBezTo>
                    <a:pt x="359" y="1194"/>
                    <a:pt x="465" y="664"/>
                    <a:pt x="424" y="255"/>
                  </a:cubicBezTo>
                  <a:cubicBezTo>
                    <a:pt x="412" y="149"/>
                    <a:pt x="371" y="16"/>
                    <a:pt x="265" y="2"/>
                  </a:cubicBezTo>
                  <a:cubicBezTo>
                    <a:pt x="257" y="1"/>
                    <a:pt x="249" y="0"/>
                    <a:pt x="24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46"/>
            <p:cNvSpPr/>
            <p:nvPr/>
          </p:nvSpPr>
          <p:spPr>
            <a:xfrm>
              <a:off x="5608337" y="4320804"/>
              <a:ext cx="1776" cy="4374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41" y="0"/>
                  </a:moveTo>
                  <a:lnTo>
                    <a:pt x="41" y="27"/>
                  </a:lnTo>
                  <a:lnTo>
                    <a:pt x="27" y="27"/>
                  </a:lnTo>
                  <a:cubicBezTo>
                    <a:pt x="14" y="41"/>
                    <a:pt x="14" y="67"/>
                    <a:pt x="1" y="80"/>
                  </a:cubicBezTo>
                  <a:lnTo>
                    <a:pt x="1" y="94"/>
                  </a:lnTo>
                  <a:lnTo>
                    <a:pt x="14" y="133"/>
                  </a:lnTo>
                  <a:lnTo>
                    <a:pt x="54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46"/>
            <p:cNvSpPr/>
            <p:nvPr/>
          </p:nvSpPr>
          <p:spPr>
            <a:xfrm>
              <a:off x="5609225" y="4285123"/>
              <a:ext cx="5262" cy="36568"/>
            </a:xfrm>
            <a:custGeom>
              <a:avLst/>
              <a:gdLst/>
              <a:ahLst/>
              <a:cxnLst/>
              <a:rect l="l" t="t" r="r" b="b"/>
              <a:pathLst>
                <a:path w="160" h="111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46" y="371"/>
                    <a:pt x="93" y="741"/>
                    <a:pt x="0" y="1112"/>
                  </a:cubicBezTo>
                  <a:cubicBezTo>
                    <a:pt x="0" y="1112"/>
                    <a:pt x="14" y="1099"/>
                    <a:pt x="14" y="1085"/>
                  </a:cubicBezTo>
                  <a:cubicBezTo>
                    <a:pt x="106" y="741"/>
                    <a:pt x="159" y="371"/>
                    <a:pt x="15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46"/>
            <p:cNvSpPr/>
            <p:nvPr/>
          </p:nvSpPr>
          <p:spPr>
            <a:xfrm>
              <a:off x="5609225" y="4320804"/>
              <a:ext cx="460" cy="888"/>
            </a:xfrm>
            <a:custGeom>
              <a:avLst/>
              <a:gdLst/>
              <a:ahLst/>
              <a:cxnLst/>
              <a:rect l="l" t="t" r="r" b="b"/>
              <a:pathLst>
                <a:path w="14" h="27" extrusionOk="0">
                  <a:moveTo>
                    <a:pt x="14" y="0"/>
                  </a:moveTo>
                  <a:cubicBezTo>
                    <a:pt x="14" y="14"/>
                    <a:pt x="0" y="27"/>
                    <a:pt x="0" y="27"/>
                  </a:cubicBezTo>
                  <a:lnTo>
                    <a:pt x="14" y="2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46"/>
            <p:cNvSpPr/>
            <p:nvPr/>
          </p:nvSpPr>
          <p:spPr>
            <a:xfrm>
              <a:off x="5635796" y="4314720"/>
              <a:ext cx="1315" cy="2631"/>
            </a:xfrm>
            <a:custGeom>
              <a:avLst/>
              <a:gdLst/>
              <a:ahLst/>
              <a:cxnLst/>
              <a:rect l="l" t="t" r="r" b="b"/>
              <a:pathLst>
                <a:path w="40" h="80" extrusionOk="0">
                  <a:moveTo>
                    <a:pt x="27" y="0"/>
                  </a:moveTo>
                  <a:cubicBezTo>
                    <a:pt x="27" y="0"/>
                    <a:pt x="13" y="0"/>
                    <a:pt x="13" y="14"/>
                  </a:cubicBezTo>
                  <a:lnTo>
                    <a:pt x="0" y="27"/>
                  </a:lnTo>
                  <a:lnTo>
                    <a:pt x="0" y="53"/>
                  </a:lnTo>
                  <a:lnTo>
                    <a:pt x="0" y="67"/>
                  </a:lnTo>
                  <a:lnTo>
                    <a:pt x="0" y="79"/>
                  </a:lnTo>
                  <a:cubicBezTo>
                    <a:pt x="13" y="79"/>
                    <a:pt x="13" y="79"/>
                    <a:pt x="27" y="67"/>
                  </a:cubicBezTo>
                  <a:cubicBezTo>
                    <a:pt x="39" y="53"/>
                    <a:pt x="39" y="40"/>
                    <a:pt x="39" y="27"/>
                  </a:cubicBezTo>
                  <a:lnTo>
                    <a:pt x="39" y="14"/>
                  </a:lnTo>
                  <a:cubicBezTo>
                    <a:pt x="39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46"/>
            <p:cNvSpPr/>
            <p:nvPr/>
          </p:nvSpPr>
          <p:spPr>
            <a:xfrm>
              <a:off x="5596169" y="4317779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14" y="0"/>
                  </a:moveTo>
                  <a:cubicBezTo>
                    <a:pt x="0" y="13"/>
                    <a:pt x="0" y="13"/>
                    <a:pt x="0" y="27"/>
                  </a:cubicBezTo>
                  <a:lnTo>
                    <a:pt x="14" y="39"/>
                  </a:lnTo>
                  <a:cubicBezTo>
                    <a:pt x="14" y="53"/>
                    <a:pt x="14" y="53"/>
                    <a:pt x="27" y="66"/>
                  </a:cubicBezTo>
                  <a:lnTo>
                    <a:pt x="27" y="80"/>
                  </a:lnTo>
                  <a:lnTo>
                    <a:pt x="40" y="80"/>
                  </a:lnTo>
                  <a:cubicBezTo>
                    <a:pt x="53" y="80"/>
                    <a:pt x="53" y="66"/>
                    <a:pt x="53" y="66"/>
                  </a:cubicBezTo>
                  <a:cubicBezTo>
                    <a:pt x="53" y="39"/>
                    <a:pt x="40" y="27"/>
                    <a:pt x="40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46"/>
            <p:cNvSpPr/>
            <p:nvPr/>
          </p:nvSpPr>
          <p:spPr>
            <a:xfrm>
              <a:off x="5634053" y="4317779"/>
              <a:ext cx="1315" cy="2170"/>
            </a:xfrm>
            <a:custGeom>
              <a:avLst/>
              <a:gdLst/>
              <a:ahLst/>
              <a:cxnLst/>
              <a:rect l="l" t="t" r="r" b="b"/>
              <a:pathLst>
                <a:path w="40" h="66" extrusionOk="0">
                  <a:moveTo>
                    <a:pt x="27" y="0"/>
                  </a:moveTo>
                  <a:cubicBezTo>
                    <a:pt x="27" y="13"/>
                    <a:pt x="13" y="13"/>
                    <a:pt x="13" y="13"/>
                  </a:cubicBezTo>
                  <a:lnTo>
                    <a:pt x="13" y="27"/>
                  </a:lnTo>
                  <a:lnTo>
                    <a:pt x="0" y="39"/>
                  </a:lnTo>
                  <a:lnTo>
                    <a:pt x="0" y="53"/>
                  </a:lnTo>
                  <a:cubicBezTo>
                    <a:pt x="0" y="53"/>
                    <a:pt x="0" y="66"/>
                    <a:pt x="13" y="66"/>
                  </a:cubicBezTo>
                  <a:cubicBezTo>
                    <a:pt x="13" y="66"/>
                    <a:pt x="13" y="53"/>
                    <a:pt x="27" y="53"/>
                  </a:cubicBezTo>
                  <a:cubicBezTo>
                    <a:pt x="27" y="53"/>
                    <a:pt x="27" y="39"/>
                    <a:pt x="39" y="27"/>
                  </a:cubicBezTo>
                  <a:lnTo>
                    <a:pt x="39" y="1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46"/>
            <p:cNvSpPr/>
            <p:nvPr/>
          </p:nvSpPr>
          <p:spPr>
            <a:xfrm>
              <a:off x="5607942" y="4360858"/>
              <a:ext cx="2631" cy="2203"/>
            </a:xfrm>
            <a:custGeom>
              <a:avLst/>
              <a:gdLst/>
              <a:ahLst/>
              <a:cxnLst/>
              <a:rect l="l" t="t" r="r" b="b"/>
              <a:pathLst>
                <a:path w="80" h="67" extrusionOk="0">
                  <a:moveTo>
                    <a:pt x="53" y="0"/>
                  </a:moveTo>
                  <a:cubicBezTo>
                    <a:pt x="39" y="0"/>
                    <a:pt x="39" y="14"/>
                    <a:pt x="26" y="14"/>
                  </a:cubicBezTo>
                  <a:cubicBezTo>
                    <a:pt x="26" y="27"/>
                    <a:pt x="26" y="27"/>
                    <a:pt x="13" y="27"/>
                  </a:cubicBezTo>
                  <a:lnTo>
                    <a:pt x="13" y="40"/>
                  </a:lnTo>
                  <a:cubicBezTo>
                    <a:pt x="0" y="53"/>
                    <a:pt x="13" y="53"/>
                    <a:pt x="13" y="67"/>
                  </a:cubicBezTo>
                  <a:lnTo>
                    <a:pt x="26" y="67"/>
                  </a:lnTo>
                  <a:lnTo>
                    <a:pt x="66" y="27"/>
                  </a:lnTo>
                  <a:lnTo>
                    <a:pt x="79" y="14"/>
                  </a:lnTo>
                  <a:cubicBezTo>
                    <a:pt x="79" y="14"/>
                    <a:pt x="79" y="0"/>
                    <a:pt x="6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46"/>
            <p:cNvSpPr/>
            <p:nvPr/>
          </p:nvSpPr>
          <p:spPr>
            <a:xfrm>
              <a:off x="5605311" y="4363029"/>
              <a:ext cx="2203" cy="1315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40" y="1"/>
                  </a:moveTo>
                  <a:cubicBezTo>
                    <a:pt x="27" y="1"/>
                    <a:pt x="27" y="1"/>
                    <a:pt x="27" y="13"/>
                  </a:cubicBezTo>
                  <a:lnTo>
                    <a:pt x="13" y="13"/>
                  </a:lnTo>
                  <a:lnTo>
                    <a:pt x="13" y="27"/>
                  </a:lnTo>
                  <a:cubicBezTo>
                    <a:pt x="1" y="27"/>
                    <a:pt x="13" y="40"/>
                    <a:pt x="13" y="40"/>
                  </a:cubicBezTo>
                  <a:lnTo>
                    <a:pt x="27" y="40"/>
                  </a:lnTo>
                  <a:lnTo>
                    <a:pt x="54" y="13"/>
                  </a:lnTo>
                  <a:cubicBezTo>
                    <a:pt x="66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46"/>
            <p:cNvSpPr/>
            <p:nvPr/>
          </p:nvSpPr>
          <p:spPr>
            <a:xfrm>
              <a:off x="5570913" y="4356945"/>
              <a:ext cx="1348" cy="3058"/>
            </a:xfrm>
            <a:custGeom>
              <a:avLst/>
              <a:gdLst/>
              <a:ahLst/>
              <a:cxnLst/>
              <a:rect l="l" t="t" r="r" b="b"/>
              <a:pathLst>
                <a:path w="41" h="93" extrusionOk="0">
                  <a:moveTo>
                    <a:pt x="14" y="0"/>
                  </a:moveTo>
                  <a:cubicBezTo>
                    <a:pt x="0" y="0"/>
                    <a:pt x="0" y="13"/>
                    <a:pt x="0" y="27"/>
                  </a:cubicBezTo>
                  <a:lnTo>
                    <a:pt x="0" y="66"/>
                  </a:lnTo>
                  <a:lnTo>
                    <a:pt x="14" y="80"/>
                  </a:lnTo>
                  <a:cubicBezTo>
                    <a:pt x="14" y="93"/>
                    <a:pt x="27" y="93"/>
                    <a:pt x="27" y="93"/>
                  </a:cubicBezTo>
                  <a:cubicBezTo>
                    <a:pt x="41" y="80"/>
                    <a:pt x="41" y="80"/>
                    <a:pt x="41" y="66"/>
                  </a:cubicBezTo>
                  <a:lnTo>
                    <a:pt x="41" y="53"/>
                  </a:lnTo>
                  <a:cubicBezTo>
                    <a:pt x="41" y="40"/>
                    <a:pt x="41" y="27"/>
                    <a:pt x="27" y="27"/>
                  </a:cubicBezTo>
                  <a:lnTo>
                    <a:pt x="27" y="13"/>
                  </a:ln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46"/>
            <p:cNvSpPr/>
            <p:nvPr/>
          </p:nvSpPr>
          <p:spPr>
            <a:xfrm>
              <a:off x="5571374" y="4353887"/>
              <a:ext cx="888" cy="2203"/>
            </a:xfrm>
            <a:custGeom>
              <a:avLst/>
              <a:gdLst/>
              <a:ahLst/>
              <a:cxnLst/>
              <a:rect l="l" t="t" r="r" b="b"/>
              <a:pathLst>
                <a:path w="27" h="67" extrusionOk="0">
                  <a:moveTo>
                    <a:pt x="13" y="0"/>
                  </a:moveTo>
                  <a:lnTo>
                    <a:pt x="0" y="14"/>
                  </a:lnTo>
                  <a:lnTo>
                    <a:pt x="0" y="53"/>
                  </a:lnTo>
                  <a:lnTo>
                    <a:pt x="0" y="67"/>
                  </a:lnTo>
                  <a:lnTo>
                    <a:pt x="13" y="67"/>
                  </a:lnTo>
                  <a:cubicBezTo>
                    <a:pt x="27" y="67"/>
                    <a:pt x="27" y="53"/>
                    <a:pt x="27" y="53"/>
                  </a:cubicBezTo>
                  <a:lnTo>
                    <a:pt x="27" y="41"/>
                  </a:lnTo>
                  <a:lnTo>
                    <a:pt x="27" y="27"/>
                  </a:lnTo>
                  <a:cubicBezTo>
                    <a:pt x="27" y="14"/>
                    <a:pt x="27" y="14"/>
                    <a:pt x="13" y="1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46"/>
            <p:cNvSpPr/>
            <p:nvPr/>
          </p:nvSpPr>
          <p:spPr>
            <a:xfrm>
              <a:off x="5617907" y="4292523"/>
              <a:ext cx="1381" cy="1776"/>
            </a:xfrm>
            <a:custGeom>
              <a:avLst/>
              <a:gdLst/>
              <a:ahLst/>
              <a:cxnLst/>
              <a:rect l="l" t="t" r="r" b="b"/>
              <a:pathLst>
                <a:path w="42" h="54" extrusionOk="0">
                  <a:moveTo>
                    <a:pt x="15" y="1"/>
                  </a:moveTo>
                  <a:lnTo>
                    <a:pt x="15" y="13"/>
                  </a:lnTo>
                  <a:cubicBezTo>
                    <a:pt x="1" y="13"/>
                    <a:pt x="1" y="27"/>
                    <a:pt x="15" y="40"/>
                  </a:cubicBezTo>
                  <a:lnTo>
                    <a:pt x="15" y="54"/>
                  </a:lnTo>
                  <a:lnTo>
                    <a:pt x="27" y="54"/>
                  </a:lnTo>
                  <a:lnTo>
                    <a:pt x="27" y="40"/>
                  </a:lnTo>
                  <a:cubicBezTo>
                    <a:pt x="41" y="40"/>
                    <a:pt x="27" y="27"/>
                    <a:pt x="27" y="27"/>
                  </a:cubicBezTo>
                  <a:lnTo>
                    <a:pt x="27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46"/>
            <p:cNvSpPr/>
            <p:nvPr/>
          </p:nvSpPr>
          <p:spPr>
            <a:xfrm>
              <a:off x="5617052" y="4275981"/>
              <a:ext cx="1776" cy="3519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27" y="1"/>
                  </a:moveTo>
                  <a:cubicBezTo>
                    <a:pt x="14" y="1"/>
                    <a:pt x="14" y="13"/>
                    <a:pt x="0" y="27"/>
                  </a:cubicBezTo>
                  <a:cubicBezTo>
                    <a:pt x="0" y="40"/>
                    <a:pt x="0" y="66"/>
                    <a:pt x="14" y="80"/>
                  </a:cubicBezTo>
                  <a:lnTo>
                    <a:pt x="14" y="93"/>
                  </a:lnTo>
                  <a:cubicBezTo>
                    <a:pt x="14" y="107"/>
                    <a:pt x="27" y="107"/>
                    <a:pt x="41" y="107"/>
                  </a:cubicBezTo>
                  <a:cubicBezTo>
                    <a:pt x="41" y="93"/>
                    <a:pt x="53" y="93"/>
                    <a:pt x="53" y="80"/>
                  </a:cubicBezTo>
                  <a:cubicBezTo>
                    <a:pt x="53" y="66"/>
                    <a:pt x="53" y="66"/>
                    <a:pt x="41" y="54"/>
                  </a:cubicBezTo>
                  <a:lnTo>
                    <a:pt x="41" y="27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46"/>
            <p:cNvSpPr/>
            <p:nvPr/>
          </p:nvSpPr>
          <p:spPr>
            <a:xfrm>
              <a:off x="6033610" y="4379110"/>
              <a:ext cx="10885" cy="13088"/>
            </a:xfrm>
            <a:custGeom>
              <a:avLst/>
              <a:gdLst/>
              <a:ahLst/>
              <a:cxnLst/>
              <a:rect l="l" t="t" r="r" b="b"/>
              <a:pathLst>
                <a:path w="331" h="398" extrusionOk="0">
                  <a:moveTo>
                    <a:pt x="27" y="1"/>
                  </a:moveTo>
                  <a:cubicBezTo>
                    <a:pt x="27" y="68"/>
                    <a:pt x="13" y="147"/>
                    <a:pt x="0" y="213"/>
                  </a:cubicBezTo>
                  <a:cubicBezTo>
                    <a:pt x="93" y="279"/>
                    <a:pt x="186" y="345"/>
                    <a:pt x="292" y="398"/>
                  </a:cubicBezTo>
                  <a:cubicBezTo>
                    <a:pt x="304" y="345"/>
                    <a:pt x="318" y="279"/>
                    <a:pt x="331" y="226"/>
                  </a:cubicBezTo>
                  <a:cubicBezTo>
                    <a:pt x="225" y="160"/>
                    <a:pt x="133" y="80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46"/>
            <p:cNvSpPr/>
            <p:nvPr/>
          </p:nvSpPr>
          <p:spPr>
            <a:xfrm>
              <a:off x="6034892" y="4371283"/>
              <a:ext cx="10951" cy="14831"/>
            </a:xfrm>
            <a:custGeom>
              <a:avLst/>
              <a:gdLst/>
              <a:ahLst/>
              <a:cxnLst/>
              <a:rect l="l" t="t" r="r" b="b"/>
              <a:pathLst>
                <a:path w="333" h="451" extrusionOk="0">
                  <a:moveTo>
                    <a:pt x="239" y="212"/>
                  </a:moveTo>
                  <a:cubicBezTo>
                    <a:pt x="253" y="226"/>
                    <a:pt x="265" y="226"/>
                    <a:pt x="279" y="239"/>
                  </a:cubicBezTo>
                  <a:cubicBezTo>
                    <a:pt x="292" y="239"/>
                    <a:pt x="292" y="253"/>
                    <a:pt x="292" y="253"/>
                  </a:cubicBezTo>
                  <a:cubicBezTo>
                    <a:pt x="292" y="265"/>
                    <a:pt x="279" y="265"/>
                    <a:pt x="279" y="265"/>
                  </a:cubicBezTo>
                  <a:lnTo>
                    <a:pt x="265" y="265"/>
                  </a:lnTo>
                  <a:cubicBezTo>
                    <a:pt x="253" y="265"/>
                    <a:pt x="253" y="253"/>
                    <a:pt x="239" y="253"/>
                  </a:cubicBezTo>
                  <a:cubicBezTo>
                    <a:pt x="239" y="253"/>
                    <a:pt x="226" y="253"/>
                    <a:pt x="226" y="239"/>
                  </a:cubicBezTo>
                  <a:cubicBezTo>
                    <a:pt x="212" y="239"/>
                    <a:pt x="212" y="239"/>
                    <a:pt x="212" y="226"/>
                  </a:cubicBezTo>
                  <a:cubicBezTo>
                    <a:pt x="212" y="212"/>
                    <a:pt x="212" y="212"/>
                    <a:pt x="226" y="212"/>
                  </a:cubicBezTo>
                  <a:close/>
                  <a:moveTo>
                    <a:pt x="14" y="1"/>
                  </a:moveTo>
                  <a:cubicBezTo>
                    <a:pt x="14" y="80"/>
                    <a:pt x="1" y="147"/>
                    <a:pt x="1" y="226"/>
                  </a:cubicBezTo>
                  <a:cubicBezTo>
                    <a:pt x="94" y="306"/>
                    <a:pt x="200" y="385"/>
                    <a:pt x="292" y="451"/>
                  </a:cubicBezTo>
                  <a:lnTo>
                    <a:pt x="332" y="253"/>
                  </a:lnTo>
                  <a:cubicBezTo>
                    <a:pt x="200" y="133"/>
                    <a:pt x="94" y="54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46"/>
            <p:cNvSpPr/>
            <p:nvPr/>
          </p:nvSpPr>
          <p:spPr>
            <a:xfrm>
              <a:off x="6023580" y="4369014"/>
              <a:ext cx="11806" cy="17100"/>
            </a:xfrm>
            <a:custGeom>
              <a:avLst/>
              <a:gdLst/>
              <a:ahLst/>
              <a:cxnLst/>
              <a:rect l="l" t="t" r="r" b="b"/>
              <a:pathLst>
                <a:path w="359" h="520" extrusionOk="0">
                  <a:moveTo>
                    <a:pt x="170" y="1"/>
                  </a:moveTo>
                  <a:cubicBezTo>
                    <a:pt x="121" y="1"/>
                    <a:pt x="63" y="28"/>
                    <a:pt x="41" y="83"/>
                  </a:cubicBezTo>
                  <a:cubicBezTo>
                    <a:pt x="0" y="176"/>
                    <a:pt x="53" y="269"/>
                    <a:pt x="120" y="348"/>
                  </a:cubicBezTo>
                  <a:cubicBezTo>
                    <a:pt x="173" y="401"/>
                    <a:pt x="239" y="467"/>
                    <a:pt x="305" y="520"/>
                  </a:cubicBezTo>
                  <a:cubicBezTo>
                    <a:pt x="318" y="454"/>
                    <a:pt x="332" y="375"/>
                    <a:pt x="332" y="308"/>
                  </a:cubicBezTo>
                  <a:lnTo>
                    <a:pt x="332" y="295"/>
                  </a:lnTo>
                  <a:lnTo>
                    <a:pt x="345" y="295"/>
                  </a:lnTo>
                  <a:cubicBezTo>
                    <a:pt x="345" y="216"/>
                    <a:pt x="358" y="149"/>
                    <a:pt x="358" y="70"/>
                  </a:cubicBezTo>
                  <a:cubicBezTo>
                    <a:pt x="292" y="31"/>
                    <a:pt x="253" y="4"/>
                    <a:pt x="200" y="4"/>
                  </a:cubicBezTo>
                  <a:cubicBezTo>
                    <a:pt x="191" y="2"/>
                    <a:pt x="181" y="1"/>
                    <a:pt x="17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46"/>
            <p:cNvSpPr/>
            <p:nvPr/>
          </p:nvSpPr>
          <p:spPr>
            <a:xfrm>
              <a:off x="6034465" y="4378715"/>
              <a:ext cx="10030" cy="7860"/>
            </a:xfrm>
            <a:custGeom>
              <a:avLst/>
              <a:gdLst/>
              <a:ahLst/>
              <a:cxnLst/>
              <a:rect l="l" t="t" r="r" b="b"/>
              <a:pathLst>
                <a:path w="305" h="239" extrusionOk="0">
                  <a:moveTo>
                    <a:pt x="14" y="0"/>
                  </a:moveTo>
                  <a:cubicBezTo>
                    <a:pt x="14" y="0"/>
                    <a:pt x="1" y="0"/>
                    <a:pt x="1" y="13"/>
                  </a:cubicBezTo>
                  <a:cubicBezTo>
                    <a:pt x="107" y="92"/>
                    <a:pt x="199" y="172"/>
                    <a:pt x="305" y="238"/>
                  </a:cubicBezTo>
                  <a:lnTo>
                    <a:pt x="305" y="225"/>
                  </a:lnTo>
                  <a:cubicBezTo>
                    <a:pt x="213" y="159"/>
                    <a:pt x="107" y="80"/>
                    <a:pt x="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46"/>
            <p:cNvSpPr/>
            <p:nvPr/>
          </p:nvSpPr>
          <p:spPr>
            <a:xfrm>
              <a:off x="6034465" y="4378715"/>
              <a:ext cx="460" cy="428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" y="0"/>
                  </a:moveTo>
                  <a:lnTo>
                    <a:pt x="1" y="13"/>
                  </a:lnTo>
                  <a:cubicBezTo>
                    <a:pt x="1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46"/>
            <p:cNvSpPr/>
            <p:nvPr/>
          </p:nvSpPr>
          <p:spPr>
            <a:xfrm>
              <a:off x="6035780" y="4399597"/>
              <a:ext cx="5689" cy="10885"/>
            </a:xfrm>
            <a:custGeom>
              <a:avLst/>
              <a:gdLst/>
              <a:ahLst/>
              <a:cxnLst/>
              <a:rect l="l" t="t" r="r" b="b"/>
              <a:pathLst>
                <a:path w="173" h="331" extrusionOk="0">
                  <a:moveTo>
                    <a:pt x="173" y="1"/>
                  </a:moveTo>
                  <a:cubicBezTo>
                    <a:pt x="132" y="1"/>
                    <a:pt x="106" y="13"/>
                    <a:pt x="80" y="40"/>
                  </a:cubicBezTo>
                  <a:cubicBezTo>
                    <a:pt x="0" y="119"/>
                    <a:pt x="40" y="239"/>
                    <a:pt x="80" y="318"/>
                  </a:cubicBezTo>
                  <a:lnTo>
                    <a:pt x="80" y="331"/>
                  </a:lnTo>
                  <a:cubicBezTo>
                    <a:pt x="120" y="225"/>
                    <a:pt x="146" y="106"/>
                    <a:pt x="17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46"/>
            <p:cNvSpPr/>
            <p:nvPr/>
          </p:nvSpPr>
          <p:spPr>
            <a:xfrm>
              <a:off x="6036635" y="4348658"/>
              <a:ext cx="11806" cy="19632"/>
            </a:xfrm>
            <a:custGeom>
              <a:avLst/>
              <a:gdLst/>
              <a:ahLst/>
              <a:cxnLst/>
              <a:rect l="l" t="t" r="r" b="b"/>
              <a:pathLst>
                <a:path w="359" h="597" extrusionOk="0">
                  <a:moveTo>
                    <a:pt x="14" y="0"/>
                  </a:moveTo>
                  <a:cubicBezTo>
                    <a:pt x="14" y="94"/>
                    <a:pt x="14" y="173"/>
                    <a:pt x="1" y="265"/>
                  </a:cubicBezTo>
                  <a:cubicBezTo>
                    <a:pt x="94" y="358"/>
                    <a:pt x="212" y="477"/>
                    <a:pt x="345" y="597"/>
                  </a:cubicBezTo>
                  <a:cubicBezTo>
                    <a:pt x="345" y="556"/>
                    <a:pt x="345" y="503"/>
                    <a:pt x="358" y="464"/>
                  </a:cubicBezTo>
                  <a:cubicBezTo>
                    <a:pt x="253" y="305"/>
                    <a:pt x="147" y="147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46"/>
            <p:cNvSpPr/>
            <p:nvPr/>
          </p:nvSpPr>
          <p:spPr>
            <a:xfrm>
              <a:off x="6037095" y="4338661"/>
              <a:ext cx="12200" cy="24828"/>
            </a:xfrm>
            <a:custGeom>
              <a:avLst/>
              <a:gdLst/>
              <a:ahLst/>
              <a:cxnLst/>
              <a:rect l="l" t="t" r="r" b="b"/>
              <a:pathLst>
                <a:path w="371" h="755" extrusionOk="0">
                  <a:moveTo>
                    <a:pt x="106" y="186"/>
                  </a:moveTo>
                  <a:lnTo>
                    <a:pt x="106" y="199"/>
                  </a:lnTo>
                  <a:lnTo>
                    <a:pt x="119" y="199"/>
                  </a:lnTo>
                  <a:lnTo>
                    <a:pt x="133" y="212"/>
                  </a:lnTo>
                  <a:cubicBezTo>
                    <a:pt x="133" y="225"/>
                    <a:pt x="145" y="225"/>
                    <a:pt x="133" y="225"/>
                  </a:cubicBezTo>
                  <a:lnTo>
                    <a:pt x="133" y="239"/>
                  </a:lnTo>
                  <a:lnTo>
                    <a:pt x="119" y="239"/>
                  </a:lnTo>
                  <a:lnTo>
                    <a:pt x="92" y="212"/>
                  </a:lnTo>
                  <a:lnTo>
                    <a:pt x="92" y="199"/>
                  </a:lnTo>
                  <a:cubicBezTo>
                    <a:pt x="92" y="186"/>
                    <a:pt x="92" y="186"/>
                    <a:pt x="106" y="186"/>
                  </a:cubicBezTo>
                  <a:close/>
                  <a:moveTo>
                    <a:pt x="13" y="1"/>
                  </a:moveTo>
                  <a:cubicBezTo>
                    <a:pt x="13" y="93"/>
                    <a:pt x="13" y="186"/>
                    <a:pt x="0" y="278"/>
                  </a:cubicBezTo>
                  <a:cubicBezTo>
                    <a:pt x="133" y="437"/>
                    <a:pt x="239" y="583"/>
                    <a:pt x="344" y="754"/>
                  </a:cubicBezTo>
                  <a:cubicBezTo>
                    <a:pt x="357" y="675"/>
                    <a:pt x="371" y="609"/>
                    <a:pt x="371" y="530"/>
                  </a:cubicBezTo>
                  <a:cubicBezTo>
                    <a:pt x="278" y="331"/>
                    <a:pt x="145" y="146"/>
                    <a:pt x="1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46"/>
            <p:cNvSpPr/>
            <p:nvPr/>
          </p:nvSpPr>
          <p:spPr>
            <a:xfrm>
              <a:off x="6020982" y="4330867"/>
              <a:ext cx="16574" cy="26538"/>
            </a:xfrm>
            <a:custGeom>
              <a:avLst/>
              <a:gdLst/>
              <a:ahLst/>
              <a:cxnLst/>
              <a:rect l="l" t="t" r="r" b="b"/>
              <a:pathLst>
                <a:path w="504" h="807" extrusionOk="0">
                  <a:moveTo>
                    <a:pt x="238" y="79"/>
                  </a:moveTo>
                  <a:cubicBezTo>
                    <a:pt x="252" y="79"/>
                    <a:pt x="252" y="91"/>
                    <a:pt x="252" y="91"/>
                  </a:cubicBezTo>
                  <a:cubicBezTo>
                    <a:pt x="265" y="91"/>
                    <a:pt x="265" y="105"/>
                    <a:pt x="279" y="105"/>
                  </a:cubicBezTo>
                  <a:lnTo>
                    <a:pt x="291" y="118"/>
                  </a:lnTo>
                  <a:cubicBezTo>
                    <a:pt x="305" y="132"/>
                    <a:pt x="305" y="144"/>
                    <a:pt x="305" y="144"/>
                  </a:cubicBezTo>
                  <a:cubicBezTo>
                    <a:pt x="305" y="158"/>
                    <a:pt x="291" y="158"/>
                    <a:pt x="279" y="158"/>
                  </a:cubicBezTo>
                  <a:lnTo>
                    <a:pt x="265" y="158"/>
                  </a:lnTo>
                  <a:lnTo>
                    <a:pt x="226" y="118"/>
                  </a:lnTo>
                  <a:lnTo>
                    <a:pt x="226" y="91"/>
                  </a:lnTo>
                  <a:cubicBezTo>
                    <a:pt x="226" y="79"/>
                    <a:pt x="238" y="79"/>
                    <a:pt x="238" y="79"/>
                  </a:cubicBezTo>
                  <a:close/>
                  <a:moveTo>
                    <a:pt x="145" y="1"/>
                  </a:moveTo>
                  <a:cubicBezTo>
                    <a:pt x="118" y="1"/>
                    <a:pt x="91" y="8"/>
                    <a:pt x="67" y="26"/>
                  </a:cubicBezTo>
                  <a:cubicBezTo>
                    <a:pt x="14" y="65"/>
                    <a:pt x="0" y="144"/>
                    <a:pt x="14" y="211"/>
                  </a:cubicBezTo>
                  <a:cubicBezTo>
                    <a:pt x="53" y="330"/>
                    <a:pt x="173" y="502"/>
                    <a:pt x="477" y="806"/>
                  </a:cubicBezTo>
                  <a:cubicBezTo>
                    <a:pt x="490" y="714"/>
                    <a:pt x="490" y="635"/>
                    <a:pt x="490" y="541"/>
                  </a:cubicBezTo>
                  <a:cubicBezTo>
                    <a:pt x="437" y="476"/>
                    <a:pt x="397" y="423"/>
                    <a:pt x="344" y="356"/>
                  </a:cubicBezTo>
                  <a:lnTo>
                    <a:pt x="344" y="356"/>
                  </a:lnTo>
                  <a:cubicBezTo>
                    <a:pt x="397" y="409"/>
                    <a:pt x="450" y="462"/>
                    <a:pt x="490" y="515"/>
                  </a:cubicBezTo>
                  <a:cubicBezTo>
                    <a:pt x="503" y="423"/>
                    <a:pt x="503" y="330"/>
                    <a:pt x="503" y="238"/>
                  </a:cubicBezTo>
                  <a:cubicBezTo>
                    <a:pt x="450" y="197"/>
                    <a:pt x="411" y="144"/>
                    <a:pt x="358" y="105"/>
                  </a:cubicBezTo>
                  <a:cubicBezTo>
                    <a:pt x="300" y="56"/>
                    <a:pt x="220" y="1"/>
                    <a:pt x="14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46"/>
            <p:cNvSpPr/>
            <p:nvPr/>
          </p:nvSpPr>
          <p:spPr>
            <a:xfrm>
              <a:off x="6037095" y="4347770"/>
              <a:ext cx="11345" cy="16179"/>
            </a:xfrm>
            <a:custGeom>
              <a:avLst/>
              <a:gdLst/>
              <a:ahLst/>
              <a:cxnLst/>
              <a:rect l="l" t="t" r="r" b="b"/>
              <a:pathLst>
                <a:path w="345" h="492" extrusionOk="0">
                  <a:moveTo>
                    <a:pt x="0" y="1"/>
                  </a:moveTo>
                  <a:lnTo>
                    <a:pt x="0" y="27"/>
                  </a:lnTo>
                  <a:cubicBezTo>
                    <a:pt x="133" y="174"/>
                    <a:pt x="239" y="332"/>
                    <a:pt x="344" y="491"/>
                  </a:cubicBezTo>
                  <a:lnTo>
                    <a:pt x="344" y="477"/>
                  </a:lnTo>
                  <a:cubicBezTo>
                    <a:pt x="239" y="306"/>
                    <a:pt x="133" y="160"/>
                    <a:pt x="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46"/>
            <p:cNvSpPr/>
            <p:nvPr/>
          </p:nvSpPr>
          <p:spPr>
            <a:xfrm>
              <a:off x="6032294" y="4342574"/>
              <a:ext cx="4834" cy="6117"/>
            </a:xfrm>
            <a:custGeom>
              <a:avLst/>
              <a:gdLst/>
              <a:ahLst/>
              <a:cxnLst/>
              <a:rect l="l" t="t" r="r" b="b"/>
              <a:pathLst>
                <a:path w="147" h="186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67"/>
                    <a:pt x="93" y="120"/>
                    <a:pt x="146" y="185"/>
                  </a:cubicBezTo>
                  <a:lnTo>
                    <a:pt x="146" y="159"/>
                  </a:lnTo>
                  <a:cubicBezTo>
                    <a:pt x="106" y="106"/>
                    <a:pt x="53" y="53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46"/>
            <p:cNvSpPr/>
            <p:nvPr/>
          </p:nvSpPr>
          <p:spPr>
            <a:xfrm>
              <a:off x="6041864" y="4378255"/>
              <a:ext cx="2631" cy="1776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14" y="0"/>
                  </a:moveTo>
                  <a:cubicBezTo>
                    <a:pt x="0" y="0"/>
                    <a:pt x="0" y="0"/>
                    <a:pt x="0" y="14"/>
                  </a:cubicBezTo>
                  <a:cubicBezTo>
                    <a:pt x="0" y="27"/>
                    <a:pt x="0" y="27"/>
                    <a:pt x="14" y="27"/>
                  </a:cubicBezTo>
                  <a:cubicBezTo>
                    <a:pt x="14" y="41"/>
                    <a:pt x="27" y="41"/>
                    <a:pt x="27" y="41"/>
                  </a:cubicBezTo>
                  <a:cubicBezTo>
                    <a:pt x="41" y="41"/>
                    <a:pt x="41" y="53"/>
                    <a:pt x="53" y="53"/>
                  </a:cubicBezTo>
                  <a:lnTo>
                    <a:pt x="67" y="53"/>
                  </a:lnTo>
                  <a:cubicBezTo>
                    <a:pt x="67" y="53"/>
                    <a:pt x="80" y="53"/>
                    <a:pt x="80" y="41"/>
                  </a:cubicBezTo>
                  <a:cubicBezTo>
                    <a:pt x="80" y="41"/>
                    <a:pt x="80" y="27"/>
                    <a:pt x="67" y="27"/>
                  </a:cubicBezTo>
                  <a:cubicBezTo>
                    <a:pt x="53" y="14"/>
                    <a:pt x="41" y="14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46"/>
            <p:cNvSpPr/>
            <p:nvPr/>
          </p:nvSpPr>
          <p:spPr>
            <a:xfrm>
              <a:off x="6040121" y="4344744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4" y="1"/>
                  </a:moveTo>
                  <a:cubicBezTo>
                    <a:pt x="0" y="1"/>
                    <a:pt x="0" y="1"/>
                    <a:pt x="0" y="14"/>
                  </a:cubicBezTo>
                  <a:lnTo>
                    <a:pt x="0" y="27"/>
                  </a:lnTo>
                  <a:lnTo>
                    <a:pt x="27" y="54"/>
                  </a:lnTo>
                  <a:lnTo>
                    <a:pt x="41" y="54"/>
                  </a:lnTo>
                  <a:lnTo>
                    <a:pt x="41" y="40"/>
                  </a:lnTo>
                  <a:cubicBezTo>
                    <a:pt x="53" y="40"/>
                    <a:pt x="41" y="40"/>
                    <a:pt x="41" y="27"/>
                  </a:cubicBezTo>
                  <a:lnTo>
                    <a:pt x="27" y="14"/>
                  </a:lnTo>
                  <a:lnTo>
                    <a:pt x="14" y="14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46"/>
            <p:cNvSpPr/>
            <p:nvPr/>
          </p:nvSpPr>
          <p:spPr>
            <a:xfrm>
              <a:off x="6028381" y="4333432"/>
              <a:ext cx="2664" cy="2664"/>
            </a:xfrm>
            <a:custGeom>
              <a:avLst/>
              <a:gdLst/>
              <a:ahLst/>
              <a:cxnLst/>
              <a:rect l="l" t="t" r="r" b="b"/>
              <a:pathLst>
                <a:path w="81" h="8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lnTo>
                    <a:pt x="1" y="40"/>
                  </a:lnTo>
                  <a:lnTo>
                    <a:pt x="40" y="80"/>
                  </a:lnTo>
                  <a:lnTo>
                    <a:pt x="54" y="80"/>
                  </a:lnTo>
                  <a:cubicBezTo>
                    <a:pt x="66" y="80"/>
                    <a:pt x="80" y="80"/>
                    <a:pt x="80" y="66"/>
                  </a:cubicBezTo>
                  <a:cubicBezTo>
                    <a:pt x="80" y="66"/>
                    <a:pt x="80" y="54"/>
                    <a:pt x="66" y="40"/>
                  </a:cubicBezTo>
                  <a:lnTo>
                    <a:pt x="54" y="27"/>
                  </a:lnTo>
                  <a:cubicBezTo>
                    <a:pt x="40" y="27"/>
                    <a:pt x="40" y="13"/>
                    <a:pt x="27" y="13"/>
                  </a:cubicBez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46"/>
            <p:cNvSpPr/>
            <p:nvPr/>
          </p:nvSpPr>
          <p:spPr>
            <a:xfrm>
              <a:off x="5701928" y="4065746"/>
              <a:ext cx="460" cy="3519"/>
            </a:xfrm>
            <a:custGeom>
              <a:avLst/>
              <a:gdLst/>
              <a:ahLst/>
              <a:cxnLst/>
              <a:rect l="l" t="t" r="r" b="b"/>
              <a:pathLst>
                <a:path w="14" h="107" extrusionOk="0">
                  <a:moveTo>
                    <a:pt x="1" y="0"/>
                  </a:moveTo>
                  <a:lnTo>
                    <a:pt x="1" y="106"/>
                  </a:lnTo>
                  <a:cubicBezTo>
                    <a:pt x="14" y="67"/>
                    <a:pt x="14" y="41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46"/>
            <p:cNvSpPr/>
            <p:nvPr/>
          </p:nvSpPr>
          <p:spPr>
            <a:xfrm>
              <a:off x="5689761" y="4047922"/>
              <a:ext cx="12200" cy="22921"/>
            </a:xfrm>
            <a:custGeom>
              <a:avLst/>
              <a:gdLst/>
              <a:ahLst/>
              <a:cxnLst/>
              <a:rect l="l" t="t" r="r" b="b"/>
              <a:pathLst>
                <a:path w="371" h="697" extrusionOk="0">
                  <a:moveTo>
                    <a:pt x="331" y="503"/>
                  </a:moveTo>
                  <a:lnTo>
                    <a:pt x="331" y="530"/>
                  </a:lnTo>
                  <a:lnTo>
                    <a:pt x="331" y="542"/>
                  </a:lnTo>
                  <a:cubicBezTo>
                    <a:pt x="318" y="542"/>
                    <a:pt x="318" y="530"/>
                    <a:pt x="318" y="530"/>
                  </a:cubicBezTo>
                  <a:lnTo>
                    <a:pt x="318" y="516"/>
                  </a:lnTo>
                  <a:lnTo>
                    <a:pt x="318" y="503"/>
                  </a:lnTo>
                  <a:close/>
                  <a:moveTo>
                    <a:pt x="344" y="556"/>
                  </a:moveTo>
                  <a:lnTo>
                    <a:pt x="357" y="569"/>
                  </a:lnTo>
                  <a:lnTo>
                    <a:pt x="357" y="595"/>
                  </a:lnTo>
                  <a:lnTo>
                    <a:pt x="357" y="609"/>
                  </a:lnTo>
                  <a:lnTo>
                    <a:pt x="344" y="609"/>
                  </a:lnTo>
                  <a:cubicBezTo>
                    <a:pt x="344" y="609"/>
                    <a:pt x="331" y="609"/>
                    <a:pt x="331" y="595"/>
                  </a:cubicBezTo>
                  <a:lnTo>
                    <a:pt x="331" y="583"/>
                  </a:lnTo>
                  <a:lnTo>
                    <a:pt x="331" y="569"/>
                  </a:lnTo>
                  <a:lnTo>
                    <a:pt x="331" y="556"/>
                  </a:lnTo>
                  <a:close/>
                  <a:moveTo>
                    <a:pt x="0" y="0"/>
                  </a:moveTo>
                  <a:lnTo>
                    <a:pt x="0" y="145"/>
                  </a:lnTo>
                  <a:cubicBezTo>
                    <a:pt x="80" y="238"/>
                    <a:pt x="159" y="344"/>
                    <a:pt x="212" y="463"/>
                  </a:cubicBezTo>
                  <a:cubicBezTo>
                    <a:pt x="145" y="357"/>
                    <a:pt x="80" y="251"/>
                    <a:pt x="0" y="159"/>
                  </a:cubicBezTo>
                  <a:lnTo>
                    <a:pt x="0" y="159"/>
                  </a:lnTo>
                  <a:cubicBezTo>
                    <a:pt x="13" y="225"/>
                    <a:pt x="13" y="304"/>
                    <a:pt x="13" y="371"/>
                  </a:cubicBezTo>
                  <a:cubicBezTo>
                    <a:pt x="106" y="569"/>
                    <a:pt x="172" y="648"/>
                    <a:pt x="225" y="688"/>
                  </a:cubicBezTo>
                  <a:cubicBezTo>
                    <a:pt x="241" y="694"/>
                    <a:pt x="260" y="697"/>
                    <a:pt x="278" y="697"/>
                  </a:cubicBezTo>
                  <a:cubicBezTo>
                    <a:pt x="304" y="697"/>
                    <a:pt x="329" y="690"/>
                    <a:pt x="344" y="675"/>
                  </a:cubicBezTo>
                  <a:cubicBezTo>
                    <a:pt x="357" y="662"/>
                    <a:pt x="371" y="662"/>
                    <a:pt x="371" y="648"/>
                  </a:cubicBezTo>
                  <a:lnTo>
                    <a:pt x="371" y="542"/>
                  </a:lnTo>
                  <a:cubicBezTo>
                    <a:pt x="371" y="530"/>
                    <a:pt x="371" y="503"/>
                    <a:pt x="357" y="489"/>
                  </a:cubicBezTo>
                  <a:cubicBezTo>
                    <a:pt x="291" y="318"/>
                    <a:pt x="172" y="145"/>
                    <a:pt x="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46"/>
            <p:cNvSpPr/>
            <p:nvPr/>
          </p:nvSpPr>
          <p:spPr>
            <a:xfrm>
              <a:off x="5683217" y="4043975"/>
              <a:ext cx="7005" cy="16147"/>
            </a:xfrm>
            <a:custGeom>
              <a:avLst/>
              <a:gdLst/>
              <a:ahLst/>
              <a:cxnLst/>
              <a:rect l="l" t="t" r="r" b="b"/>
              <a:pathLst>
                <a:path w="213" h="491" extrusionOk="0">
                  <a:moveTo>
                    <a:pt x="0" y="0"/>
                  </a:moveTo>
                  <a:lnTo>
                    <a:pt x="0" y="41"/>
                  </a:lnTo>
                  <a:cubicBezTo>
                    <a:pt x="14" y="67"/>
                    <a:pt x="14" y="94"/>
                    <a:pt x="27" y="120"/>
                  </a:cubicBezTo>
                  <a:cubicBezTo>
                    <a:pt x="93" y="279"/>
                    <a:pt x="159" y="398"/>
                    <a:pt x="212" y="491"/>
                  </a:cubicBezTo>
                  <a:cubicBezTo>
                    <a:pt x="212" y="424"/>
                    <a:pt x="212" y="345"/>
                    <a:pt x="199" y="279"/>
                  </a:cubicBezTo>
                  <a:cubicBezTo>
                    <a:pt x="146" y="200"/>
                    <a:pt x="80" y="133"/>
                    <a:pt x="14" y="67"/>
                  </a:cubicBezTo>
                  <a:lnTo>
                    <a:pt x="14" y="53"/>
                  </a:lnTo>
                  <a:lnTo>
                    <a:pt x="27" y="53"/>
                  </a:lnTo>
                  <a:cubicBezTo>
                    <a:pt x="93" y="120"/>
                    <a:pt x="146" y="186"/>
                    <a:pt x="199" y="265"/>
                  </a:cubicBezTo>
                  <a:lnTo>
                    <a:pt x="199" y="120"/>
                  </a:lnTo>
                  <a:cubicBezTo>
                    <a:pt x="133" y="80"/>
                    <a:pt x="67" y="27"/>
                    <a:pt x="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46"/>
            <p:cNvSpPr/>
            <p:nvPr/>
          </p:nvSpPr>
          <p:spPr>
            <a:xfrm>
              <a:off x="5689761" y="4052690"/>
              <a:ext cx="7005" cy="10457"/>
            </a:xfrm>
            <a:custGeom>
              <a:avLst/>
              <a:gdLst/>
              <a:ahLst/>
              <a:cxnLst/>
              <a:rect l="l" t="t" r="r" b="b"/>
              <a:pathLst>
                <a:path w="213" h="318" extrusionOk="0">
                  <a:moveTo>
                    <a:pt x="0" y="0"/>
                  </a:moveTo>
                  <a:lnTo>
                    <a:pt x="0" y="14"/>
                  </a:lnTo>
                  <a:cubicBezTo>
                    <a:pt x="80" y="106"/>
                    <a:pt x="145" y="212"/>
                    <a:pt x="212" y="318"/>
                  </a:cubicBezTo>
                  <a:cubicBezTo>
                    <a:pt x="159" y="199"/>
                    <a:pt x="80" y="93"/>
                    <a:pt x="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46"/>
            <p:cNvSpPr/>
            <p:nvPr/>
          </p:nvSpPr>
          <p:spPr>
            <a:xfrm>
              <a:off x="5683677" y="4045718"/>
              <a:ext cx="6117" cy="7432"/>
            </a:xfrm>
            <a:custGeom>
              <a:avLst/>
              <a:gdLst/>
              <a:ahLst/>
              <a:cxnLst/>
              <a:rect l="l" t="t" r="r" b="b"/>
              <a:pathLst>
                <a:path w="186" h="226" extrusionOk="0">
                  <a:moveTo>
                    <a:pt x="0" y="0"/>
                  </a:moveTo>
                  <a:lnTo>
                    <a:pt x="0" y="14"/>
                  </a:lnTo>
                  <a:cubicBezTo>
                    <a:pt x="66" y="80"/>
                    <a:pt x="132" y="147"/>
                    <a:pt x="185" y="226"/>
                  </a:cubicBezTo>
                  <a:lnTo>
                    <a:pt x="185" y="212"/>
                  </a:lnTo>
                  <a:cubicBezTo>
                    <a:pt x="132" y="133"/>
                    <a:pt x="79" y="67"/>
                    <a:pt x="1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46"/>
            <p:cNvSpPr/>
            <p:nvPr/>
          </p:nvSpPr>
          <p:spPr>
            <a:xfrm>
              <a:off x="5684532" y="4027007"/>
              <a:ext cx="16574" cy="19797"/>
            </a:xfrm>
            <a:custGeom>
              <a:avLst/>
              <a:gdLst/>
              <a:ahLst/>
              <a:cxnLst/>
              <a:rect l="l" t="t" r="r" b="b"/>
              <a:pathLst>
                <a:path w="504" h="602" extrusionOk="0">
                  <a:moveTo>
                    <a:pt x="159" y="133"/>
                  </a:moveTo>
                  <a:cubicBezTo>
                    <a:pt x="172" y="133"/>
                    <a:pt x="172" y="146"/>
                    <a:pt x="186" y="146"/>
                  </a:cubicBezTo>
                  <a:lnTo>
                    <a:pt x="186" y="160"/>
                  </a:lnTo>
                  <a:lnTo>
                    <a:pt x="172" y="160"/>
                  </a:lnTo>
                  <a:cubicBezTo>
                    <a:pt x="159" y="160"/>
                    <a:pt x="159" y="160"/>
                    <a:pt x="159" y="146"/>
                  </a:cubicBezTo>
                  <a:lnTo>
                    <a:pt x="159" y="133"/>
                  </a:lnTo>
                  <a:close/>
                  <a:moveTo>
                    <a:pt x="212" y="172"/>
                  </a:moveTo>
                  <a:cubicBezTo>
                    <a:pt x="225" y="186"/>
                    <a:pt x="225" y="186"/>
                    <a:pt x="225" y="199"/>
                  </a:cubicBezTo>
                  <a:lnTo>
                    <a:pt x="239" y="213"/>
                  </a:lnTo>
                  <a:lnTo>
                    <a:pt x="225" y="213"/>
                  </a:lnTo>
                  <a:cubicBezTo>
                    <a:pt x="225" y="217"/>
                    <a:pt x="224" y="218"/>
                    <a:pt x="222" y="218"/>
                  </a:cubicBezTo>
                  <a:cubicBezTo>
                    <a:pt x="218" y="218"/>
                    <a:pt x="212" y="213"/>
                    <a:pt x="212" y="213"/>
                  </a:cubicBezTo>
                  <a:lnTo>
                    <a:pt x="198" y="199"/>
                  </a:lnTo>
                  <a:lnTo>
                    <a:pt x="198" y="186"/>
                  </a:lnTo>
                  <a:lnTo>
                    <a:pt x="198" y="172"/>
                  </a:ln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7" y="54"/>
                    <a:pt x="53" y="107"/>
                    <a:pt x="66" y="160"/>
                  </a:cubicBezTo>
                  <a:cubicBezTo>
                    <a:pt x="146" y="225"/>
                    <a:pt x="212" y="305"/>
                    <a:pt x="278" y="371"/>
                  </a:cubicBezTo>
                  <a:lnTo>
                    <a:pt x="278" y="384"/>
                  </a:lnTo>
                  <a:lnTo>
                    <a:pt x="265" y="384"/>
                  </a:lnTo>
                  <a:cubicBezTo>
                    <a:pt x="212" y="305"/>
                    <a:pt x="146" y="239"/>
                    <a:pt x="66" y="172"/>
                  </a:cubicBezTo>
                  <a:lnTo>
                    <a:pt x="66" y="172"/>
                  </a:lnTo>
                  <a:cubicBezTo>
                    <a:pt x="93" y="252"/>
                    <a:pt x="119" y="331"/>
                    <a:pt x="133" y="411"/>
                  </a:cubicBezTo>
                  <a:cubicBezTo>
                    <a:pt x="225" y="530"/>
                    <a:pt x="292" y="569"/>
                    <a:pt x="345" y="596"/>
                  </a:cubicBezTo>
                  <a:cubicBezTo>
                    <a:pt x="355" y="600"/>
                    <a:pt x="367" y="601"/>
                    <a:pt x="379" y="601"/>
                  </a:cubicBezTo>
                  <a:cubicBezTo>
                    <a:pt x="410" y="601"/>
                    <a:pt x="444" y="589"/>
                    <a:pt x="463" y="569"/>
                  </a:cubicBezTo>
                  <a:cubicBezTo>
                    <a:pt x="503" y="504"/>
                    <a:pt x="463" y="437"/>
                    <a:pt x="424" y="371"/>
                  </a:cubicBezTo>
                  <a:cubicBezTo>
                    <a:pt x="331" y="225"/>
                    <a:pt x="186" y="93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46"/>
            <p:cNvSpPr/>
            <p:nvPr/>
          </p:nvSpPr>
          <p:spPr>
            <a:xfrm>
              <a:off x="5675818" y="4023521"/>
              <a:ext cx="13088" cy="17002"/>
            </a:xfrm>
            <a:custGeom>
              <a:avLst/>
              <a:gdLst/>
              <a:ahLst/>
              <a:cxnLst/>
              <a:rect l="l" t="t" r="r" b="b"/>
              <a:pathLst>
                <a:path w="398" h="517" extrusionOk="0">
                  <a:moveTo>
                    <a:pt x="1" y="1"/>
                  </a:moveTo>
                  <a:lnTo>
                    <a:pt x="40" y="80"/>
                  </a:lnTo>
                  <a:cubicBezTo>
                    <a:pt x="199" y="278"/>
                    <a:pt x="305" y="424"/>
                    <a:pt x="398" y="517"/>
                  </a:cubicBezTo>
                  <a:cubicBezTo>
                    <a:pt x="384" y="437"/>
                    <a:pt x="358" y="358"/>
                    <a:pt x="331" y="278"/>
                  </a:cubicBezTo>
                  <a:cubicBezTo>
                    <a:pt x="252" y="199"/>
                    <a:pt x="160" y="133"/>
                    <a:pt x="66" y="67"/>
                  </a:cubicBezTo>
                  <a:lnTo>
                    <a:pt x="66" y="54"/>
                  </a:lnTo>
                  <a:lnTo>
                    <a:pt x="265" y="213"/>
                  </a:lnTo>
                  <a:cubicBezTo>
                    <a:pt x="292" y="225"/>
                    <a:pt x="318" y="252"/>
                    <a:pt x="331" y="266"/>
                  </a:cubicBezTo>
                  <a:cubicBezTo>
                    <a:pt x="318" y="213"/>
                    <a:pt x="292" y="160"/>
                    <a:pt x="265" y="107"/>
                  </a:cubicBezTo>
                  <a:cubicBezTo>
                    <a:pt x="186" y="67"/>
                    <a:pt x="93" y="27"/>
                    <a:pt x="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46"/>
            <p:cNvSpPr/>
            <p:nvPr/>
          </p:nvSpPr>
          <p:spPr>
            <a:xfrm>
              <a:off x="5686703" y="4032235"/>
              <a:ext cx="6972" cy="7432"/>
            </a:xfrm>
            <a:custGeom>
              <a:avLst/>
              <a:gdLst/>
              <a:ahLst/>
              <a:cxnLst/>
              <a:rect l="l" t="t" r="r" b="b"/>
              <a:pathLst>
                <a:path w="212" h="226" extrusionOk="0">
                  <a:moveTo>
                    <a:pt x="0" y="1"/>
                  </a:moveTo>
                  <a:lnTo>
                    <a:pt x="0" y="13"/>
                  </a:lnTo>
                  <a:cubicBezTo>
                    <a:pt x="80" y="80"/>
                    <a:pt x="146" y="146"/>
                    <a:pt x="199" y="225"/>
                  </a:cubicBezTo>
                  <a:lnTo>
                    <a:pt x="212" y="225"/>
                  </a:lnTo>
                  <a:lnTo>
                    <a:pt x="212" y="212"/>
                  </a:lnTo>
                  <a:cubicBezTo>
                    <a:pt x="146" y="146"/>
                    <a:pt x="80" y="66"/>
                    <a:pt x="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46"/>
            <p:cNvSpPr/>
            <p:nvPr/>
          </p:nvSpPr>
          <p:spPr>
            <a:xfrm>
              <a:off x="5677988" y="4025264"/>
              <a:ext cx="8747" cy="7432"/>
            </a:xfrm>
            <a:custGeom>
              <a:avLst/>
              <a:gdLst/>
              <a:ahLst/>
              <a:cxnLst/>
              <a:rect l="l" t="t" r="r" b="b"/>
              <a:pathLst>
                <a:path w="266" h="226" extrusionOk="0">
                  <a:moveTo>
                    <a:pt x="0" y="1"/>
                  </a:moveTo>
                  <a:lnTo>
                    <a:pt x="0" y="14"/>
                  </a:lnTo>
                  <a:cubicBezTo>
                    <a:pt x="94" y="80"/>
                    <a:pt x="186" y="146"/>
                    <a:pt x="265" y="225"/>
                  </a:cubicBezTo>
                  <a:lnTo>
                    <a:pt x="265" y="213"/>
                  </a:lnTo>
                  <a:cubicBezTo>
                    <a:pt x="252" y="199"/>
                    <a:pt x="226" y="172"/>
                    <a:pt x="199" y="1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46"/>
            <p:cNvSpPr/>
            <p:nvPr/>
          </p:nvSpPr>
          <p:spPr>
            <a:xfrm>
              <a:off x="5666675" y="4042233"/>
              <a:ext cx="15686" cy="27064"/>
            </a:xfrm>
            <a:custGeom>
              <a:avLst/>
              <a:gdLst/>
              <a:ahLst/>
              <a:cxnLst/>
              <a:rect l="l" t="t" r="r" b="b"/>
              <a:pathLst>
                <a:path w="477" h="823" extrusionOk="0">
                  <a:moveTo>
                    <a:pt x="316" y="467"/>
                  </a:moveTo>
                  <a:cubicBezTo>
                    <a:pt x="318" y="467"/>
                    <a:pt x="318" y="471"/>
                    <a:pt x="318" y="477"/>
                  </a:cubicBezTo>
                  <a:lnTo>
                    <a:pt x="318" y="491"/>
                  </a:lnTo>
                  <a:cubicBezTo>
                    <a:pt x="318" y="491"/>
                    <a:pt x="305" y="503"/>
                    <a:pt x="305" y="517"/>
                  </a:cubicBezTo>
                  <a:lnTo>
                    <a:pt x="279" y="517"/>
                  </a:lnTo>
                  <a:lnTo>
                    <a:pt x="279" y="503"/>
                  </a:lnTo>
                  <a:lnTo>
                    <a:pt x="291" y="491"/>
                  </a:lnTo>
                  <a:lnTo>
                    <a:pt x="305" y="477"/>
                  </a:lnTo>
                  <a:cubicBezTo>
                    <a:pt x="312" y="471"/>
                    <a:pt x="315" y="467"/>
                    <a:pt x="316" y="467"/>
                  </a:cubicBezTo>
                  <a:close/>
                  <a:moveTo>
                    <a:pt x="450" y="54"/>
                  </a:moveTo>
                  <a:lnTo>
                    <a:pt x="450" y="54"/>
                  </a:lnTo>
                  <a:cubicBezTo>
                    <a:pt x="332" y="213"/>
                    <a:pt x="238" y="398"/>
                    <a:pt x="159" y="583"/>
                  </a:cubicBezTo>
                  <a:cubicBezTo>
                    <a:pt x="226" y="385"/>
                    <a:pt x="332" y="212"/>
                    <a:pt x="450" y="54"/>
                  </a:cubicBezTo>
                  <a:close/>
                  <a:moveTo>
                    <a:pt x="464" y="1"/>
                  </a:moveTo>
                  <a:cubicBezTo>
                    <a:pt x="212" y="159"/>
                    <a:pt x="67" y="398"/>
                    <a:pt x="14" y="623"/>
                  </a:cubicBezTo>
                  <a:cubicBezTo>
                    <a:pt x="0" y="689"/>
                    <a:pt x="0" y="768"/>
                    <a:pt x="53" y="808"/>
                  </a:cubicBezTo>
                  <a:cubicBezTo>
                    <a:pt x="68" y="818"/>
                    <a:pt x="85" y="823"/>
                    <a:pt x="102" y="823"/>
                  </a:cubicBezTo>
                  <a:cubicBezTo>
                    <a:pt x="130" y="823"/>
                    <a:pt x="156" y="811"/>
                    <a:pt x="173" y="795"/>
                  </a:cubicBezTo>
                  <a:cubicBezTo>
                    <a:pt x="252" y="742"/>
                    <a:pt x="318" y="583"/>
                    <a:pt x="477" y="67"/>
                  </a:cubicBezTo>
                  <a:cubicBezTo>
                    <a:pt x="477" y="41"/>
                    <a:pt x="464" y="14"/>
                    <a:pt x="46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46"/>
            <p:cNvSpPr/>
            <p:nvPr/>
          </p:nvSpPr>
          <p:spPr>
            <a:xfrm>
              <a:off x="5671904" y="4043975"/>
              <a:ext cx="9602" cy="17429"/>
            </a:xfrm>
            <a:custGeom>
              <a:avLst/>
              <a:gdLst/>
              <a:ahLst/>
              <a:cxnLst/>
              <a:rect l="l" t="t" r="r" b="b"/>
              <a:pathLst>
                <a:path w="292" h="530" extrusionOk="0">
                  <a:moveTo>
                    <a:pt x="291" y="1"/>
                  </a:moveTo>
                  <a:cubicBezTo>
                    <a:pt x="173" y="159"/>
                    <a:pt x="67" y="332"/>
                    <a:pt x="0" y="530"/>
                  </a:cubicBezTo>
                  <a:cubicBezTo>
                    <a:pt x="79" y="345"/>
                    <a:pt x="173" y="160"/>
                    <a:pt x="29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46"/>
            <p:cNvSpPr/>
            <p:nvPr/>
          </p:nvSpPr>
          <p:spPr>
            <a:xfrm>
              <a:off x="5663650" y="4017865"/>
              <a:ext cx="9602" cy="29794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119" y="318"/>
                  </a:moveTo>
                  <a:lnTo>
                    <a:pt x="119" y="332"/>
                  </a:lnTo>
                  <a:lnTo>
                    <a:pt x="119" y="344"/>
                  </a:lnTo>
                  <a:lnTo>
                    <a:pt x="106" y="358"/>
                  </a:lnTo>
                  <a:lnTo>
                    <a:pt x="106" y="371"/>
                  </a:lnTo>
                  <a:lnTo>
                    <a:pt x="92" y="371"/>
                  </a:lnTo>
                  <a:lnTo>
                    <a:pt x="92" y="358"/>
                  </a:lnTo>
                  <a:lnTo>
                    <a:pt x="92" y="332"/>
                  </a:lnTo>
                  <a:lnTo>
                    <a:pt x="106" y="318"/>
                  </a:lnTo>
                  <a:close/>
                  <a:moveTo>
                    <a:pt x="106" y="397"/>
                  </a:moveTo>
                  <a:cubicBezTo>
                    <a:pt x="106" y="411"/>
                    <a:pt x="92" y="411"/>
                    <a:pt x="92" y="411"/>
                  </a:cubicBezTo>
                  <a:lnTo>
                    <a:pt x="92" y="424"/>
                  </a:lnTo>
                  <a:cubicBezTo>
                    <a:pt x="92" y="424"/>
                    <a:pt x="87" y="430"/>
                    <a:pt x="83" y="430"/>
                  </a:cubicBezTo>
                  <a:cubicBezTo>
                    <a:pt x="81" y="430"/>
                    <a:pt x="80" y="428"/>
                    <a:pt x="80" y="424"/>
                  </a:cubicBezTo>
                  <a:lnTo>
                    <a:pt x="80" y="397"/>
                  </a:lnTo>
                  <a:close/>
                  <a:moveTo>
                    <a:pt x="265" y="67"/>
                  </a:moveTo>
                  <a:cubicBezTo>
                    <a:pt x="198" y="252"/>
                    <a:pt x="159" y="450"/>
                    <a:pt x="145" y="662"/>
                  </a:cubicBezTo>
                  <a:lnTo>
                    <a:pt x="133" y="662"/>
                  </a:lnTo>
                  <a:cubicBezTo>
                    <a:pt x="145" y="450"/>
                    <a:pt x="185" y="252"/>
                    <a:pt x="265" y="67"/>
                  </a:cubicBezTo>
                  <a:close/>
                  <a:moveTo>
                    <a:pt x="251" y="0"/>
                  </a:moveTo>
                  <a:cubicBezTo>
                    <a:pt x="66" y="212"/>
                    <a:pt x="0" y="503"/>
                    <a:pt x="13" y="742"/>
                  </a:cubicBezTo>
                  <a:cubicBezTo>
                    <a:pt x="13" y="794"/>
                    <a:pt x="39" y="874"/>
                    <a:pt x="106" y="900"/>
                  </a:cubicBezTo>
                  <a:cubicBezTo>
                    <a:pt x="116" y="904"/>
                    <a:pt x="126" y="906"/>
                    <a:pt x="136" y="906"/>
                  </a:cubicBezTo>
                  <a:cubicBezTo>
                    <a:pt x="165" y="906"/>
                    <a:pt x="192" y="890"/>
                    <a:pt x="212" y="861"/>
                  </a:cubicBezTo>
                  <a:cubicBezTo>
                    <a:pt x="265" y="782"/>
                    <a:pt x="291" y="609"/>
                    <a:pt x="291" y="67"/>
                  </a:cubicBezTo>
                  <a:cubicBezTo>
                    <a:pt x="291" y="53"/>
                    <a:pt x="278" y="41"/>
                    <a:pt x="265" y="27"/>
                  </a:cubicBezTo>
                  <a:cubicBezTo>
                    <a:pt x="265" y="14"/>
                    <a:pt x="265" y="14"/>
                    <a:pt x="25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46"/>
            <p:cNvSpPr/>
            <p:nvPr/>
          </p:nvSpPr>
          <p:spPr>
            <a:xfrm>
              <a:off x="5667991" y="4020068"/>
              <a:ext cx="4374" cy="19599"/>
            </a:xfrm>
            <a:custGeom>
              <a:avLst/>
              <a:gdLst/>
              <a:ahLst/>
              <a:cxnLst/>
              <a:rect l="l" t="t" r="r" b="b"/>
              <a:pathLst>
                <a:path w="133" h="596" extrusionOk="0">
                  <a:moveTo>
                    <a:pt x="133" y="0"/>
                  </a:moveTo>
                  <a:cubicBezTo>
                    <a:pt x="53" y="185"/>
                    <a:pt x="13" y="383"/>
                    <a:pt x="1" y="595"/>
                  </a:cubicBezTo>
                  <a:lnTo>
                    <a:pt x="13" y="595"/>
                  </a:lnTo>
                  <a:cubicBezTo>
                    <a:pt x="27" y="383"/>
                    <a:pt x="66" y="185"/>
                    <a:pt x="13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46"/>
            <p:cNvSpPr/>
            <p:nvPr/>
          </p:nvSpPr>
          <p:spPr>
            <a:xfrm>
              <a:off x="5664505" y="4006552"/>
              <a:ext cx="20487" cy="50972"/>
            </a:xfrm>
            <a:custGeom>
              <a:avLst/>
              <a:gdLst/>
              <a:ahLst/>
              <a:cxnLst/>
              <a:rect l="l" t="t" r="r" b="b"/>
              <a:pathLst>
                <a:path w="623" h="1550" extrusionOk="0">
                  <a:moveTo>
                    <a:pt x="1" y="0"/>
                  </a:moveTo>
                  <a:lnTo>
                    <a:pt x="1" y="14"/>
                  </a:lnTo>
                  <a:cubicBezTo>
                    <a:pt x="27" y="40"/>
                    <a:pt x="40" y="67"/>
                    <a:pt x="66" y="93"/>
                  </a:cubicBezTo>
                  <a:cubicBezTo>
                    <a:pt x="93" y="120"/>
                    <a:pt x="107" y="146"/>
                    <a:pt x="133" y="186"/>
                  </a:cubicBezTo>
                  <a:cubicBezTo>
                    <a:pt x="172" y="238"/>
                    <a:pt x="199" y="291"/>
                    <a:pt x="225" y="344"/>
                  </a:cubicBezTo>
                  <a:cubicBezTo>
                    <a:pt x="239" y="344"/>
                    <a:pt x="239" y="344"/>
                    <a:pt x="239" y="332"/>
                  </a:cubicBezTo>
                  <a:lnTo>
                    <a:pt x="265" y="385"/>
                  </a:lnTo>
                  <a:lnTo>
                    <a:pt x="265" y="411"/>
                  </a:lnTo>
                  <a:cubicBezTo>
                    <a:pt x="331" y="530"/>
                    <a:pt x="384" y="636"/>
                    <a:pt x="424" y="768"/>
                  </a:cubicBezTo>
                  <a:cubicBezTo>
                    <a:pt x="463" y="861"/>
                    <a:pt x="504" y="980"/>
                    <a:pt x="530" y="1086"/>
                  </a:cubicBezTo>
                  <a:cubicBezTo>
                    <a:pt x="530" y="1073"/>
                    <a:pt x="530" y="1073"/>
                    <a:pt x="543" y="1073"/>
                  </a:cubicBezTo>
                  <a:lnTo>
                    <a:pt x="557" y="1112"/>
                  </a:lnTo>
                  <a:cubicBezTo>
                    <a:pt x="543" y="1126"/>
                    <a:pt x="543" y="1138"/>
                    <a:pt x="543" y="1152"/>
                  </a:cubicBezTo>
                  <a:cubicBezTo>
                    <a:pt x="543" y="1152"/>
                    <a:pt x="543" y="1156"/>
                    <a:pt x="545" y="1162"/>
                  </a:cubicBezTo>
                  <a:lnTo>
                    <a:pt x="545" y="1162"/>
                  </a:lnTo>
                  <a:lnTo>
                    <a:pt x="569" y="1138"/>
                  </a:lnTo>
                  <a:cubicBezTo>
                    <a:pt x="530" y="1006"/>
                    <a:pt x="490" y="874"/>
                    <a:pt x="451" y="755"/>
                  </a:cubicBezTo>
                  <a:cubicBezTo>
                    <a:pt x="424" y="702"/>
                    <a:pt x="410" y="649"/>
                    <a:pt x="384" y="596"/>
                  </a:cubicBezTo>
                  <a:cubicBezTo>
                    <a:pt x="371" y="583"/>
                    <a:pt x="357" y="570"/>
                    <a:pt x="357" y="556"/>
                  </a:cubicBezTo>
                  <a:lnTo>
                    <a:pt x="331" y="503"/>
                  </a:lnTo>
                  <a:lnTo>
                    <a:pt x="345" y="517"/>
                  </a:lnTo>
                  <a:lnTo>
                    <a:pt x="265" y="358"/>
                  </a:lnTo>
                  <a:cubicBezTo>
                    <a:pt x="225" y="291"/>
                    <a:pt x="186" y="238"/>
                    <a:pt x="146" y="173"/>
                  </a:cubicBezTo>
                  <a:cubicBezTo>
                    <a:pt x="119" y="146"/>
                    <a:pt x="107" y="106"/>
                    <a:pt x="80" y="80"/>
                  </a:cubicBezTo>
                  <a:lnTo>
                    <a:pt x="40" y="40"/>
                  </a:lnTo>
                  <a:lnTo>
                    <a:pt x="27" y="27"/>
                  </a:lnTo>
                  <a:lnTo>
                    <a:pt x="13" y="14"/>
                  </a:lnTo>
                  <a:lnTo>
                    <a:pt x="1" y="0"/>
                  </a:lnTo>
                  <a:close/>
                  <a:moveTo>
                    <a:pt x="545" y="1162"/>
                  </a:moveTo>
                  <a:lnTo>
                    <a:pt x="543" y="1165"/>
                  </a:lnTo>
                  <a:cubicBezTo>
                    <a:pt x="547" y="1174"/>
                    <a:pt x="553" y="1184"/>
                    <a:pt x="560" y="1195"/>
                  </a:cubicBezTo>
                  <a:lnTo>
                    <a:pt x="560" y="1195"/>
                  </a:lnTo>
                  <a:cubicBezTo>
                    <a:pt x="559" y="1189"/>
                    <a:pt x="558" y="1184"/>
                    <a:pt x="557" y="1179"/>
                  </a:cubicBezTo>
                  <a:cubicBezTo>
                    <a:pt x="551" y="1173"/>
                    <a:pt x="547" y="1167"/>
                    <a:pt x="545" y="1162"/>
                  </a:cubicBezTo>
                  <a:close/>
                  <a:moveTo>
                    <a:pt x="560" y="1195"/>
                  </a:moveTo>
                  <a:cubicBezTo>
                    <a:pt x="571" y="1257"/>
                    <a:pt x="583" y="1329"/>
                    <a:pt x="583" y="1390"/>
                  </a:cubicBezTo>
                  <a:cubicBezTo>
                    <a:pt x="596" y="1443"/>
                    <a:pt x="596" y="1496"/>
                    <a:pt x="609" y="1549"/>
                  </a:cubicBezTo>
                  <a:lnTo>
                    <a:pt x="622" y="1523"/>
                  </a:lnTo>
                  <a:cubicBezTo>
                    <a:pt x="622" y="1430"/>
                    <a:pt x="609" y="1350"/>
                    <a:pt x="596" y="1258"/>
                  </a:cubicBezTo>
                  <a:cubicBezTo>
                    <a:pt x="587" y="1240"/>
                    <a:pt x="573" y="1216"/>
                    <a:pt x="560" y="1195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46"/>
            <p:cNvSpPr/>
            <p:nvPr/>
          </p:nvSpPr>
          <p:spPr>
            <a:xfrm>
              <a:off x="5682329" y="4043975"/>
              <a:ext cx="1776" cy="3979"/>
            </a:xfrm>
            <a:custGeom>
              <a:avLst/>
              <a:gdLst/>
              <a:ahLst/>
              <a:cxnLst/>
              <a:rect l="l" t="t" r="r" b="b"/>
              <a:pathLst>
                <a:path w="54" h="121" extrusionOk="0">
                  <a:moveTo>
                    <a:pt x="27" y="0"/>
                  </a:moveTo>
                  <a:lnTo>
                    <a:pt x="1" y="27"/>
                  </a:lnTo>
                  <a:cubicBezTo>
                    <a:pt x="15" y="53"/>
                    <a:pt x="41" y="94"/>
                    <a:pt x="54" y="120"/>
                  </a:cubicBezTo>
                  <a:cubicBezTo>
                    <a:pt x="41" y="94"/>
                    <a:pt x="41" y="67"/>
                    <a:pt x="27" y="41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46"/>
            <p:cNvSpPr/>
            <p:nvPr/>
          </p:nvSpPr>
          <p:spPr>
            <a:xfrm>
              <a:off x="5675390" y="4023093"/>
              <a:ext cx="1743" cy="3091"/>
            </a:xfrm>
            <a:custGeom>
              <a:avLst/>
              <a:gdLst/>
              <a:ahLst/>
              <a:cxnLst/>
              <a:rect l="l" t="t" r="r" b="b"/>
              <a:pathLst>
                <a:path w="53" h="94" extrusionOk="0">
                  <a:moveTo>
                    <a:pt x="0" y="0"/>
                  </a:moveTo>
                  <a:lnTo>
                    <a:pt x="26" y="53"/>
                  </a:lnTo>
                  <a:cubicBezTo>
                    <a:pt x="26" y="67"/>
                    <a:pt x="40" y="80"/>
                    <a:pt x="53" y="93"/>
                  </a:cubicBez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46"/>
            <p:cNvSpPr/>
            <p:nvPr/>
          </p:nvSpPr>
          <p:spPr>
            <a:xfrm>
              <a:off x="5681934" y="4041805"/>
              <a:ext cx="888" cy="2664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13" y="1"/>
                  </a:moveTo>
                  <a:cubicBezTo>
                    <a:pt x="0" y="1"/>
                    <a:pt x="0" y="1"/>
                    <a:pt x="0" y="14"/>
                  </a:cubicBezTo>
                  <a:cubicBezTo>
                    <a:pt x="0" y="27"/>
                    <a:pt x="13" y="54"/>
                    <a:pt x="13" y="80"/>
                  </a:cubicBezTo>
                  <a:cubicBezTo>
                    <a:pt x="13" y="66"/>
                    <a:pt x="13" y="54"/>
                    <a:pt x="27" y="40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46"/>
            <p:cNvSpPr/>
            <p:nvPr/>
          </p:nvSpPr>
          <p:spPr>
            <a:xfrm>
              <a:off x="5671904" y="4017437"/>
              <a:ext cx="1348" cy="2664"/>
            </a:xfrm>
            <a:custGeom>
              <a:avLst/>
              <a:gdLst/>
              <a:ahLst/>
              <a:cxnLst/>
              <a:rect l="l" t="t" r="r" b="b"/>
              <a:pathLst>
                <a:path w="41" h="81" extrusionOk="0">
                  <a:moveTo>
                    <a:pt x="14" y="1"/>
                  </a:moveTo>
                  <a:cubicBezTo>
                    <a:pt x="14" y="13"/>
                    <a:pt x="14" y="13"/>
                    <a:pt x="0" y="13"/>
                  </a:cubicBezTo>
                  <a:cubicBezTo>
                    <a:pt x="14" y="27"/>
                    <a:pt x="14" y="27"/>
                    <a:pt x="14" y="40"/>
                  </a:cubicBezTo>
                  <a:cubicBezTo>
                    <a:pt x="27" y="54"/>
                    <a:pt x="40" y="66"/>
                    <a:pt x="40" y="80"/>
                  </a:cubicBezTo>
                  <a:lnTo>
                    <a:pt x="40" y="54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46"/>
            <p:cNvSpPr/>
            <p:nvPr/>
          </p:nvSpPr>
          <p:spPr>
            <a:xfrm>
              <a:off x="5676245" y="4056603"/>
              <a:ext cx="12661" cy="35746"/>
            </a:xfrm>
            <a:custGeom>
              <a:avLst/>
              <a:gdLst/>
              <a:ahLst/>
              <a:cxnLst/>
              <a:rect l="l" t="t" r="r" b="b"/>
              <a:pathLst>
                <a:path w="385" h="1087" extrusionOk="0">
                  <a:moveTo>
                    <a:pt x="305" y="649"/>
                  </a:moveTo>
                  <a:lnTo>
                    <a:pt x="305" y="663"/>
                  </a:lnTo>
                  <a:cubicBezTo>
                    <a:pt x="305" y="675"/>
                    <a:pt x="305" y="675"/>
                    <a:pt x="292" y="675"/>
                  </a:cubicBezTo>
                  <a:lnTo>
                    <a:pt x="292" y="689"/>
                  </a:lnTo>
                  <a:cubicBezTo>
                    <a:pt x="279" y="689"/>
                    <a:pt x="279" y="675"/>
                    <a:pt x="279" y="675"/>
                  </a:cubicBezTo>
                  <a:cubicBezTo>
                    <a:pt x="279" y="663"/>
                    <a:pt x="292" y="663"/>
                    <a:pt x="292" y="649"/>
                  </a:cubicBezTo>
                  <a:close/>
                  <a:moveTo>
                    <a:pt x="206" y="931"/>
                  </a:moveTo>
                  <a:cubicBezTo>
                    <a:pt x="209" y="931"/>
                    <a:pt x="212" y="934"/>
                    <a:pt x="212" y="940"/>
                  </a:cubicBezTo>
                  <a:cubicBezTo>
                    <a:pt x="212" y="940"/>
                    <a:pt x="226" y="940"/>
                    <a:pt x="226" y="954"/>
                  </a:cubicBezTo>
                  <a:cubicBezTo>
                    <a:pt x="212" y="954"/>
                    <a:pt x="212" y="967"/>
                    <a:pt x="212" y="967"/>
                  </a:cubicBezTo>
                  <a:lnTo>
                    <a:pt x="212" y="980"/>
                  </a:lnTo>
                  <a:lnTo>
                    <a:pt x="200" y="993"/>
                  </a:lnTo>
                  <a:lnTo>
                    <a:pt x="186" y="993"/>
                  </a:lnTo>
                  <a:lnTo>
                    <a:pt x="186" y="980"/>
                  </a:lnTo>
                  <a:cubicBezTo>
                    <a:pt x="186" y="967"/>
                    <a:pt x="186" y="954"/>
                    <a:pt x="200" y="940"/>
                  </a:cubicBezTo>
                  <a:cubicBezTo>
                    <a:pt x="200" y="934"/>
                    <a:pt x="203" y="931"/>
                    <a:pt x="206" y="931"/>
                  </a:cubicBezTo>
                  <a:close/>
                  <a:moveTo>
                    <a:pt x="265" y="1"/>
                  </a:moveTo>
                  <a:cubicBezTo>
                    <a:pt x="279" y="27"/>
                    <a:pt x="279" y="54"/>
                    <a:pt x="279" y="80"/>
                  </a:cubicBezTo>
                  <a:lnTo>
                    <a:pt x="265" y="93"/>
                  </a:lnTo>
                  <a:cubicBezTo>
                    <a:pt x="265" y="331"/>
                    <a:pt x="239" y="569"/>
                    <a:pt x="173" y="808"/>
                  </a:cubicBezTo>
                  <a:cubicBezTo>
                    <a:pt x="226" y="569"/>
                    <a:pt x="252" y="319"/>
                    <a:pt x="252" y="66"/>
                  </a:cubicBezTo>
                  <a:lnTo>
                    <a:pt x="252" y="27"/>
                  </a:lnTo>
                  <a:cubicBezTo>
                    <a:pt x="53" y="636"/>
                    <a:pt x="0" y="874"/>
                    <a:pt x="27" y="993"/>
                  </a:cubicBezTo>
                  <a:cubicBezTo>
                    <a:pt x="41" y="1033"/>
                    <a:pt x="80" y="1072"/>
                    <a:pt x="120" y="1086"/>
                  </a:cubicBezTo>
                  <a:cubicBezTo>
                    <a:pt x="186" y="1086"/>
                    <a:pt x="239" y="1007"/>
                    <a:pt x="265" y="940"/>
                  </a:cubicBezTo>
                  <a:cubicBezTo>
                    <a:pt x="358" y="689"/>
                    <a:pt x="385" y="331"/>
                    <a:pt x="27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46"/>
            <p:cNvSpPr/>
            <p:nvPr/>
          </p:nvSpPr>
          <p:spPr>
            <a:xfrm>
              <a:off x="5684532" y="4056603"/>
              <a:ext cx="888" cy="3058"/>
            </a:xfrm>
            <a:custGeom>
              <a:avLst/>
              <a:gdLst/>
              <a:ahLst/>
              <a:cxnLst/>
              <a:rect l="l" t="t" r="r" b="b"/>
              <a:pathLst>
                <a:path w="27" h="93" extrusionOk="0">
                  <a:moveTo>
                    <a:pt x="13" y="1"/>
                  </a:moveTo>
                  <a:lnTo>
                    <a:pt x="0" y="27"/>
                  </a:lnTo>
                  <a:lnTo>
                    <a:pt x="0" y="66"/>
                  </a:lnTo>
                  <a:lnTo>
                    <a:pt x="13" y="66"/>
                  </a:lnTo>
                  <a:lnTo>
                    <a:pt x="13" y="93"/>
                  </a:lnTo>
                  <a:lnTo>
                    <a:pt x="27" y="80"/>
                  </a:lnTo>
                  <a:cubicBezTo>
                    <a:pt x="27" y="54"/>
                    <a:pt x="27" y="27"/>
                    <a:pt x="1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46"/>
            <p:cNvSpPr/>
            <p:nvPr/>
          </p:nvSpPr>
          <p:spPr>
            <a:xfrm>
              <a:off x="5681934" y="4058774"/>
              <a:ext cx="3058" cy="24401"/>
            </a:xfrm>
            <a:custGeom>
              <a:avLst/>
              <a:gdLst/>
              <a:ahLst/>
              <a:cxnLst/>
              <a:rect l="l" t="t" r="r" b="b"/>
              <a:pathLst>
                <a:path w="93" h="742" extrusionOk="0">
                  <a:moveTo>
                    <a:pt x="79" y="0"/>
                  </a:moveTo>
                  <a:cubicBezTo>
                    <a:pt x="79" y="253"/>
                    <a:pt x="53" y="503"/>
                    <a:pt x="0" y="742"/>
                  </a:cubicBezTo>
                  <a:cubicBezTo>
                    <a:pt x="66" y="503"/>
                    <a:pt x="92" y="265"/>
                    <a:pt x="92" y="27"/>
                  </a:cubicBezTo>
                  <a:cubicBezTo>
                    <a:pt x="92" y="14"/>
                    <a:pt x="92" y="14"/>
                    <a:pt x="79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46"/>
            <p:cNvSpPr/>
            <p:nvPr/>
          </p:nvSpPr>
          <p:spPr>
            <a:xfrm>
              <a:off x="5684532" y="4058774"/>
              <a:ext cx="460" cy="888"/>
            </a:xfrm>
            <a:custGeom>
              <a:avLst/>
              <a:gdLst/>
              <a:ahLst/>
              <a:cxnLst/>
              <a:rect l="l" t="t" r="r" b="b"/>
              <a:pathLst>
                <a:path w="14" h="27" extrusionOk="0">
                  <a:moveTo>
                    <a:pt x="0" y="0"/>
                  </a:moveTo>
                  <a:cubicBezTo>
                    <a:pt x="13" y="14"/>
                    <a:pt x="13" y="14"/>
                    <a:pt x="13" y="27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46"/>
            <p:cNvSpPr/>
            <p:nvPr/>
          </p:nvSpPr>
          <p:spPr>
            <a:xfrm>
              <a:off x="5700613" y="4066206"/>
              <a:ext cx="921" cy="1743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" y="39"/>
                  </a:lnTo>
                  <a:cubicBezTo>
                    <a:pt x="1" y="53"/>
                    <a:pt x="14" y="53"/>
                    <a:pt x="14" y="53"/>
                  </a:cubicBezTo>
                  <a:lnTo>
                    <a:pt x="27" y="53"/>
                  </a:lnTo>
                  <a:lnTo>
                    <a:pt x="27" y="39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46"/>
            <p:cNvSpPr/>
            <p:nvPr/>
          </p:nvSpPr>
          <p:spPr>
            <a:xfrm>
              <a:off x="5675818" y="4057590"/>
              <a:ext cx="1315" cy="1677"/>
            </a:xfrm>
            <a:custGeom>
              <a:avLst/>
              <a:gdLst/>
              <a:ahLst/>
              <a:cxnLst/>
              <a:rect l="l" t="t" r="r" b="b"/>
              <a:pathLst>
                <a:path w="40" h="51" extrusionOk="0">
                  <a:moveTo>
                    <a:pt x="38" y="0"/>
                  </a:moveTo>
                  <a:cubicBezTo>
                    <a:pt x="37" y="0"/>
                    <a:pt x="34" y="4"/>
                    <a:pt x="27" y="10"/>
                  </a:cubicBezTo>
                  <a:lnTo>
                    <a:pt x="13" y="24"/>
                  </a:lnTo>
                  <a:lnTo>
                    <a:pt x="1" y="36"/>
                  </a:lnTo>
                  <a:lnTo>
                    <a:pt x="1" y="50"/>
                  </a:lnTo>
                  <a:lnTo>
                    <a:pt x="27" y="50"/>
                  </a:lnTo>
                  <a:cubicBezTo>
                    <a:pt x="27" y="36"/>
                    <a:pt x="40" y="24"/>
                    <a:pt x="40" y="24"/>
                  </a:cubicBezTo>
                  <a:lnTo>
                    <a:pt x="40" y="10"/>
                  </a:lnTo>
                  <a:cubicBezTo>
                    <a:pt x="40" y="4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46"/>
            <p:cNvSpPr/>
            <p:nvPr/>
          </p:nvSpPr>
          <p:spPr>
            <a:xfrm>
              <a:off x="5700186" y="4064463"/>
              <a:ext cx="460" cy="1315"/>
            </a:xfrm>
            <a:custGeom>
              <a:avLst/>
              <a:gdLst/>
              <a:ahLst/>
              <a:cxnLst/>
              <a:rect l="l" t="t" r="r" b="b"/>
              <a:pathLst>
                <a:path w="14" h="40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" y="27"/>
                    <a:pt x="1" y="39"/>
                    <a:pt x="14" y="39"/>
                  </a:cubicBezTo>
                  <a:lnTo>
                    <a:pt x="14" y="2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46"/>
            <p:cNvSpPr/>
            <p:nvPr/>
          </p:nvSpPr>
          <p:spPr>
            <a:xfrm>
              <a:off x="5691043" y="4032663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0" y="0"/>
                  </a:moveTo>
                  <a:lnTo>
                    <a:pt x="0" y="14"/>
                  </a:lnTo>
                  <a:lnTo>
                    <a:pt x="0" y="27"/>
                  </a:lnTo>
                  <a:lnTo>
                    <a:pt x="14" y="41"/>
                  </a:lnTo>
                  <a:cubicBezTo>
                    <a:pt x="14" y="41"/>
                    <a:pt x="20" y="46"/>
                    <a:pt x="24" y="46"/>
                  </a:cubicBezTo>
                  <a:cubicBezTo>
                    <a:pt x="26" y="46"/>
                    <a:pt x="27" y="45"/>
                    <a:pt x="27" y="41"/>
                  </a:cubicBezTo>
                  <a:lnTo>
                    <a:pt x="41" y="41"/>
                  </a:lnTo>
                  <a:lnTo>
                    <a:pt x="27" y="27"/>
                  </a:lnTo>
                  <a:cubicBezTo>
                    <a:pt x="27" y="14"/>
                    <a:pt x="27" y="14"/>
                    <a:pt x="1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46"/>
            <p:cNvSpPr/>
            <p:nvPr/>
          </p:nvSpPr>
          <p:spPr>
            <a:xfrm>
              <a:off x="5689761" y="4031380"/>
              <a:ext cx="888" cy="88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0" y="13"/>
                  </a:lnTo>
                  <a:cubicBezTo>
                    <a:pt x="0" y="27"/>
                    <a:pt x="0" y="27"/>
                    <a:pt x="13" y="27"/>
                  </a:cubicBezTo>
                  <a:lnTo>
                    <a:pt x="27" y="27"/>
                  </a:lnTo>
                  <a:lnTo>
                    <a:pt x="27" y="13"/>
                  </a:lnTo>
                  <a:cubicBezTo>
                    <a:pt x="13" y="13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46"/>
            <p:cNvSpPr/>
            <p:nvPr/>
          </p:nvSpPr>
          <p:spPr>
            <a:xfrm>
              <a:off x="5666675" y="4028322"/>
              <a:ext cx="888" cy="1743"/>
            </a:xfrm>
            <a:custGeom>
              <a:avLst/>
              <a:gdLst/>
              <a:ahLst/>
              <a:cxnLst/>
              <a:rect l="l" t="t" r="r" b="b"/>
              <a:pathLst>
                <a:path w="27" h="53" extrusionOk="0">
                  <a:moveTo>
                    <a:pt x="14" y="0"/>
                  </a:moveTo>
                  <a:lnTo>
                    <a:pt x="0" y="14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4" y="53"/>
                  </a:lnTo>
                  <a:lnTo>
                    <a:pt x="14" y="40"/>
                  </a:lnTo>
                  <a:lnTo>
                    <a:pt x="27" y="26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46"/>
            <p:cNvSpPr/>
            <p:nvPr/>
          </p:nvSpPr>
          <p:spPr>
            <a:xfrm>
              <a:off x="5666248" y="4030920"/>
              <a:ext cx="921" cy="1085"/>
            </a:xfrm>
            <a:custGeom>
              <a:avLst/>
              <a:gdLst/>
              <a:ahLst/>
              <a:cxnLst/>
              <a:rect l="l" t="t" r="r" b="b"/>
              <a:pathLst>
                <a:path w="28" h="33" extrusionOk="0">
                  <a:moveTo>
                    <a:pt x="1" y="0"/>
                  </a:moveTo>
                  <a:lnTo>
                    <a:pt x="1" y="27"/>
                  </a:lnTo>
                  <a:cubicBezTo>
                    <a:pt x="1" y="31"/>
                    <a:pt x="2" y="33"/>
                    <a:pt x="4" y="33"/>
                  </a:cubicBezTo>
                  <a:cubicBezTo>
                    <a:pt x="8" y="33"/>
                    <a:pt x="13" y="27"/>
                    <a:pt x="13" y="27"/>
                  </a:cubicBezTo>
                  <a:lnTo>
                    <a:pt x="13" y="14"/>
                  </a:lnTo>
                  <a:cubicBezTo>
                    <a:pt x="13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46"/>
            <p:cNvSpPr/>
            <p:nvPr/>
          </p:nvSpPr>
          <p:spPr>
            <a:xfrm>
              <a:off x="5685387" y="4077913"/>
              <a:ext cx="921" cy="1381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14" y="1"/>
                  </a:moveTo>
                  <a:cubicBezTo>
                    <a:pt x="14" y="15"/>
                    <a:pt x="1" y="15"/>
                    <a:pt x="1" y="27"/>
                  </a:cubicBezTo>
                  <a:cubicBezTo>
                    <a:pt x="1" y="27"/>
                    <a:pt x="1" y="41"/>
                    <a:pt x="14" y="41"/>
                  </a:cubicBezTo>
                  <a:lnTo>
                    <a:pt x="14" y="27"/>
                  </a:lnTo>
                  <a:cubicBezTo>
                    <a:pt x="27" y="27"/>
                    <a:pt x="27" y="27"/>
                    <a:pt x="27" y="15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46"/>
            <p:cNvSpPr/>
            <p:nvPr/>
          </p:nvSpPr>
          <p:spPr>
            <a:xfrm>
              <a:off x="5682329" y="4087187"/>
              <a:ext cx="1381" cy="2072"/>
            </a:xfrm>
            <a:custGeom>
              <a:avLst/>
              <a:gdLst/>
              <a:ahLst/>
              <a:cxnLst/>
              <a:rect l="l" t="t" r="r" b="b"/>
              <a:pathLst>
                <a:path w="42" h="63" extrusionOk="0">
                  <a:moveTo>
                    <a:pt x="21" y="1"/>
                  </a:moveTo>
                  <a:cubicBezTo>
                    <a:pt x="18" y="1"/>
                    <a:pt x="15" y="4"/>
                    <a:pt x="15" y="10"/>
                  </a:cubicBezTo>
                  <a:cubicBezTo>
                    <a:pt x="1" y="24"/>
                    <a:pt x="1" y="37"/>
                    <a:pt x="1" y="50"/>
                  </a:cubicBezTo>
                  <a:lnTo>
                    <a:pt x="1" y="63"/>
                  </a:lnTo>
                  <a:lnTo>
                    <a:pt x="15" y="63"/>
                  </a:lnTo>
                  <a:lnTo>
                    <a:pt x="27" y="50"/>
                  </a:lnTo>
                  <a:lnTo>
                    <a:pt x="27" y="37"/>
                  </a:lnTo>
                  <a:cubicBezTo>
                    <a:pt x="27" y="37"/>
                    <a:pt x="27" y="24"/>
                    <a:pt x="41" y="24"/>
                  </a:cubicBezTo>
                  <a:cubicBezTo>
                    <a:pt x="41" y="10"/>
                    <a:pt x="27" y="10"/>
                    <a:pt x="27" y="10"/>
                  </a:cubicBezTo>
                  <a:cubicBezTo>
                    <a:pt x="27" y="4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46"/>
            <p:cNvSpPr/>
            <p:nvPr/>
          </p:nvSpPr>
          <p:spPr>
            <a:xfrm>
              <a:off x="5415530" y="4226193"/>
              <a:ext cx="46598" cy="20257"/>
            </a:xfrm>
            <a:custGeom>
              <a:avLst/>
              <a:gdLst/>
              <a:ahLst/>
              <a:cxnLst/>
              <a:rect l="l" t="t" r="r" b="b"/>
              <a:pathLst>
                <a:path w="1417" h="616" extrusionOk="0">
                  <a:moveTo>
                    <a:pt x="203" y="304"/>
                  </a:moveTo>
                  <a:cubicBezTo>
                    <a:pt x="205" y="304"/>
                    <a:pt x="208" y="305"/>
                    <a:pt x="213" y="310"/>
                  </a:cubicBezTo>
                  <a:lnTo>
                    <a:pt x="213" y="323"/>
                  </a:lnTo>
                  <a:cubicBezTo>
                    <a:pt x="199" y="323"/>
                    <a:pt x="199" y="336"/>
                    <a:pt x="199" y="336"/>
                  </a:cubicBezTo>
                  <a:lnTo>
                    <a:pt x="186" y="350"/>
                  </a:lnTo>
                  <a:lnTo>
                    <a:pt x="172" y="350"/>
                  </a:lnTo>
                  <a:cubicBezTo>
                    <a:pt x="160" y="350"/>
                    <a:pt x="160" y="336"/>
                    <a:pt x="160" y="336"/>
                  </a:cubicBezTo>
                  <a:lnTo>
                    <a:pt x="172" y="336"/>
                  </a:lnTo>
                  <a:cubicBezTo>
                    <a:pt x="172" y="323"/>
                    <a:pt x="186" y="310"/>
                    <a:pt x="199" y="310"/>
                  </a:cubicBezTo>
                  <a:cubicBezTo>
                    <a:pt x="199" y="310"/>
                    <a:pt x="199" y="304"/>
                    <a:pt x="203" y="304"/>
                  </a:cubicBezTo>
                  <a:close/>
                  <a:moveTo>
                    <a:pt x="1324" y="71"/>
                  </a:moveTo>
                  <a:cubicBezTo>
                    <a:pt x="1337" y="71"/>
                    <a:pt x="1337" y="71"/>
                    <a:pt x="1337" y="85"/>
                  </a:cubicBezTo>
                  <a:lnTo>
                    <a:pt x="1324" y="85"/>
                  </a:lnTo>
                  <a:cubicBezTo>
                    <a:pt x="1007" y="138"/>
                    <a:pt x="689" y="230"/>
                    <a:pt x="384" y="363"/>
                  </a:cubicBezTo>
                  <a:cubicBezTo>
                    <a:pt x="689" y="218"/>
                    <a:pt x="1007" y="124"/>
                    <a:pt x="1324" y="71"/>
                  </a:cubicBezTo>
                  <a:close/>
                  <a:moveTo>
                    <a:pt x="125" y="353"/>
                  </a:moveTo>
                  <a:cubicBezTo>
                    <a:pt x="130" y="353"/>
                    <a:pt x="133" y="356"/>
                    <a:pt x="133" y="363"/>
                  </a:cubicBezTo>
                  <a:lnTo>
                    <a:pt x="133" y="376"/>
                  </a:lnTo>
                  <a:lnTo>
                    <a:pt x="133" y="389"/>
                  </a:lnTo>
                  <a:cubicBezTo>
                    <a:pt x="119" y="389"/>
                    <a:pt x="119" y="403"/>
                    <a:pt x="119" y="403"/>
                  </a:cubicBezTo>
                  <a:cubicBezTo>
                    <a:pt x="107" y="403"/>
                    <a:pt x="107" y="416"/>
                    <a:pt x="107" y="416"/>
                  </a:cubicBezTo>
                  <a:cubicBezTo>
                    <a:pt x="93" y="429"/>
                    <a:pt x="93" y="429"/>
                    <a:pt x="80" y="429"/>
                  </a:cubicBezTo>
                  <a:cubicBezTo>
                    <a:pt x="67" y="416"/>
                    <a:pt x="67" y="416"/>
                    <a:pt x="67" y="403"/>
                  </a:cubicBezTo>
                  <a:lnTo>
                    <a:pt x="80" y="389"/>
                  </a:lnTo>
                  <a:cubicBezTo>
                    <a:pt x="93" y="376"/>
                    <a:pt x="93" y="363"/>
                    <a:pt x="107" y="363"/>
                  </a:cubicBezTo>
                  <a:cubicBezTo>
                    <a:pt x="113" y="356"/>
                    <a:pt x="120" y="353"/>
                    <a:pt x="125" y="353"/>
                  </a:cubicBezTo>
                  <a:close/>
                  <a:moveTo>
                    <a:pt x="1086" y="0"/>
                  </a:moveTo>
                  <a:cubicBezTo>
                    <a:pt x="740" y="0"/>
                    <a:pt x="425" y="106"/>
                    <a:pt x="172" y="257"/>
                  </a:cubicBezTo>
                  <a:cubicBezTo>
                    <a:pt x="93" y="310"/>
                    <a:pt x="1" y="389"/>
                    <a:pt x="14" y="495"/>
                  </a:cubicBezTo>
                  <a:cubicBezTo>
                    <a:pt x="27" y="562"/>
                    <a:pt x="93" y="615"/>
                    <a:pt x="160" y="615"/>
                  </a:cubicBezTo>
                  <a:cubicBezTo>
                    <a:pt x="167" y="615"/>
                    <a:pt x="175" y="616"/>
                    <a:pt x="183" y="616"/>
                  </a:cubicBezTo>
                  <a:cubicBezTo>
                    <a:pt x="335" y="616"/>
                    <a:pt x="619" y="502"/>
                    <a:pt x="1272" y="151"/>
                  </a:cubicBezTo>
                  <a:cubicBezTo>
                    <a:pt x="1298" y="124"/>
                    <a:pt x="1337" y="98"/>
                    <a:pt x="1364" y="71"/>
                  </a:cubicBezTo>
                  <a:cubicBezTo>
                    <a:pt x="1390" y="59"/>
                    <a:pt x="1404" y="45"/>
                    <a:pt x="1417" y="32"/>
                  </a:cubicBezTo>
                  <a:cubicBezTo>
                    <a:pt x="1304" y="10"/>
                    <a:pt x="1193" y="0"/>
                    <a:pt x="108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46"/>
            <p:cNvSpPr/>
            <p:nvPr/>
          </p:nvSpPr>
          <p:spPr>
            <a:xfrm>
              <a:off x="5428158" y="4228528"/>
              <a:ext cx="31372" cy="9602"/>
            </a:xfrm>
            <a:custGeom>
              <a:avLst/>
              <a:gdLst/>
              <a:ahLst/>
              <a:cxnLst/>
              <a:rect l="l" t="t" r="r" b="b"/>
              <a:pathLst>
                <a:path w="954" h="292" extrusionOk="0">
                  <a:moveTo>
                    <a:pt x="940" y="0"/>
                  </a:moveTo>
                  <a:cubicBezTo>
                    <a:pt x="623" y="53"/>
                    <a:pt x="305" y="147"/>
                    <a:pt x="0" y="292"/>
                  </a:cubicBezTo>
                  <a:cubicBezTo>
                    <a:pt x="305" y="159"/>
                    <a:pt x="623" y="67"/>
                    <a:pt x="940" y="14"/>
                  </a:cubicBezTo>
                  <a:lnTo>
                    <a:pt x="953" y="14"/>
                  </a:lnTo>
                  <a:cubicBezTo>
                    <a:pt x="953" y="0"/>
                    <a:pt x="953" y="0"/>
                    <a:pt x="940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46"/>
            <p:cNvSpPr/>
            <p:nvPr/>
          </p:nvSpPr>
          <p:spPr>
            <a:xfrm>
              <a:off x="5440326" y="4204357"/>
              <a:ext cx="49229" cy="15028"/>
            </a:xfrm>
            <a:custGeom>
              <a:avLst/>
              <a:gdLst/>
              <a:ahLst/>
              <a:cxnLst/>
              <a:rect l="l" t="t" r="r" b="b"/>
              <a:pathLst>
                <a:path w="1497" h="457" extrusionOk="0">
                  <a:moveTo>
                    <a:pt x="756" y="34"/>
                  </a:moveTo>
                  <a:cubicBezTo>
                    <a:pt x="756" y="34"/>
                    <a:pt x="768" y="34"/>
                    <a:pt x="768" y="47"/>
                  </a:cubicBezTo>
                  <a:cubicBezTo>
                    <a:pt x="768" y="61"/>
                    <a:pt x="756" y="61"/>
                    <a:pt x="756" y="61"/>
                  </a:cubicBezTo>
                  <a:lnTo>
                    <a:pt x="742" y="61"/>
                  </a:lnTo>
                  <a:lnTo>
                    <a:pt x="729" y="74"/>
                  </a:lnTo>
                  <a:cubicBezTo>
                    <a:pt x="729" y="74"/>
                    <a:pt x="716" y="74"/>
                    <a:pt x="716" y="61"/>
                  </a:cubicBezTo>
                  <a:lnTo>
                    <a:pt x="716" y="47"/>
                  </a:lnTo>
                  <a:cubicBezTo>
                    <a:pt x="729" y="34"/>
                    <a:pt x="742" y="34"/>
                    <a:pt x="756" y="34"/>
                  </a:cubicBezTo>
                  <a:close/>
                  <a:moveTo>
                    <a:pt x="676" y="47"/>
                  </a:moveTo>
                  <a:lnTo>
                    <a:pt x="676" y="61"/>
                  </a:lnTo>
                  <a:cubicBezTo>
                    <a:pt x="676" y="74"/>
                    <a:pt x="663" y="74"/>
                    <a:pt x="663" y="74"/>
                  </a:cubicBezTo>
                  <a:cubicBezTo>
                    <a:pt x="650" y="74"/>
                    <a:pt x="650" y="87"/>
                    <a:pt x="636" y="87"/>
                  </a:cubicBezTo>
                  <a:lnTo>
                    <a:pt x="597" y="87"/>
                  </a:lnTo>
                  <a:lnTo>
                    <a:pt x="597" y="61"/>
                  </a:lnTo>
                  <a:lnTo>
                    <a:pt x="610" y="61"/>
                  </a:lnTo>
                  <a:cubicBezTo>
                    <a:pt x="623" y="47"/>
                    <a:pt x="636" y="47"/>
                    <a:pt x="663" y="47"/>
                  </a:cubicBezTo>
                  <a:close/>
                  <a:moveTo>
                    <a:pt x="1166" y="144"/>
                  </a:moveTo>
                  <a:cubicBezTo>
                    <a:pt x="1229" y="144"/>
                    <a:pt x="1292" y="147"/>
                    <a:pt x="1351" y="153"/>
                  </a:cubicBezTo>
                  <a:lnTo>
                    <a:pt x="1365" y="153"/>
                  </a:lnTo>
                  <a:cubicBezTo>
                    <a:pt x="1365" y="153"/>
                    <a:pt x="1365" y="159"/>
                    <a:pt x="1361" y="159"/>
                  </a:cubicBezTo>
                  <a:cubicBezTo>
                    <a:pt x="1358" y="159"/>
                    <a:pt x="1355" y="158"/>
                    <a:pt x="1351" y="153"/>
                  </a:cubicBezTo>
                  <a:cubicBezTo>
                    <a:pt x="1033" y="153"/>
                    <a:pt x="716" y="180"/>
                    <a:pt x="398" y="246"/>
                  </a:cubicBezTo>
                  <a:lnTo>
                    <a:pt x="398" y="232"/>
                  </a:lnTo>
                  <a:cubicBezTo>
                    <a:pt x="583" y="193"/>
                    <a:pt x="782" y="167"/>
                    <a:pt x="980" y="153"/>
                  </a:cubicBezTo>
                  <a:cubicBezTo>
                    <a:pt x="1040" y="147"/>
                    <a:pt x="1103" y="144"/>
                    <a:pt x="1166" y="144"/>
                  </a:cubicBezTo>
                  <a:close/>
                  <a:moveTo>
                    <a:pt x="796" y="1"/>
                  </a:moveTo>
                  <a:cubicBezTo>
                    <a:pt x="588" y="1"/>
                    <a:pt x="390" y="37"/>
                    <a:pt x="213" y="100"/>
                  </a:cubicBezTo>
                  <a:cubicBezTo>
                    <a:pt x="107" y="127"/>
                    <a:pt x="1" y="193"/>
                    <a:pt x="1" y="299"/>
                  </a:cubicBezTo>
                  <a:cubicBezTo>
                    <a:pt x="1" y="365"/>
                    <a:pt x="54" y="418"/>
                    <a:pt x="120" y="444"/>
                  </a:cubicBezTo>
                  <a:cubicBezTo>
                    <a:pt x="149" y="452"/>
                    <a:pt x="182" y="456"/>
                    <a:pt x="223" y="456"/>
                  </a:cubicBezTo>
                  <a:cubicBezTo>
                    <a:pt x="392" y="456"/>
                    <a:pt x="697" y="385"/>
                    <a:pt x="1377" y="193"/>
                  </a:cubicBezTo>
                  <a:cubicBezTo>
                    <a:pt x="1418" y="180"/>
                    <a:pt x="1457" y="153"/>
                    <a:pt x="1497" y="140"/>
                  </a:cubicBezTo>
                  <a:cubicBezTo>
                    <a:pt x="1262" y="44"/>
                    <a:pt x="1024" y="1"/>
                    <a:pt x="79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46"/>
            <p:cNvSpPr/>
            <p:nvPr/>
          </p:nvSpPr>
          <p:spPr>
            <a:xfrm>
              <a:off x="5453381" y="4209060"/>
              <a:ext cx="31833" cy="3420"/>
            </a:xfrm>
            <a:custGeom>
              <a:avLst/>
              <a:gdLst/>
              <a:ahLst/>
              <a:cxnLst/>
              <a:rect l="l" t="t" r="r" b="b"/>
              <a:pathLst>
                <a:path w="968" h="104" extrusionOk="0">
                  <a:moveTo>
                    <a:pt x="954" y="10"/>
                  </a:moveTo>
                  <a:cubicBezTo>
                    <a:pt x="958" y="15"/>
                    <a:pt x="961" y="16"/>
                    <a:pt x="964" y="16"/>
                  </a:cubicBezTo>
                  <a:cubicBezTo>
                    <a:pt x="968" y="16"/>
                    <a:pt x="968" y="10"/>
                    <a:pt x="968" y="10"/>
                  </a:cubicBezTo>
                  <a:close/>
                  <a:moveTo>
                    <a:pt x="769" y="1"/>
                  </a:moveTo>
                  <a:cubicBezTo>
                    <a:pt x="706" y="1"/>
                    <a:pt x="643" y="4"/>
                    <a:pt x="583" y="10"/>
                  </a:cubicBezTo>
                  <a:cubicBezTo>
                    <a:pt x="385" y="24"/>
                    <a:pt x="186" y="50"/>
                    <a:pt x="1" y="89"/>
                  </a:cubicBezTo>
                  <a:lnTo>
                    <a:pt x="1" y="103"/>
                  </a:lnTo>
                  <a:cubicBezTo>
                    <a:pt x="319" y="37"/>
                    <a:pt x="636" y="10"/>
                    <a:pt x="954" y="10"/>
                  </a:cubicBezTo>
                  <a:cubicBezTo>
                    <a:pt x="895" y="4"/>
                    <a:pt x="832" y="1"/>
                    <a:pt x="76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46"/>
            <p:cNvSpPr/>
            <p:nvPr/>
          </p:nvSpPr>
          <p:spPr>
            <a:xfrm>
              <a:off x="5447298" y="4221129"/>
              <a:ext cx="25289" cy="40416"/>
            </a:xfrm>
            <a:custGeom>
              <a:avLst/>
              <a:gdLst/>
              <a:ahLst/>
              <a:cxnLst/>
              <a:rect l="l" t="t" r="r" b="b"/>
              <a:pathLst>
                <a:path w="769" h="1229" extrusionOk="0">
                  <a:moveTo>
                    <a:pt x="279" y="596"/>
                  </a:moveTo>
                  <a:cubicBezTo>
                    <a:pt x="292" y="596"/>
                    <a:pt x="292" y="610"/>
                    <a:pt x="292" y="610"/>
                  </a:cubicBezTo>
                  <a:lnTo>
                    <a:pt x="292" y="622"/>
                  </a:lnTo>
                  <a:lnTo>
                    <a:pt x="292" y="649"/>
                  </a:lnTo>
                  <a:cubicBezTo>
                    <a:pt x="292" y="649"/>
                    <a:pt x="279" y="663"/>
                    <a:pt x="279" y="675"/>
                  </a:cubicBezTo>
                  <a:lnTo>
                    <a:pt x="265" y="675"/>
                  </a:lnTo>
                  <a:cubicBezTo>
                    <a:pt x="262" y="679"/>
                    <a:pt x="259" y="681"/>
                    <a:pt x="257" y="681"/>
                  </a:cubicBezTo>
                  <a:cubicBezTo>
                    <a:pt x="253" y="681"/>
                    <a:pt x="253" y="672"/>
                    <a:pt x="253" y="663"/>
                  </a:cubicBezTo>
                  <a:lnTo>
                    <a:pt x="253" y="649"/>
                  </a:lnTo>
                  <a:cubicBezTo>
                    <a:pt x="253" y="636"/>
                    <a:pt x="253" y="622"/>
                    <a:pt x="265" y="610"/>
                  </a:cubicBezTo>
                  <a:lnTo>
                    <a:pt x="279" y="596"/>
                  </a:lnTo>
                  <a:close/>
                  <a:moveTo>
                    <a:pt x="703" y="67"/>
                  </a:moveTo>
                  <a:cubicBezTo>
                    <a:pt x="609" y="358"/>
                    <a:pt x="464" y="636"/>
                    <a:pt x="292" y="901"/>
                  </a:cubicBezTo>
                  <a:cubicBezTo>
                    <a:pt x="279" y="901"/>
                    <a:pt x="279" y="887"/>
                    <a:pt x="279" y="887"/>
                  </a:cubicBezTo>
                  <a:cubicBezTo>
                    <a:pt x="464" y="636"/>
                    <a:pt x="597" y="358"/>
                    <a:pt x="689" y="67"/>
                  </a:cubicBezTo>
                  <a:close/>
                  <a:moveTo>
                    <a:pt x="756" y="1"/>
                  </a:moveTo>
                  <a:lnTo>
                    <a:pt x="756" y="1"/>
                  </a:lnTo>
                  <a:cubicBezTo>
                    <a:pt x="703" y="27"/>
                    <a:pt x="662" y="67"/>
                    <a:pt x="609" y="93"/>
                  </a:cubicBezTo>
                  <a:cubicBezTo>
                    <a:pt x="147" y="702"/>
                    <a:pt x="14" y="927"/>
                    <a:pt x="14" y="1060"/>
                  </a:cubicBezTo>
                  <a:cubicBezTo>
                    <a:pt x="1" y="1125"/>
                    <a:pt x="41" y="1192"/>
                    <a:pt x="106" y="1219"/>
                  </a:cubicBezTo>
                  <a:cubicBezTo>
                    <a:pt x="124" y="1226"/>
                    <a:pt x="141" y="1229"/>
                    <a:pt x="159" y="1229"/>
                  </a:cubicBezTo>
                  <a:cubicBezTo>
                    <a:pt x="237" y="1229"/>
                    <a:pt x="315" y="1166"/>
                    <a:pt x="358" y="1113"/>
                  </a:cubicBezTo>
                  <a:cubicBezTo>
                    <a:pt x="597" y="834"/>
                    <a:pt x="768" y="451"/>
                    <a:pt x="75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46"/>
            <p:cNvSpPr/>
            <p:nvPr/>
          </p:nvSpPr>
          <p:spPr>
            <a:xfrm>
              <a:off x="5456473" y="4223299"/>
              <a:ext cx="13943" cy="27459"/>
            </a:xfrm>
            <a:custGeom>
              <a:avLst/>
              <a:gdLst/>
              <a:ahLst/>
              <a:cxnLst/>
              <a:rect l="l" t="t" r="r" b="b"/>
              <a:pathLst>
                <a:path w="424" h="835" extrusionOk="0">
                  <a:moveTo>
                    <a:pt x="410" y="1"/>
                  </a:moveTo>
                  <a:cubicBezTo>
                    <a:pt x="318" y="292"/>
                    <a:pt x="185" y="570"/>
                    <a:pt x="0" y="821"/>
                  </a:cubicBezTo>
                  <a:cubicBezTo>
                    <a:pt x="0" y="821"/>
                    <a:pt x="0" y="835"/>
                    <a:pt x="13" y="835"/>
                  </a:cubicBezTo>
                  <a:cubicBezTo>
                    <a:pt x="185" y="570"/>
                    <a:pt x="330" y="292"/>
                    <a:pt x="424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46"/>
            <p:cNvSpPr/>
            <p:nvPr/>
          </p:nvSpPr>
          <p:spPr>
            <a:xfrm>
              <a:off x="5475151" y="4205475"/>
              <a:ext cx="25749" cy="40843"/>
            </a:xfrm>
            <a:custGeom>
              <a:avLst/>
              <a:gdLst/>
              <a:ahLst/>
              <a:cxnLst/>
              <a:rect l="l" t="t" r="r" b="b"/>
              <a:pathLst>
                <a:path w="783" h="1242" extrusionOk="0">
                  <a:moveTo>
                    <a:pt x="609" y="516"/>
                  </a:moveTo>
                  <a:cubicBezTo>
                    <a:pt x="623" y="516"/>
                    <a:pt x="623" y="516"/>
                    <a:pt x="623" y="530"/>
                  </a:cubicBezTo>
                  <a:lnTo>
                    <a:pt x="623" y="543"/>
                  </a:lnTo>
                  <a:cubicBezTo>
                    <a:pt x="623" y="556"/>
                    <a:pt x="623" y="569"/>
                    <a:pt x="609" y="583"/>
                  </a:cubicBezTo>
                  <a:cubicBezTo>
                    <a:pt x="609" y="596"/>
                    <a:pt x="597" y="596"/>
                    <a:pt x="597" y="596"/>
                  </a:cubicBezTo>
                  <a:lnTo>
                    <a:pt x="583" y="596"/>
                  </a:lnTo>
                  <a:lnTo>
                    <a:pt x="583" y="569"/>
                  </a:lnTo>
                  <a:lnTo>
                    <a:pt x="583" y="556"/>
                  </a:lnTo>
                  <a:cubicBezTo>
                    <a:pt x="583" y="543"/>
                    <a:pt x="597" y="543"/>
                    <a:pt x="597" y="530"/>
                  </a:cubicBezTo>
                  <a:lnTo>
                    <a:pt x="609" y="516"/>
                  </a:lnTo>
                  <a:close/>
                  <a:moveTo>
                    <a:pt x="570" y="622"/>
                  </a:moveTo>
                  <a:lnTo>
                    <a:pt x="570" y="636"/>
                  </a:lnTo>
                  <a:lnTo>
                    <a:pt x="570" y="675"/>
                  </a:lnTo>
                  <a:lnTo>
                    <a:pt x="544" y="675"/>
                  </a:lnTo>
                  <a:lnTo>
                    <a:pt x="544" y="662"/>
                  </a:lnTo>
                  <a:lnTo>
                    <a:pt x="544" y="648"/>
                  </a:lnTo>
                  <a:cubicBezTo>
                    <a:pt x="544" y="648"/>
                    <a:pt x="544" y="636"/>
                    <a:pt x="557" y="636"/>
                  </a:cubicBezTo>
                  <a:cubicBezTo>
                    <a:pt x="557" y="622"/>
                    <a:pt x="557" y="622"/>
                    <a:pt x="570" y="622"/>
                  </a:cubicBezTo>
                  <a:close/>
                  <a:moveTo>
                    <a:pt x="662" y="66"/>
                  </a:moveTo>
                  <a:cubicBezTo>
                    <a:pt x="583" y="371"/>
                    <a:pt x="451" y="648"/>
                    <a:pt x="279" y="913"/>
                  </a:cubicBezTo>
                  <a:cubicBezTo>
                    <a:pt x="438" y="648"/>
                    <a:pt x="570" y="357"/>
                    <a:pt x="650" y="66"/>
                  </a:cubicBezTo>
                  <a:close/>
                  <a:moveTo>
                    <a:pt x="729" y="0"/>
                  </a:moveTo>
                  <a:cubicBezTo>
                    <a:pt x="715" y="0"/>
                    <a:pt x="703" y="13"/>
                    <a:pt x="689" y="13"/>
                  </a:cubicBezTo>
                  <a:cubicBezTo>
                    <a:pt x="676" y="27"/>
                    <a:pt x="650" y="40"/>
                    <a:pt x="623" y="53"/>
                  </a:cubicBezTo>
                  <a:cubicBezTo>
                    <a:pt x="133" y="715"/>
                    <a:pt x="14" y="940"/>
                    <a:pt x="1" y="1086"/>
                  </a:cubicBezTo>
                  <a:cubicBezTo>
                    <a:pt x="1" y="1151"/>
                    <a:pt x="41" y="1218"/>
                    <a:pt x="107" y="1231"/>
                  </a:cubicBezTo>
                  <a:cubicBezTo>
                    <a:pt x="124" y="1238"/>
                    <a:pt x="141" y="1242"/>
                    <a:pt x="159" y="1242"/>
                  </a:cubicBezTo>
                  <a:cubicBezTo>
                    <a:pt x="233" y="1242"/>
                    <a:pt x="304" y="1179"/>
                    <a:pt x="359" y="1125"/>
                  </a:cubicBezTo>
                  <a:cubicBezTo>
                    <a:pt x="583" y="848"/>
                    <a:pt x="782" y="424"/>
                    <a:pt x="72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46"/>
            <p:cNvSpPr/>
            <p:nvPr/>
          </p:nvSpPr>
          <p:spPr>
            <a:xfrm>
              <a:off x="5484326" y="4207646"/>
              <a:ext cx="12628" cy="27886"/>
            </a:xfrm>
            <a:custGeom>
              <a:avLst/>
              <a:gdLst/>
              <a:ahLst/>
              <a:cxnLst/>
              <a:rect l="l" t="t" r="r" b="b"/>
              <a:pathLst>
                <a:path w="384" h="848" extrusionOk="0">
                  <a:moveTo>
                    <a:pt x="371" y="0"/>
                  </a:moveTo>
                  <a:cubicBezTo>
                    <a:pt x="291" y="291"/>
                    <a:pt x="159" y="582"/>
                    <a:pt x="0" y="847"/>
                  </a:cubicBezTo>
                  <a:cubicBezTo>
                    <a:pt x="172" y="582"/>
                    <a:pt x="304" y="305"/>
                    <a:pt x="38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46"/>
            <p:cNvSpPr/>
            <p:nvPr/>
          </p:nvSpPr>
          <p:spPr>
            <a:xfrm>
              <a:off x="5447758" y="4198504"/>
              <a:ext cx="70966" cy="43967"/>
            </a:xfrm>
            <a:custGeom>
              <a:avLst/>
              <a:gdLst/>
              <a:ahLst/>
              <a:cxnLst/>
              <a:rect l="l" t="t" r="r" b="b"/>
              <a:pathLst>
                <a:path w="2158" h="1337" extrusionOk="0">
                  <a:moveTo>
                    <a:pt x="2104" y="1"/>
                  </a:moveTo>
                  <a:cubicBezTo>
                    <a:pt x="2092" y="13"/>
                    <a:pt x="2078" y="13"/>
                    <a:pt x="2065" y="13"/>
                  </a:cubicBezTo>
                  <a:cubicBezTo>
                    <a:pt x="2039" y="13"/>
                    <a:pt x="2012" y="27"/>
                    <a:pt x="1986" y="27"/>
                  </a:cubicBezTo>
                  <a:cubicBezTo>
                    <a:pt x="1933" y="40"/>
                    <a:pt x="1880" y="66"/>
                    <a:pt x="1827" y="80"/>
                  </a:cubicBezTo>
                  <a:lnTo>
                    <a:pt x="1509" y="199"/>
                  </a:lnTo>
                  <a:lnTo>
                    <a:pt x="1271" y="318"/>
                  </a:lnTo>
                  <a:lnTo>
                    <a:pt x="1297" y="318"/>
                  </a:lnTo>
                  <a:lnTo>
                    <a:pt x="1218" y="358"/>
                  </a:lnTo>
                  <a:cubicBezTo>
                    <a:pt x="1204" y="358"/>
                    <a:pt x="1178" y="371"/>
                    <a:pt x="1151" y="371"/>
                  </a:cubicBezTo>
                  <a:cubicBezTo>
                    <a:pt x="1072" y="424"/>
                    <a:pt x="1006" y="463"/>
                    <a:pt x="927" y="516"/>
                  </a:cubicBezTo>
                  <a:cubicBezTo>
                    <a:pt x="754" y="622"/>
                    <a:pt x="595" y="742"/>
                    <a:pt x="437" y="874"/>
                  </a:cubicBezTo>
                  <a:lnTo>
                    <a:pt x="437" y="913"/>
                  </a:lnTo>
                  <a:cubicBezTo>
                    <a:pt x="384" y="940"/>
                    <a:pt x="331" y="966"/>
                    <a:pt x="292" y="993"/>
                  </a:cubicBezTo>
                  <a:cubicBezTo>
                    <a:pt x="186" y="1086"/>
                    <a:pt x="92" y="1178"/>
                    <a:pt x="0" y="1284"/>
                  </a:cubicBezTo>
                  <a:lnTo>
                    <a:pt x="0" y="1337"/>
                  </a:lnTo>
                  <a:lnTo>
                    <a:pt x="172" y="1165"/>
                  </a:lnTo>
                  <a:cubicBezTo>
                    <a:pt x="251" y="1086"/>
                    <a:pt x="331" y="1007"/>
                    <a:pt x="410" y="940"/>
                  </a:cubicBezTo>
                  <a:cubicBezTo>
                    <a:pt x="477" y="887"/>
                    <a:pt x="542" y="834"/>
                    <a:pt x="595" y="781"/>
                  </a:cubicBezTo>
                  <a:cubicBezTo>
                    <a:pt x="622" y="755"/>
                    <a:pt x="648" y="728"/>
                    <a:pt x="675" y="689"/>
                  </a:cubicBezTo>
                  <a:lnTo>
                    <a:pt x="742" y="675"/>
                  </a:lnTo>
                  <a:lnTo>
                    <a:pt x="742" y="689"/>
                  </a:lnTo>
                  <a:cubicBezTo>
                    <a:pt x="807" y="636"/>
                    <a:pt x="874" y="583"/>
                    <a:pt x="940" y="543"/>
                  </a:cubicBezTo>
                  <a:cubicBezTo>
                    <a:pt x="1112" y="437"/>
                    <a:pt x="1284" y="345"/>
                    <a:pt x="1456" y="265"/>
                  </a:cubicBezTo>
                  <a:cubicBezTo>
                    <a:pt x="1469" y="252"/>
                    <a:pt x="1469" y="239"/>
                    <a:pt x="1483" y="225"/>
                  </a:cubicBezTo>
                  <a:lnTo>
                    <a:pt x="1562" y="199"/>
                  </a:lnTo>
                  <a:lnTo>
                    <a:pt x="1562" y="212"/>
                  </a:lnTo>
                  <a:cubicBezTo>
                    <a:pt x="1654" y="172"/>
                    <a:pt x="1747" y="133"/>
                    <a:pt x="1827" y="107"/>
                  </a:cubicBezTo>
                  <a:cubicBezTo>
                    <a:pt x="1880" y="93"/>
                    <a:pt x="1933" y="66"/>
                    <a:pt x="1986" y="54"/>
                  </a:cubicBezTo>
                  <a:cubicBezTo>
                    <a:pt x="2039" y="40"/>
                    <a:pt x="2104" y="27"/>
                    <a:pt x="2144" y="27"/>
                  </a:cubicBezTo>
                  <a:lnTo>
                    <a:pt x="215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46"/>
            <p:cNvSpPr/>
            <p:nvPr/>
          </p:nvSpPr>
          <p:spPr>
            <a:xfrm>
              <a:off x="5457328" y="4227245"/>
              <a:ext cx="4801" cy="3913"/>
            </a:xfrm>
            <a:custGeom>
              <a:avLst/>
              <a:gdLst/>
              <a:ahLst/>
              <a:cxnLst/>
              <a:rect l="l" t="t" r="r" b="b"/>
              <a:pathLst>
                <a:path w="146" h="119" extrusionOk="0">
                  <a:moveTo>
                    <a:pt x="146" y="0"/>
                  </a:moveTo>
                  <a:cubicBezTo>
                    <a:pt x="133" y="13"/>
                    <a:pt x="119" y="27"/>
                    <a:pt x="93" y="39"/>
                  </a:cubicBezTo>
                  <a:cubicBezTo>
                    <a:pt x="66" y="66"/>
                    <a:pt x="27" y="92"/>
                    <a:pt x="1" y="119"/>
                  </a:cubicBezTo>
                  <a:cubicBezTo>
                    <a:pt x="40" y="92"/>
                    <a:pt x="93" y="66"/>
                    <a:pt x="146" y="39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46"/>
            <p:cNvSpPr/>
            <p:nvPr/>
          </p:nvSpPr>
          <p:spPr>
            <a:xfrm>
              <a:off x="5485609" y="4208961"/>
              <a:ext cx="4834" cy="1776"/>
            </a:xfrm>
            <a:custGeom>
              <a:avLst/>
              <a:gdLst/>
              <a:ahLst/>
              <a:cxnLst/>
              <a:rect l="l" t="t" r="r" b="b"/>
              <a:pathLst>
                <a:path w="147" h="54" extrusionOk="0">
                  <a:moveTo>
                    <a:pt x="120" y="0"/>
                  </a:moveTo>
                  <a:cubicBezTo>
                    <a:pt x="80" y="13"/>
                    <a:pt x="41" y="40"/>
                    <a:pt x="0" y="53"/>
                  </a:cubicBezTo>
                  <a:cubicBezTo>
                    <a:pt x="27" y="53"/>
                    <a:pt x="53" y="40"/>
                    <a:pt x="67" y="40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46"/>
            <p:cNvSpPr/>
            <p:nvPr/>
          </p:nvSpPr>
          <p:spPr>
            <a:xfrm>
              <a:off x="5467325" y="4220701"/>
              <a:ext cx="4834" cy="3519"/>
            </a:xfrm>
            <a:custGeom>
              <a:avLst/>
              <a:gdLst/>
              <a:ahLst/>
              <a:cxnLst/>
              <a:rect l="l" t="t" r="r" b="b"/>
              <a:pathLst>
                <a:path w="147" h="107" extrusionOk="0">
                  <a:moveTo>
                    <a:pt x="147" y="0"/>
                  </a:moveTo>
                  <a:lnTo>
                    <a:pt x="80" y="14"/>
                  </a:lnTo>
                  <a:cubicBezTo>
                    <a:pt x="53" y="53"/>
                    <a:pt x="27" y="80"/>
                    <a:pt x="0" y="106"/>
                  </a:cubicBezTo>
                  <a:cubicBezTo>
                    <a:pt x="53" y="80"/>
                    <a:pt x="94" y="40"/>
                    <a:pt x="147" y="14"/>
                  </a:cubicBezTo>
                  <a:lnTo>
                    <a:pt x="14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46"/>
            <p:cNvSpPr/>
            <p:nvPr/>
          </p:nvSpPr>
          <p:spPr>
            <a:xfrm>
              <a:off x="5495639" y="4205015"/>
              <a:ext cx="3519" cy="2236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106" y="1"/>
                  </a:moveTo>
                  <a:lnTo>
                    <a:pt x="27" y="27"/>
                  </a:lnTo>
                  <a:cubicBezTo>
                    <a:pt x="13" y="41"/>
                    <a:pt x="13" y="54"/>
                    <a:pt x="0" y="67"/>
                  </a:cubicBezTo>
                  <a:cubicBezTo>
                    <a:pt x="27" y="54"/>
                    <a:pt x="53" y="41"/>
                    <a:pt x="66" y="27"/>
                  </a:cubicBezTo>
                  <a:cubicBezTo>
                    <a:pt x="80" y="27"/>
                    <a:pt x="92" y="14"/>
                    <a:pt x="106" y="14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46"/>
            <p:cNvSpPr/>
            <p:nvPr/>
          </p:nvSpPr>
          <p:spPr>
            <a:xfrm>
              <a:off x="5419444" y="4282065"/>
              <a:ext cx="33" cy="3519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46"/>
            <p:cNvSpPr/>
            <p:nvPr/>
          </p:nvSpPr>
          <p:spPr>
            <a:xfrm>
              <a:off x="5419444" y="4240728"/>
              <a:ext cx="28347" cy="48341"/>
            </a:xfrm>
            <a:custGeom>
              <a:avLst/>
              <a:gdLst/>
              <a:ahLst/>
              <a:cxnLst/>
              <a:rect l="l" t="t" r="r" b="b"/>
              <a:pathLst>
                <a:path w="862" h="1470" extrusionOk="0">
                  <a:moveTo>
                    <a:pt x="239" y="755"/>
                  </a:moveTo>
                  <a:lnTo>
                    <a:pt x="252" y="768"/>
                  </a:lnTo>
                  <a:lnTo>
                    <a:pt x="252" y="781"/>
                  </a:lnTo>
                  <a:cubicBezTo>
                    <a:pt x="252" y="794"/>
                    <a:pt x="239" y="794"/>
                    <a:pt x="239" y="808"/>
                  </a:cubicBezTo>
                  <a:cubicBezTo>
                    <a:pt x="239" y="821"/>
                    <a:pt x="226" y="821"/>
                    <a:pt x="226" y="821"/>
                  </a:cubicBezTo>
                  <a:cubicBezTo>
                    <a:pt x="226" y="821"/>
                    <a:pt x="212" y="821"/>
                    <a:pt x="212" y="808"/>
                  </a:cubicBezTo>
                  <a:lnTo>
                    <a:pt x="212" y="794"/>
                  </a:lnTo>
                  <a:cubicBezTo>
                    <a:pt x="212" y="794"/>
                    <a:pt x="226" y="794"/>
                    <a:pt x="226" y="781"/>
                  </a:cubicBezTo>
                  <a:lnTo>
                    <a:pt x="226" y="768"/>
                  </a:lnTo>
                  <a:cubicBezTo>
                    <a:pt x="226" y="768"/>
                    <a:pt x="239" y="768"/>
                    <a:pt x="239" y="755"/>
                  </a:cubicBezTo>
                  <a:close/>
                  <a:moveTo>
                    <a:pt x="80" y="1191"/>
                  </a:moveTo>
                  <a:cubicBezTo>
                    <a:pt x="94" y="1191"/>
                    <a:pt x="106" y="1191"/>
                    <a:pt x="106" y="1205"/>
                  </a:cubicBezTo>
                  <a:lnTo>
                    <a:pt x="106" y="1218"/>
                  </a:lnTo>
                  <a:cubicBezTo>
                    <a:pt x="94" y="1244"/>
                    <a:pt x="94" y="1258"/>
                    <a:pt x="80" y="1271"/>
                  </a:cubicBezTo>
                  <a:cubicBezTo>
                    <a:pt x="80" y="1284"/>
                    <a:pt x="67" y="1284"/>
                    <a:pt x="53" y="1284"/>
                  </a:cubicBezTo>
                  <a:lnTo>
                    <a:pt x="53" y="1271"/>
                  </a:lnTo>
                  <a:cubicBezTo>
                    <a:pt x="41" y="1271"/>
                    <a:pt x="53" y="1258"/>
                    <a:pt x="53" y="1258"/>
                  </a:cubicBezTo>
                  <a:lnTo>
                    <a:pt x="53" y="1231"/>
                  </a:lnTo>
                  <a:cubicBezTo>
                    <a:pt x="53" y="1218"/>
                    <a:pt x="53" y="1218"/>
                    <a:pt x="67" y="1205"/>
                  </a:cubicBezTo>
                  <a:cubicBezTo>
                    <a:pt x="67" y="1191"/>
                    <a:pt x="80" y="1191"/>
                    <a:pt x="80" y="1191"/>
                  </a:cubicBezTo>
                  <a:close/>
                  <a:moveTo>
                    <a:pt x="861" y="0"/>
                  </a:moveTo>
                  <a:lnTo>
                    <a:pt x="861" y="0"/>
                  </a:lnTo>
                  <a:cubicBezTo>
                    <a:pt x="424" y="305"/>
                    <a:pt x="133" y="768"/>
                    <a:pt x="14" y="1165"/>
                  </a:cubicBezTo>
                  <a:cubicBezTo>
                    <a:pt x="14" y="1191"/>
                    <a:pt x="0" y="1218"/>
                    <a:pt x="0" y="1258"/>
                  </a:cubicBezTo>
                  <a:lnTo>
                    <a:pt x="0" y="1364"/>
                  </a:lnTo>
                  <a:cubicBezTo>
                    <a:pt x="14" y="1403"/>
                    <a:pt x="27" y="1429"/>
                    <a:pt x="67" y="1456"/>
                  </a:cubicBezTo>
                  <a:cubicBezTo>
                    <a:pt x="86" y="1465"/>
                    <a:pt x="110" y="1470"/>
                    <a:pt x="135" y="1470"/>
                  </a:cubicBezTo>
                  <a:cubicBezTo>
                    <a:pt x="181" y="1470"/>
                    <a:pt x="231" y="1455"/>
                    <a:pt x="265" y="1429"/>
                  </a:cubicBezTo>
                  <a:cubicBezTo>
                    <a:pt x="385" y="1311"/>
                    <a:pt x="544" y="979"/>
                    <a:pt x="861" y="53"/>
                  </a:cubicBezTo>
                  <a:lnTo>
                    <a:pt x="861" y="53"/>
                  </a:lnTo>
                  <a:lnTo>
                    <a:pt x="821" y="93"/>
                  </a:lnTo>
                  <a:lnTo>
                    <a:pt x="821" y="106"/>
                  </a:lnTo>
                  <a:cubicBezTo>
                    <a:pt x="597" y="397"/>
                    <a:pt x="411" y="728"/>
                    <a:pt x="265" y="1073"/>
                  </a:cubicBezTo>
                  <a:lnTo>
                    <a:pt x="252" y="1073"/>
                  </a:lnTo>
                  <a:lnTo>
                    <a:pt x="252" y="1059"/>
                  </a:lnTo>
                  <a:cubicBezTo>
                    <a:pt x="385" y="728"/>
                    <a:pt x="570" y="411"/>
                    <a:pt x="795" y="106"/>
                  </a:cubicBezTo>
                  <a:lnTo>
                    <a:pt x="782" y="106"/>
                  </a:lnTo>
                  <a:cubicBezTo>
                    <a:pt x="808" y="67"/>
                    <a:pt x="835" y="26"/>
                    <a:pt x="86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46"/>
            <p:cNvSpPr/>
            <p:nvPr/>
          </p:nvSpPr>
          <p:spPr>
            <a:xfrm>
              <a:off x="5445127" y="4240728"/>
              <a:ext cx="2664" cy="3486"/>
            </a:xfrm>
            <a:custGeom>
              <a:avLst/>
              <a:gdLst/>
              <a:ahLst/>
              <a:cxnLst/>
              <a:rect l="l" t="t" r="r" b="b"/>
              <a:pathLst>
                <a:path w="81" h="106" extrusionOk="0">
                  <a:moveTo>
                    <a:pt x="80" y="0"/>
                  </a:moveTo>
                  <a:cubicBezTo>
                    <a:pt x="54" y="26"/>
                    <a:pt x="27" y="67"/>
                    <a:pt x="1" y="106"/>
                  </a:cubicBezTo>
                  <a:lnTo>
                    <a:pt x="14" y="106"/>
                  </a:lnTo>
                  <a:cubicBezTo>
                    <a:pt x="27" y="106"/>
                    <a:pt x="27" y="106"/>
                    <a:pt x="27" y="93"/>
                  </a:cubicBezTo>
                  <a:lnTo>
                    <a:pt x="40" y="93"/>
                  </a:lnTo>
                  <a:lnTo>
                    <a:pt x="80" y="5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46"/>
            <p:cNvSpPr/>
            <p:nvPr/>
          </p:nvSpPr>
          <p:spPr>
            <a:xfrm>
              <a:off x="5427731" y="4243787"/>
              <a:ext cx="18744" cy="32227"/>
            </a:xfrm>
            <a:custGeom>
              <a:avLst/>
              <a:gdLst/>
              <a:ahLst/>
              <a:cxnLst/>
              <a:rect l="l" t="t" r="r" b="b"/>
              <a:pathLst>
                <a:path w="570" h="980" extrusionOk="0">
                  <a:moveTo>
                    <a:pt x="569" y="0"/>
                  </a:moveTo>
                  <a:lnTo>
                    <a:pt x="543" y="27"/>
                  </a:lnTo>
                  <a:lnTo>
                    <a:pt x="543" y="13"/>
                  </a:lnTo>
                  <a:cubicBezTo>
                    <a:pt x="318" y="318"/>
                    <a:pt x="133" y="635"/>
                    <a:pt x="0" y="966"/>
                  </a:cubicBezTo>
                  <a:lnTo>
                    <a:pt x="0" y="980"/>
                  </a:lnTo>
                  <a:lnTo>
                    <a:pt x="13" y="980"/>
                  </a:lnTo>
                  <a:cubicBezTo>
                    <a:pt x="159" y="635"/>
                    <a:pt x="345" y="304"/>
                    <a:pt x="569" y="13"/>
                  </a:cubicBezTo>
                  <a:lnTo>
                    <a:pt x="569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46"/>
            <p:cNvSpPr/>
            <p:nvPr/>
          </p:nvSpPr>
          <p:spPr>
            <a:xfrm>
              <a:off x="5445555" y="4243787"/>
              <a:ext cx="921" cy="88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4" y="0"/>
                  </a:moveTo>
                  <a:cubicBezTo>
                    <a:pt x="14" y="13"/>
                    <a:pt x="14" y="13"/>
                    <a:pt x="1" y="13"/>
                  </a:cubicBezTo>
                  <a:lnTo>
                    <a:pt x="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46"/>
            <p:cNvSpPr/>
            <p:nvPr/>
          </p:nvSpPr>
          <p:spPr>
            <a:xfrm>
              <a:off x="5417701" y="4237801"/>
              <a:ext cx="2236" cy="2532"/>
            </a:xfrm>
            <a:custGeom>
              <a:avLst/>
              <a:gdLst/>
              <a:ahLst/>
              <a:cxnLst/>
              <a:rect l="l" t="t" r="r" b="b"/>
              <a:pathLst>
                <a:path w="68" h="77" extrusionOk="0">
                  <a:moveTo>
                    <a:pt x="59" y="0"/>
                  </a:moveTo>
                  <a:cubicBezTo>
                    <a:pt x="54" y="0"/>
                    <a:pt x="47" y="3"/>
                    <a:pt x="41" y="10"/>
                  </a:cubicBezTo>
                  <a:cubicBezTo>
                    <a:pt x="27" y="10"/>
                    <a:pt x="27" y="23"/>
                    <a:pt x="14" y="36"/>
                  </a:cubicBezTo>
                  <a:lnTo>
                    <a:pt x="1" y="50"/>
                  </a:lnTo>
                  <a:cubicBezTo>
                    <a:pt x="1" y="63"/>
                    <a:pt x="1" y="63"/>
                    <a:pt x="14" y="76"/>
                  </a:cubicBezTo>
                  <a:cubicBezTo>
                    <a:pt x="27" y="76"/>
                    <a:pt x="27" y="76"/>
                    <a:pt x="41" y="63"/>
                  </a:cubicBezTo>
                  <a:cubicBezTo>
                    <a:pt x="41" y="63"/>
                    <a:pt x="41" y="50"/>
                    <a:pt x="53" y="50"/>
                  </a:cubicBezTo>
                  <a:cubicBezTo>
                    <a:pt x="53" y="50"/>
                    <a:pt x="53" y="36"/>
                    <a:pt x="67" y="36"/>
                  </a:cubicBezTo>
                  <a:lnTo>
                    <a:pt x="67" y="23"/>
                  </a:lnTo>
                  <a:lnTo>
                    <a:pt x="67" y="10"/>
                  </a:lnTo>
                  <a:cubicBezTo>
                    <a:pt x="67" y="3"/>
                    <a:pt x="64" y="0"/>
                    <a:pt x="5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46"/>
            <p:cNvSpPr/>
            <p:nvPr/>
          </p:nvSpPr>
          <p:spPr>
            <a:xfrm>
              <a:off x="5455585" y="4240728"/>
              <a:ext cx="1315" cy="2828"/>
            </a:xfrm>
            <a:custGeom>
              <a:avLst/>
              <a:gdLst/>
              <a:ahLst/>
              <a:cxnLst/>
              <a:rect l="l" t="t" r="r" b="b"/>
              <a:pathLst>
                <a:path w="40" h="86" extrusionOk="0">
                  <a:moveTo>
                    <a:pt x="27" y="0"/>
                  </a:moveTo>
                  <a:lnTo>
                    <a:pt x="13" y="14"/>
                  </a:lnTo>
                  <a:cubicBezTo>
                    <a:pt x="1" y="26"/>
                    <a:pt x="1" y="40"/>
                    <a:pt x="1" y="53"/>
                  </a:cubicBezTo>
                  <a:lnTo>
                    <a:pt x="1" y="67"/>
                  </a:lnTo>
                  <a:cubicBezTo>
                    <a:pt x="1" y="76"/>
                    <a:pt x="1" y="85"/>
                    <a:pt x="5" y="85"/>
                  </a:cubicBezTo>
                  <a:cubicBezTo>
                    <a:pt x="7" y="85"/>
                    <a:pt x="10" y="83"/>
                    <a:pt x="13" y="79"/>
                  </a:cubicBezTo>
                  <a:lnTo>
                    <a:pt x="27" y="79"/>
                  </a:lnTo>
                  <a:cubicBezTo>
                    <a:pt x="27" y="67"/>
                    <a:pt x="40" y="53"/>
                    <a:pt x="40" y="53"/>
                  </a:cubicBezTo>
                  <a:lnTo>
                    <a:pt x="40" y="26"/>
                  </a:lnTo>
                  <a:lnTo>
                    <a:pt x="40" y="14"/>
                  </a:lnTo>
                  <a:cubicBezTo>
                    <a:pt x="40" y="14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46"/>
            <p:cNvSpPr/>
            <p:nvPr/>
          </p:nvSpPr>
          <p:spPr>
            <a:xfrm>
              <a:off x="5420759" y="4236157"/>
              <a:ext cx="1776" cy="1546"/>
            </a:xfrm>
            <a:custGeom>
              <a:avLst/>
              <a:gdLst/>
              <a:ahLst/>
              <a:cxnLst/>
              <a:rect l="l" t="t" r="r" b="b"/>
              <a:pathLst>
                <a:path w="54" h="47" extrusionOk="0">
                  <a:moveTo>
                    <a:pt x="44" y="1"/>
                  </a:moveTo>
                  <a:cubicBezTo>
                    <a:pt x="40" y="1"/>
                    <a:pt x="40" y="7"/>
                    <a:pt x="40" y="7"/>
                  </a:cubicBezTo>
                  <a:cubicBezTo>
                    <a:pt x="27" y="7"/>
                    <a:pt x="13" y="20"/>
                    <a:pt x="13" y="33"/>
                  </a:cubicBezTo>
                  <a:lnTo>
                    <a:pt x="1" y="33"/>
                  </a:lnTo>
                  <a:cubicBezTo>
                    <a:pt x="1" y="33"/>
                    <a:pt x="1" y="47"/>
                    <a:pt x="13" y="47"/>
                  </a:cubicBezTo>
                  <a:lnTo>
                    <a:pt x="27" y="47"/>
                  </a:lnTo>
                  <a:lnTo>
                    <a:pt x="40" y="33"/>
                  </a:lnTo>
                  <a:cubicBezTo>
                    <a:pt x="40" y="33"/>
                    <a:pt x="40" y="20"/>
                    <a:pt x="54" y="20"/>
                  </a:cubicBezTo>
                  <a:lnTo>
                    <a:pt x="54" y="7"/>
                  </a:lnTo>
                  <a:cubicBezTo>
                    <a:pt x="49" y="2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46"/>
            <p:cNvSpPr/>
            <p:nvPr/>
          </p:nvSpPr>
          <p:spPr>
            <a:xfrm>
              <a:off x="5459926" y="4205903"/>
              <a:ext cx="2664" cy="1348"/>
            </a:xfrm>
            <a:custGeom>
              <a:avLst/>
              <a:gdLst/>
              <a:ahLst/>
              <a:cxnLst/>
              <a:rect l="l" t="t" r="r" b="b"/>
              <a:pathLst>
                <a:path w="81" h="41" extrusionOk="0">
                  <a:moveTo>
                    <a:pt x="67" y="0"/>
                  </a:moveTo>
                  <a:cubicBezTo>
                    <a:pt x="40" y="0"/>
                    <a:pt x="27" y="0"/>
                    <a:pt x="14" y="14"/>
                  </a:cubicBezTo>
                  <a:lnTo>
                    <a:pt x="1" y="14"/>
                  </a:lnTo>
                  <a:lnTo>
                    <a:pt x="1" y="40"/>
                  </a:lnTo>
                  <a:lnTo>
                    <a:pt x="40" y="40"/>
                  </a:lnTo>
                  <a:cubicBezTo>
                    <a:pt x="54" y="40"/>
                    <a:pt x="54" y="27"/>
                    <a:pt x="67" y="27"/>
                  </a:cubicBezTo>
                  <a:cubicBezTo>
                    <a:pt x="67" y="27"/>
                    <a:pt x="80" y="27"/>
                    <a:pt x="80" y="14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46"/>
            <p:cNvSpPr/>
            <p:nvPr/>
          </p:nvSpPr>
          <p:spPr>
            <a:xfrm>
              <a:off x="5463839" y="4205475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1" y="0"/>
                  </a:moveTo>
                  <a:cubicBezTo>
                    <a:pt x="27" y="0"/>
                    <a:pt x="14" y="0"/>
                    <a:pt x="1" y="13"/>
                  </a:cubicBezTo>
                  <a:lnTo>
                    <a:pt x="1" y="27"/>
                  </a:lnTo>
                  <a:cubicBezTo>
                    <a:pt x="1" y="40"/>
                    <a:pt x="14" y="40"/>
                    <a:pt x="14" y="40"/>
                  </a:cubicBezTo>
                  <a:lnTo>
                    <a:pt x="27" y="27"/>
                  </a:lnTo>
                  <a:lnTo>
                    <a:pt x="41" y="27"/>
                  </a:lnTo>
                  <a:cubicBezTo>
                    <a:pt x="41" y="27"/>
                    <a:pt x="53" y="27"/>
                    <a:pt x="53" y="13"/>
                  </a:cubicBezTo>
                  <a:cubicBezTo>
                    <a:pt x="53" y="0"/>
                    <a:pt x="41" y="0"/>
                    <a:pt x="4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46"/>
            <p:cNvSpPr/>
            <p:nvPr/>
          </p:nvSpPr>
          <p:spPr>
            <a:xfrm>
              <a:off x="5494324" y="4222444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6" y="0"/>
                  </a:moveTo>
                  <a:lnTo>
                    <a:pt x="14" y="14"/>
                  </a:lnTo>
                  <a:cubicBezTo>
                    <a:pt x="14" y="27"/>
                    <a:pt x="0" y="27"/>
                    <a:pt x="0" y="40"/>
                  </a:cubicBezTo>
                  <a:lnTo>
                    <a:pt x="0" y="53"/>
                  </a:lnTo>
                  <a:lnTo>
                    <a:pt x="0" y="80"/>
                  </a:lnTo>
                  <a:lnTo>
                    <a:pt x="14" y="80"/>
                  </a:lnTo>
                  <a:cubicBezTo>
                    <a:pt x="14" y="80"/>
                    <a:pt x="26" y="80"/>
                    <a:pt x="26" y="67"/>
                  </a:cubicBezTo>
                  <a:cubicBezTo>
                    <a:pt x="40" y="53"/>
                    <a:pt x="40" y="40"/>
                    <a:pt x="40" y="27"/>
                  </a:cubicBezTo>
                  <a:lnTo>
                    <a:pt x="40" y="14"/>
                  </a:lnTo>
                  <a:cubicBezTo>
                    <a:pt x="40" y="0"/>
                    <a:pt x="40" y="0"/>
                    <a:pt x="2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46"/>
            <p:cNvSpPr/>
            <p:nvPr/>
          </p:nvSpPr>
          <p:spPr>
            <a:xfrm>
              <a:off x="5493008" y="4225897"/>
              <a:ext cx="921" cy="177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cubicBezTo>
                    <a:pt x="14" y="1"/>
                    <a:pt x="14" y="1"/>
                    <a:pt x="14" y="15"/>
                  </a:cubicBezTo>
                  <a:cubicBezTo>
                    <a:pt x="1" y="15"/>
                    <a:pt x="1" y="27"/>
                    <a:pt x="1" y="27"/>
                  </a:cubicBezTo>
                  <a:lnTo>
                    <a:pt x="1" y="41"/>
                  </a:lnTo>
                  <a:lnTo>
                    <a:pt x="1" y="54"/>
                  </a:lnTo>
                  <a:lnTo>
                    <a:pt x="27" y="54"/>
                  </a:lnTo>
                  <a:lnTo>
                    <a:pt x="27" y="1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46"/>
            <p:cNvSpPr/>
            <p:nvPr/>
          </p:nvSpPr>
          <p:spPr>
            <a:xfrm>
              <a:off x="5426415" y="4265524"/>
              <a:ext cx="1348" cy="2203"/>
            </a:xfrm>
            <a:custGeom>
              <a:avLst/>
              <a:gdLst/>
              <a:ahLst/>
              <a:cxnLst/>
              <a:rect l="l" t="t" r="r" b="b"/>
              <a:pathLst>
                <a:path w="41" h="67" extrusionOk="0">
                  <a:moveTo>
                    <a:pt x="27" y="1"/>
                  </a:moveTo>
                  <a:cubicBezTo>
                    <a:pt x="27" y="14"/>
                    <a:pt x="14" y="14"/>
                    <a:pt x="14" y="14"/>
                  </a:cubicBezTo>
                  <a:lnTo>
                    <a:pt x="14" y="27"/>
                  </a:lnTo>
                  <a:cubicBezTo>
                    <a:pt x="14" y="40"/>
                    <a:pt x="0" y="40"/>
                    <a:pt x="0" y="40"/>
                  </a:cubicBezTo>
                  <a:lnTo>
                    <a:pt x="0" y="54"/>
                  </a:lnTo>
                  <a:cubicBezTo>
                    <a:pt x="0" y="67"/>
                    <a:pt x="14" y="67"/>
                    <a:pt x="14" y="67"/>
                  </a:cubicBezTo>
                  <a:cubicBezTo>
                    <a:pt x="14" y="67"/>
                    <a:pt x="27" y="67"/>
                    <a:pt x="27" y="54"/>
                  </a:cubicBezTo>
                  <a:cubicBezTo>
                    <a:pt x="27" y="40"/>
                    <a:pt x="40" y="40"/>
                    <a:pt x="40" y="27"/>
                  </a:cubicBez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46"/>
            <p:cNvSpPr/>
            <p:nvPr/>
          </p:nvSpPr>
          <p:spPr>
            <a:xfrm>
              <a:off x="5420759" y="4279895"/>
              <a:ext cx="2203" cy="3091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40" y="0"/>
                  </a:moveTo>
                  <a:cubicBezTo>
                    <a:pt x="40" y="0"/>
                    <a:pt x="27" y="0"/>
                    <a:pt x="27" y="14"/>
                  </a:cubicBezTo>
                  <a:cubicBezTo>
                    <a:pt x="13" y="27"/>
                    <a:pt x="13" y="27"/>
                    <a:pt x="13" y="40"/>
                  </a:cubicBezTo>
                  <a:lnTo>
                    <a:pt x="13" y="67"/>
                  </a:lnTo>
                  <a:cubicBezTo>
                    <a:pt x="13" y="67"/>
                    <a:pt x="1" y="80"/>
                    <a:pt x="13" y="80"/>
                  </a:cubicBezTo>
                  <a:lnTo>
                    <a:pt x="13" y="93"/>
                  </a:lnTo>
                  <a:cubicBezTo>
                    <a:pt x="27" y="93"/>
                    <a:pt x="40" y="93"/>
                    <a:pt x="40" y="80"/>
                  </a:cubicBezTo>
                  <a:cubicBezTo>
                    <a:pt x="54" y="67"/>
                    <a:pt x="54" y="53"/>
                    <a:pt x="66" y="27"/>
                  </a:cubicBezTo>
                  <a:lnTo>
                    <a:pt x="66" y="14"/>
                  </a:lnTo>
                  <a:cubicBezTo>
                    <a:pt x="66" y="0"/>
                    <a:pt x="54" y="0"/>
                    <a:pt x="4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46"/>
            <p:cNvSpPr/>
            <p:nvPr/>
          </p:nvSpPr>
          <p:spPr>
            <a:xfrm>
              <a:off x="6017496" y="4215407"/>
              <a:ext cx="13088" cy="17955"/>
            </a:xfrm>
            <a:custGeom>
              <a:avLst/>
              <a:gdLst/>
              <a:ahLst/>
              <a:cxnLst/>
              <a:rect l="l" t="t" r="r" b="b"/>
              <a:pathLst>
                <a:path w="398" h="546" extrusionOk="0">
                  <a:moveTo>
                    <a:pt x="100" y="1"/>
                  </a:moveTo>
                  <a:cubicBezTo>
                    <a:pt x="65" y="1"/>
                    <a:pt x="31" y="8"/>
                    <a:pt x="0" y="16"/>
                  </a:cubicBezTo>
                  <a:cubicBezTo>
                    <a:pt x="67" y="228"/>
                    <a:pt x="133" y="399"/>
                    <a:pt x="173" y="546"/>
                  </a:cubicBezTo>
                  <a:cubicBezTo>
                    <a:pt x="265" y="519"/>
                    <a:pt x="344" y="440"/>
                    <a:pt x="371" y="346"/>
                  </a:cubicBezTo>
                  <a:cubicBezTo>
                    <a:pt x="397" y="214"/>
                    <a:pt x="318" y="55"/>
                    <a:pt x="173" y="16"/>
                  </a:cubicBezTo>
                  <a:cubicBezTo>
                    <a:pt x="150" y="5"/>
                    <a:pt x="125" y="1"/>
                    <a:pt x="100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46"/>
            <p:cNvSpPr/>
            <p:nvPr/>
          </p:nvSpPr>
          <p:spPr>
            <a:xfrm>
              <a:off x="5985729" y="4209783"/>
              <a:ext cx="39594" cy="42487"/>
            </a:xfrm>
            <a:custGeom>
              <a:avLst/>
              <a:gdLst/>
              <a:ahLst/>
              <a:cxnLst/>
              <a:rect l="l" t="t" r="r" b="b"/>
              <a:pathLst>
                <a:path w="1204" h="1292" extrusionOk="0">
                  <a:moveTo>
                    <a:pt x="672" y="592"/>
                  </a:moveTo>
                  <a:cubicBezTo>
                    <a:pt x="690" y="592"/>
                    <a:pt x="709" y="601"/>
                    <a:pt x="728" y="611"/>
                  </a:cubicBezTo>
                  <a:cubicBezTo>
                    <a:pt x="735" y="604"/>
                    <a:pt x="748" y="600"/>
                    <a:pt x="763" y="600"/>
                  </a:cubicBezTo>
                  <a:cubicBezTo>
                    <a:pt x="778" y="600"/>
                    <a:pt x="794" y="604"/>
                    <a:pt x="807" y="611"/>
                  </a:cubicBezTo>
                  <a:cubicBezTo>
                    <a:pt x="834" y="623"/>
                    <a:pt x="848" y="650"/>
                    <a:pt x="834" y="690"/>
                  </a:cubicBezTo>
                  <a:cubicBezTo>
                    <a:pt x="860" y="690"/>
                    <a:pt x="874" y="717"/>
                    <a:pt x="874" y="743"/>
                  </a:cubicBezTo>
                  <a:cubicBezTo>
                    <a:pt x="860" y="769"/>
                    <a:pt x="848" y="796"/>
                    <a:pt x="821" y="796"/>
                  </a:cubicBezTo>
                  <a:cubicBezTo>
                    <a:pt x="834" y="822"/>
                    <a:pt x="821" y="849"/>
                    <a:pt x="807" y="862"/>
                  </a:cubicBezTo>
                  <a:cubicBezTo>
                    <a:pt x="800" y="866"/>
                    <a:pt x="792" y="867"/>
                    <a:pt x="784" y="867"/>
                  </a:cubicBezTo>
                  <a:cubicBezTo>
                    <a:pt x="766" y="867"/>
                    <a:pt x="751" y="858"/>
                    <a:pt x="742" y="849"/>
                  </a:cubicBezTo>
                  <a:cubicBezTo>
                    <a:pt x="732" y="868"/>
                    <a:pt x="715" y="880"/>
                    <a:pt x="701" y="880"/>
                  </a:cubicBezTo>
                  <a:cubicBezTo>
                    <a:pt x="697" y="880"/>
                    <a:pt x="692" y="879"/>
                    <a:pt x="689" y="875"/>
                  </a:cubicBezTo>
                  <a:cubicBezTo>
                    <a:pt x="662" y="875"/>
                    <a:pt x="636" y="862"/>
                    <a:pt x="622" y="835"/>
                  </a:cubicBezTo>
                  <a:cubicBezTo>
                    <a:pt x="609" y="835"/>
                    <a:pt x="583" y="809"/>
                    <a:pt x="583" y="796"/>
                  </a:cubicBezTo>
                  <a:cubicBezTo>
                    <a:pt x="583" y="769"/>
                    <a:pt x="583" y="743"/>
                    <a:pt x="596" y="717"/>
                  </a:cubicBezTo>
                  <a:lnTo>
                    <a:pt x="596" y="717"/>
                  </a:lnTo>
                  <a:lnTo>
                    <a:pt x="583" y="729"/>
                  </a:lnTo>
                  <a:cubicBezTo>
                    <a:pt x="569" y="717"/>
                    <a:pt x="569" y="703"/>
                    <a:pt x="569" y="690"/>
                  </a:cubicBezTo>
                  <a:cubicBezTo>
                    <a:pt x="583" y="676"/>
                    <a:pt x="596" y="664"/>
                    <a:pt x="609" y="664"/>
                  </a:cubicBezTo>
                  <a:cubicBezTo>
                    <a:pt x="596" y="637"/>
                    <a:pt x="609" y="611"/>
                    <a:pt x="649" y="597"/>
                  </a:cubicBezTo>
                  <a:cubicBezTo>
                    <a:pt x="656" y="593"/>
                    <a:pt x="664" y="592"/>
                    <a:pt x="672" y="592"/>
                  </a:cubicBezTo>
                  <a:close/>
                  <a:moveTo>
                    <a:pt x="494" y="1"/>
                  </a:moveTo>
                  <a:cubicBezTo>
                    <a:pt x="330" y="1"/>
                    <a:pt x="172" y="142"/>
                    <a:pt x="172" y="306"/>
                  </a:cubicBezTo>
                  <a:cubicBezTo>
                    <a:pt x="186" y="465"/>
                    <a:pt x="331" y="584"/>
                    <a:pt x="451" y="637"/>
                  </a:cubicBezTo>
                  <a:cubicBezTo>
                    <a:pt x="463" y="637"/>
                    <a:pt x="477" y="637"/>
                    <a:pt x="503" y="650"/>
                  </a:cubicBezTo>
                  <a:cubicBezTo>
                    <a:pt x="477" y="650"/>
                    <a:pt x="463" y="637"/>
                    <a:pt x="451" y="637"/>
                  </a:cubicBezTo>
                  <a:cubicBezTo>
                    <a:pt x="426" y="631"/>
                    <a:pt x="401" y="629"/>
                    <a:pt x="376" y="629"/>
                  </a:cubicBezTo>
                  <a:cubicBezTo>
                    <a:pt x="228" y="629"/>
                    <a:pt x="87" y="727"/>
                    <a:pt x="53" y="875"/>
                  </a:cubicBezTo>
                  <a:cubicBezTo>
                    <a:pt x="1" y="1047"/>
                    <a:pt x="133" y="1259"/>
                    <a:pt x="318" y="1285"/>
                  </a:cubicBezTo>
                  <a:cubicBezTo>
                    <a:pt x="338" y="1289"/>
                    <a:pt x="357" y="1291"/>
                    <a:pt x="377" y="1291"/>
                  </a:cubicBezTo>
                  <a:cubicBezTo>
                    <a:pt x="543" y="1291"/>
                    <a:pt x="701" y="1146"/>
                    <a:pt x="701" y="967"/>
                  </a:cubicBezTo>
                  <a:cubicBezTo>
                    <a:pt x="701" y="1100"/>
                    <a:pt x="807" y="1206"/>
                    <a:pt x="940" y="1206"/>
                  </a:cubicBezTo>
                  <a:cubicBezTo>
                    <a:pt x="948" y="1207"/>
                    <a:pt x="956" y="1207"/>
                    <a:pt x="963" y="1207"/>
                  </a:cubicBezTo>
                  <a:cubicBezTo>
                    <a:pt x="1075" y="1207"/>
                    <a:pt x="1179" y="1118"/>
                    <a:pt x="1192" y="1008"/>
                  </a:cubicBezTo>
                  <a:cubicBezTo>
                    <a:pt x="1204" y="893"/>
                    <a:pt x="1131" y="766"/>
                    <a:pt x="1021" y="733"/>
                  </a:cubicBezTo>
                  <a:lnTo>
                    <a:pt x="1021" y="733"/>
                  </a:lnTo>
                  <a:cubicBezTo>
                    <a:pt x="1028" y="734"/>
                    <a:pt x="1036" y="735"/>
                    <a:pt x="1044" y="735"/>
                  </a:cubicBezTo>
                  <a:cubicBezTo>
                    <a:pt x="1076" y="735"/>
                    <a:pt x="1110" y="725"/>
                    <a:pt x="1139" y="717"/>
                  </a:cubicBezTo>
                  <a:cubicBezTo>
                    <a:pt x="1099" y="570"/>
                    <a:pt x="1033" y="399"/>
                    <a:pt x="966" y="187"/>
                  </a:cubicBezTo>
                  <a:cubicBezTo>
                    <a:pt x="887" y="226"/>
                    <a:pt x="821" y="279"/>
                    <a:pt x="795" y="359"/>
                  </a:cubicBezTo>
                  <a:cubicBezTo>
                    <a:pt x="821" y="187"/>
                    <a:pt x="689" y="15"/>
                    <a:pt x="516" y="2"/>
                  </a:cubicBezTo>
                  <a:cubicBezTo>
                    <a:pt x="509" y="1"/>
                    <a:pt x="501" y="1"/>
                    <a:pt x="494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46"/>
            <p:cNvSpPr/>
            <p:nvPr/>
          </p:nvSpPr>
          <p:spPr>
            <a:xfrm>
              <a:off x="6000527" y="4230731"/>
              <a:ext cx="1776" cy="428"/>
            </a:xfrm>
            <a:custGeom>
              <a:avLst/>
              <a:gdLst/>
              <a:ahLst/>
              <a:cxnLst/>
              <a:rect l="l" t="t" r="r" b="b"/>
              <a:pathLst>
                <a:path w="54" h="13" extrusionOk="0">
                  <a:moveTo>
                    <a:pt x="1" y="0"/>
                  </a:moveTo>
                  <a:cubicBezTo>
                    <a:pt x="13" y="0"/>
                    <a:pt x="27" y="13"/>
                    <a:pt x="53" y="13"/>
                  </a:cubicBezTo>
                  <a:cubicBezTo>
                    <a:pt x="27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46"/>
            <p:cNvSpPr/>
            <p:nvPr/>
          </p:nvSpPr>
          <p:spPr>
            <a:xfrm>
              <a:off x="6004440" y="4229218"/>
              <a:ext cx="10063" cy="9537"/>
            </a:xfrm>
            <a:custGeom>
              <a:avLst/>
              <a:gdLst/>
              <a:ahLst/>
              <a:cxnLst/>
              <a:rect l="l" t="t" r="r" b="b"/>
              <a:pathLst>
                <a:path w="306" h="290" extrusionOk="0">
                  <a:moveTo>
                    <a:pt x="103" y="1"/>
                  </a:moveTo>
                  <a:cubicBezTo>
                    <a:pt x="95" y="1"/>
                    <a:pt x="87" y="2"/>
                    <a:pt x="80" y="6"/>
                  </a:cubicBezTo>
                  <a:cubicBezTo>
                    <a:pt x="40" y="20"/>
                    <a:pt x="27" y="46"/>
                    <a:pt x="40" y="73"/>
                  </a:cubicBezTo>
                  <a:cubicBezTo>
                    <a:pt x="27" y="73"/>
                    <a:pt x="14" y="85"/>
                    <a:pt x="0" y="99"/>
                  </a:cubicBezTo>
                  <a:cubicBezTo>
                    <a:pt x="0" y="112"/>
                    <a:pt x="0" y="126"/>
                    <a:pt x="14" y="138"/>
                  </a:cubicBezTo>
                  <a:lnTo>
                    <a:pt x="27" y="126"/>
                  </a:lnTo>
                  <a:lnTo>
                    <a:pt x="27" y="126"/>
                  </a:lnTo>
                  <a:cubicBezTo>
                    <a:pt x="14" y="152"/>
                    <a:pt x="14" y="178"/>
                    <a:pt x="14" y="205"/>
                  </a:cubicBezTo>
                  <a:cubicBezTo>
                    <a:pt x="14" y="218"/>
                    <a:pt x="40" y="244"/>
                    <a:pt x="53" y="244"/>
                  </a:cubicBezTo>
                  <a:cubicBezTo>
                    <a:pt x="67" y="271"/>
                    <a:pt x="93" y="284"/>
                    <a:pt x="120" y="284"/>
                  </a:cubicBezTo>
                  <a:cubicBezTo>
                    <a:pt x="123" y="288"/>
                    <a:pt x="128" y="289"/>
                    <a:pt x="132" y="289"/>
                  </a:cubicBezTo>
                  <a:cubicBezTo>
                    <a:pt x="146" y="289"/>
                    <a:pt x="163" y="277"/>
                    <a:pt x="173" y="258"/>
                  </a:cubicBezTo>
                  <a:cubicBezTo>
                    <a:pt x="182" y="267"/>
                    <a:pt x="197" y="276"/>
                    <a:pt x="215" y="276"/>
                  </a:cubicBezTo>
                  <a:cubicBezTo>
                    <a:pt x="223" y="276"/>
                    <a:pt x="231" y="275"/>
                    <a:pt x="238" y="271"/>
                  </a:cubicBezTo>
                  <a:cubicBezTo>
                    <a:pt x="252" y="258"/>
                    <a:pt x="265" y="231"/>
                    <a:pt x="252" y="205"/>
                  </a:cubicBezTo>
                  <a:cubicBezTo>
                    <a:pt x="279" y="205"/>
                    <a:pt x="291" y="178"/>
                    <a:pt x="305" y="152"/>
                  </a:cubicBezTo>
                  <a:cubicBezTo>
                    <a:pt x="305" y="126"/>
                    <a:pt x="291" y="99"/>
                    <a:pt x="265" y="99"/>
                  </a:cubicBezTo>
                  <a:cubicBezTo>
                    <a:pt x="279" y="59"/>
                    <a:pt x="265" y="32"/>
                    <a:pt x="238" y="20"/>
                  </a:cubicBezTo>
                  <a:cubicBezTo>
                    <a:pt x="225" y="13"/>
                    <a:pt x="209" y="9"/>
                    <a:pt x="194" y="9"/>
                  </a:cubicBezTo>
                  <a:cubicBezTo>
                    <a:pt x="179" y="9"/>
                    <a:pt x="166" y="13"/>
                    <a:pt x="159" y="20"/>
                  </a:cubicBezTo>
                  <a:cubicBezTo>
                    <a:pt x="140" y="10"/>
                    <a:pt x="121" y="1"/>
                    <a:pt x="10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46"/>
            <p:cNvSpPr/>
            <p:nvPr/>
          </p:nvSpPr>
          <p:spPr>
            <a:xfrm>
              <a:off x="5625339" y="4452444"/>
              <a:ext cx="13943" cy="10721"/>
            </a:xfrm>
            <a:custGeom>
              <a:avLst/>
              <a:gdLst/>
              <a:ahLst/>
              <a:cxnLst/>
              <a:rect l="l" t="t" r="r" b="b"/>
              <a:pathLst>
                <a:path w="424" h="326" extrusionOk="0">
                  <a:moveTo>
                    <a:pt x="159" y="0"/>
                  </a:moveTo>
                  <a:cubicBezTo>
                    <a:pt x="104" y="0"/>
                    <a:pt x="47" y="11"/>
                    <a:pt x="0" y="21"/>
                  </a:cubicBezTo>
                  <a:cubicBezTo>
                    <a:pt x="40" y="127"/>
                    <a:pt x="80" y="233"/>
                    <a:pt x="133" y="326"/>
                  </a:cubicBezTo>
                  <a:cubicBezTo>
                    <a:pt x="292" y="326"/>
                    <a:pt x="424" y="259"/>
                    <a:pt x="357" y="114"/>
                  </a:cubicBezTo>
                  <a:cubicBezTo>
                    <a:pt x="325" y="25"/>
                    <a:pt x="244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46"/>
            <p:cNvSpPr/>
            <p:nvPr/>
          </p:nvSpPr>
          <p:spPr>
            <a:xfrm>
              <a:off x="5610540" y="4434719"/>
              <a:ext cx="12924" cy="12332"/>
            </a:xfrm>
            <a:custGeom>
              <a:avLst/>
              <a:gdLst/>
              <a:ahLst/>
              <a:cxnLst/>
              <a:rect l="l" t="t" r="r" b="b"/>
              <a:pathLst>
                <a:path w="393" h="375" extrusionOk="0">
                  <a:moveTo>
                    <a:pt x="165" y="1"/>
                  </a:moveTo>
                  <a:cubicBezTo>
                    <a:pt x="110" y="1"/>
                    <a:pt x="58" y="35"/>
                    <a:pt x="27" y="110"/>
                  </a:cubicBezTo>
                  <a:cubicBezTo>
                    <a:pt x="13" y="150"/>
                    <a:pt x="13" y="177"/>
                    <a:pt x="0" y="216"/>
                  </a:cubicBezTo>
                  <a:cubicBezTo>
                    <a:pt x="145" y="216"/>
                    <a:pt x="292" y="216"/>
                    <a:pt x="384" y="375"/>
                  </a:cubicBezTo>
                  <a:lnTo>
                    <a:pt x="384" y="336"/>
                  </a:lnTo>
                  <a:cubicBezTo>
                    <a:pt x="393" y="133"/>
                    <a:pt x="273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46"/>
            <p:cNvSpPr/>
            <p:nvPr/>
          </p:nvSpPr>
          <p:spPr>
            <a:xfrm>
              <a:off x="5609060" y="4469643"/>
              <a:ext cx="11970" cy="11411"/>
            </a:xfrm>
            <a:custGeom>
              <a:avLst/>
              <a:gdLst/>
              <a:ahLst/>
              <a:cxnLst/>
              <a:rect l="l" t="t" r="r" b="b"/>
              <a:pathLst>
                <a:path w="364" h="347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193"/>
                    <a:pt x="51" y="347"/>
                    <a:pt x="183" y="347"/>
                  </a:cubicBezTo>
                  <a:cubicBezTo>
                    <a:pt x="205" y="347"/>
                    <a:pt x="230" y="342"/>
                    <a:pt x="257" y="332"/>
                  </a:cubicBezTo>
                  <a:cubicBezTo>
                    <a:pt x="310" y="306"/>
                    <a:pt x="337" y="279"/>
                    <a:pt x="363" y="253"/>
                  </a:cubicBezTo>
                  <a:cubicBezTo>
                    <a:pt x="257" y="174"/>
                    <a:pt x="164" y="94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46"/>
            <p:cNvSpPr/>
            <p:nvPr/>
          </p:nvSpPr>
          <p:spPr>
            <a:xfrm>
              <a:off x="5609652" y="4441789"/>
              <a:ext cx="20060" cy="29629"/>
            </a:xfrm>
            <a:custGeom>
              <a:avLst/>
              <a:gdLst/>
              <a:ahLst/>
              <a:cxnLst/>
              <a:rect l="l" t="t" r="r" b="b"/>
              <a:pathLst>
                <a:path w="610" h="901" extrusionOk="0">
                  <a:moveTo>
                    <a:pt x="213" y="412"/>
                  </a:moveTo>
                  <a:cubicBezTo>
                    <a:pt x="225" y="412"/>
                    <a:pt x="252" y="412"/>
                    <a:pt x="252" y="424"/>
                  </a:cubicBezTo>
                  <a:cubicBezTo>
                    <a:pt x="259" y="418"/>
                    <a:pt x="265" y="415"/>
                    <a:pt x="272" y="415"/>
                  </a:cubicBezTo>
                  <a:cubicBezTo>
                    <a:pt x="279" y="415"/>
                    <a:pt x="285" y="418"/>
                    <a:pt x="292" y="424"/>
                  </a:cubicBezTo>
                  <a:cubicBezTo>
                    <a:pt x="305" y="424"/>
                    <a:pt x="319" y="451"/>
                    <a:pt x="319" y="465"/>
                  </a:cubicBezTo>
                  <a:cubicBezTo>
                    <a:pt x="331" y="465"/>
                    <a:pt x="331" y="477"/>
                    <a:pt x="331" y="491"/>
                  </a:cubicBezTo>
                  <a:cubicBezTo>
                    <a:pt x="331" y="504"/>
                    <a:pt x="319" y="518"/>
                    <a:pt x="305" y="518"/>
                  </a:cubicBezTo>
                  <a:cubicBezTo>
                    <a:pt x="305" y="530"/>
                    <a:pt x="305" y="544"/>
                    <a:pt x="292" y="557"/>
                  </a:cubicBezTo>
                  <a:cubicBezTo>
                    <a:pt x="292" y="557"/>
                    <a:pt x="278" y="557"/>
                    <a:pt x="266" y="544"/>
                  </a:cubicBezTo>
                  <a:cubicBezTo>
                    <a:pt x="266" y="557"/>
                    <a:pt x="239" y="557"/>
                    <a:pt x="239" y="557"/>
                  </a:cubicBezTo>
                  <a:cubicBezTo>
                    <a:pt x="225" y="557"/>
                    <a:pt x="213" y="557"/>
                    <a:pt x="199" y="544"/>
                  </a:cubicBezTo>
                  <a:cubicBezTo>
                    <a:pt x="186" y="544"/>
                    <a:pt x="186" y="530"/>
                    <a:pt x="186" y="518"/>
                  </a:cubicBezTo>
                  <a:lnTo>
                    <a:pt x="186" y="477"/>
                  </a:lnTo>
                  <a:lnTo>
                    <a:pt x="172" y="477"/>
                  </a:lnTo>
                  <a:lnTo>
                    <a:pt x="172" y="465"/>
                  </a:lnTo>
                  <a:cubicBezTo>
                    <a:pt x="172" y="451"/>
                    <a:pt x="186" y="451"/>
                    <a:pt x="199" y="451"/>
                  </a:cubicBezTo>
                  <a:cubicBezTo>
                    <a:pt x="186" y="438"/>
                    <a:pt x="199" y="424"/>
                    <a:pt x="213" y="412"/>
                  </a:cubicBezTo>
                  <a:close/>
                  <a:moveTo>
                    <a:pt x="27" y="1"/>
                  </a:moveTo>
                  <a:cubicBezTo>
                    <a:pt x="1" y="200"/>
                    <a:pt x="120" y="345"/>
                    <a:pt x="120" y="345"/>
                  </a:cubicBezTo>
                  <a:cubicBezTo>
                    <a:pt x="120" y="345"/>
                    <a:pt x="93" y="332"/>
                    <a:pt x="54" y="332"/>
                  </a:cubicBezTo>
                  <a:cubicBezTo>
                    <a:pt x="80" y="398"/>
                    <a:pt x="107" y="477"/>
                    <a:pt x="146" y="557"/>
                  </a:cubicBezTo>
                  <a:cubicBezTo>
                    <a:pt x="160" y="557"/>
                    <a:pt x="160" y="544"/>
                    <a:pt x="160" y="544"/>
                  </a:cubicBezTo>
                  <a:lnTo>
                    <a:pt x="160" y="544"/>
                  </a:lnTo>
                  <a:cubicBezTo>
                    <a:pt x="160" y="557"/>
                    <a:pt x="146" y="571"/>
                    <a:pt x="146" y="571"/>
                  </a:cubicBezTo>
                  <a:cubicBezTo>
                    <a:pt x="199" y="716"/>
                    <a:pt x="278" y="835"/>
                    <a:pt x="398" y="901"/>
                  </a:cubicBezTo>
                  <a:cubicBezTo>
                    <a:pt x="398" y="756"/>
                    <a:pt x="331" y="597"/>
                    <a:pt x="331" y="597"/>
                  </a:cubicBezTo>
                  <a:lnTo>
                    <a:pt x="331" y="597"/>
                  </a:lnTo>
                  <a:cubicBezTo>
                    <a:pt x="397" y="629"/>
                    <a:pt x="481" y="653"/>
                    <a:pt x="561" y="653"/>
                  </a:cubicBezTo>
                  <a:cubicBezTo>
                    <a:pt x="577" y="653"/>
                    <a:pt x="594" y="652"/>
                    <a:pt x="610" y="650"/>
                  </a:cubicBezTo>
                  <a:cubicBezTo>
                    <a:pt x="557" y="557"/>
                    <a:pt x="517" y="451"/>
                    <a:pt x="477" y="345"/>
                  </a:cubicBezTo>
                  <a:cubicBezTo>
                    <a:pt x="398" y="371"/>
                    <a:pt x="345" y="398"/>
                    <a:pt x="345" y="398"/>
                  </a:cubicBezTo>
                  <a:cubicBezTo>
                    <a:pt x="345" y="398"/>
                    <a:pt x="398" y="279"/>
                    <a:pt x="411" y="160"/>
                  </a:cubicBezTo>
                  <a:cubicBezTo>
                    <a:pt x="319" y="1"/>
                    <a:pt x="172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46"/>
            <p:cNvSpPr/>
            <p:nvPr/>
          </p:nvSpPr>
          <p:spPr>
            <a:xfrm>
              <a:off x="5590414" y="4450043"/>
              <a:ext cx="24072" cy="13450"/>
            </a:xfrm>
            <a:custGeom>
              <a:avLst/>
              <a:gdLst/>
              <a:ahLst/>
              <a:cxnLst/>
              <a:rect l="l" t="t" r="r" b="b"/>
              <a:pathLst>
                <a:path w="732" h="409" extrusionOk="0">
                  <a:moveTo>
                    <a:pt x="282" y="0"/>
                  </a:moveTo>
                  <a:cubicBezTo>
                    <a:pt x="76" y="0"/>
                    <a:pt x="1" y="309"/>
                    <a:pt x="268" y="385"/>
                  </a:cubicBezTo>
                  <a:cubicBezTo>
                    <a:pt x="324" y="402"/>
                    <a:pt x="376" y="408"/>
                    <a:pt x="424" y="408"/>
                  </a:cubicBezTo>
                  <a:cubicBezTo>
                    <a:pt x="571" y="408"/>
                    <a:pt x="682" y="346"/>
                    <a:pt x="731" y="306"/>
                  </a:cubicBezTo>
                  <a:cubicBezTo>
                    <a:pt x="692" y="226"/>
                    <a:pt x="665" y="147"/>
                    <a:pt x="639" y="81"/>
                  </a:cubicBezTo>
                  <a:cubicBezTo>
                    <a:pt x="559" y="55"/>
                    <a:pt x="413" y="28"/>
                    <a:pt x="307" y="2"/>
                  </a:cubicBezTo>
                  <a:cubicBezTo>
                    <a:pt x="299" y="1"/>
                    <a:pt x="290" y="0"/>
                    <a:pt x="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46"/>
            <p:cNvSpPr/>
            <p:nvPr/>
          </p:nvSpPr>
          <p:spPr>
            <a:xfrm>
              <a:off x="5610540" y="4460534"/>
              <a:ext cx="12233" cy="17429"/>
            </a:xfrm>
            <a:custGeom>
              <a:avLst/>
              <a:gdLst/>
              <a:ahLst/>
              <a:cxnLst/>
              <a:rect l="l" t="t" r="r" b="b"/>
              <a:pathLst>
                <a:path w="372" h="530" extrusionOk="0">
                  <a:moveTo>
                    <a:pt x="119" y="1"/>
                  </a:moveTo>
                  <a:cubicBezTo>
                    <a:pt x="53" y="93"/>
                    <a:pt x="13" y="199"/>
                    <a:pt x="0" y="278"/>
                  </a:cubicBezTo>
                  <a:cubicBezTo>
                    <a:pt x="119" y="371"/>
                    <a:pt x="212" y="451"/>
                    <a:pt x="318" y="530"/>
                  </a:cubicBezTo>
                  <a:cubicBezTo>
                    <a:pt x="357" y="477"/>
                    <a:pt x="371" y="410"/>
                    <a:pt x="371" y="331"/>
                  </a:cubicBezTo>
                  <a:cubicBezTo>
                    <a:pt x="251" y="265"/>
                    <a:pt x="172" y="146"/>
                    <a:pt x="1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46"/>
            <p:cNvSpPr/>
            <p:nvPr/>
          </p:nvSpPr>
          <p:spPr>
            <a:xfrm>
              <a:off x="5578346" y="4165224"/>
              <a:ext cx="9997" cy="4999"/>
            </a:xfrm>
            <a:custGeom>
              <a:avLst/>
              <a:gdLst/>
              <a:ahLst/>
              <a:cxnLst/>
              <a:rect l="l" t="t" r="r" b="b"/>
              <a:pathLst>
                <a:path w="304" h="152" extrusionOk="0">
                  <a:moveTo>
                    <a:pt x="168" y="1"/>
                  </a:moveTo>
                  <a:cubicBezTo>
                    <a:pt x="153" y="1"/>
                    <a:pt x="137" y="3"/>
                    <a:pt x="119" y="7"/>
                  </a:cubicBezTo>
                  <a:cubicBezTo>
                    <a:pt x="66" y="19"/>
                    <a:pt x="26" y="60"/>
                    <a:pt x="0" y="99"/>
                  </a:cubicBezTo>
                  <a:cubicBezTo>
                    <a:pt x="106" y="113"/>
                    <a:pt x="212" y="125"/>
                    <a:pt x="304" y="152"/>
                  </a:cubicBezTo>
                  <a:cubicBezTo>
                    <a:pt x="293" y="62"/>
                    <a:pt x="253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46"/>
            <p:cNvSpPr/>
            <p:nvPr/>
          </p:nvSpPr>
          <p:spPr>
            <a:xfrm>
              <a:off x="5596597" y="4182850"/>
              <a:ext cx="8747" cy="13943"/>
            </a:xfrm>
            <a:custGeom>
              <a:avLst/>
              <a:gdLst/>
              <a:ahLst/>
              <a:cxnLst/>
              <a:rect l="l" t="t" r="r" b="b"/>
              <a:pathLst>
                <a:path w="266" h="424" extrusionOk="0">
                  <a:moveTo>
                    <a:pt x="1" y="0"/>
                  </a:moveTo>
                  <a:lnTo>
                    <a:pt x="1" y="0"/>
                  </a:lnTo>
                  <a:cubicBezTo>
                    <a:pt x="80" y="185"/>
                    <a:pt x="93" y="304"/>
                    <a:pt x="133" y="424"/>
                  </a:cubicBezTo>
                  <a:cubicBezTo>
                    <a:pt x="225" y="397"/>
                    <a:pt x="266" y="331"/>
                    <a:pt x="252" y="198"/>
                  </a:cubicBezTo>
                  <a:cubicBezTo>
                    <a:pt x="225" y="80"/>
                    <a:pt x="119" y="2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46"/>
            <p:cNvSpPr/>
            <p:nvPr/>
          </p:nvSpPr>
          <p:spPr>
            <a:xfrm>
              <a:off x="5576997" y="4168446"/>
              <a:ext cx="11806" cy="7005"/>
            </a:xfrm>
            <a:custGeom>
              <a:avLst/>
              <a:gdLst/>
              <a:ahLst/>
              <a:cxnLst/>
              <a:rect l="l" t="t" r="r" b="b"/>
              <a:pathLst>
                <a:path w="359" h="213" extrusionOk="0">
                  <a:moveTo>
                    <a:pt x="41" y="1"/>
                  </a:moveTo>
                  <a:cubicBezTo>
                    <a:pt x="27" y="41"/>
                    <a:pt x="15" y="94"/>
                    <a:pt x="1" y="147"/>
                  </a:cubicBezTo>
                  <a:cubicBezTo>
                    <a:pt x="133" y="160"/>
                    <a:pt x="253" y="186"/>
                    <a:pt x="345" y="213"/>
                  </a:cubicBezTo>
                  <a:cubicBezTo>
                    <a:pt x="359" y="160"/>
                    <a:pt x="359" y="94"/>
                    <a:pt x="345" y="54"/>
                  </a:cubicBezTo>
                  <a:cubicBezTo>
                    <a:pt x="253" y="27"/>
                    <a:pt x="147" y="15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46"/>
            <p:cNvSpPr/>
            <p:nvPr/>
          </p:nvSpPr>
          <p:spPr>
            <a:xfrm>
              <a:off x="5553353" y="4173280"/>
              <a:ext cx="47650" cy="38081"/>
            </a:xfrm>
            <a:custGeom>
              <a:avLst/>
              <a:gdLst/>
              <a:ahLst/>
              <a:cxnLst/>
              <a:rect l="l" t="t" r="r" b="b"/>
              <a:pathLst>
                <a:path w="1449" h="1158" extrusionOk="0">
                  <a:moveTo>
                    <a:pt x="866" y="304"/>
                  </a:moveTo>
                  <a:cubicBezTo>
                    <a:pt x="879" y="304"/>
                    <a:pt x="879" y="318"/>
                    <a:pt x="892" y="330"/>
                  </a:cubicBezTo>
                  <a:cubicBezTo>
                    <a:pt x="892" y="330"/>
                    <a:pt x="905" y="344"/>
                    <a:pt x="919" y="344"/>
                  </a:cubicBezTo>
                  <a:cubicBezTo>
                    <a:pt x="919" y="357"/>
                    <a:pt x="919" y="371"/>
                    <a:pt x="905" y="383"/>
                  </a:cubicBezTo>
                  <a:cubicBezTo>
                    <a:pt x="919" y="383"/>
                    <a:pt x="919" y="410"/>
                    <a:pt x="919" y="424"/>
                  </a:cubicBezTo>
                  <a:cubicBezTo>
                    <a:pt x="919" y="436"/>
                    <a:pt x="905" y="436"/>
                    <a:pt x="892" y="450"/>
                  </a:cubicBezTo>
                  <a:cubicBezTo>
                    <a:pt x="892" y="463"/>
                    <a:pt x="879" y="463"/>
                    <a:pt x="866" y="463"/>
                  </a:cubicBezTo>
                  <a:cubicBezTo>
                    <a:pt x="852" y="463"/>
                    <a:pt x="839" y="463"/>
                    <a:pt x="826" y="450"/>
                  </a:cubicBezTo>
                  <a:lnTo>
                    <a:pt x="826" y="463"/>
                  </a:lnTo>
                  <a:lnTo>
                    <a:pt x="799" y="463"/>
                  </a:lnTo>
                  <a:lnTo>
                    <a:pt x="799" y="450"/>
                  </a:lnTo>
                  <a:cubicBezTo>
                    <a:pt x="786" y="450"/>
                    <a:pt x="760" y="436"/>
                    <a:pt x="760" y="410"/>
                  </a:cubicBezTo>
                  <a:cubicBezTo>
                    <a:pt x="760" y="397"/>
                    <a:pt x="760" y="383"/>
                    <a:pt x="773" y="371"/>
                  </a:cubicBezTo>
                  <a:cubicBezTo>
                    <a:pt x="773" y="357"/>
                    <a:pt x="773" y="344"/>
                    <a:pt x="786" y="330"/>
                  </a:cubicBezTo>
                  <a:cubicBezTo>
                    <a:pt x="786" y="318"/>
                    <a:pt x="813" y="318"/>
                    <a:pt x="826" y="318"/>
                  </a:cubicBezTo>
                  <a:cubicBezTo>
                    <a:pt x="839" y="304"/>
                    <a:pt x="852" y="304"/>
                    <a:pt x="866" y="304"/>
                  </a:cubicBezTo>
                  <a:close/>
                  <a:moveTo>
                    <a:pt x="720" y="0"/>
                  </a:moveTo>
                  <a:cubicBezTo>
                    <a:pt x="720" y="132"/>
                    <a:pt x="760" y="277"/>
                    <a:pt x="760" y="277"/>
                  </a:cubicBezTo>
                  <a:cubicBezTo>
                    <a:pt x="760" y="277"/>
                    <a:pt x="614" y="185"/>
                    <a:pt x="482" y="172"/>
                  </a:cubicBezTo>
                  <a:cubicBezTo>
                    <a:pt x="449" y="165"/>
                    <a:pt x="417" y="162"/>
                    <a:pt x="387" y="162"/>
                  </a:cubicBezTo>
                  <a:cubicBezTo>
                    <a:pt x="130" y="162"/>
                    <a:pt x="0" y="396"/>
                    <a:pt x="190" y="503"/>
                  </a:cubicBezTo>
                  <a:cubicBezTo>
                    <a:pt x="279" y="551"/>
                    <a:pt x="361" y="567"/>
                    <a:pt x="432" y="567"/>
                  </a:cubicBezTo>
                  <a:cubicBezTo>
                    <a:pt x="573" y="567"/>
                    <a:pt x="667" y="503"/>
                    <a:pt x="667" y="503"/>
                  </a:cubicBezTo>
                  <a:lnTo>
                    <a:pt x="667" y="503"/>
                  </a:lnTo>
                  <a:cubicBezTo>
                    <a:pt x="667" y="503"/>
                    <a:pt x="575" y="754"/>
                    <a:pt x="522" y="913"/>
                  </a:cubicBezTo>
                  <a:cubicBezTo>
                    <a:pt x="489" y="1050"/>
                    <a:pt x="595" y="1158"/>
                    <a:pt x="712" y="1158"/>
                  </a:cubicBezTo>
                  <a:cubicBezTo>
                    <a:pt x="787" y="1158"/>
                    <a:pt x="867" y="1114"/>
                    <a:pt x="919" y="1006"/>
                  </a:cubicBezTo>
                  <a:cubicBezTo>
                    <a:pt x="1037" y="728"/>
                    <a:pt x="892" y="489"/>
                    <a:pt x="892" y="489"/>
                  </a:cubicBezTo>
                  <a:lnTo>
                    <a:pt x="892" y="489"/>
                  </a:lnTo>
                  <a:cubicBezTo>
                    <a:pt x="1054" y="640"/>
                    <a:pt x="1257" y="720"/>
                    <a:pt x="1394" y="720"/>
                  </a:cubicBezTo>
                  <a:cubicBezTo>
                    <a:pt x="1413" y="720"/>
                    <a:pt x="1432" y="718"/>
                    <a:pt x="1448" y="715"/>
                  </a:cubicBezTo>
                  <a:cubicBezTo>
                    <a:pt x="1408" y="595"/>
                    <a:pt x="1395" y="476"/>
                    <a:pt x="1316" y="291"/>
                  </a:cubicBezTo>
                  <a:cubicBezTo>
                    <a:pt x="1293" y="289"/>
                    <a:pt x="1269" y="288"/>
                    <a:pt x="1245" y="288"/>
                  </a:cubicBezTo>
                  <a:cubicBezTo>
                    <a:pt x="1107" y="288"/>
                    <a:pt x="972" y="318"/>
                    <a:pt x="972" y="318"/>
                  </a:cubicBezTo>
                  <a:cubicBezTo>
                    <a:pt x="1025" y="251"/>
                    <a:pt x="1051" y="159"/>
                    <a:pt x="1064" y="66"/>
                  </a:cubicBezTo>
                  <a:cubicBezTo>
                    <a:pt x="972" y="39"/>
                    <a:pt x="852" y="13"/>
                    <a:pt x="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46"/>
            <p:cNvSpPr/>
            <p:nvPr/>
          </p:nvSpPr>
          <p:spPr>
            <a:xfrm>
              <a:off x="5984874" y="4448761"/>
              <a:ext cx="2631" cy="6577"/>
            </a:xfrm>
            <a:custGeom>
              <a:avLst/>
              <a:gdLst/>
              <a:ahLst/>
              <a:cxnLst/>
              <a:rect l="l" t="t" r="r" b="b"/>
              <a:pathLst>
                <a:path w="80" h="200" extrusionOk="0">
                  <a:moveTo>
                    <a:pt x="79" y="1"/>
                  </a:moveTo>
                  <a:lnTo>
                    <a:pt x="79" y="1"/>
                  </a:lnTo>
                  <a:cubicBezTo>
                    <a:pt x="53" y="14"/>
                    <a:pt x="27" y="54"/>
                    <a:pt x="13" y="94"/>
                  </a:cubicBezTo>
                  <a:cubicBezTo>
                    <a:pt x="0" y="133"/>
                    <a:pt x="13" y="173"/>
                    <a:pt x="13" y="200"/>
                  </a:cubicBezTo>
                  <a:cubicBezTo>
                    <a:pt x="39" y="133"/>
                    <a:pt x="53" y="67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46"/>
            <p:cNvSpPr/>
            <p:nvPr/>
          </p:nvSpPr>
          <p:spPr>
            <a:xfrm>
              <a:off x="6016608" y="4446163"/>
              <a:ext cx="7005" cy="11806"/>
            </a:xfrm>
            <a:custGeom>
              <a:avLst/>
              <a:gdLst/>
              <a:ahLst/>
              <a:cxnLst/>
              <a:rect l="l" t="t" r="r" b="b"/>
              <a:pathLst>
                <a:path w="213" h="359" extrusionOk="0">
                  <a:moveTo>
                    <a:pt x="120" y="0"/>
                  </a:moveTo>
                  <a:lnTo>
                    <a:pt x="1" y="358"/>
                  </a:lnTo>
                  <a:cubicBezTo>
                    <a:pt x="147" y="238"/>
                    <a:pt x="212" y="8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46"/>
            <p:cNvSpPr/>
            <p:nvPr/>
          </p:nvSpPr>
          <p:spPr>
            <a:xfrm>
              <a:off x="6009242" y="4464874"/>
              <a:ext cx="7399" cy="13516"/>
            </a:xfrm>
            <a:custGeom>
              <a:avLst/>
              <a:gdLst/>
              <a:ahLst/>
              <a:cxnLst/>
              <a:rect l="l" t="t" r="r" b="b"/>
              <a:pathLst>
                <a:path w="225" h="411" extrusionOk="0">
                  <a:moveTo>
                    <a:pt x="145" y="1"/>
                  </a:moveTo>
                  <a:cubicBezTo>
                    <a:pt x="92" y="133"/>
                    <a:pt x="53" y="252"/>
                    <a:pt x="0" y="371"/>
                  </a:cubicBezTo>
                  <a:lnTo>
                    <a:pt x="39" y="411"/>
                  </a:lnTo>
                  <a:cubicBezTo>
                    <a:pt x="106" y="292"/>
                    <a:pt x="172" y="172"/>
                    <a:pt x="225" y="54"/>
                  </a:cubicBezTo>
                  <a:cubicBezTo>
                    <a:pt x="198" y="27"/>
                    <a:pt x="172" y="14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46"/>
            <p:cNvSpPr/>
            <p:nvPr/>
          </p:nvSpPr>
          <p:spPr>
            <a:xfrm>
              <a:off x="5984742" y="4443959"/>
              <a:ext cx="35845" cy="40745"/>
            </a:xfrm>
            <a:custGeom>
              <a:avLst/>
              <a:gdLst/>
              <a:ahLst/>
              <a:cxnLst/>
              <a:rect l="l" t="t" r="r" b="b"/>
              <a:pathLst>
                <a:path w="1090" h="1239" extrusionOk="0">
                  <a:moveTo>
                    <a:pt x="546" y="505"/>
                  </a:moveTo>
                  <a:cubicBezTo>
                    <a:pt x="560" y="505"/>
                    <a:pt x="573" y="517"/>
                    <a:pt x="573" y="531"/>
                  </a:cubicBezTo>
                  <a:cubicBezTo>
                    <a:pt x="577" y="526"/>
                    <a:pt x="582" y="525"/>
                    <a:pt x="586" y="525"/>
                  </a:cubicBezTo>
                  <a:cubicBezTo>
                    <a:pt x="595" y="525"/>
                    <a:pt x="604" y="531"/>
                    <a:pt x="613" y="531"/>
                  </a:cubicBezTo>
                  <a:cubicBezTo>
                    <a:pt x="613" y="544"/>
                    <a:pt x="626" y="557"/>
                    <a:pt x="613" y="570"/>
                  </a:cubicBezTo>
                  <a:cubicBezTo>
                    <a:pt x="626" y="584"/>
                    <a:pt x="626" y="597"/>
                    <a:pt x="626" y="610"/>
                  </a:cubicBezTo>
                  <a:cubicBezTo>
                    <a:pt x="613" y="623"/>
                    <a:pt x="599" y="623"/>
                    <a:pt x="586" y="637"/>
                  </a:cubicBezTo>
                  <a:lnTo>
                    <a:pt x="599" y="637"/>
                  </a:lnTo>
                  <a:cubicBezTo>
                    <a:pt x="599" y="650"/>
                    <a:pt x="599" y="650"/>
                    <a:pt x="586" y="650"/>
                  </a:cubicBezTo>
                  <a:cubicBezTo>
                    <a:pt x="586" y="656"/>
                    <a:pt x="583" y="660"/>
                    <a:pt x="580" y="660"/>
                  </a:cubicBezTo>
                  <a:cubicBezTo>
                    <a:pt x="576" y="660"/>
                    <a:pt x="573" y="656"/>
                    <a:pt x="573" y="650"/>
                  </a:cubicBezTo>
                  <a:cubicBezTo>
                    <a:pt x="560" y="663"/>
                    <a:pt x="546" y="676"/>
                    <a:pt x="533" y="676"/>
                  </a:cubicBezTo>
                  <a:cubicBezTo>
                    <a:pt x="507" y="663"/>
                    <a:pt x="507" y="650"/>
                    <a:pt x="507" y="637"/>
                  </a:cubicBezTo>
                  <a:cubicBezTo>
                    <a:pt x="481" y="637"/>
                    <a:pt x="467" y="623"/>
                    <a:pt x="467" y="610"/>
                  </a:cubicBezTo>
                  <a:cubicBezTo>
                    <a:pt x="454" y="597"/>
                    <a:pt x="467" y="584"/>
                    <a:pt x="467" y="570"/>
                  </a:cubicBezTo>
                  <a:cubicBezTo>
                    <a:pt x="467" y="557"/>
                    <a:pt x="467" y="544"/>
                    <a:pt x="481" y="531"/>
                  </a:cubicBezTo>
                  <a:cubicBezTo>
                    <a:pt x="493" y="517"/>
                    <a:pt x="507" y="517"/>
                    <a:pt x="520" y="517"/>
                  </a:cubicBezTo>
                  <a:cubicBezTo>
                    <a:pt x="520" y="517"/>
                    <a:pt x="533" y="505"/>
                    <a:pt x="546" y="505"/>
                  </a:cubicBezTo>
                  <a:close/>
                  <a:moveTo>
                    <a:pt x="917" y="0"/>
                  </a:moveTo>
                  <a:cubicBezTo>
                    <a:pt x="667" y="0"/>
                    <a:pt x="546" y="438"/>
                    <a:pt x="546" y="438"/>
                  </a:cubicBezTo>
                  <a:cubicBezTo>
                    <a:pt x="479" y="293"/>
                    <a:pt x="280" y="129"/>
                    <a:pt x="148" y="129"/>
                  </a:cubicBezTo>
                  <a:cubicBezTo>
                    <a:pt x="124" y="129"/>
                    <a:pt x="102" y="134"/>
                    <a:pt x="83" y="147"/>
                  </a:cubicBezTo>
                  <a:cubicBezTo>
                    <a:pt x="57" y="213"/>
                    <a:pt x="43" y="279"/>
                    <a:pt x="17" y="346"/>
                  </a:cubicBezTo>
                  <a:cubicBezTo>
                    <a:pt x="83" y="531"/>
                    <a:pt x="401" y="597"/>
                    <a:pt x="401" y="597"/>
                  </a:cubicBezTo>
                  <a:cubicBezTo>
                    <a:pt x="401" y="597"/>
                    <a:pt x="255" y="690"/>
                    <a:pt x="176" y="796"/>
                  </a:cubicBezTo>
                  <a:cubicBezTo>
                    <a:pt x="0" y="1003"/>
                    <a:pt x="70" y="1239"/>
                    <a:pt x="219" y="1239"/>
                  </a:cubicBezTo>
                  <a:cubicBezTo>
                    <a:pt x="251" y="1239"/>
                    <a:pt x="285" y="1228"/>
                    <a:pt x="322" y="1205"/>
                  </a:cubicBezTo>
                  <a:cubicBezTo>
                    <a:pt x="573" y="1060"/>
                    <a:pt x="560" y="796"/>
                    <a:pt x="560" y="796"/>
                  </a:cubicBezTo>
                  <a:lnTo>
                    <a:pt x="560" y="796"/>
                  </a:lnTo>
                  <a:lnTo>
                    <a:pt x="745" y="1007"/>
                  </a:lnTo>
                  <a:cubicBezTo>
                    <a:pt x="798" y="888"/>
                    <a:pt x="837" y="769"/>
                    <a:pt x="890" y="637"/>
                  </a:cubicBezTo>
                  <a:cubicBezTo>
                    <a:pt x="801" y="601"/>
                    <a:pt x="724" y="595"/>
                    <a:pt x="683" y="595"/>
                  </a:cubicBezTo>
                  <a:cubicBezTo>
                    <a:pt x="663" y="595"/>
                    <a:pt x="652" y="597"/>
                    <a:pt x="652" y="597"/>
                  </a:cubicBezTo>
                  <a:cubicBezTo>
                    <a:pt x="772" y="557"/>
                    <a:pt x="890" y="491"/>
                    <a:pt x="970" y="425"/>
                  </a:cubicBezTo>
                  <a:lnTo>
                    <a:pt x="1089" y="67"/>
                  </a:lnTo>
                  <a:cubicBezTo>
                    <a:pt x="1063" y="41"/>
                    <a:pt x="1036" y="28"/>
                    <a:pt x="996" y="14"/>
                  </a:cubicBezTo>
                  <a:cubicBezTo>
                    <a:pt x="969" y="5"/>
                    <a:pt x="942" y="0"/>
                    <a:pt x="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46"/>
            <p:cNvSpPr/>
            <p:nvPr/>
          </p:nvSpPr>
          <p:spPr>
            <a:xfrm>
              <a:off x="6034892" y="4288280"/>
              <a:ext cx="16574" cy="36568"/>
            </a:xfrm>
            <a:custGeom>
              <a:avLst/>
              <a:gdLst/>
              <a:ahLst/>
              <a:cxnLst/>
              <a:rect l="l" t="t" r="r" b="b"/>
              <a:pathLst>
                <a:path w="504" h="1112" extrusionOk="0">
                  <a:moveTo>
                    <a:pt x="78" y="1"/>
                  </a:moveTo>
                  <a:cubicBezTo>
                    <a:pt x="49" y="1"/>
                    <a:pt x="23" y="8"/>
                    <a:pt x="1" y="24"/>
                  </a:cubicBezTo>
                  <a:lnTo>
                    <a:pt x="41" y="341"/>
                  </a:lnTo>
                  <a:cubicBezTo>
                    <a:pt x="147" y="433"/>
                    <a:pt x="332" y="474"/>
                    <a:pt x="332" y="474"/>
                  </a:cubicBezTo>
                  <a:cubicBezTo>
                    <a:pt x="332" y="474"/>
                    <a:pt x="186" y="566"/>
                    <a:pt x="107" y="659"/>
                  </a:cubicBezTo>
                  <a:cubicBezTo>
                    <a:pt x="94" y="672"/>
                    <a:pt x="80" y="698"/>
                    <a:pt x="67" y="712"/>
                  </a:cubicBezTo>
                  <a:cubicBezTo>
                    <a:pt x="67" y="844"/>
                    <a:pt x="80" y="963"/>
                    <a:pt x="80" y="1083"/>
                  </a:cubicBezTo>
                  <a:cubicBezTo>
                    <a:pt x="100" y="1102"/>
                    <a:pt x="127" y="1112"/>
                    <a:pt x="156" y="1112"/>
                  </a:cubicBezTo>
                  <a:cubicBezTo>
                    <a:pt x="186" y="1112"/>
                    <a:pt x="219" y="1102"/>
                    <a:pt x="253" y="1083"/>
                  </a:cubicBezTo>
                  <a:cubicBezTo>
                    <a:pt x="498" y="927"/>
                    <a:pt x="491" y="671"/>
                    <a:pt x="491" y="659"/>
                  </a:cubicBezTo>
                  <a:lnTo>
                    <a:pt x="491" y="659"/>
                  </a:lnTo>
                  <a:cubicBezTo>
                    <a:pt x="491" y="662"/>
                    <a:pt x="492" y="672"/>
                    <a:pt x="504" y="672"/>
                  </a:cubicBezTo>
                  <a:cubicBezTo>
                    <a:pt x="504" y="619"/>
                    <a:pt x="504" y="580"/>
                    <a:pt x="491" y="527"/>
                  </a:cubicBezTo>
                  <a:cubicBezTo>
                    <a:pt x="491" y="539"/>
                    <a:pt x="477" y="539"/>
                    <a:pt x="451" y="539"/>
                  </a:cubicBezTo>
                  <a:cubicBezTo>
                    <a:pt x="438" y="539"/>
                    <a:pt x="424" y="527"/>
                    <a:pt x="424" y="500"/>
                  </a:cubicBezTo>
                  <a:cubicBezTo>
                    <a:pt x="411" y="500"/>
                    <a:pt x="398" y="500"/>
                    <a:pt x="385" y="474"/>
                  </a:cubicBezTo>
                  <a:cubicBezTo>
                    <a:pt x="385" y="460"/>
                    <a:pt x="385" y="447"/>
                    <a:pt x="398" y="433"/>
                  </a:cubicBezTo>
                  <a:cubicBezTo>
                    <a:pt x="398" y="421"/>
                    <a:pt x="398" y="407"/>
                    <a:pt x="411" y="394"/>
                  </a:cubicBezTo>
                  <a:cubicBezTo>
                    <a:pt x="420" y="394"/>
                    <a:pt x="429" y="388"/>
                    <a:pt x="438" y="388"/>
                  </a:cubicBezTo>
                  <a:cubicBezTo>
                    <a:pt x="442" y="388"/>
                    <a:pt x="446" y="390"/>
                    <a:pt x="451" y="394"/>
                  </a:cubicBezTo>
                  <a:cubicBezTo>
                    <a:pt x="451" y="381"/>
                    <a:pt x="464" y="368"/>
                    <a:pt x="477" y="368"/>
                  </a:cubicBezTo>
                  <a:lnTo>
                    <a:pt x="491" y="381"/>
                  </a:lnTo>
                  <a:lnTo>
                    <a:pt x="491" y="275"/>
                  </a:lnTo>
                  <a:lnTo>
                    <a:pt x="477" y="301"/>
                  </a:lnTo>
                  <a:cubicBezTo>
                    <a:pt x="411" y="169"/>
                    <a:pt x="217" y="1"/>
                    <a:pt x="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46"/>
            <p:cNvSpPr/>
            <p:nvPr/>
          </p:nvSpPr>
          <p:spPr>
            <a:xfrm>
              <a:off x="6032294" y="4289037"/>
              <a:ext cx="3946" cy="10490"/>
            </a:xfrm>
            <a:custGeom>
              <a:avLst/>
              <a:gdLst/>
              <a:ahLst/>
              <a:cxnLst/>
              <a:rect l="l" t="t" r="r" b="b"/>
              <a:pathLst>
                <a:path w="120" h="319" extrusionOk="0">
                  <a:moveTo>
                    <a:pt x="80" y="1"/>
                  </a:moveTo>
                  <a:cubicBezTo>
                    <a:pt x="53" y="13"/>
                    <a:pt x="40" y="40"/>
                    <a:pt x="27" y="93"/>
                  </a:cubicBezTo>
                  <a:cubicBezTo>
                    <a:pt x="0" y="186"/>
                    <a:pt x="53" y="252"/>
                    <a:pt x="120" y="318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46"/>
            <p:cNvSpPr/>
            <p:nvPr/>
          </p:nvSpPr>
          <p:spPr>
            <a:xfrm>
              <a:off x="6033610" y="4311662"/>
              <a:ext cx="3946" cy="12233"/>
            </a:xfrm>
            <a:custGeom>
              <a:avLst/>
              <a:gdLst/>
              <a:ahLst/>
              <a:cxnLst/>
              <a:rect l="l" t="t" r="r" b="b"/>
              <a:pathLst>
                <a:path w="120" h="372" extrusionOk="0">
                  <a:moveTo>
                    <a:pt x="106" y="1"/>
                  </a:moveTo>
                  <a:lnTo>
                    <a:pt x="106" y="1"/>
                  </a:lnTo>
                  <a:cubicBezTo>
                    <a:pt x="0" y="160"/>
                    <a:pt x="27" y="319"/>
                    <a:pt x="119" y="372"/>
                  </a:cubicBezTo>
                  <a:cubicBezTo>
                    <a:pt x="119" y="252"/>
                    <a:pt x="106" y="133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46"/>
            <p:cNvSpPr/>
            <p:nvPr/>
          </p:nvSpPr>
          <p:spPr>
            <a:xfrm>
              <a:off x="5773322" y="4476220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0"/>
                  </a:moveTo>
                  <a:lnTo>
                    <a:pt x="1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46"/>
            <p:cNvSpPr/>
            <p:nvPr/>
          </p:nvSpPr>
          <p:spPr>
            <a:xfrm>
              <a:off x="5765035" y="4475957"/>
              <a:ext cx="8320" cy="6380"/>
            </a:xfrm>
            <a:custGeom>
              <a:avLst/>
              <a:gdLst/>
              <a:ahLst/>
              <a:cxnLst/>
              <a:rect l="l" t="t" r="r" b="b"/>
              <a:pathLst>
                <a:path w="253" h="194" extrusionOk="0">
                  <a:moveTo>
                    <a:pt x="183" y="1"/>
                  </a:moveTo>
                  <a:cubicBezTo>
                    <a:pt x="128" y="1"/>
                    <a:pt x="65" y="15"/>
                    <a:pt x="1" y="61"/>
                  </a:cubicBezTo>
                  <a:cubicBezTo>
                    <a:pt x="67" y="114"/>
                    <a:pt x="147" y="153"/>
                    <a:pt x="226" y="193"/>
                  </a:cubicBezTo>
                  <a:cubicBezTo>
                    <a:pt x="239" y="127"/>
                    <a:pt x="239" y="74"/>
                    <a:pt x="253" y="8"/>
                  </a:cubicBezTo>
                  <a:cubicBezTo>
                    <a:pt x="232" y="4"/>
                    <a:pt x="208" y="1"/>
                    <a:pt x="18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46"/>
            <p:cNvSpPr/>
            <p:nvPr/>
          </p:nvSpPr>
          <p:spPr>
            <a:xfrm>
              <a:off x="5773322" y="4476220"/>
              <a:ext cx="5689" cy="9142"/>
            </a:xfrm>
            <a:custGeom>
              <a:avLst/>
              <a:gdLst/>
              <a:ahLst/>
              <a:cxnLst/>
              <a:rect l="l" t="t" r="r" b="b"/>
              <a:pathLst>
                <a:path w="173" h="278" extrusionOk="0">
                  <a:moveTo>
                    <a:pt x="119" y="185"/>
                  </a:moveTo>
                  <a:cubicBezTo>
                    <a:pt x="133" y="185"/>
                    <a:pt x="133" y="185"/>
                    <a:pt x="133" y="198"/>
                  </a:cubicBezTo>
                  <a:cubicBezTo>
                    <a:pt x="146" y="212"/>
                    <a:pt x="146" y="224"/>
                    <a:pt x="133" y="238"/>
                  </a:cubicBezTo>
                  <a:lnTo>
                    <a:pt x="133" y="251"/>
                  </a:lnTo>
                  <a:lnTo>
                    <a:pt x="106" y="251"/>
                  </a:lnTo>
                  <a:lnTo>
                    <a:pt x="106" y="224"/>
                  </a:lnTo>
                  <a:lnTo>
                    <a:pt x="106" y="198"/>
                  </a:lnTo>
                  <a:cubicBezTo>
                    <a:pt x="106" y="185"/>
                    <a:pt x="119" y="185"/>
                    <a:pt x="119" y="185"/>
                  </a:cubicBezTo>
                  <a:close/>
                  <a:moveTo>
                    <a:pt x="13" y="0"/>
                  </a:moveTo>
                  <a:cubicBezTo>
                    <a:pt x="13" y="66"/>
                    <a:pt x="1" y="132"/>
                    <a:pt x="1" y="198"/>
                  </a:cubicBezTo>
                  <a:cubicBezTo>
                    <a:pt x="40" y="224"/>
                    <a:pt x="93" y="251"/>
                    <a:pt x="146" y="277"/>
                  </a:cubicBezTo>
                  <a:lnTo>
                    <a:pt x="172" y="277"/>
                  </a:lnTo>
                  <a:cubicBezTo>
                    <a:pt x="159" y="132"/>
                    <a:pt x="119" y="39"/>
                    <a:pt x="53" y="13"/>
                  </a:cubicBezTo>
                  <a:cubicBezTo>
                    <a:pt x="40" y="13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46"/>
            <p:cNvSpPr/>
            <p:nvPr/>
          </p:nvSpPr>
          <p:spPr>
            <a:xfrm>
              <a:off x="5762865" y="4477930"/>
              <a:ext cx="9635" cy="11378"/>
            </a:xfrm>
            <a:custGeom>
              <a:avLst/>
              <a:gdLst/>
              <a:ahLst/>
              <a:cxnLst/>
              <a:rect l="l" t="t" r="r" b="b"/>
              <a:pathLst>
                <a:path w="293" h="346" extrusionOk="0">
                  <a:moveTo>
                    <a:pt x="9" y="80"/>
                  </a:moveTo>
                  <a:cubicBezTo>
                    <a:pt x="1" y="81"/>
                    <a:pt x="1" y="82"/>
                    <a:pt x="1" y="93"/>
                  </a:cubicBezTo>
                  <a:cubicBezTo>
                    <a:pt x="4" y="89"/>
                    <a:pt x="7" y="84"/>
                    <a:pt x="9" y="80"/>
                  </a:cubicBezTo>
                  <a:close/>
                  <a:moveTo>
                    <a:pt x="67" y="1"/>
                  </a:moveTo>
                  <a:cubicBezTo>
                    <a:pt x="43" y="24"/>
                    <a:pt x="30" y="48"/>
                    <a:pt x="9" y="80"/>
                  </a:cubicBezTo>
                  <a:lnTo>
                    <a:pt x="9" y="80"/>
                  </a:lnTo>
                  <a:cubicBezTo>
                    <a:pt x="11" y="80"/>
                    <a:pt x="12" y="80"/>
                    <a:pt x="14" y="80"/>
                  </a:cubicBezTo>
                  <a:cubicBezTo>
                    <a:pt x="107" y="160"/>
                    <a:pt x="186" y="239"/>
                    <a:pt x="266" y="345"/>
                  </a:cubicBezTo>
                  <a:cubicBezTo>
                    <a:pt x="278" y="278"/>
                    <a:pt x="292" y="199"/>
                    <a:pt x="292" y="133"/>
                  </a:cubicBezTo>
                  <a:cubicBezTo>
                    <a:pt x="213" y="93"/>
                    <a:pt x="133" y="54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46"/>
            <p:cNvSpPr/>
            <p:nvPr/>
          </p:nvSpPr>
          <p:spPr>
            <a:xfrm>
              <a:off x="5757669" y="4480988"/>
              <a:ext cx="17857" cy="34463"/>
            </a:xfrm>
            <a:custGeom>
              <a:avLst/>
              <a:gdLst/>
              <a:ahLst/>
              <a:cxnLst/>
              <a:rect l="l" t="t" r="r" b="b"/>
              <a:pathLst>
                <a:path w="543" h="1048" extrusionOk="0">
                  <a:moveTo>
                    <a:pt x="185" y="132"/>
                  </a:moveTo>
                  <a:cubicBezTo>
                    <a:pt x="198" y="132"/>
                    <a:pt x="198" y="146"/>
                    <a:pt x="198" y="159"/>
                  </a:cubicBezTo>
                  <a:cubicBezTo>
                    <a:pt x="212" y="185"/>
                    <a:pt x="212" y="199"/>
                    <a:pt x="198" y="212"/>
                  </a:cubicBezTo>
                  <a:cubicBezTo>
                    <a:pt x="198" y="226"/>
                    <a:pt x="198" y="238"/>
                    <a:pt x="185" y="252"/>
                  </a:cubicBezTo>
                  <a:cubicBezTo>
                    <a:pt x="172" y="252"/>
                    <a:pt x="159" y="252"/>
                    <a:pt x="159" y="238"/>
                  </a:cubicBezTo>
                  <a:cubicBezTo>
                    <a:pt x="145" y="238"/>
                    <a:pt x="145" y="226"/>
                    <a:pt x="145" y="212"/>
                  </a:cubicBezTo>
                  <a:cubicBezTo>
                    <a:pt x="159" y="199"/>
                    <a:pt x="159" y="185"/>
                    <a:pt x="159" y="159"/>
                  </a:cubicBezTo>
                  <a:cubicBezTo>
                    <a:pt x="159" y="146"/>
                    <a:pt x="172" y="132"/>
                    <a:pt x="185" y="132"/>
                  </a:cubicBezTo>
                  <a:close/>
                  <a:moveTo>
                    <a:pt x="132" y="279"/>
                  </a:moveTo>
                  <a:cubicBezTo>
                    <a:pt x="145" y="279"/>
                    <a:pt x="145" y="291"/>
                    <a:pt x="145" y="291"/>
                  </a:cubicBezTo>
                  <a:lnTo>
                    <a:pt x="145" y="332"/>
                  </a:lnTo>
                  <a:cubicBezTo>
                    <a:pt x="145" y="332"/>
                    <a:pt x="145" y="344"/>
                    <a:pt x="132" y="344"/>
                  </a:cubicBezTo>
                  <a:cubicBezTo>
                    <a:pt x="132" y="351"/>
                    <a:pt x="129" y="355"/>
                    <a:pt x="126" y="355"/>
                  </a:cubicBezTo>
                  <a:cubicBezTo>
                    <a:pt x="122" y="355"/>
                    <a:pt x="119" y="351"/>
                    <a:pt x="119" y="344"/>
                  </a:cubicBezTo>
                  <a:cubicBezTo>
                    <a:pt x="106" y="344"/>
                    <a:pt x="106" y="332"/>
                    <a:pt x="106" y="332"/>
                  </a:cubicBezTo>
                  <a:cubicBezTo>
                    <a:pt x="106" y="318"/>
                    <a:pt x="119" y="305"/>
                    <a:pt x="119" y="291"/>
                  </a:cubicBezTo>
                  <a:cubicBezTo>
                    <a:pt x="119" y="279"/>
                    <a:pt x="119" y="279"/>
                    <a:pt x="132" y="279"/>
                  </a:cubicBezTo>
                  <a:close/>
                  <a:moveTo>
                    <a:pt x="159" y="0"/>
                  </a:moveTo>
                  <a:cubicBezTo>
                    <a:pt x="119" y="53"/>
                    <a:pt x="92" y="132"/>
                    <a:pt x="66" y="238"/>
                  </a:cubicBezTo>
                  <a:cubicBezTo>
                    <a:pt x="0" y="570"/>
                    <a:pt x="119" y="861"/>
                    <a:pt x="198" y="1006"/>
                  </a:cubicBezTo>
                  <a:cubicBezTo>
                    <a:pt x="212" y="1034"/>
                    <a:pt x="238" y="1048"/>
                    <a:pt x="263" y="1048"/>
                  </a:cubicBezTo>
                  <a:cubicBezTo>
                    <a:pt x="285" y="1048"/>
                    <a:pt x="305" y="1038"/>
                    <a:pt x="318" y="1020"/>
                  </a:cubicBezTo>
                  <a:cubicBezTo>
                    <a:pt x="424" y="887"/>
                    <a:pt x="503" y="768"/>
                    <a:pt x="542" y="635"/>
                  </a:cubicBezTo>
                  <a:lnTo>
                    <a:pt x="542" y="635"/>
                  </a:lnTo>
                  <a:cubicBezTo>
                    <a:pt x="477" y="662"/>
                    <a:pt x="410" y="676"/>
                    <a:pt x="357" y="715"/>
                  </a:cubicBezTo>
                  <a:cubicBezTo>
                    <a:pt x="330" y="834"/>
                    <a:pt x="304" y="940"/>
                    <a:pt x="265" y="1046"/>
                  </a:cubicBezTo>
                  <a:lnTo>
                    <a:pt x="251" y="1046"/>
                  </a:lnTo>
                  <a:cubicBezTo>
                    <a:pt x="277" y="940"/>
                    <a:pt x="304" y="834"/>
                    <a:pt x="330" y="715"/>
                  </a:cubicBezTo>
                  <a:cubicBezTo>
                    <a:pt x="251" y="596"/>
                    <a:pt x="159" y="477"/>
                    <a:pt x="53" y="384"/>
                  </a:cubicBezTo>
                  <a:lnTo>
                    <a:pt x="53" y="358"/>
                  </a:lnTo>
                  <a:cubicBezTo>
                    <a:pt x="159" y="450"/>
                    <a:pt x="265" y="570"/>
                    <a:pt x="344" y="688"/>
                  </a:cubicBezTo>
                  <a:cubicBezTo>
                    <a:pt x="371" y="556"/>
                    <a:pt x="397" y="424"/>
                    <a:pt x="424" y="279"/>
                  </a:cubicBezTo>
                  <a:cubicBezTo>
                    <a:pt x="344" y="173"/>
                    <a:pt x="251" y="79"/>
                    <a:pt x="15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46"/>
            <p:cNvSpPr/>
            <p:nvPr/>
          </p:nvSpPr>
          <p:spPr>
            <a:xfrm>
              <a:off x="5772467" y="4482731"/>
              <a:ext cx="5656" cy="5689"/>
            </a:xfrm>
            <a:custGeom>
              <a:avLst/>
              <a:gdLst/>
              <a:ahLst/>
              <a:cxnLst/>
              <a:rect l="l" t="t" r="r" b="b"/>
              <a:pathLst>
                <a:path w="172" h="173" extrusionOk="0">
                  <a:moveTo>
                    <a:pt x="27" y="0"/>
                  </a:moveTo>
                  <a:cubicBezTo>
                    <a:pt x="13" y="53"/>
                    <a:pt x="13" y="120"/>
                    <a:pt x="0" y="173"/>
                  </a:cubicBezTo>
                  <a:cubicBezTo>
                    <a:pt x="53" y="132"/>
                    <a:pt x="106" y="93"/>
                    <a:pt x="172" y="79"/>
                  </a:cubicBezTo>
                  <a:cubicBezTo>
                    <a:pt x="119" y="53"/>
                    <a:pt x="66" y="26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46"/>
            <p:cNvSpPr/>
            <p:nvPr/>
          </p:nvSpPr>
          <p:spPr>
            <a:xfrm>
              <a:off x="5769376" y="4485790"/>
              <a:ext cx="9635" cy="17857"/>
            </a:xfrm>
            <a:custGeom>
              <a:avLst/>
              <a:gdLst/>
              <a:ahLst/>
              <a:cxnLst/>
              <a:rect l="l" t="t" r="r" b="b"/>
              <a:pathLst>
                <a:path w="293" h="543" extrusionOk="0">
                  <a:moveTo>
                    <a:pt x="292" y="0"/>
                  </a:moveTo>
                  <a:lnTo>
                    <a:pt x="292" y="0"/>
                  </a:lnTo>
                  <a:cubicBezTo>
                    <a:pt x="213" y="27"/>
                    <a:pt x="147" y="53"/>
                    <a:pt x="94" y="106"/>
                  </a:cubicBezTo>
                  <a:cubicBezTo>
                    <a:pt x="68" y="265"/>
                    <a:pt x="41" y="397"/>
                    <a:pt x="1" y="542"/>
                  </a:cubicBezTo>
                  <a:lnTo>
                    <a:pt x="197" y="464"/>
                  </a:lnTo>
                  <a:lnTo>
                    <a:pt x="197" y="464"/>
                  </a:lnTo>
                  <a:cubicBezTo>
                    <a:pt x="193" y="473"/>
                    <a:pt x="190" y="481"/>
                    <a:pt x="186" y="489"/>
                  </a:cubicBezTo>
                  <a:cubicBezTo>
                    <a:pt x="200" y="489"/>
                    <a:pt x="200" y="477"/>
                    <a:pt x="200" y="463"/>
                  </a:cubicBezTo>
                  <a:lnTo>
                    <a:pt x="200" y="463"/>
                  </a:lnTo>
                  <a:lnTo>
                    <a:pt x="197" y="464"/>
                  </a:lnTo>
                  <a:lnTo>
                    <a:pt x="197" y="464"/>
                  </a:lnTo>
                  <a:cubicBezTo>
                    <a:pt x="268" y="289"/>
                    <a:pt x="292" y="127"/>
                    <a:pt x="292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46"/>
            <p:cNvSpPr/>
            <p:nvPr/>
          </p:nvSpPr>
          <p:spPr>
            <a:xfrm>
              <a:off x="5773322" y="447622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46"/>
            <p:cNvSpPr/>
            <p:nvPr/>
          </p:nvSpPr>
          <p:spPr>
            <a:xfrm>
              <a:off x="5773750" y="447622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46"/>
            <p:cNvSpPr/>
            <p:nvPr/>
          </p:nvSpPr>
          <p:spPr>
            <a:xfrm>
              <a:off x="5778979" y="4485329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lnTo>
                    <a:pt x="0" y="14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46"/>
            <p:cNvSpPr/>
            <p:nvPr/>
          </p:nvSpPr>
          <p:spPr>
            <a:xfrm>
              <a:off x="5775493" y="450187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46"/>
            <p:cNvSpPr/>
            <p:nvPr/>
          </p:nvSpPr>
          <p:spPr>
            <a:xfrm>
              <a:off x="5778979" y="448579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46"/>
            <p:cNvSpPr/>
            <p:nvPr/>
          </p:nvSpPr>
          <p:spPr>
            <a:xfrm>
              <a:off x="5762865" y="448098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46"/>
            <p:cNvSpPr/>
            <p:nvPr/>
          </p:nvSpPr>
          <p:spPr>
            <a:xfrm>
              <a:off x="5772467" y="4476220"/>
              <a:ext cx="1315" cy="6544"/>
            </a:xfrm>
            <a:custGeom>
              <a:avLst/>
              <a:gdLst/>
              <a:ahLst/>
              <a:cxnLst/>
              <a:rect l="l" t="t" r="r" b="b"/>
              <a:pathLst>
                <a:path w="40" h="199" extrusionOk="0">
                  <a:moveTo>
                    <a:pt x="27" y="0"/>
                  </a:moveTo>
                  <a:cubicBezTo>
                    <a:pt x="13" y="66"/>
                    <a:pt x="13" y="119"/>
                    <a:pt x="0" y="185"/>
                  </a:cubicBezTo>
                  <a:cubicBezTo>
                    <a:pt x="13" y="198"/>
                    <a:pt x="13" y="198"/>
                    <a:pt x="27" y="198"/>
                  </a:cubicBezTo>
                  <a:cubicBezTo>
                    <a:pt x="27" y="132"/>
                    <a:pt x="39" y="66"/>
                    <a:pt x="3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46"/>
            <p:cNvSpPr/>
            <p:nvPr/>
          </p:nvSpPr>
          <p:spPr>
            <a:xfrm>
              <a:off x="5778091" y="4485329"/>
              <a:ext cx="921" cy="493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1" y="0"/>
                  </a:moveTo>
                  <a:cubicBezTo>
                    <a:pt x="14" y="0"/>
                    <a:pt x="14" y="0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46"/>
            <p:cNvSpPr/>
            <p:nvPr/>
          </p:nvSpPr>
          <p:spPr>
            <a:xfrm>
              <a:off x="5759412" y="4480561"/>
              <a:ext cx="19599" cy="34858"/>
            </a:xfrm>
            <a:custGeom>
              <a:avLst/>
              <a:gdLst/>
              <a:ahLst/>
              <a:cxnLst/>
              <a:rect l="l" t="t" r="r" b="b"/>
              <a:pathLst>
                <a:path w="596" h="1060" extrusionOk="0">
                  <a:moveTo>
                    <a:pt x="119" y="0"/>
                  </a:moveTo>
                  <a:cubicBezTo>
                    <a:pt x="106" y="0"/>
                    <a:pt x="106" y="0"/>
                    <a:pt x="106" y="13"/>
                  </a:cubicBezTo>
                  <a:cubicBezTo>
                    <a:pt x="198" y="92"/>
                    <a:pt x="291" y="186"/>
                    <a:pt x="371" y="292"/>
                  </a:cubicBezTo>
                  <a:cubicBezTo>
                    <a:pt x="344" y="437"/>
                    <a:pt x="318" y="569"/>
                    <a:pt x="291" y="701"/>
                  </a:cubicBezTo>
                  <a:cubicBezTo>
                    <a:pt x="212" y="583"/>
                    <a:pt x="106" y="463"/>
                    <a:pt x="0" y="371"/>
                  </a:cubicBezTo>
                  <a:lnTo>
                    <a:pt x="0" y="397"/>
                  </a:lnTo>
                  <a:cubicBezTo>
                    <a:pt x="106" y="490"/>
                    <a:pt x="198" y="609"/>
                    <a:pt x="277" y="728"/>
                  </a:cubicBezTo>
                  <a:cubicBezTo>
                    <a:pt x="251" y="847"/>
                    <a:pt x="224" y="953"/>
                    <a:pt x="198" y="1059"/>
                  </a:cubicBezTo>
                  <a:lnTo>
                    <a:pt x="212" y="1059"/>
                  </a:lnTo>
                  <a:cubicBezTo>
                    <a:pt x="251" y="953"/>
                    <a:pt x="277" y="847"/>
                    <a:pt x="304" y="728"/>
                  </a:cubicBezTo>
                  <a:cubicBezTo>
                    <a:pt x="357" y="689"/>
                    <a:pt x="424" y="675"/>
                    <a:pt x="489" y="648"/>
                  </a:cubicBezTo>
                  <a:cubicBezTo>
                    <a:pt x="503" y="648"/>
                    <a:pt x="503" y="636"/>
                    <a:pt x="503" y="622"/>
                  </a:cubicBezTo>
                  <a:lnTo>
                    <a:pt x="503" y="622"/>
                  </a:lnTo>
                  <a:lnTo>
                    <a:pt x="304" y="701"/>
                  </a:lnTo>
                  <a:cubicBezTo>
                    <a:pt x="344" y="556"/>
                    <a:pt x="371" y="424"/>
                    <a:pt x="397" y="265"/>
                  </a:cubicBezTo>
                  <a:cubicBezTo>
                    <a:pt x="450" y="212"/>
                    <a:pt x="516" y="186"/>
                    <a:pt x="595" y="159"/>
                  </a:cubicBezTo>
                  <a:cubicBezTo>
                    <a:pt x="582" y="145"/>
                    <a:pt x="582" y="145"/>
                    <a:pt x="569" y="145"/>
                  </a:cubicBezTo>
                  <a:cubicBezTo>
                    <a:pt x="503" y="159"/>
                    <a:pt x="450" y="198"/>
                    <a:pt x="397" y="239"/>
                  </a:cubicBezTo>
                  <a:cubicBezTo>
                    <a:pt x="410" y="186"/>
                    <a:pt x="410" y="119"/>
                    <a:pt x="424" y="66"/>
                  </a:cubicBezTo>
                  <a:cubicBezTo>
                    <a:pt x="410" y="66"/>
                    <a:pt x="410" y="66"/>
                    <a:pt x="397" y="53"/>
                  </a:cubicBezTo>
                  <a:cubicBezTo>
                    <a:pt x="397" y="119"/>
                    <a:pt x="383" y="198"/>
                    <a:pt x="371" y="265"/>
                  </a:cubicBezTo>
                  <a:cubicBezTo>
                    <a:pt x="291" y="159"/>
                    <a:pt x="212" y="80"/>
                    <a:pt x="11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46"/>
            <p:cNvSpPr/>
            <p:nvPr/>
          </p:nvSpPr>
          <p:spPr>
            <a:xfrm>
              <a:off x="5762437" y="4485329"/>
              <a:ext cx="2203" cy="3979"/>
            </a:xfrm>
            <a:custGeom>
              <a:avLst/>
              <a:gdLst/>
              <a:ahLst/>
              <a:cxnLst/>
              <a:rect l="l" t="t" r="r" b="b"/>
              <a:pathLst>
                <a:path w="67" h="121" extrusionOk="0">
                  <a:moveTo>
                    <a:pt x="40" y="0"/>
                  </a:moveTo>
                  <a:cubicBezTo>
                    <a:pt x="27" y="0"/>
                    <a:pt x="14" y="14"/>
                    <a:pt x="14" y="27"/>
                  </a:cubicBezTo>
                  <a:cubicBezTo>
                    <a:pt x="14" y="53"/>
                    <a:pt x="14" y="67"/>
                    <a:pt x="0" y="80"/>
                  </a:cubicBezTo>
                  <a:cubicBezTo>
                    <a:pt x="0" y="94"/>
                    <a:pt x="0" y="106"/>
                    <a:pt x="14" y="106"/>
                  </a:cubicBezTo>
                  <a:cubicBezTo>
                    <a:pt x="14" y="120"/>
                    <a:pt x="27" y="120"/>
                    <a:pt x="40" y="120"/>
                  </a:cubicBezTo>
                  <a:cubicBezTo>
                    <a:pt x="53" y="106"/>
                    <a:pt x="53" y="94"/>
                    <a:pt x="53" y="80"/>
                  </a:cubicBezTo>
                  <a:cubicBezTo>
                    <a:pt x="67" y="67"/>
                    <a:pt x="67" y="53"/>
                    <a:pt x="53" y="27"/>
                  </a:cubicBezTo>
                  <a:cubicBezTo>
                    <a:pt x="53" y="14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46"/>
            <p:cNvSpPr/>
            <p:nvPr/>
          </p:nvSpPr>
          <p:spPr>
            <a:xfrm>
              <a:off x="5761122" y="4490130"/>
              <a:ext cx="1348" cy="2532"/>
            </a:xfrm>
            <a:custGeom>
              <a:avLst/>
              <a:gdLst/>
              <a:ahLst/>
              <a:cxnLst/>
              <a:rect l="l" t="t" r="r" b="b"/>
              <a:pathLst>
                <a:path w="41" h="77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cubicBezTo>
                    <a:pt x="14" y="27"/>
                    <a:pt x="1" y="40"/>
                    <a:pt x="1" y="54"/>
                  </a:cubicBezTo>
                  <a:cubicBezTo>
                    <a:pt x="1" y="54"/>
                    <a:pt x="1" y="66"/>
                    <a:pt x="14" y="66"/>
                  </a:cubicBezTo>
                  <a:cubicBezTo>
                    <a:pt x="14" y="73"/>
                    <a:pt x="17" y="77"/>
                    <a:pt x="21" y="77"/>
                  </a:cubicBezTo>
                  <a:cubicBezTo>
                    <a:pt x="24" y="77"/>
                    <a:pt x="27" y="73"/>
                    <a:pt x="27" y="66"/>
                  </a:cubicBezTo>
                  <a:cubicBezTo>
                    <a:pt x="40" y="66"/>
                    <a:pt x="40" y="54"/>
                    <a:pt x="40" y="54"/>
                  </a:cubicBezTo>
                  <a:lnTo>
                    <a:pt x="40" y="13"/>
                  </a:lnTo>
                  <a:cubicBezTo>
                    <a:pt x="40" y="13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46"/>
            <p:cNvSpPr/>
            <p:nvPr/>
          </p:nvSpPr>
          <p:spPr>
            <a:xfrm>
              <a:off x="5776808" y="4482304"/>
              <a:ext cx="1315" cy="2170"/>
            </a:xfrm>
            <a:custGeom>
              <a:avLst/>
              <a:gdLst/>
              <a:ahLst/>
              <a:cxnLst/>
              <a:rect l="l" t="t" r="r" b="b"/>
              <a:pathLst>
                <a:path w="40" h="66" extrusionOk="0">
                  <a:moveTo>
                    <a:pt x="13" y="0"/>
                  </a:moveTo>
                  <a:cubicBezTo>
                    <a:pt x="13" y="0"/>
                    <a:pt x="0" y="0"/>
                    <a:pt x="0" y="13"/>
                  </a:cubicBezTo>
                  <a:lnTo>
                    <a:pt x="0" y="39"/>
                  </a:lnTo>
                  <a:lnTo>
                    <a:pt x="0" y="66"/>
                  </a:lnTo>
                  <a:lnTo>
                    <a:pt x="27" y="66"/>
                  </a:lnTo>
                  <a:lnTo>
                    <a:pt x="27" y="53"/>
                  </a:lnTo>
                  <a:cubicBezTo>
                    <a:pt x="40" y="39"/>
                    <a:pt x="40" y="27"/>
                    <a:pt x="27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46"/>
            <p:cNvSpPr/>
            <p:nvPr/>
          </p:nvSpPr>
          <p:spPr>
            <a:xfrm>
              <a:off x="5602253" y="4434423"/>
              <a:ext cx="493" cy="5656"/>
            </a:xfrm>
            <a:custGeom>
              <a:avLst/>
              <a:gdLst/>
              <a:ahLst/>
              <a:cxnLst/>
              <a:rect l="l" t="t" r="r" b="b"/>
              <a:pathLst>
                <a:path w="15" h="172" extrusionOk="0">
                  <a:moveTo>
                    <a:pt x="14" y="0"/>
                  </a:moveTo>
                  <a:cubicBezTo>
                    <a:pt x="0" y="80"/>
                    <a:pt x="0" y="133"/>
                    <a:pt x="14" y="172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46"/>
            <p:cNvSpPr/>
            <p:nvPr/>
          </p:nvSpPr>
          <p:spPr>
            <a:xfrm>
              <a:off x="5593144" y="4416138"/>
              <a:ext cx="2170" cy="177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0" y="0"/>
                  </a:moveTo>
                  <a:cubicBezTo>
                    <a:pt x="13" y="13"/>
                    <a:pt x="13" y="40"/>
                    <a:pt x="26" y="53"/>
                  </a:cubicBezTo>
                  <a:lnTo>
                    <a:pt x="66" y="13"/>
                  </a:lnTo>
                  <a:cubicBezTo>
                    <a:pt x="53" y="0"/>
                    <a:pt x="39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46"/>
            <p:cNvSpPr/>
            <p:nvPr/>
          </p:nvSpPr>
          <p:spPr>
            <a:xfrm>
              <a:off x="5587027" y="4416138"/>
              <a:ext cx="6117" cy="7005"/>
            </a:xfrm>
            <a:custGeom>
              <a:avLst/>
              <a:gdLst/>
              <a:ahLst/>
              <a:cxnLst/>
              <a:rect l="l" t="t" r="r" b="b"/>
              <a:pathLst>
                <a:path w="186" h="213" extrusionOk="0">
                  <a:moveTo>
                    <a:pt x="160" y="0"/>
                  </a:moveTo>
                  <a:cubicBezTo>
                    <a:pt x="93" y="27"/>
                    <a:pt x="13" y="66"/>
                    <a:pt x="1" y="199"/>
                  </a:cubicBezTo>
                  <a:cubicBezTo>
                    <a:pt x="13" y="199"/>
                    <a:pt x="40" y="212"/>
                    <a:pt x="54" y="212"/>
                  </a:cubicBezTo>
                  <a:cubicBezTo>
                    <a:pt x="107" y="172"/>
                    <a:pt x="146" y="119"/>
                    <a:pt x="186" y="80"/>
                  </a:cubicBezTo>
                  <a:cubicBezTo>
                    <a:pt x="172" y="53"/>
                    <a:pt x="172" y="27"/>
                    <a:pt x="16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46"/>
            <p:cNvSpPr/>
            <p:nvPr/>
          </p:nvSpPr>
          <p:spPr>
            <a:xfrm>
              <a:off x="5587027" y="4423110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1" y="0"/>
                  </a:moveTo>
                  <a:lnTo>
                    <a:pt x="1" y="66"/>
                  </a:lnTo>
                  <a:cubicBezTo>
                    <a:pt x="13" y="53"/>
                    <a:pt x="27" y="27"/>
                    <a:pt x="54" y="13"/>
                  </a:cubicBezTo>
                  <a:cubicBezTo>
                    <a:pt x="27" y="13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46"/>
            <p:cNvSpPr/>
            <p:nvPr/>
          </p:nvSpPr>
          <p:spPr>
            <a:xfrm>
              <a:off x="5592256" y="4416138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0"/>
                  </a:moveTo>
                  <a:lnTo>
                    <a:pt x="1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46"/>
            <p:cNvSpPr/>
            <p:nvPr/>
          </p:nvSpPr>
          <p:spPr>
            <a:xfrm>
              <a:off x="5587027" y="4422650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46"/>
            <p:cNvSpPr/>
            <p:nvPr/>
          </p:nvSpPr>
          <p:spPr>
            <a:xfrm>
              <a:off x="5592683" y="4416138"/>
              <a:ext cx="1348" cy="2203"/>
            </a:xfrm>
            <a:custGeom>
              <a:avLst/>
              <a:gdLst/>
              <a:ahLst/>
              <a:cxnLst/>
              <a:rect l="l" t="t" r="r" b="b"/>
              <a:pathLst>
                <a:path w="41" h="67" extrusionOk="0">
                  <a:moveTo>
                    <a:pt x="0" y="0"/>
                  </a:moveTo>
                  <a:cubicBezTo>
                    <a:pt x="14" y="27"/>
                    <a:pt x="14" y="40"/>
                    <a:pt x="27" y="66"/>
                  </a:cubicBezTo>
                  <a:cubicBezTo>
                    <a:pt x="27" y="66"/>
                    <a:pt x="40" y="66"/>
                    <a:pt x="40" y="53"/>
                  </a:cubicBezTo>
                  <a:cubicBezTo>
                    <a:pt x="27" y="40"/>
                    <a:pt x="27" y="13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46"/>
            <p:cNvSpPr/>
            <p:nvPr/>
          </p:nvSpPr>
          <p:spPr>
            <a:xfrm>
              <a:off x="5593999" y="4416566"/>
              <a:ext cx="5262" cy="8320"/>
            </a:xfrm>
            <a:custGeom>
              <a:avLst/>
              <a:gdLst/>
              <a:ahLst/>
              <a:cxnLst/>
              <a:rect l="l" t="t" r="r" b="b"/>
              <a:pathLst>
                <a:path w="160" h="253" extrusionOk="0">
                  <a:moveTo>
                    <a:pt x="106" y="80"/>
                  </a:moveTo>
                  <a:cubicBezTo>
                    <a:pt x="119" y="93"/>
                    <a:pt x="119" y="93"/>
                    <a:pt x="119" y="106"/>
                  </a:cubicBezTo>
                  <a:lnTo>
                    <a:pt x="119" y="120"/>
                  </a:lnTo>
                  <a:lnTo>
                    <a:pt x="106" y="133"/>
                  </a:lnTo>
                  <a:cubicBezTo>
                    <a:pt x="106" y="120"/>
                    <a:pt x="93" y="120"/>
                    <a:pt x="93" y="120"/>
                  </a:cubicBezTo>
                  <a:lnTo>
                    <a:pt x="93" y="93"/>
                  </a:lnTo>
                  <a:lnTo>
                    <a:pt x="93" y="80"/>
                  </a:lnTo>
                  <a:close/>
                  <a:moveTo>
                    <a:pt x="40" y="0"/>
                  </a:moveTo>
                  <a:lnTo>
                    <a:pt x="0" y="40"/>
                  </a:lnTo>
                  <a:lnTo>
                    <a:pt x="0" y="93"/>
                  </a:lnTo>
                  <a:cubicBezTo>
                    <a:pt x="27" y="146"/>
                    <a:pt x="40" y="199"/>
                    <a:pt x="53" y="252"/>
                  </a:cubicBezTo>
                  <a:cubicBezTo>
                    <a:pt x="80" y="199"/>
                    <a:pt x="119" y="159"/>
                    <a:pt x="159" y="120"/>
                  </a:cubicBezTo>
                  <a:cubicBezTo>
                    <a:pt x="119" y="67"/>
                    <a:pt x="80" y="27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46"/>
            <p:cNvSpPr/>
            <p:nvPr/>
          </p:nvSpPr>
          <p:spPr>
            <a:xfrm>
              <a:off x="5593539" y="4420907"/>
              <a:ext cx="2236" cy="4834"/>
            </a:xfrm>
            <a:custGeom>
              <a:avLst/>
              <a:gdLst/>
              <a:ahLst/>
              <a:cxnLst/>
              <a:rect l="l" t="t" r="r" b="b"/>
              <a:pathLst>
                <a:path w="68" h="147" extrusionOk="0">
                  <a:moveTo>
                    <a:pt x="14" y="1"/>
                  </a:moveTo>
                  <a:cubicBezTo>
                    <a:pt x="14" y="41"/>
                    <a:pt x="1" y="80"/>
                    <a:pt x="1" y="120"/>
                  </a:cubicBezTo>
                  <a:cubicBezTo>
                    <a:pt x="14" y="120"/>
                    <a:pt x="41" y="133"/>
                    <a:pt x="67" y="147"/>
                  </a:cubicBezTo>
                  <a:cubicBezTo>
                    <a:pt x="41" y="94"/>
                    <a:pt x="27" y="5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46"/>
            <p:cNvSpPr/>
            <p:nvPr/>
          </p:nvSpPr>
          <p:spPr>
            <a:xfrm>
              <a:off x="5596169" y="4420907"/>
              <a:ext cx="6577" cy="24006"/>
            </a:xfrm>
            <a:custGeom>
              <a:avLst/>
              <a:gdLst/>
              <a:ahLst/>
              <a:cxnLst/>
              <a:rect l="l" t="t" r="r" b="b"/>
              <a:pathLst>
                <a:path w="200" h="730" extrusionOk="0">
                  <a:moveTo>
                    <a:pt x="93" y="1"/>
                  </a:moveTo>
                  <a:cubicBezTo>
                    <a:pt x="53" y="41"/>
                    <a:pt x="14" y="94"/>
                    <a:pt x="0" y="147"/>
                  </a:cubicBezTo>
                  <a:cubicBezTo>
                    <a:pt x="27" y="253"/>
                    <a:pt x="67" y="358"/>
                    <a:pt x="93" y="464"/>
                  </a:cubicBezTo>
                  <a:cubicBezTo>
                    <a:pt x="119" y="425"/>
                    <a:pt x="157" y="387"/>
                    <a:pt x="196" y="347"/>
                  </a:cubicBezTo>
                  <a:lnTo>
                    <a:pt x="196" y="347"/>
                  </a:lnTo>
                  <a:cubicBezTo>
                    <a:pt x="197" y="356"/>
                    <a:pt x="198" y="364"/>
                    <a:pt x="198" y="372"/>
                  </a:cubicBezTo>
                  <a:lnTo>
                    <a:pt x="198" y="372"/>
                  </a:lnTo>
                  <a:cubicBezTo>
                    <a:pt x="198" y="372"/>
                    <a:pt x="199" y="371"/>
                    <a:pt x="199" y="371"/>
                  </a:cubicBezTo>
                  <a:lnTo>
                    <a:pt x="199" y="345"/>
                  </a:lnTo>
                  <a:cubicBezTo>
                    <a:pt x="198" y="346"/>
                    <a:pt x="197" y="347"/>
                    <a:pt x="196" y="347"/>
                  </a:cubicBezTo>
                  <a:lnTo>
                    <a:pt x="196" y="347"/>
                  </a:lnTo>
                  <a:cubicBezTo>
                    <a:pt x="185" y="214"/>
                    <a:pt x="139" y="92"/>
                    <a:pt x="93" y="1"/>
                  </a:cubicBezTo>
                  <a:close/>
                  <a:moveTo>
                    <a:pt x="198" y="372"/>
                  </a:moveTo>
                  <a:cubicBezTo>
                    <a:pt x="158" y="398"/>
                    <a:pt x="120" y="438"/>
                    <a:pt x="93" y="491"/>
                  </a:cubicBezTo>
                  <a:cubicBezTo>
                    <a:pt x="120" y="570"/>
                    <a:pt x="132" y="650"/>
                    <a:pt x="146" y="729"/>
                  </a:cubicBezTo>
                  <a:lnTo>
                    <a:pt x="159" y="729"/>
                  </a:lnTo>
                  <a:cubicBezTo>
                    <a:pt x="173" y="715"/>
                    <a:pt x="173" y="715"/>
                    <a:pt x="173" y="703"/>
                  </a:cubicBezTo>
                  <a:cubicBezTo>
                    <a:pt x="185" y="662"/>
                    <a:pt x="185" y="623"/>
                    <a:pt x="199" y="583"/>
                  </a:cubicBezTo>
                  <a:cubicBezTo>
                    <a:pt x="185" y="544"/>
                    <a:pt x="185" y="491"/>
                    <a:pt x="199" y="411"/>
                  </a:cubicBezTo>
                  <a:cubicBezTo>
                    <a:pt x="199" y="398"/>
                    <a:pt x="199" y="385"/>
                    <a:pt x="198" y="372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46"/>
            <p:cNvSpPr/>
            <p:nvPr/>
          </p:nvSpPr>
          <p:spPr>
            <a:xfrm>
              <a:off x="5591401" y="4425248"/>
              <a:ext cx="7399" cy="11378"/>
            </a:xfrm>
            <a:custGeom>
              <a:avLst/>
              <a:gdLst/>
              <a:ahLst/>
              <a:cxnLst/>
              <a:rect l="l" t="t" r="r" b="b"/>
              <a:pathLst>
                <a:path w="225" h="346" extrusionOk="0">
                  <a:moveTo>
                    <a:pt x="66" y="1"/>
                  </a:moveTo>
                  <a:cubicBezTo>
                    <a:pt x="39" y="80"/>
                    <a:pt x="27" y="160"/>
                    <a:pt x="0" y="239"/>
                  </a:cubicBezTo>
                  <a:cubicBezTo>
                    <a:pt x="79" y="266"/>
                    <a:pt x="159" y="306"/>
                    <a:pt x="225" y="345"/>
                  </a:cubicBezTo>
                  <a:cubicBezTo>
                    <a:pt x="198" y="239"/>
                    <a:pt x="172" y="133"/>
                    <a:pt x="132" y="27"/>
                  </a:cubicBezTo>
                  <a:cubicBezTo>
                    <a:pt x="106" y="15"/>
                    <a:pt x="79" y="15"/>
                    <a:pt x="6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46"/>
            <p:cNvSpPr/>
            <p:nvPr/>
          </p:nvSpPr>
          <p:spPr>
            <a:xfrm>
              <a:off x="5590513" y="4433535"/>
              <a:ext cx="10030" cy="11378"/>
            </a:xfrm>
            <a:custGeom>
              <a:avLst/>
              <a:gdLst/>
              <a:ahLst/>
              <a:cxnLst/>
              <a:rect l="l" t="t" r="r" b="b"/>
              <a:pathLst>
                <a:path w="305" h="346" extrusionOk="0">
                  <a:moveTo>
                    <a:pt x="27" y="1"/>
                  </a:moveTo>
                  <a:cubicBezTo>
                    <a:pt x="13" y="27"/>
                    <a:pt x="13" y="54"/>
                    <a:pt x="1" y="80"/>
                  </a:cubicBezTo>
                  <a:cubicBezTo>
                    <a:pt x="80" y="199"/>
                    <a:pt x="172" y="292"/>
                    <a:pt x="252" y="345"/>
                  </a:cubicBezTo>
                  <a:lnTo>
                    <a:pt x="304" y="345"/>
                  </a:lnTo>
                  <a:cubicBezTo>
                    <a:pt x="292" y="266"/>
                    <a:pt x="278" y="186"/>
                    <a:pt x="252" y="107"/>
                  </a:cubicBezTo>
                  <a:cubicBezTo>
                    <a:pt x="186" y="67"/>
                    <a:pt x="106" y="27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46"/>
            <p:cNvSpPr/>
            <p:nvPr/>
          </p:nvSpPr>
          <p:spPr>
            <a:xfrm>
              <a:off x="5593539" y="4417881"/>
              <a:ext cx="493" cy="1776"/>
            </a:xfrm>
            <a:custGeom>
              <a:avLst/>
              <a:gdLst/>
              <a:ahLst/>
              <a:cxnLst/>
              <a:rect l="l" t="t" r="r" b="b"/>
              <a:pathLst>
                <a:path w="15" h="54" extrusionOk="0">
                  <a:moveTo>
                    <a:pt x="14" y="0"/>
                  </a:moveTo>
                  <a:cubicBezTo>
                    <a:pt x="14" y="13"/>
                    <a:pt x="1" y="13"/>
                    <a:pt x="1" y="13"/>
                  </a:cubicBezTo>
                  <a:cubicBezTo>
                    <a:pt x="1" y="27"/>
                    <a:pt x="14" y="40"/>
                    <a:pt x="14" y="53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46"/>
            <p:cNvSpPr/>
            <p:nvPr/>
          </p:nvSpPr>
          <p:spPr>
            <a:xfrm>
              <a:off x="5587027" y="4423505"/>
              <a:ext cx="6544" cy="9635"/>
            </a:xfrm>
            <a:custGeom>
              <a:avLst/>
              <a:gdLst/>
              <a:ahLst/>
              <a:cxnLst/>
              <a:rect l="l" t="t" r="r" b="b"/>
              <a:pathLst>
                <a:path w="199" h="293" extrusionOk="0">
                  <a:moveTo>
                    <a:pt x="66" y="68"/>
                  </a:moveTo>
                  <a:lnTo>
                    <a:pt x="80" y="80"/>
                  </a:lnTo>
                  <a:cubicBezTo>
                    <a:pt x="93" y="94"/>
                    <a:pt x="93" y="107"/>
                    <a:pt x="107" y="121"/>
                  </a:cubicBezTo>
                  <a:lnTo>
                    <a:pt x="107" y="147"/>
                  </a:lnTo>
                  <a:cubicBezTo>
                    <a:pt x="93" y="147"/>
                    <a:pt x="93" y="160"/>
                    <a:pt x="80" y="160"/>
                  </a:cubicBezTo>
                  <a:cubicBezTo>
                    <a:pt x="66" y="147"/>
                    <a:pt x="66" y="147"/>
                    <a:pt x="66" y="133"/>
                  </a:cubicBezTo>
                  <a:cubicBezTo>
                    <a:pt x="66" y="121"/>
                    <a:pt x="54" y="107"/>
                    <a:pt x="54" y="94"/>
                  </a:cubicBezTo>
                  <a:cubicBezTo>
                    <a:pt x="54" y="80"/>
                    <a:pt x="54" y="80"/>
                    <a:pt x="66" y="68"/>
                  </a:cubicBezTo>
                  <a:close/>
                  <a:moveTo>
                    <a:pt x="93" y="186"/>
                  </a:moveTo>
                  <a:cubicBezTo>
                    <a:pt x="93" y="200"/>
                    <a:pt x="107" y="200"/>
                    <a:pt x="107" y="213"/>
                  </a:cubicBezTo>
                  <a:lnTo>
                    <a:pt x="107" y="227"/>
                  </a:lnTo>
                  <a:cubicBezTo>
                    <a:pt x="93" y="239"/>
                    <a:pt x="93" y="239"/>
                    <a:pt x="80" y="239"/>
                  </a:cubicBezTo>
                  <a:lnTo>
                    <a:pt x="80" y="227"/>
                  </a:lnTo>
                  <a:cubicBezTo>
                    <a:pt x="80" y="213"/>
                    <a:pt x="66" y="213"/>
                    <a:pt x="66" y="200"/>
                  </a:cubicBezTo>
                  <a:cubicBezTo>
                    <a:pt x="66" y="186"/>
                    <a:pt x="66" y="186"/>
                    <a:pt x="80" y="186"/>
                  </a:cubicBezTo>
                  <a:close/>
                  <a:moveTo>
                    <a:pt x="54" y="1"/>
                  </a:moveTo>
                  <a:cubicBezTo>
                    <a:pt x="27" y="15"/>
                    <a:pt x="13" y="41"/>
                    <a:pt x="1" y="54"/>
                  </a:cubicBezTo>
                  <a:cubicBezTo>
                    <a:pt x="1" y="94"/>
                    <a:pt x="1" y="133"/>
                    <a:pt x="13" y="186"/>
                  </a:cubicBezTo>
                  <a:cubicBezTo>
                    <a:pt x="27" y="213"/>
                    <a:pt x="40" y="239"/>
                    <a:pt x="40" y="266"/>
                  </a:cubicBezTo>
                  <a:cubicBezTo>
                    <a:pt x="80" y="279"/>
                    <a:pt x="107" y="279"/>
                    <a:pt x="133" y="292"/>
                  </a:cubicBezTo>
                  <a:cubicBezTo>
                    <a:pt x="160" y="213"/>
                    <a:pt x="172" y="133"/>
                    <a:pt x="199" y="54"/>
                  </a:cubicBezTo>
                  <a:cubicBezTo>
                    <a:pt x="146" y="27"/>
                    <a:pt x="93" y="15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46"/>
            <p:cNvSpPr/>
            <p:nvPr/>
          </p:nvSpPr>
          <p:spPr>
            <a:xfrm>
              <a:off x="5598767" y="4444880"/>
              <a:ext cx="2631" cy="625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67" y="0"/>
                  </a:moveTo>
                  <a:lnTo>
                    <a:pt x="67" y="9"/>
                  </a:lnTo>
                  <a:lnTo>
                    <a:pt x="67" y="9"/>
                  </a:lnTo>
                  <a:cubicBezTo>
                    <a:pt x="73" y="6"/>
                    <a:pt x="77" y="3"/>
                    <a:pt x="80" y="0"/>
                  </a:cubicBezTo>
                  <a:close/>
                  <a:moveTo>
                    <a:pt x="67" y="9"/>
                  </a:moveTo>
                  <a:lnTo>
                    <a:pt x="67" y="9"/>
                  </a:lnTo>
                  <a:cubicBezTo>
                    <a:pt x="64" y="10"/>
                    <a:pt x="61" y="12"/>
                    <a:pt x="58" y="13"/>
                  </a:cubicBezTo>
                  <a:lnTo>
                    <a:pt x="67" y="13"/>
                  </a:lnTo>
                  <a:lnTo>
                    <a:pt x="67" y="9"/>
                  </a:lnTo>
                  <a:close/>
                  <a:moveTo>
                    <a:pt x="1" y="0"/>
                  </a:moveTo>
                  <a:lnTo>
                    <a:pt x="14" y="13"/>
                  </a:lnTo>
                  <a:cubicBezTo>
                    <a:pt x="18" y="17"/>
                    <a:pt x="24" y="18"/>
                    <a:pt x="31" y="18"/>
                  </a:cubicBezTo>
                  <a:cubicBezTo>
                    <a:pt x="40" y="18"/>
                    <a:pt x="50" y="16"/>
                    <a:pt x="58" y="13"/>
                  </a:cubicBezTo>
                  <a:lnTo>
                    <a:pt x="53" y="1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46"/>
            <p:cNvSpPr/>
            <p:nvPr/>
          </p:nvSpPr>
          <p:spPr>
            <a:xfrm>
              <a:off x="5588770" y="4432680"/>
              <a:ext cx="2664" cy="3519"/>
            </a:xfrm>
            <a:custGeom>
              <a:avLst/>
              <a:gdLst/>
              <a:ahLst/>
              <a:cxnLst/>
              <a:rect l="l" t="t" r="r" b="b"/>
              <a:pathLst>
                <a:path w="81" h="107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40"/>
                    <a:pt x="40" y="80"/>
                    <a:pt x="54" y="106"/>
                  </a:cubicBezTo>
                  <a:cubicBezTo>
                    <a:pt x="66" y="80"/>
                    <a:pt x="66" y="53"/>
                    <a:pt x="80" y="27"/>
                  </a:cubicBezTo>
                  <a:cubicBezTo>
                    <a:pt x="54" y="13"/>
                    <a:pt x="27" y="13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46"/>
            <p:cNvSpPr/>
            <p:nvPr/>
          </p:nvSpPr>
          <p:spPr>
            <a:xfrm>
              <a:off x="5588770" y="4418736"/>
              <a:ext cx="5262" cy="6149"/>
            </a:xfrm>
            <a:custGeom>
              <a:avLst/>
              <a:gdLst/>
              <a:ahLst/>
              <a:cxnLst/>
              <a:rect l="l" t="t" r="r" b="b"/>
              <a:pathLst>
                <a:path w="160" h="187" extrusionOk="0">
                  <a:moveTo>
                    <a:pt x="133" y="1"/>
                  </a:moveTo>
                  <a:cubicBezTo>
                    <a:pt x="93" y="40"/>
                    <a:pt x="54" y="93"/>
                    <a:pt x="1" y="133"/>
                  </a:cubicBezTo>
                  <a:cubicBezTo>
                    <a:pt x="54" y="146"/>
                    <a:pt x="93" y="160"/>
                    <a:pt x="146" y="186"/>
                  </a:cubicBezTo>
                  <a:cubicBezTo>
                    <a:pt x="146" y="146"/>
                    <a:pt x="159" y="107"/>
                    <a:pt x="159" y="67"/>
                  </a:cubicBezTo>
                  <a:cubicBezTo>
                    <a:pt x="146" y="40"/>
                    <a:pt x="146" y="27"/>
                    <a:pt x="13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46"/>
            <p:cNvSpPr/>
            <p:nvPr/>
          </p:nvSpPr>
          <p:spPr>
            <a:xfrm>
              <a:off x="5588310" y="4432219"/>
              <a:ext cx="493" cy="493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4"/>
                  </a:moveTo>
                  <a:cubicBezTo>
                    <a:pt x="15" y="14"/>
                    <a:pt x="15" y="1"/>
                    <a:pt x="1" y="1"/>
                  </a:cubicBezTo>
                  <a:cubicBezTo>
                    <a:pt x="15" y="1"/>
                    <a:pt x="15" y="14"/>
                    <a:pt x="15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46"/>
            <p:cNvSpPr/>
            <p:nvPr/>
          </p:nvSpPr>
          <p:spPr>
            <a:xfrm>
              <a:off x="5587027" y="442311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46"/>
            <p:cNvSpPr/>
            <p:nvPr/>
          </p:nvSpPr>
          <p:spPr>
            <a:xfrm>
              <a:off x="5587027" y="442265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46"/>
            <p:cNvSpPr/>
            <p:nvPr/>
          </p:nvSpPr>
          <p:spPr>
            <a:xfrm>
              <a:off x="5592256" y="441613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46"/>
            <p:cNvSpPr/>
            <p:nvPr/>
          </p:nvSpPr>
          <p:spPr>
            <a:xfrm>
              <a:off x="5592683" y="441613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46"/>
            <p:cNvSpPr/>
            <p:nvPr/>
          </p:nvSpPr>
          <p:spPr>
            <a:xfrm>
              <a:off x="5599228" y="4420479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46"/>
            <p:cNvSpPr/>
            <p:nvPr/>
          </p:nvSpPr>
          <p:spPr>
            <a:xfrm>
              <a:off x="5588770" y="443268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46"/>
            <p:cNvSpPr/>
            <p:nvPr/>
          </p:nvSpPr>
          <p:spPr>
            <a:xfrm>
              <a:off x="5588310" y="443221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46"/>
            <p:cNvSpPr/>
            <p:nvPr/>
          </p:nvSpPr>
          <p:spPr>
            <a:xfrm>
              <a:off x="5592256" y="4416138"/>
              <a:ext cx="1315" cy="2631"/>
            </a:xfrm>
            <a:custGeom>
              <a:avLst/>
              <a:gdLst/>
              <a:ahLst/>
              <a:cxnLst/>
              <a:rect l="l" t="t" r="r" b="b"/>
              <a:pathLst>
                <a:path w="40" h="80" extrusionOk="0">
                  <a:moveTo>
                    <a:pt x="1" y="0"/>
                  </a:moveTo>
                  <a:cubicBezTo>
                    <a:pt x="13" y="27"/>
                    <a:pt x="13" y="53"/>
                    <a:pt x="27" y="80"/>
                  </a:cubicBezTo>
                  <a:lnTo>
                    <a:pt x="40" y="66"/>
                  </a:lnTo>
                  <a:cubicBezTo>
                    <a:pt x="27" y="40"/>
                    <a:pt x="27" y="27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46"/>
            <p:cNvSpPr/>
            <p:nvPr/>
          </p:nvSpPr>
          <p:spPr>
            <a:xfrm>
              <a:off x="5587027" y="4422650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1"/>
                  </a:moveTo>
                  <a:lnTo>
                    <a:pt x="1" y="14"/>
                  </a:lnTo>
                  <a:cubicBezTo>
                    <a:pt x="13" y="14"/>
                    <a:pt x="27" y="27"/>
                    <a:pt x="54" y="27"/>
                  </a:cubicBezTo>
                  <a:lnTo>
                    <a:pt x="54" y="14"/>
                  </a:lnTo>
                  <a:cubicBezTo>
                    <a:pt x="40" y="14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46"/>
            <p:cNvSpPr/>
            <p:nvPr/>
          </p:nvSpPr>
          <p:spPr>
            <a:xfrm>
              <a:off x="5591401" y="4419624"/>
              <a:ext cx="11345" cy="25289"/>
            </a:xfrm>
            <a:custGeom>
              <a:avLst/>
              <a:gdLst/>
              <a:ahLst/>
              <a:cxnLst/>
              <a:rect l="l" t="t" r="r" b="b"/>
              <a:pathLst>
                <a:path w="345" h="769" extrusionOk="0">
                  <a:moveTo>
                    <a:pt x="79" y="0"/>
                  </a:moveTo>
                  <a:lnTo>
                    <a:pt x="79" y="40"/>
                  </a:lnTo>
                  <a:cubicBezTo>
                    <a:pt x="92" y="93"/>
                    <a:pt x="106" y="133"/>
                    <a:pt x="132" y="186"/>
                  </a:cubicBezTo>
                  <a:cubicBezTo>
                    <a:pt x="106" y="172"/>
                    <a:pt x="79" y="159"/>
                    <a:pt x="66" y="159"/>
                  </a:cubicBezTo>
                  <a:lnTo>
                    <a:pt x="66" y="172"/>
                  </a:lnTo>
                  <a:cubicBezTo>
                    <a:pt x="79" y="186"/>
                    <a:pt x="106" y="186"/>
                    <a:pt x="132" y="198"/>
                  </a:cubicBezTo>
                  <a:cubicBezTo>
                    <a:pt x="172" y="304"/>
                    <a:pt x="198" y="410"/>
                    <a:pt x="225" y="516"/>
                  </a:cubicBezTo>
                  <a:cubicBezTo>
                    <a:pt x="159" y="477"/>
                    <a:pt x="79" y="437"/>
                    <a:pt x="0" y="410"/>
                  </a:cubicBezTo>
                  <a:lnTo>
                    <a:pt x="0" y="424"/>
                  </a:lnTo>
                  <a:cubicBezTo>
                    <a:pt x="79" y="450"/>
                    <a:pt x="159" y="490"/>
                    <a:pt x="225" y="530"/>
                  </a:cubicBezTo>
                  <a:cubicBezTo>
                    <a:pt x="251" y="609"/>
                    <a:pt x="265" y="689"/>
                    <a:pt x="277" y="768"/>
                  </a:cubicBezTo>
                  <a:lnTo>
                    <a:pt x="291" y="768"/>
                  </a:lnTo>
                  <a:cubicBezTo>
                    <a:pt x="277" y="689"/>
                    <a:pt x="265" y="609"/>
                    <a:pt x="238" y="530"/>
                  </a:cubicBezTo>
                  <a:cubicBezTo>
                    <a:pt x="265" y="477"/>
                    <a:pt x="304" y="437"/>
                    <a:pt x="344" y="410"/>
                  </a:cubicBezTo>
                  <a:lnTo>
                    <a:pt x="344" y="384"/>
                  </a:lnTo>
                  <a:cubicBezTo>
                    <a:pt x="304" y="424"/>
                    <a:pt x="265" y="463"/>
                    <a:pt x="238" y="503"/>
                  </a:cubicBezTo>
                  <a:cubicBezTo>
                    <a:pt x="212" y="397"/>
                    <a:pt x="172" y="292"/>
                    <a:pt x="145" y="186"/>
                  </a:cubicBezTo>
                  <a:cubicBezTo>
                    <a:pt x="159" y="133"/>
                    <a:pt x="198" y="80"/>
                    <a:pt x="238" y="40"/>
                  </a:cubicBezTo>
                  <a:lnTo>
                    <a:pt x="238" y="27"/>
                  </a:lnTo>
                  <a:cubicBezTo>
                    <a:pt x="198" y="66"/>
                    <a:pt x="159" y="106"/>
                    <a:pt x="132" y="159"/>
                  </a:cubicBezTo>
                  <a:cubicBezTo>
                    <a:pt x="119" y="106"/>
                    <a:pt x="106" y="53"/>
                    <a:pt x="7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46"/>
            <p:cNvSpPr/>
            <p:nvPr/>
          </p:nvSpPr>
          <p:spPr>
            <a:xfrm>
              <a:off x="5588770" y="4423110"/>
              <a:ext cx="4801" cy="2170"/>
            </a:xfrm>
            <a:custGeom>
              <a:avLst/>
              <a:gdLst/>
              <a:ahLst/>
              <a:cxnLst/>
              <a:rect l="l" t="t" r="r" b="b"/>
              <a:pathLst>
                <a:path w="146" h="66" extrusionOk="0">
                  <a:moveTo>
                    <a:pt x="1" y="0"/>
                  </a:moveTo>
                  <a:lnTo>
                    <a:pt x="1" y="13"/>
                  </a:lnTo>
                  <a:cubicBezTo>
                    <a:pt x="40" y="27"/>
                    <a:pt x="93" y="39"/>
                    <a:pt x="146" y="66"/>
                  </a:cubicBezTo>
                  <a:lnTo>
                    <a:pt x="146" y="53"/>
                  </a:lnTo>
                  <a:cubicBezTo>
                    <a:pt x="93" y="27"/>
                    <a:pt x="54" y="13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46"/>
            <p:cNvSpPr/>
            <p:nvPr/>
          </p:nvSpPr>
          <p:spPr>
            <a:xfrm>
              <a:off x="5600510" y="4444880"/>
              <a:ext cx="493" cy="428"/>
            </a:xfrm>
            <a:custGeom>
              <a:avLst/>
              <a:gdLst/>
              <a:ahLst/>
              <a:cxnLst/>
              <a:rect l="l" t="t" r="r" b="b"/>
              <a:pathLst>
                <a:path w="15" h="13" extrusionOk="0">
                  <a:moveTo>
                    <a:pt x="0" y="0"/>
                  </a:moveTo>
                  <a:lnTo>
                    <a:pt x="0" y="13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46"/>
            <p:cNvSpPr/>
            <p:nvPr/>
          </p:nvSpPr>
          <p:spPr>
            <a:xfrm>
              <a:off x="5593144" y="4418309"/>
              <a:ext cx="888" cy="2631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13" y="0"/>
                  </a:moveTo>
                  <a:lnTo>
                    <a:pt x="0" y="14"/>
                  </a:lnTo>
                  <a:cubicBezTo>
                    <a:pt x="13" y="40"/>
                    <a:pt x="13" y="53"/>
                    <a:pt x="26" y="80"/>
                  </a:cubicBezTo>
                  <a:lnTo>
                    <a:pt x="26" y="40"/>
                  </a:lnTo>
                  <a:cubicBezTo>
                    <a:pt x="26" y="27"/>
                    <a:pt x="13" y="14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46"/>
            <p:cNvSpPr/>
            <p:nvPr/>
          </p:nvSpPr>
          <p:spPr>
            <a:xfrm>
              <a:off x="5588310" y="4432219"/>
              <a:ext cx="3124" cy="1348"/>
            </a:xfrm>
            <a:custGeom>
              <a:avLst/>
              <a:gdLst/>
              <a:ahLst/>
              <a:cxnLst/>
              <a:rect l="l" t="t" r="r" b="b"/>
              <a:pathLst>
                <a:path w="95" h="41" extrusionOk="0">
                  <a:moveTo>
                    <a:pt x="1" y="1"/>
                  </a:moveTo>
                  <a:cubicBezTo>
                    <a:pt x="4" y="2"/>
                    <a:pt x="7" y="3"/>
                    <a:pt x="10" y="4"/>
                  </a:cubicBezTo>
                  <a:lnTo>
                    <a:pt x="10" y="4"/>
                  </a:lnTo>
                  <a:cubicBezTo>
                    <a:pt x="8" y="2"/>
                    <a:pt x="5" y="1"/>
                    <a:pt x="1" y="1"/>
                  </a:cubicBezTo>
                  <a:close/>
                  <a:moveTo>
                    <a:pt x="10" y="4"/>
                  </a:moveTo>
                  <a:cubicBezTo>
                    <a:pt x="15" y="8"/>
                    <a:pt x="15" y="14"/>
                    <a:pt x="15" y="14"/>
                  </a:cubicBezTo>
                  <a:cubicBezTo>
                    <a:pt x="41" y="27"/>
                    <a:pt x="68" y="27"/>
                    <a:pt x="94" y="41"/>
                  </a:cubicBezTo>
                  <a:lnTo>
                    <a:pt x="94" y="27"/>
                  </a:lnTo>
                  <a:cubicBezTo>
                    <a:pt x="70" y="15"/>
                    <a:pt x="45" y="15"/>
                    <a:pt x="10" y="4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46"/>
            <p:cNvSpPr/>
            <p:nvPr/>
          </p:nvSpPr>
          <p:spPr>
            <a:xfrm>
              <a:off x="5588770" y="4425708"/>
              <a:ext cx="1776" cy="3058"/>
            </a:xfrm>
            <a:custGeom>
              <a:avLst/>
              <a:gdLst/>
              <a:ahLst/>
              <a:cxnLst/>
              <a:rect l="l" t="t" r="r" b="b"/>
              <a:pathLst>
                <a:path w="54" h="93" extrusionOk="0">
                  <a:moveTo>
                    <a:pt x="13" y="1"/>
                  </a:moveTo>
                  <a:cubicBezTo>
                    <a:pt x="1" y="13"/>
                    <a:pt x="1" y="13"/>
                    <a:pt x="1" y="27"/>
                  </a:cubicBezTo>
                  <a:cubicBezTo>
                    <a:pt x="1" y="40"/>
                    <a:pt x="13" y="54"/>
                    <a:pt x="13" y="66"/>
                  </a:cubicBezTo>
                  <a:cubicBezTo>
                    <a:pt x="13" y="80"/>
                    <a:pt x="13" y="80"/>
                    <a:pt x="27" y="93"/>
                  </a:cubicBezTo>
                  <a:cubicBezTo>
                    <a:pt x="40" y="93"/>
                    <a:pt x="40" y="80"/>
                    <a:pt x="54" y="80"/>
                  </a:cubicBezTo>
                  <a:lnTo>
                    <a:pt x="54" y="54"/>
                  </a:lnTo>
                  <a:cubicBezTo>
                    <a:pt x="40" y="40"/>
                    <a:pt x="40" y="27"/>
                    <a:pt x="27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46"/>
            <p:cNvSpPr/>
            <p:nvPr/>
          </p:nvSpPr>
          <p:spPr>
            <a:xfrm>
              <a:off x="5589198" y="4429621"/>
              <a:ext cx="1348" cy="1776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14" y="0"/>
                  </a:moveTo>
                  <a:cubicBezTo>
                    <a:pt x="0" y="0"/>
                    <a:pt x="0" y="0"/>
                    <a:pt x="0" y="14"/>
                  </a:cubicBezTo>
                  <a:cubicBezTo>
                    <a:pt x="0" y="27"/>
                    <a:pt x="14" y="27"/>
                    <a:pt x="14" y="41"/>
                  </a:cubicBezTo>
                  <a:lnTo>
                    <a:pt x="14" y="53"/>
                  </a:lnTo>
                  <a:cubicBezTo>
                    <a:pt x="27" y="53"/>
                    <a:pt x="27" y="53"/>
                    <a:pt x="41" y="41"/>
                  </a:cubicBezTo>
                  <a:lnTo>
                    <a:pt x="41" y="27"/>
                  </a:lnTo>
                  <a:cubicBezTo>
                    <a:pt x="41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46"/>
            <p:cNvSpPr/>
            <p:nvPr/>
          </p:nvSpPr>
          <p:spPr>
            <a:xfrm>
              <a:off x="5597024" y="4419164"/>
              <a:ext cx="921" cy="177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lnTo>
                    <a:pt x="1" y="14"/>
                  </a:lnTo>
                  <a:lnTo>
                    <a:pt x="1" y="41"/>
                  </a:lnTo>
                  <a:cubicBezTo>
                    <a:pt x="1" y="41"/>
                    <a:pt x="14" y="41"/>
                    <a:pt x="14" y="54"/>
                  </a:cubicBezTo>
                  <a:lnTo>
                    <a:pt x="27" y="41"/>
                  </a:lnTo>
                  <a:lnTo>
                    <a:pt x="27" y="27"/>
                  </a:lnTo>
                  <a:cubicBezTo>
                    <a:pt x="27" y="14"/>
                    <a:pt x="27" y="1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46"/>
            <p:cNvSpPr/>
            <p:nvPr/>
          </p:nvSpPr>
          <p:spPr>
            <a:xfrm>
              <a:off x="5570486" y="4435705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27" y="1"/>
                  </a:moveTo>
                  <a:cubicBezTo>
                    <a:pt x="13" y="14"/>
                    <a:pt x="13" y="41"/>
                    <a:pt x="1" y="54"/>
                  </a:cubicBezTo>
                  <a:cubicBezTo>
                    <a:pt x="27" y="54"/>
                    <a:pt x="40" y="41"/>
                    <a:pt x="66" y="27"/>
                  </a:cubicBezTo>
                  <a:cubicBezTo>
                    <a:pt x="54" y="27"/>
                    <a:pt x="40" y="14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46"/>
            <p:cNvSpPr/>
            <p:nvPr/>
          </p:nvSpPr>
          <p:spPr>
            <a:xfrm>
              <a:off x="5571374" y="443570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46"/>
            <p:cNvSpPr/>
            <p:nvPr/>
          </p:nvSpPr>
          <p:spPr>
            <a:xfrm>
              <a:off x="5571374" y="4434324"/>
              <a:ext cx="4801" cy="2302"/>
            </a:xfrm>
            <a:custGeom>
              <a:avLst/>
              <a:gdLst/>
              <a:ahLst/>
              <a:cxnLst/>
              <a:rect l="l" t="t" r="r" b="b"/>
              <a:pathLst>
                <a:path w="146" h="70" extrusionOk="0">
                  <a:moveTo>
                    <a:pt x="82" y="1"/>
                  </a:moveTo>
                  <a:cubicBezTo>
                    <a:pt x="55" y="1"/>
                    <a:pt x="34" y="9"/>
                    <a:pt x="27" y="16"/>
                  </a:cubicBezTo>
                  <a:lnTo>
                    <a:pt x="0" y="43"/>
                  </a:lnTo>
                  <a:cubicBezTo>
                    <a:pt x="27" y="43"/>
                    <a:pt x="39" y="56"/>
                    <a:pt x="53" y="69"/>
                  </a:cubicBezTo>
                  <a:cubicBezTo>
                    <a:pt x="80" y="56"/>
                    <a:pt x="119" y="30"/>
                    <a:pt x="145" y="16"/>
                  </a:cubicBezTo>
                  <a:cubicBezTo>
                    <a:pt x="123" y="5"/>
                    <a:pt x="101" y="1"/>
                    <a:pt x="8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46"/>
            <p:cNvSpPr/>
            <p:nvPr/>
          </p:nvSpPr>
          <p:spPr>
            <a:xfrm>
              <a:off x="5571374" y="4440046"/>
              <a:ext cx="13483" cy="7005"/>
            </a:xfrm>
            <a:custGeom>
              <a:avLst/>
              <a:gdLst/>
              <a:ahLst/>
              <a:cxnLst/>
              <a:rect l="l" t="t" r="r" b="b"/>
              <a:pathLst>
                <a:path w="410" h="213" extrusionOk="0">
                  <a:moveTo>
                    <a:pt x="89" y="88"/>
                  </a:moveTo>
                  <a:cubicBezTo>
                    <a:pt x="91" y="88"/>
                    <a:pt x="92" y="90"/>
                    <a:pt x="92" y="94"/>
                  </a:cubicBezTo>
                  <a:cubicBezTo>
                    <a:pt x="106" y="94"/>
                    <a:pt x="119" y="94"/>
                    <a:pt x="133" y="107"/>
                  </a:cubicBezTo>
                  <a:lnTo>
                    <a:pt x="145" y="121"/>
                  </a:lnTo>
                  <a:lnTo>
                    <a:pt x="133" y="133"/>
                  </a:lnTo>
                  <a:lnTo>
                    <a:pt x="119" y="133"/>
                  </a:lnTo>
                  <a:cubicBezTo>
                    <a:pt x="106" y="121"/>
                    <a:pt x="92" y="121"/>
                    <a:pt x="92" y="107"/>
                  </a:cubicBezTo>
                  <a:lnTo>
                    <a:pt x="80" y="107"/>
                  </a:lnTo>
                  <a:lnTo>
                    <a:pt x="80" y="94"/>
                  </a:lnTo>
                  <a:cubicBezTo>
                    <a:pt x="80" y="94"/>
                    <a:pt x="85" y="88"/>
                    <a:pt x="89" y="88"/>
                  </a:cubicBezTo>
                  <a:close/>
                  <a:moveTo>
                    <a:pt x="159" y="147"/>
                  </a:moveTo>
                  <a:cubicBezTo>
                    <a:pt x="159" y="147"/>
                    <a:pt x="172" y="147"/>
                    <a:pt x="172" y="160"/>
                  </a:cubicBezTo>
                  <a:cubicBezTo>
                    <a:pt x="172" y="160"/>
                    <a:pt x="186" y="160"/>
                    <a:pt x="186" y="174"/>
                  </a:cubicBezTo>
                  <a:lnTo>
                    <a:pt x="172" y="174"/>
                  </a:lnTo>
                  <a:cubicBezTo>
                    <a:pt x="172" y="178"/>
                    <a:pt x="172" y="179"/>
                    <a:pt x="171" y="179"/>
                  </a:cubicBezTo>
                  <a:cubicBezTo>
                    <a:pt x="170" y="179"/>
                    <a:pt x="168" y="174"/>
                    <a:pt x="159" y="174"/>
                  </a:cubicBezTo>
                  <a:lnTo>
                    <a:pt x="145" y="174"/>
                  </a:lnTo>
                  <a:lnTo>
                    <a:pt x="145" y="160"/>
                  </a:lnTo>
                  <a:cubicBezTo>
                    <a:pt x="145" y="147"/>
                    <a:pt x="145" y="147"/>
                    <a:pt x="159" y="147"/>
                  </a:cubicBezTo>
                  <a:close/>
                  <a:moveTo>
                    <a:pt x="212" y="1"/>
                  </a:moveTo>
                  <a:cubicBezTo>
                    <a:pt x="133" y="15"/>
                    <a:pt x="66" y="41"/>
                    <a:pt x="0" y="80"/>
                  </a:cubicBezTo>
                  <a:cubicBezTo>
                    <a:pt x="27" y="107"/>
                    <a:pt x="53" y="147"/>
                    <a:pt x="106" y="174"/>
                  </a:cubicBezTo>
                  <a:cubicBezTo>
                    <a:pt x="133" y="186"/>
                    <a:pt x="145" y="200"/>
                    <a:pt x="172" y="213"/>
                  </a:cubicBezTo>
                  <a:cubicBezTo>
                    <a:pt x="238" y="174"/>
                    <a:pt x="331" y="160"/>
                    <a:pt x="410" y="147"/>
                  </a:cubicBezTo>
                  <a:cubicBezTo>
                    <a:pt x="344" y="94"/>
                    <a:pt x="278" y="41"/>
                    <a:pt x="21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46"/>
            <p:cNvSpPr/>
            <p:nvPr/>
          </p:nvSpPr>
          <p:spPr>
            <a:xfrm>
              <a:off x="5576997" y="4447018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46"/>
            <p:cNvSpPr/>
            <p:nvPr/>
          </p:nvSpPr>
          <p:spPr>
            <a:xfrm>
              <a:off x="5573117" y="4434850"/>
              <a:ext cx="12200" cy="9602"/>
            </a:xfrm>
            <a:custGeom>
              <a:avLst/>
              <a:gdLst/>
              <a:ahLst/>
              <a:cxnLst/>
              <a:rect l="l" t="t" r="r" b="b"/>
              <a:pathLst>
                <a:path w="371" h="292" extrusionOk="0">
                  <a:moveTo>
                    <a:pt x="92" y="0"/>
                  </a:moveTo>
                  <a:cubicBezTo>
                    <a:pt x="82" y="0"/>
                    <a:pt x="80" y="0"/>
                    <a:pt x="80" y="7"/>
                  </a:cubicBezTo>
                  <a:lnTo>
                    <a:pt x="80" y="7"/>
                  </a:lnTo>
                  <a:cubicBezTo>
                    <a:pt x="84" y="4"/>
                    <a:pt x="88" y="2"/>
                    <a:pt x="92" y="0"/>
                  </a:cubicBezTo>
                  <a:close/>
                  <a:moveTo>
                    <a:pt x="145" y="14"/>
                  </a:moveTo>
                  <a:lnTo>
                    <a:pt x="145" y="14"/>
                  </a:lnTo>
                  <a:cubicBezTo>
                    <a:pt x="145" y="14"/>
                    <a:pt x="145" y="14"/>
                    <a:pt x="145" y="14"/>
                  </a:cubicBezTo>
                  <a:lnTo>
                    <a:pt x="145" y="14"/>
                  </a:lnTo>
                  <a:cubicBezTo>
                    <a:pt x="145" y="14"/>
                    <a:pt x="145" y="14"/>
                    <a:pt x="145" y="14"/>
                  </a:cubicBezTo>
                  <a:close/>
                  <a:moveTo>
                    <a:pt x="92" y="0"/>
                  </a:moveTo>
                  <a:lnTo>
                    <a:pt x="106" y="14"/>
                  </a:lnTo>
                  <a:lnTo>
                    <a:pt x="106" y="27"/>
                  </a:lnTo>
                  <a:lnTo>
                    <a:pt x="106" y="40"/>
                  </a:lnTo>
                  <a:cubicBezTo>
                    <a:pt x="106" y="40"/>
                    <a:pt x="92" y="40"/>
                    <a:pt x="92" y="27"/>
                  </a:cubicBezTo>
                  <a:lnTo>
                    <a:pt x="80" y="27"/>
                  </a:lnTo>
                  <a:cubicBezTo>
                    <a:pt x="80" y="14"/>
                    <a:pt x="66" y="14"/>
                    <a:pt x="80" y="14"/>
                  </a:cubicBezTo>
                  <a:cubicBezTo>
                    <a:pt x="80" y="11"/>
                    <a:pt x="80" y="9"/>
                    <a:pt x="80" y="7"/>
                  </a:cubicBezTo>
                  <a:lnTo>
                    <a:pt x="80" y="7"/>
                  </a:lnTo>
                  <a:cubicBezTo>
                    <a:pt x="54" y="21"/>
                    <a:pt x="23" y="42"/>
                    <a:pt x="0" y="53"/>
                  </a:cubicBezTo>
                  <a:cubicBezTo>
                    <a:pt x="53" y="80"/>
                    <a:pt x="92" y="106"/>
                    <a:pt x="133" y="132"/>
                  </a:cubicBezTo>
                  <a:cubicBezTo>
                    <a:pt x="133" y="93"/>
                    <a:pt x="119" y="53"/>
                    <a:pt x="133" y="14"/>
                  </a:cubicBezTo>
                  <a:lnTo>
                    <a:pt x="145" y="14"/>
                  </a:lnTo>
                  <a:cubicBezTo>
                    <a:pt x="126" y="8"/>
                    <a:pt x="109" y="3"/>
                    <a:pt x="92" y="0"/>
                  </a:cubicBezTo>
                  <a:close/>
                  <a:moveTo>
                    <a:pt x="145" y="14"/>
                  </a:moveTo>
                  <a:lnTo>
                    <a:pt x="145" y="14"/>
                  </a:lnTo>
                  <a:cubicBezTo>
                    <a:pt x="133" y="53"/>
                    <a:pt x="133" y="106"/>
                    <a:pt x="159" y="146"/>
                  </a:cubicBezTo>
                  <a:cubicBezTo>
                    <a:pt x="225" y="185"/>
                    <a:pt x="291" y="238"/>
                    <a:pt x="357" y="291"/>
                  </a:cubicBezTo>
                  <a:cubicBezTo>
                    <a:pt x="357" y="252"/>
                    <a:pt x="357" y="212"/>
                    <a:pt x="371" y="173"/>
                  </a:cubicBezTo>
                  <a:cubicBezTo>
                    <a:pt x="297" y="89"/>
                    <a:pt x="215" y="38"/>
                    <a:pt x="145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46"/>
            <p:cNvSpPr/>
            <p:nvPr/>
          </p:nvSpPr>
          <p:spPr>
            <a:xfrm>
              <a:off x="5570026" y="4436593"/>
              <a:ext cx="7892" cy="6117"/>
            </a:xfrm>
            <a:custGeom>
              <a:avLst/>
              <a:gdLst/>
              <a:ahLst/>
              <a:cxnLst/>
              <a:rect l="l" t="t" r="r" b="b"/>
              <a:pathLst>
                <a:path w="240" h="186" extrusionOk="0">
                  <a:moveTo>
                    <a:pt x="80" y="0"/>
                  </a:moveTo>
                  <a:cubicBezTo>
                    <a:pt x="54" y="14"/>
                    <a:pt x="41" y="27"/>
                    <a:pt x="15" y="27"/>
                  </a:cubicBezTo>
                  <a:cubicBezTo>
                    <a:pt x="1" y="67"/>
                    <a:pt x="1" y="120"/>
                    <a:pt x="41" y="185"/>
                  </a:cubicBezTo>
                  <a:lnTo>
                    <a:pt x="41" y="173"/>
                  </a:lnTo>
                  <a:cubicBezTo>
                    <a:pt x="107" y="132"/>
                    <a:pt x="174" y="120"/>
                    <a:pt x="239" y="93"/>
                  </a:cubicBezTo>
                  <a:cubicBezTo>
                    <a:pt x="186" y="67"/>
                    <a:pt x="133" y="40"/>
                    <a:pt x="8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46"/>
            <p:cNvSpPr/>
            <p:nvPr/>
          </p:nvSpPr>
          <p:spPr>
            <a:xfrm>
              <a:off x="5585284" y="4440506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46"/>
            <p:cNvSpPr/>
            <p:nvPr/>
          </p:nvSpPr>
          <p:spPr>
            <a:xfrm>
              <a:off x="5585284" y="4440506"/>
              <a:ext cx="5262" cy="8287"/>
            </a:xfrm>
            <a:custGeom>
              <a:avLst/>
              <a:gdLst/>
              <a:ahLst/>
              <a:cxnLst/>
              <a:rect l="l" t="t" r="r" b="b"/>
              <a:pathLst>
                <a:path w="160" h="252" extrusionOk="0">
                  <a:moveTo>
                    <a:pt x="13" y="1"/>
                  </a:moveTo>
                  <a:cubicBezTo>
                    <a:pt x="1" y="40"/>
                    <a:pt x="1" y="80"/>
                    <a:pt x="1" y="119"/>
                  </a:cubicBezTo>
                  <a:cubicBezTo>
                    <a:pt x="54" y="172"/>
                    <a:pt x="107" y="212"/>
                    <a:pt x="160" y="252"/>
                  </a:cubicBezTo>
                  <a:lnTo>
                    <a:pt x="160" y="212"/>
                  </a:lnTo>
                  <a:cubicBezTo>
                    <a:pt x="107" y="133"/>
                    <a:pt x="66" y="66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46"/>
            <p:cNvSpPr/>
            <p:nvPr/>
          </p:nvSpPr>
          <p:spPr>
            <a:xfrm>
              <a:off x="5577458" y="4444880"/>
              <a:ext cx="13088" cy="4801"/>
            </a:xfrm>
            <a:custGeom>
              <a:avLst/>
              <a:gdLst/>
              <a:ahLst/>
              <a:cxnLst/>
              <a:rect l="l" t="t" r="r" b="b"/>
              <a:pathLst>
                <a:path w="398" h="146" extrusionOk="0">
                  <a:moveTo>
                    <a:pt x="239" y="0"/>
                  </a:moveTo>
                  <a:cubicBezTo>
                    <a:pt x="159" y="13"/>
                    <a:pt x="66" y="39"/>
                    <a:pt x="1" y="79"/>
                  </a:cubicBezTo>
                  <a:cubicBezTo>
                    <a:pt x="133" y="145"/>
                    <a:pt x="278" y="145"/>
                    <a:pt x="357" y="145"/>
                  </a:cubicBezTo>
                  <a:cubicBezTo>
                    <a:pt x="384" y="145"/>
                    <a:pt x="384" y="132"/>
                    <a:pt x="398" y="119"/>
                  </a:cubicBezTo>
                  <a:lnTo>
                    <a:pt x="398" y="119"/>
                  </a:lnTo>
                  <a:lnTo>
                    <a:pt x="384" y="132"/>
                  </a:lnTo>
                  <a:cubicBezTo>
                    <a:pt x="345" y="92"/>
                    <a:pt x="292" y="39"/>
                    <a:pt x="2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46"/>
            <p:cNvSpPr/>
            <p:nvPr/>
          </p:nvSpPr>
          <p:spPr>
            <a:xfrm>
              <a:off x="5571374" y="443570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46"/>
            <p:cNvSpPr/>
            <p:nvPr/>
          </p:nvSpPr>
          <p:spPr>
            <a:xfrm>
              <a:off x="5571374" y="443570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46"/>
            <p:cNvSpPr/>
            <p:nvPr/>
          </p:nvSpPr>
          <p:spPr>
            <a:xfrm>
              <a:off x="5576997" y="4447478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46"/>
            <p:cNvSpPr/>
            <p:nvPr/>
          </p:nvSpPr>
          <p:spPr>
            <a:xfrm>
              <a:off x="5590513" y="444876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46"/>
            <p:cNvSpPr/>
            <p:nvPr/>
          </p:nvSpPr>
          <p:spPr>
            <a:xfrm>
              <a:off x="5585712" y="444050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46"/>
            <p:cNvSpPr/>
            <p:nvPr/>
          </p:nvSpPr>
          <p:spPr>
            <a:xfrm>
              <a:off x="5571374" y="444267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46"/>
            <p:cNvSpPr/>
            <p:nvPr/>
          </p:nvSpPr>
          <p:spPr>
            <a:xfrm>
              <a:off x="5576997" y="444701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46"/>
            <p:cNvSpPr/>
            <p:nvPr/>
          </p:nvSpPr>
          <p:spPr>
            <a:xfrm>
              <a:off x="5585284" y="444050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46"/>
            <p:cNvSpPr/>
            <p:nvPr/>
          </p:nvSpPr>
          <p:spPr>
            <a:xfrm>
              <a:off x="5571374" y="4435705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0" y="1"/>
                  </a:moveTo>
                  <a:cubicBezTo>
                    <a:pt x="13" y="14"/>
                    <a:pt x="27" y="27"/>
                    <a:pt x="39" y="27"/>
                  </a:cubicBezTo>
                  <a:lnTo>
                    <a:pt x="53" y="27"/>
                  </a:lnTo>
                  <a:cubicBezTo>
                    <a:pt x="39" y="14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46"/>
            <p:cNvSpPr/>
            <p:nvPr/>
          </p:nvSpPr>
          <p:spPr>
            <a:xfrm>
              <a:off x="5571374" y="4435278"/>
              <a:ext cx="19172" cy="13976"/>
            </a:xfrm>
            <a:custGeom>
              <a:avLst/>
              <a:gdLst/>
              <a:ahLst/>
              <a:cxnLst/>
              <a:rect l="l" t="t" r="r" b="b"/>
              <a:pathLst>
                <a:path w="583" h="425" extrusionOk="0">
                  <a:moveTo>
                    <a:pt x="186" y="1"/>
                  </a:moveTo>
                  <a:cubicBezTo>
                    <a:pt x="172" y="40"/>
                    <a:pt x="186" y="80"/>
                    <a:pt x="186" y="119"/>
                  </a:cubicBezTo>
                  <a:cubicBezTo>
                    <a:pt x="145" y="93"/>
                    <a:pt x="106" y="67"/>
                    <a:pt x="53" y="40"/>
                  </a:cubicBezTo>
                  <a:lnTo>
                    <a:pt x="39" y="40"/>
                  </a:lnTo>
                  <a:cubicBezTo>
                    <a:pt x="92" y="80"/>
                    <a:pt x="145" y="107"/>
                    <a:pt x="198" y="133"/>
                  </a:cubicBezTo>
                  <a:cubicBezTo>
                    <a:pt x="133" y="160"/>
                    <a:pt x="66" y="172"/>
                    <a:pt x="0" y="213"/>
                  </a:cubicBezTo>
                  <a:lnTo>
                    <a:pt x="0" y="225"/>
                  </a:lnTo>
                  <a:cubicBezTo>
                    <a:pt x="66" y="186"/>
                    <a:pt x="133" y="160"/>
                    <a:pt x="212" y="146"/>
                  </a:cubicBezTo>
                  <a:cubicBezTo>
                    <a:pt x="278" y="186"/>
                    <a:pt x="344" y="239"/>
                    <a:pt x="410" y="292"/>
                  </a:cubicBezTo>
                  <a:cubicBezTo>
                    <a:pt x="331" y="305"/>
                    <a:pt x="238" y="319"/>
                    <a:pt x="172" y="358"/>
                  </a:cubicBezTo>
                  <a:lnTo>
                    <a:pt x="172" y="371"/>
                  </a:lnTo>
                  <a:lnTo>
                    <a:pt x="186" y="371"/>
                  </a:lnTo>
                  <a:cubicBezTo>
                    <a:pt x="251" y="331"/>
                    <a:pt x="344" y="305"/>
                    <a:pt x="424" y="292"/>
                  </a:cubicBezTo>
                  <a:cubicBezTo>
                    <a:pt x="477" y="331"/>
                    <a:pt x="530" y="384"/>
                    <a:pt x="569" y="424"/>
                  </a:cubicBezTo>
                  <a:lnTo>
                    <a:pt x="583" y="411"/>
                  </a:lnTo>
                  <a:cubicBezTo>
                    <a:pt x="530" y="371"/>
                    <a:pt x="477" y="331"/>
                    <a:pt x="424" y="278"/>
                  </a:cubicBezTo>
                  <a:cubicBezTo>
                    <a:pt x="424" y="239"/>
                    <a:pt x="424" y="199"/>
                    <a:pt x="436" y="160"/>
                  </a:cubicBezTo>
                  <a:lnTo>
                    <a:pt x="424" y="160"/>
                  </a:lnTo>
                  <a:cubicBezTo>
                    <a:pt x="410" y="199"/>
                    <a:pt x="410" y="239"/>
                    <a:pt x="410" y="278"/>
                  </a:cubicBezTo>
                  <a:cubicBezTo>
                    <a:pt x="344" y="225"/>
                    <a:pt x="278" y="172"/>
                    <a:pt x="212" y="133"/>
                  </a:cubicBezTo>
                  <a:cubicBezTo>
                    <a:pt x="186" y="93"/>
                    <a:pt x="186" y="40"/>
                    <a:pt x="19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46"/>
            <p:cNvSpPr/>
            <p:nvPr/>
          </p:nvSpPr>
          <p:spPr>
            <a:xfrm>
              <a:off x="5573972" y="4442907"/>
              <a:ext cx="2203" cy="1546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10" y="1"/>
                  </a:moveTo>
                  <a:cubicBezTo>
                    <a:pt x="6" y="1"/>
                    <a:pt x="1" y="7"/>
                    <a:pt x="1" y="7"/>
                  </a:cubicBezTo>
                  <a:lnTo>
                    <a:pt x="1" y="20"/>
                  </a:lnTo>
                  <a:lnTo>
                    <a:pt x="13" y="20"/>
                  </a:lnTo>
                  <a:cubicBezTo>
                    <a:pt x="13" y="34"/>
                    <a:pt x="27" y="34"/>
                    <a:pt x="40" y="46"/>
                  </a:cubicBezTo>
                  <a:lnTo>
                    <a:pt x="54" y="46"/>
                  </a:lnTo>
                  <a:lnTo>
                    <a:pt x="66" y="34"/>
                  </a:lnTo>
                  <a:lnTo>
                    <a:pt x="54" y="20"/>
                  </a:lnTo>
                  <a:cubicBezTo>
                    <a:pt x="40" y="7"/>
                    <a:pt x="27" y="7"/>
                    <a:pt x="13" y="7"/>
                  </a:cubicBezTo>
                  <a:cubicBezTo>
                    <a:pt x="13" y="3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46"/>
            <p:cNvSpPr/>
            <p:nvPr/>
          </p:nvSpPr>
          <p:spPr>
            <a:xfrm>
              <a:off x="5576142" y="4444880"/>
              <a:ext cx="1348" cy="1085"/>
            </a:xfrm>
            <a:custGeom>
              <a:avLst/>
              <a:gdLst/>
              <a:ahLst/>
              <a:cxnLst/>
              <a:rect l="l" t="t" r="r" b="b"/>
              <a:pathLst>
                <a:path w="41" h="33" extrusionOk="0">
                  <a:moveTo>
                    <a:pt x="14" y="0"/>
                  </a:moveTo>
                  <a:cubicBezTo>
                    <a:pt x="0" y="0"/>
                    <a:pt x="0" y="0"/>
                    <a:pt x="0" y="13"/>
                  </a:cubicBezTo>
                  <a:lnTo>
                    <a:pt x="0" y="27"/>
                  </a:lnTo>
                  <a:lnTo>
                    <a:pt x="14" y="27"/>
                  </a:lnTo>
                  <a:cubicBezTo>
                    <a:pt x="23" y="27"/>
                    <a:pt x="25" y="32"/>
                    <a:pt x="26" y="32"/>
                  </a:cubicBezTo>
                  <a:cubicBezTo>
                    <a:pt x="27" y="32"/>
                    <a:pt x="27" y="31"/>
                    <a:pt x="27" y="27"/>
                  </a:cubicBezTo>
                  <a:lnTo>
                    <a:pt x="41" y="27"/>
                  </a:lnTo>
                  <a:cubicBezTo>
                    <a:pt x="41" y="13"/>
                    <a:pt x="27" y="13"/>
                    <a:pt x="27" y="13"/>
                  </a:cubicBez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46"/>
            <p:cNvSpPr/>
            <p:nvPr/>
          </p:nvSpPr>
          <p:spPr>
            <a:xfrm>
              <a:off x="5575254" y="4434850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15" y="0"/>
                    <a:pt x="15" y="0"/>
                    <a:pt x="15" y="14"/>
                  </a:cubicBezTo>
                  <a:cubicBezTo>
                    <a:pt x="1" y="14"/>
                    <a:pt x="15" y="14"/>
                    <a:pt x="15" y="27"/>
                  </a:cubicBezTo>
                  <a:lnTo>
                    <a:pt x="27" y="27"/>
                  </a:lnTo>
                  <a:cubicBezTo>
                    <a:pt x="27" y="40"/>
                    <a:pt x="41" y="40"/>
                    <a:pt x="41" y="40"/>
                  </a:cubicBezTo>
                  <a:lnTo>
                    <a:pt x="41" y="27"/>
                  </a:ln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46"/>
            <p:cNvSpPr/>
            <p:nvPr/>
          </p:nvSpPr>
          <p:spPr>
            <a:xfrm>
              <a:off x="5789864" y="4488387"/>
              <a:ext cx="4374" cy="3519"/>
            </a:xfrm>
            <a:custGeom>
              <a:avLst/>
              <a:gdLst/>
              <a:ahLst/>
              <a:cxnLst/>
              <a:rect l="l" t="t" r="r" b="b"/>
              <a:pathLst>
                <a:path w="133" h="107" extrusionOk="0">
                  <a:moveTo>
                    <a:pt x="119" y="1"/>
                  </a:moveTo>
                  <a:cubicBezTo>
                    <a:pt x="80" y="13"/>
                    <a:pt x="40" y="40"/>
                    <a:pt x="1" y="66"/>
                  </a:cubicBezTo>
                  <a:cubicBezTo>
                    <a:pt x="53" y="80"/>
                    <a:pt x="93" y="93"/>
                    <a:pt x="133" y="107"/>
                  </a:cubicBezTo>
                  <a:cubicBezTo>
                    <a:pt x="133" y="80"/>
                    <a:pt x="119" y="40"/>
                    <a:pt x="11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46"/>
            <p:cNvSpPr/>
            <p:nvPr/>
          </p:nvSpPr>
          <p:spPr>
            <a:xfrm>
              <a:off x="5793777" y="4487565"/>
              <a:ext cx="11345" cy="6939"/>
            </a:xfrm>
            <a:custGeom>
              <a:avLst/>
              <a:gdLst/>
              <a:ahLst/>
              <a:cxnLst/>
              <a:rect l="l" t="t" r="r" b="b"/>
              <a:pathLst>
                <a:path w="345" h="211" extrusionOk="0">
                  <a:moveTo>
                    <a:pt x="125" y="0"/>
                  </a:moveTo>
                  <a:cubicBezTo>
                    <a:pt x="88" y="0"/>
                    <a:pt x="46" y="8"/>
                    <a:pt x="0" y="26"/>
                  </a:cubicBezTo>
                  <a:lnTo>
                    <a:pt x="14" y="26"/>
                  </a:lnTo>
                  <a:cubicBezTo>
                    <a:pt x="27" y="65"/>
                    <a:pt x="27" y="105"/>
                    <a:pt x="40" y="144"/>
                  </a:cubicBezTo>
                  <a:cubicBezTo>
                    <a:pt x="106" y="171"/>
                    <a:pt x="173" y="184"/>
                    <a:pt x="238" y="211"/>
                  </a:cubicBezTo>
                  <a:cubicBezTo>
                    <a:pt x="265" y="171"/>
                    <a:pt x="305" y="144"/>
                    <a:pt x="344" y="105"/>
                  </a:cubicBezTo>
                  <a:cubicBezTo>
                    <a:pt x="296" y="56"/>
                    <a:pt x="226" y="0"/>
                    <a:pt x="12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46"/>
            <p:cNvSpPr/>
            <p:nvPr/>
          </p:nvSpPr>
          <p:spPr>
            <a:xfrm>
              <a:off x="5802064" y="4491413"/>
              <a:ext cx="4374" cy="4407"/>
            </a:xfrm>
            <a:custGeom>
              <a:avLst/>
              <a:gdLst/>
              <a:ahLst/>
              <a:cxnLst/>
              <a:rect l="l" t="t" r="r" b="b"/>
              <a:pathLst>
                <a:path w="133" h="134" extrusionOk="0">
                  <a:moveTo>
                    <a:pt x="106" y="1"/>
                  </a:moveTo>
                  <a:cubicBezTo>
                    <a:pt x="66" y="41"/>
                    <a:pt x="39" y="67"/>
                    <a:pt x="0" y="94"/>
                  </a:cubicBezTo>
                  <a:cubicBezTo>
                    <a:pt x="53" y="107"/>
                    <a:pt x="92" y="120"/>
                    <a:pt x="132" y="133"/>
                  </a:cubicBezTo>
                  <a:cubicBezTo>
                    <a:pt x="132" y="94"/>
                    <a:pt x="132" y="54"/>
                    <a:pt x="119" y="41"/>
                  </a:cubicBezTo>
                  <a:cubicBezTo>
                    <a:pt x="119" y="27"/>
                    <a:pt x="106" y="15"/>
                    <a:pt x="10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46"/>
            <p:cNvSpPr/>
            <p:nvPr/>
          </p:nvSpPr>
          <p:spPr>
            <a:xfrm>
              <a:off x="5805090" y="4491018"/>
              <a:ext cx="33" cy="428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46"/>
            <p:cNvSpPr/>
            <p:nvPr/>
          </p:nvSpPr>
          <p:spPr>
            <a:xfrm>
              <a:off x="5785063" y="4500851"/>
              <a:ext cx="18317" cy="11937"/>
            </a:xfrm>
            <a:custGeom>
              <a:avLst/>
              <a:gdLst/>
              <a:ahLst/>
              <a:cxnLst/>
              <a:rect l="l" t="t" r="r" b="b"/>
              <a:pathLst>
                <a:path w="557" h="363" extrusionOk="0">
                  <a:moveTo>
                    <a:pt x="391" y="0"/>
                  </a:moveTo>
                  <a:cubicBezTo>
                    <a:pt x="371" y="0"/>
                    <a:pt x="351" y="2"/>
                    <a:pt x="332" y="5"/>
                  </a:cubicBezTo>
                  <a:cubicBezTo>
                    <a:pt x="226" y="111"/>
                    <a:pt x="120" y="204"/>
                    <a:pt x="0" y="296"/>
                  </a:cubicBezTo>
                  <a:cubicBezTo>
                    <a:pt x="67" y="310"/>
                    <a:pt x="133" y="323"/>
                    <a:pt x="199" y="349"/>
                  </a:cubicBezTo>
                  <a:cubicBezTo>
                    <a:pt x="199" y="352"/>
                    <a:pt x="199" y="354"/>
                    <a:pt x="198" y="356"/>
                  </a:cubicBezTo>
                  <a:lnTo>
                    <a:pt x="198" y="356"/>
                  </a:lnTo>
                  <a:cubicBezTo>
                    <a:pt x="364" y="264"/>
                    <a:pt x="479" y="149"/>
                    <a:pt x="556" y="45"/>
                  </a:cubicBezTo>
                  <a:cubicBezTo>
                    <a:pt x="507" y="15"/>
                    <a:pt x="450" y="0"/>
                    <a:pt x="391" y="0"/>
                  </a:cubicBezTo>
                  <a:close/>
                  <a:moveTo>
                    <a:pt x="198" y="356"/>
                  </a:moveTo>
                  <a:lnTo>
                    <a:pt x="198" y="356"/>
                  </a:lnTo>
                  <a:cubicBezTo>
                    <a:pt x="194" y="358"/>
                    <a:pt x="190" y="361"/>
                    <a:pt x="186" y="363"/>
                  </a:cubicBezTo>
                  <a:cubicBezTo>
                    <a:pt x="186" y="363"/>
                    <a:pt x="194" y="363"/>
                    <a:pt x="198" y="356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46"/>
            <p:cNvSpPr/>
            <p:nvPr/>
          </p:nvSpPr>
          <p:spPr>
            <a:xfrm>
              <a:off x="5774243" y="4490558"/>
              <a:ext cx="20882" cy="27985"/>
            </a:xfrm>
            <a:custGeom>
              <a:avLst/>
              <a:gdLst/>
              <a:ahLst/>
              <a:cxnLst/>
              <a:rect l="l" t="t" r="r" b="b"/>
              <a:pathLst>
                <a:path w="635" h="851" extrusionOk="0">
                  <a:moveTo>
                    <a:pt x="510" y="57"/>
                  </a:moveTo>
                  <a:cubicBezTo>
                    <a:pt x="515" y="57"/>
                    <a:pt x="522" y="60"/>
                    <a:pt x="528" y="67"/>
                  </a:cubicBezTo>
                  <a:cubicBezTo>
                    <a:pt x="541" y="67"/>
                    <a:pt x="528" y="80"/>
                    <a:pt x="528" y="93"/>
                  </a:cubicBezTo>
                  <a:cubicBezTo>
                    <a:pt x="528" y="106"/>
                    <a:pt x="515" y="133"/>
                    <a:pt x="488" y="133"/>
                  </a:cubicBezTo>
                  <a:cubicBezTo>
                    <a:pt x="488" y="146"/>
                    <a:pt x="476" y="146"/>
                    <a:pt x="462" y="146"/>
                  </a:cubicBezTo>
                  <a:cubicBezTo>
                    <a:pt x="449" y="146"/>
                    <a:pt x="435" y="146"/>
                    <a:pt x="435" y="133"/>
                  </a:cubicBezTo>
                  <a:cubicBezTo>
                    <a:pt x="435" y="120"/>
                    <a:pt x="449" y="106"/>
                    <a:pt x="449" y="106"/>
                  </a:cubicBezTo>
                  <a:lnTo>
                    <a:pt x="488" y="67"/>
                  </a:lnTo>
                  <a:lnTo>
                    <a:pt x="502" y="67"/>
                  </a:lnTo>
                  <a:cubicBezTo>
                    <a:pt x="502" y="60"/>
                    <a:pt x="505" y="57"/>
                    <a:pt x="510" y="57"/>
                  </a:cubicBezTo>
                  <a:close/>
                  <a:moveTo>
                    <a:pt x="286" y="160"/>
                  </a:moveTo>
                  <a:cubicBezTo>
                    <a:pt x="280" y="161"/>
                    <a:pt x="278" y="166"/>
                    <a:pt x="277" y="170"/>
                  </a:cubicBezTo>
                  <a:lnTo>
                    <a:pt x="277" y="170"/>
                  </a:lnTo>
                  <a:cubicBezTo>
                    <a:pt x="280" y="166"/>
                    <a:pt x="283" y="163"/>
                    <a:pt x="286" y="160"/>
                  </a:cubicBezTo>
                  <a:close/>
                  <a:moveTo>
                    <a:pt x="389" y="136"/>
                  </a:moveTo>
                  <a:cubicBezTo>
                    <a:pt x="393" y="136"/>
                    <a:pt x="396" y="140"/>
                    <a:pt x="396" y="146"/>
                  </a:cubicBezTo>
                  <a:cubicBezTo>
                    <a:pt x="409" y="146"/>
                    <a:pt x="409" y="159"/>
                    <a:pt x="409" y="159"/>
                  </a:cubicBezTo>
                  <a:cubicBezTo>
                    <a:pt x="396" y="173"/>
                    <a:pt x="396" y="186"/>
                    <a:pt x="382" y="199"/>
                  </a:cubicBezTo>
                  <a:lnTo>
                    <a:pt x="370" y="199"/>
                  </a:lnTo>
                  <a:cubicBezTo>
                    <a:pt x="356" y="199"/>
                    <a:pt x="343" y="199"/>
                    <a:pt x="343" y="186"/>
                  </a:cubicBezTo>
                  <a:lnTo>
                    <a:pt x="356" y="173"/>
                  </a:lnTo>
                  <a:cubicBezTo>
                    <a:pt x="356" y="159"/>
                    <a:pt x="370" y="159"/>
                    <a:pt x="370" y="146"/>
                  </a:cubicBezTo>
                  <a:lnTo>
                    <a:pt x="382" y="146"/>
                  </a:lnTo>
                  <a:cubicBezTo>
                    <a:pt x="382" y="140"/>
                    <a:pt x="386" y="136"/>
                    <a:pt x="389" y="136"/>
                  </a:cubicBezTo>
                  <a:close/>
                  <a:moveTo>
                    <a:pt x="476" y="0"/>
                  </a:moveTo>
                  <a:cubicBezTo>
                    <a:pt x="449" y="14"/>
                    <a:pt x="409" y="41"/>
                    <a:pt x="370" y="80"/>
                  </a:cubicBezTo>
                  <a:cubicBezTo>
                    <a:pt x="339" y="105"/>
                    <a:pt x="312" y="132"/>
                    <a:pt x="286" y="160"/>
                  </a:cubicBezTo>
                  <a:lnTo>
                    <a:pt x="286" y="160"/>
                  </a:lnTo>
                  <a:cubicBezTo>
                    <a:pt x="287" y="159"/>
                    <a:pt x="289" y="159"/>
                    <a:pt x="290" y="159"/>
                  </a:cubicBezTo>
                  <a:cubicBezTo>
                    <a:pt x="317" y="305"/>
                    <a:pt x="329" y="450"/>
                    <a:pt x="317" y="596"/>
                  </a:cubicBezTo>
                  <a:lnTo>
                    <a:pt x="634" y="318"/>
                  </a:lnTo>
                  <a:cubicBezTo>
                    <a:pt x="634" y="226"/>
                    <a:pt x="621" y="133"/>
                    <a:pt x="608" y="41"/>
                  </a:cubicBezTo>
                  <a:cubicBezTo>
                    <a:pt x="568" y="27"/>
                    <a:pt x="528" y="14"/>
                    <a:pt x="476" y="0"/>
                  </a:cubicBezTo>
                  <a:close/>
                  <a:moveTo>
                    <a:pt x="277" y="170"/>
                  </a:moveTo>
                  <a:cubicBezTo>
                    <a:pt x="97" y="371"/>
                    <a:pt x="35" y="620"/>
                    <a:pt x="12" y="768"/>
                  </a:cubicBezTo>
                  <a:cubicBezTo>
                    <a:pt x="1" y="814"/>
                    <a:pt x="39" y="850"/>
                    <a:pt x="84" y="850"/>
                  </a:cubicBezTo>
                  <a:cubicBezTo>
                    <a:pt x="91" y="850"/>
                    <a:pt x="98" y="849"/>
                    <a:pt x="105" y="847"/>
                  </a:cubicBezTo>
                  <a:cubicBezTo>
                    <a:pt x="264" y="808"/>
                    <a:pt x="396" y="755"/>
                    <a:pt x="515" y="676"/>
                  </a:cubicBezTo>
                  <a:cubicBezTo>
                    <a:pt x="449" y="649"/>
                    <a:pt x="382" y="636"/>
                    <a:pt x="317" y="623"/>
                  </a:cubicBezTo>
                  <a:cubicBezTo>
                    <a:pt x="223" y="702"/>
                    <a:pt x="131" y="768"/>
                    <a:pt x="38" y="835"/>
                  </a:cubicBezTo>
                  <a:lnTo>
                    <a:pt x="25" y="821"/>
                  </a:lnTo>
                  <a:cubicBezTo>
                    <a:pt x="118" y="755"/>
                    <a:pt x="197" y="689"/>
                    <a:pt x="290" y="623"/>
                  </a:cubicBezTo>
                  <a:cubicBezTo>
                    <a:pt x="303" y="464"/>
                    <a:pt x="303" y="318"/>
                    <a:pt x="276" y="173"/>
                  </a:cubicBezTo>
                  <a:cubicBezTo>
                    <a:pt x="276" y="173"/>
                    <a:pt x="276" y="172"/>
                    <a:pt x="277" y="17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46"/>
            <p:cNvSpPr/>
            <p:nvPr/>
          </p:nvSpPr>
          <p:spPr>
            <a:xfrm>
              <a:off x="5795093" y="4492301"/>
              <a:ext cx="6544" cy="7860"/>
            </a:xfrm>
            <a:custGeom>
              <a:avLst/>
              <a:gdLst/>
              <a:ahLst/>
              <a:cxnLst/>
              <a:rect l="l" t="t" r="r" b="b"/>
              <a:pathLst>
                <a:path w="199" h="239" extrusionOk="0">
                  <a:moveTo>
                    <a:pt x="0" y="0"/>
                  </a:moveTo>
                  <a:cubicBezTo>
                    <a:pt x="13" y="80"/>
                    <a:pt x="13" y="159"/>
                    <a:pt x="13" y="238"/>
                  </a:cubicBezTo>
                  <a:cubicBezTo>
                    <a:pt x="80" y="186"/>
                    <a:pt x="133" y="133"/>
                    <a:pt x="198" y="67"/>
                  </a:cubicBezTo>
                  <a:cubicBezTo>
                    <a:pt x="133" y="40"/>
                    <a:pt x="66" y="27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46"/>
            <p:cNvSpPr/>
            <p:nvPr/>
          </p:nvSpPr>
          <p:spPr>
            <a:xfrm>
              <a:off x="5796835" y="4494471"/>
              <a:ext cx="9602" cy="7432"/>
            </a:xfrm>
            <a:custGeom>
              <a:avLst/>
              <a:gdLst/>
              <a:ahLst/>
              <a:cxnLst/>
              <a:rect l="l" t="t" r="r" b="b"/>
              <a:pathLst>
                <a:path w="292" h="226" extrusionOk="0">
                  <a:moveTo>
                    <a:pt x="221" y="114"/>
                  </a:moveTo>
                  <a:cubicBezTo>
                    <a:pt x="223" y="114"/>
                    <a:pt x="225" y="115"/>
                    <a:pt x="225" y="120"/>
                  </a:cubicBezTo>
                  <a:cubicBezTo>
                    <a:pt x="239" y="120"/>
                    <a:pt x="239" y="133"/>
                    <a:pt x="239" y="133"/>
                  </a:cubicBezTo>
                  <a:cubicBezTo>
                    <a:pt x="225" y="146"/>
                    <a:pt x="225" y="160"/>
                    <a:pt x="212" y="172"/>
                  </a:cubicBezTo>
                  <a:lnTo>
                    <a:pt x="198" y="172"/>
                  </a:lnTo>
                  <a:cubicBezTo>
                    <a:pt x="186" y="172"/>
                    <a:pt x="172" y="172"/>
                    <a:pt x="172" y="160"/>
                  </a:cubicBezTo>
                  <a:lnTo>
                    <a:pt x="186" y="146"/>
                  </a:lnTo>
                  <a:cubicBezTo>
                    <a:pt x="186" y="133"/>
                    <a:pt x="198" y="133"/>
                    <a:pt x="212" y="120"/>
                  </a:cubicBezTo>
                  <a:cubicBezTo>
                    <a:pt x="212" y="120"/>
                    <a:pt x="218" y="114"/>
                    <a:pt x="221" y="114"/>
                  </a:cubicBezTo>
                  <a:close/>
                  <a:moveTo>
                    <a:pt x="159" y="1"/>
                  </a:moveTo>
                  <a:cubicBezTo>
                    <a:pt x="106" y="67"/>
                    <a:pt x="53" y="120"/>
                    <a:pt x="0" y="172"/>
                  </a:cubicBezTo>
                  <a:cubicBezTo>
                    <a:pt x="65" y="172"/>
                    <a:pt x="143" y="186"/>
                    <a:pt x="209" y="212"/>
                  </a:cubicBezTo>
                  <a:lnTo>
                    <a:pt x="209" y="212"/>
                  </a:lnTo>
                  <a:cubicBezTo>
                    <a:pt x="255" y="150"/>
                    <a:pt x="279" y="89"/>
                    <a:pt x="291" y="40"/>
                  </a:cubicBezTo>
                  <a:cubicBezTo>
                    <a:pt x="251" y="27"/>
                    <a:pt x="212" y="14"/>
                    <a:pt x="159" y="1"/>
                  </a:cubicBezTo>
                  <a:close/>
                  <a:moveTo>
                    <a:pt x="209" y="212"/>
                  </a:moveTo>
                  <a:cubicBezTo>
                    <a:pt x="206" y="216"/>
                    <a:pt x="202" y="221"/>
                    <a:pt x="198" y="225"/>
                  </a:cubicBezTo>
                  <a:cubicBezTo>
                    <a:pt x="212" y="225"/>
                    <a:pt x="212" y="213"/>
                    <a:pt x="212" y="213"/>
                  </a:cubicBezTo>
                  <a:cubicBezTo>
                    <a:pt x="211" y="212"/>
                    <a:pt x="210" y="212"/>
                    <a:pt x="209" y="212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46"/>
            <p:cNvSpPr/>
            <p:nvPr/>
          </p:nvSpPr>
          <p:spPr>
            <a:xfrm>
              <a:off x="5805090" y="4491413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46"/>
            <p:cNvSpPr/>
            <p:nvPr/>
          </p:nvSpPr>
          <p:spPr>
            <a:xfrm>
              <a:off x="5805090" y="449101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46"/>
            <p:cNvSpPr/>
            <p:nvPr/>
          </p:nvSpPr>
          <p:spPr>
            <a:xfrm>
              <a:off x="5793777" y="448838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46"/>
            <p:cNvSpPr/>
            <p:nvPr/>
          </p:nvSpPr>
          <p:spPr>
            <a:xfrm>
              <a:off x="5803347" y="4501870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46"/>
            <p:cNvSpPr/>
            <p:nvPr/>
          </p:nvSpPr>
          <p:spPr>
            <a:xfrm>
              <a:off x="5791146" y="451275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46"/>
            <p:cNvSpPr/>
            <p:nvPr/>
          </p:nvSpPr>
          <p:spPr>
            <a:xfrm>
              <a:off x="5801604" y="4491018"/>
              <a:ext cx="3946" cy="3486"/>
            </a:xfrm>
            <a:custGeom>
              <a:avLst/>
              <a:gdLst/>
              <a:ahLst/>
              <a:cxnLst/>
              <a:rect l="l" t="t" r="r" b="b"/>
              <a:pathLst>
                <a:path w="120" h="106" extrusionOk="0">
                  <a:moveTo>
                    <a:pt x="106" y="0"/>
                  </a:moveTo>
                  <a:cubicBezTo>
                    <a:pt x="67" y="39"/>
                    <a:pt x="27" y="66"/>
                    <a:pt x="0" y="106"/>
                  </a:cubicBezTo>
                  <a:lnTo>
                    <a:pt x="14" y="106"/>
                  </a:lnTo>
                  <a:cubicBezTo>
                    <a:pt x="53" y="79"/>
                    <a:pt x="80" y="53"/>
                    <a:pt x="120" y="13"/>
                  </a:cubicBezTo>
                  <a:lnTo>
                    <a:pt x="106" y="1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46"/>
            <p:cNvSpPr/>
            <p:nvPr/>
          </p:nvSpPr>
          <p:spPr>
            <a:xfrm>
              <a:off x="5793777" y="4488387"/>
              <a:ext cx="1348" cy="3946"/>
            </a:xfrm>
            <a:custGeom>
              <a:avLst/>
              <a:gdLst/>
              <a:ahLst/>
              <a:cxnLst/>
              <a:rect l="l" t="t" r="r" b="b"/>
              <a:pathLst>
                <a:path w="41" h="120" extrusionOk="0">
                  <a:moveTo>
                    <a:pt x="0" y="1"/>
                  </a:moveTo>
                  <a:cubicBezTo>
                    <a:pt x="0" y="40"/>
                    <a:pt x="14" y="80"/>
                    <a:pt x="14" y="107"/>
                  </a:cubicBezTo>
                  <a:cubicBezTo>
                    <a:pt x="27" y="107"/>
                    <a:pt x="27" y="119"/>
                    <a:pt x="40" y="119"/>
                  </a:cubicBezTo>
                  <a:cubicBezTo>
                    <a:pt x="27" y="80"/>
                    <a:pt x="27" y="40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46"/>
            <p:cNvSpPr/>
            <p:nvPr/>
          </p:nvSpPr>
          <p:spPr>
            <a:xfrm>
              <a:off x="5775065" y="4491873"/>
              <a:ext cx="28774" cy="26144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583" y="1"/>
                  </a:moveTo>
                  <a:cubicBezTo>
                    <a:pt x="596" y="93"/>
                    <a:pt x="609" y="186"/>
                    <a:pt x="609" y="278"/>
                  </a:cubicBezTo>
                  <a:lnTo>
                    <a:pt x="292" y="556"/>
                  </a:lnTo>
                  <a:cubicBezTo>
                    <a:pt x="304" y="410"/>
                    <a:pt x="292" y="265"/>
                    <a:pt x="265" y="119"/>
                  </a:cubicBezTo>
                  <a:cubicBezTo>
                    <a:pt x="251" y="119"/>
                    <a:pt x="251" y="133"/>
                    <a:pt x="251" y="133"/>
                  </a:cubicBezTo>
                  <a:cubicBezTo>
                    <a:pt x="278" y="278"/>
                    <a:pt x="278" y="424"/>
                    <a:pt x="265" y="583"/>
                  </a:cubicBezTo>
                  <a:cubicBezTo>
                    <a:pt x="172" y="649"/>
                    <a:pt x="93" y="715"/>
                    <a:pt x="0" y="781"/>
                  </a:cubicBezTo>
                  <a:lnTo>
                    <a:pt x="13" y="795"/>
                  </a:lnTo>
                  <a:cubicBezTo>
                    <a:pt x="106" y="728"/>
                    <a:pt x="198" y="662"/>
                    <a:pt x="292" y="583"/>
                  </a:cubicBezTo>
                  <a:cubicBezTo>
                    <a:pt x="357" y="596"/>
                    <a:pt x="424" y="609"/>
                    <a:pt x="490" y="636"/>
                  </a:cubicBezTo>
                  <a:cubicBezTo>
                    <a:pt x="490" y="636"/>
                    <a:pt x="503" y="636"/>
                    <a:pt x="503" y="622"/>
                  </a:cubicBezTo>
                  <a:cubicBezTo>
                    <a:pt x="437" y="596"/>
                    <a:pt x="371" y="583"/>
                    <a:pt x="304" y="569"/>
                  </a:cubicBezTo>
                  <a:cubicBezTo>
                    <a:pt x="424" y="477"/>
                    <a:pt x="530" y="384"/>
                    <a:pt x="636" y="278"/>
                  </a:cubicBezTo>
                  <a:cubicBezTo>
                    <a:pt x="655" y="275"/>
                    <a:pt x="675" y="273"/>
                    <a:pt x="695" y="273"/>
                  </a:cubicBezTo>
                  <a:cubicBezTo>
                    <a:pt x="754" y="273"/>
                    <a:pt x="811" y="288"/>
                    <a:pt x="860" y="318"/>
                  </a:cubicBezTo>
                  <a:lnTo>
                    <a:pt x="860" y="304"/>
                  </a:lnTo>
                  <a:cubicBezTo>
                    <a:pt x="874" y="304"/>
                    <a:pt x="874" y="292"/>
                    <a:pt x="874" y="292"/>
                  </a:cubicBezTo>
                  <a:cubicBezTo>
                    <a:pt x="807" y="265"/>
                    <a:pt x="728" y="251"/>
                    <a:pt x="662" y="251"/>
                  </a:cubicBezTo>
                  <a:cubicBezTo>
                    <a:pt x="715" y="199"/>
                    <a:pt x="768" y="146"/>
                    <a:pt x="821" y="80"/>
                  </a:cubicBezTo>
                  <a:lnTo>
                    <a:pt x="807" y="80"/>
                  </a:lnTo>
                  <a:cubicBezTo>
                    <a:pt x="742" y="146"/>
                    <a:pt x="689" y="199"/>
                    <a:pt x="622" y="251"/>
                  </a:cubicBezTo>
                  <a:cubicBezTo>
                    <a:pt x="622" y="172"/>
                    <a:pt x="622" y="93"/>
                    <a:pt x="609" y="13"/>
                  </a:cubicBezTo>
                  <a:cubicBezTo>
                    <a:pt x="596" y="13"/>
                    <a:pt x="596" y="1"/>
                    <a:pt x="58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46"/>
            <p:cNvSpPr/>
            <p:nvPr/>
          </p:nvSpPr>
          <p:spPr>
            <a:xfrm>
              <a:off x="5788548" y="4492399"/>
              <a:ext cx="3519" cy="2993"/>
            </a:xfrm>
            <a:custGeom>
              <a:avLst/>
              <a:gdLst/>
              <a:ahLst/>
              <a:cxnLst/>
              <a:rect l="l" t="t" r="r" b="b"/>
              <a:pathLst>
                <a:path w="107" h="91" extrusionOk="0">
                  <a:moveTo>
                    <a:pt x="75" y="1"/>
                  </a:moveTo>
                  <a:cubicBezTo>
                    <a:pt x="70" y="1"/>
                    <a:pt x="67" y="4"/>
                    <a:pt x="67" y="11"/>
                  </a:cubicBezTo>
                  <a:lnTo>
                    <a:pt x="53" y="11"/>
                  </a:lnTo>
                  <a:lnTo>
                    <a:pt x="14" y="50"/>
                  </a:lnTo>
                  <a:cubicBezTo>
                    <a:pt x="14" y="50"/>
                    <a:pt x="0" y="64"/>
                    <a:pt x="0" y="77"/>
                  </a:cubicBezTo>
                  <a:cubicBezTo>
                    <a:pt x="0" y="90"/>
                    <a:pt x="14" y="90"/>
                    <a:pt x="27" y="90"/>
                  </a:cubicBezTo>
                  <a:cubicBezTo>
                    <a:pt x="41" y="90"/>
                    <a:pt x="53" y="90"/>
                    <a:pt x="53" y="77"/>
                  </a:cubicBezTo>
                  <a:cubicBezTo>
                    <a:pt x="80" y="77"/>
                    <a:pt x="93" y="50"/>
                    <a:pt x="93" y="37"/>
                  </a:cubicBezTo>
                  <a:cubicBezTo>
                    <a:pt x="93" y="24"/>
                    <a:pt x="106" y="11"/>
                    <a:pt x="93" y="11"/>
                  </a:cubicBezTo>
                  <a:cubicBezTo>
                    <a:pt x="87" y="4"/>
                    <a:pt x="80" y="1"/>
                    <a:pt x="7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46"/>
            <p:cNvSpPr/>
            <p:nvPr/>
          </p:nvSpPr>
          <p:spPr>
            <a:xfrm>
              <a:off x="5785523" y="4495030"/>
              <a:ext cx="2170" cy="2105"/>
            </a:xfrm>
            <a:custGeom>
              <a:avLst/>
              <a:gdLst/>
              <a:ahLst/>
              <a:cxnLst/>
              <a:rect l="l" t="t" r="r" b="b"/>
              <a:pathLst>
                <a:path w="66" h="64" extrusionOk="0">
                  <a:moveTo>
                    <a:pt x="46" y="0"/>
                  </a:moveTo>
                  <a:cubicBezTo>
                    <a:pt x="43" y="0"/>
                    <a:pt x="39" y="4"/>
                    <a:pt x="39" y="10"/>
                  </a:cubicBezTo>
                  <a:lnTo>
                    <a:pt x="27" y="10"/>
                  </a:lnTo>
                  <a:cubicBezTo>
                    <a:pt x="27" y="23"/>
                    <a:pt x="13" y="23"/>
                    <a:pt x="13" y="37"/>
                  </a:cubicBezTo>
                  <a:lnTo>
                    <a:pt x="0" y="50"/>
                  </a:lnTo>
                  <a:cubicBezTo>
                    <a:pt x="0" y="63"/>
                    <a:pt x="13" y="63"/>
                    <a:pt x="27" y="63"/>
                  </a:cubicBezTo>
                  <a:lnTo>
                    <a:pt x="39" y="63"/>
                  </a:lnTo>
                  <a:cubicBezTo>
                    <a:pt x="53" y="50"/>
                    <a:pt x="53" y="37"/>
                    <a:pt x="66" y="23"/>
                  </a:cubicBezTo>
                  <a:cubicBezTo>
                    <a:pt x="66" y="23"/>
                    <a:pt x="66" y="10"/>
                    <a:pt x="53" y="10"/>
                  </a:cubicBezTo>
                  <a:cubicBezTo>
                    <a:pt x="53" y="4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46"/>
            <p:cNvSpPr/>
            <p:nvPr/>
          </p:nvSpPr>
          <p:spPr>
            <a:xfrm>
              <a:off x="5802459" y="4498187"/>
              <a:ext cx="2236" cy="1973"/>
            </a:xfrm>
            <a:custGeom>
              <a:avLst/>
              <a:gdLst/>
              <a:ahLst/>
              <a:cxnLst/>
              <a:rect l="l" t="t" r="r" b="b"/>
              <a:pathLst>
                <a:path w="68" h="60" extrusionOk="0">
                  <a:moveTo>
                    <a:pt x="50" y="1"/>
                  </a:moveTo>
                  <a:cubicBezTo>
                    <a:pt x="47" y="1"/>
                    <a:pt x="41" y="7"/>
                    <a:pt x="41" y="7"/>
                  </a:cubicBezTo>
                  <a:cubicBezTo>
                    <a:pt x="27" y="20"/>
                    <a:pt x="15" y="20"/>
                    <a:pt x="15" y="33"/>
                  </a:cubicBezTo>
                  <a:lnTo>
                    <a:pt x="1" y="47"/>
                  </a:lnTo>
                  <a:cubicBezTo>
                    <a:pt x="1" y="59"/>
                    <a:pt x="15" y="59"/>
                    <a:pt x="27" y="59"/>
                  </a:cubicBezTo>
                  <a:lnTo>
                    <a:pt x="41" y="59"/>
                  </a:lnTo>
                  <a:cubicBezTo>
                    <a:pt x="54" y="47"/>
                    <a:pt x="54" y="33"/>
                    <a:pt x="68" y="20"/>
                  </a:cubicBezTo>
                  <a:cubicBezTo>
                    <a:pt x="68" y="20"/>
                    <a:pt x="68" y="7"/>
                    <a:pt x="54" y="7"/>
                  </a:cubicBezTo>
                  <a:cubicBezTo>
                    <a:pt x="54" y="2"/>
                    <a:pt x="52" y="1"/>
                    <a:pt x="5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46"/>
            <p:cNvSpPr/>
            <p:nvPr/>
          </p:nvSpPr>
          <p:spPr>
            <a:xfrm>
              <a:off x="5745896" y="4123657"/>
              <a:ext cx="2203" cy="9602"/>
            </a:xfrm>
            <a:custGeom>
              <a:avLst/>
              <a:gdLst/>
              <a:ahLst/>
              <a:cxnLst/>
              <a:rect l="l" t="t" r="r" b="b"/>
              <a:pathLst>
                <a:path w="67" h="292" extrusionOk="0">
                  <a:moveTo>
                    <a:pt x="27" y="0"/>
                  </a:moveTo>
                  <a:lnTo>
                    <a:pt x="27" y="0"/>
                  </a:lnTo>
                  <a:cubicBezTo>
                    <a:pt x="0" y="92"/>
                    <a:pt x="14" y="198"/>
                    <a:pt x="67" y="291"/>
                  </a:cubicBezTo>
                  <a:cubicBezTo>
                    <a:pt x="53" y="185"/>
                    <a:pt x="40" y="9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46"/>
            <p:cNvSpPr/>
            <p:nvPr/>
          </p:nvSpPr>
          <p:spPr>
            <a:xfrm>
              <a:off x="5825544" y="4131483"/>
              <a:ext cx="10490" cy="9142"/>
            </a:xfrm>
            <a:custGeom>
              <a:avLst/>
              <a:gdLst/>
              <a:ahLst/>
              <a:cxnLst/>
              <a:rect l="l" t="t" r="r" b="b"/>
              <a:pathLst>
                <a:path w="319" h="278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72" y="66"/>
                    <a:pt x="80" y="159"/>
                    <a:pt x="1" y="278"/>
                  </a:cubicBezTo>
                  <a:cubicBezTo>
                    <a:pt x="93" y="251"/>
                    <a:pt x="172" y="212"/>
                    <a:pt x="239" y="145"/>
                  </a:cubicBezTo>
                  <a:cubicBezTo>
                    <a:pt x="278" y="106"/>
                    <a:pt x="305" y="53"/>
                    <a:pt x="3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46"/>
            <p:cNvSpPr/>
            <p:nvPr/>
          </p:nvSpPr>
          <p:spPr>
            <a:xfrm>
              <a:off x="5746751" y="4113627"/>
              <a:ext cx="16147" cy="27886"/>
            </a:xfrm>
            <a:custGeom>
              <a:avLst/>
              <a:gdLst/>
              <a:ahLst/>
              <a:cxnLst/>
              <a:rect l="l" t="t" r="r" b="b"/>
              <a:pathLst>
                <a:path w="491" h="848" extrusionOk="0">
                  <a:moveTo>
                    <a:pt x="345" y="0"/>
                  </a:moveTo>
                  <a:cubicBezTo>
                    <a:pt x="186" y="27"/>
                    <a:pt x="41" y="120"/>
                    <a:pt x="1" y="265"/>
                  </a:cubicBezTo>
                  <a:lnTo>
                    <a:pt x="1" y="305"/>
                  </a:lnTo>
                  <a:cubicBezTo>
                    <a:pt x="14" y="397"/>
                    <a:pt x="27" y="490"/>
                    <a:pt x="41" y="596"/>
                  </a:cubicBezTo>
                  <a:cubicBezTo>
                    <a:pt x="54" y="609"/>
                    <a:pt x="67" y="623"/>
                    <a:pt x="80" y="649"/>
                  </a:cubicBezTo>
                  <a:cubicBezTo>
                    <a:pt x="159" y="755"/>
                    <a:pt x="332" y="808"/>
                    <a:pt x="491" y="847"/>
                  </a:cubicBezTo>
                  <a:cubicBezTo>
                    <a:pt x="424" y="543"/>
                    <a:pt x="371" y="252"/>
                    <a:pt x="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46"/>
            <p:cNvSpPr/>
            <p:nvPr/>
          </p:nvSpPr>
          <p:spPr>
            <a:xfrm>
              <a:off x="5764180" y="4157134"/>
              <a:ext cx="8715" cy="15127"/>
            </a:xfrm>
            <a:custGeom>
              <a:avLst/>
              <a:gdLst/>
              <a:ahLst/>
              <a:cxnLst/>
              <a:rect l="l" t="t" r="r" b="b"/>
              <a:pathLst>
                <a:path w="265" h="460" extrusionOk="0">
                  <a:moveTo>
                    <a:pt x="93" y="1"/>
                  </a:moveTo>
                  <a:cubicBezTo>
                    <a:pt x="67" y="54"/>
                    <a:pt x="53" y="107"/>
                    <a:pt x="40" y="173"/>
                  </a:cubicBezTo>
                  <a:cubicBezTo>
                    <a:pt x="14" y="265"/>
                    <a:pt x="0" y="371"/>
                    <a:pt x="79" y="424"/>
                  </a:cubicBezTo>
                  <a:cubicBezTo>
                    <a:pt x="104" y="449"/>
                    <a:pt x="135" y="459"/>
                    <a:pt x="165" y="459"/>
                  </a:cubicBezTo>
                  <a:cubicBezTo>
                    <a:pt x="201" y="459"/>
                    <a:pt x="237" y="446"/>
                    <a:pt x="265" y="424"/>
                  </a:cubicBezTo>
                  <a:cubicBezTo>
                    <a:pt x="199" y="292"/>
                    <a:pt x="146" y="147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46"/>
            <p:cNvSpPr/>
            <p:nvPr/>
          </p:nvSpPr>
          <p:spPr>
            <a:xfrm>
              <a:off x="5814659" y="4128425"/>
              <a:ext cx="21375" cy="13253"/>
            </a:xfrm>
            <a:custGeom>
              <a:avLst/>
              <a:gdLst/>
              <a:ahLst/>
              <a:cxnLst/>
              <a:rect l="l" t="t" r="r" b="b"/>
              <a:pathLst>
                <a:path w="650" h="403" extrusionOk="0">
                  <a:moveTo>
                    <a:pt x="649" y="0"/>
                  </a:moveTo>
                  <a:cubicBezTo>
                    <a:pt x="570" y="40"/>
                    <a:pt x="464" y="93"/>
                    <a:pt x="371" y="133"/>
                  </a:cubicBezTo>
                  <a:cubicBezTo>
                    <a:pt x="199" y="199"/>
                    <a:pt x="80" y="291"/>
                    <a:pt x="0" y="397"/>
                  </a:cubicBezTo>
                  <a:cubicBezTo>
                    <a:pt x="28" y="401"/>
                    <a:pt x="55" y="403"/>
                    <a:pt x="82" y="403"/>
                  </a:cubicBezTo>
                  <a:cubicBezTo>
                    <a:pt x="147" y="403"/>
                    <a:pt x="209" y="394"/>
                    <a:pt x="265" y="385"/>
                  </a:cubicBezTo>
                  <a:cubicBezTo>
                    <a:pt x="292" y="371"/>
                    <a:pt x="318" y="371"/>
                    <a:pt x="332" y="371"/>
                  </a:cubicBezTo>
                  <a:cubicBezTo>
                    <a:pt x="411" y="252"/>
                    <a:pt x="503" y="159"/>
                    <a:pt x="649" y="93"/>
                  </a:cubicBezTo>
                  <a:lnTo>
                    <a:pt x="6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46"/>
            <p:cNvSpPr/>
            <p:nvPr/>
          </p:nvSpPr>
          <p:spPr>
            <a:xfrm>
              <a:off x="5805090" y="4150162"/>
              <a:ext cx="7432" cy="27919"/>
            </a:xfrm>
            <a:custGeom>
              <a:avLst/>
              <a:gdLst/>
              <a:ahLst/>
              <a:cxnLst/>
              <a:rect l="l" t="t" r="r" b="b"/>
              <a:pathLst>
                <a:path w="226" h="849" extrusionOk="0">
                  <a:moveTo>
                    <a:pt x="133" y="1"/>
                  </a:moveTo>
                  <a:cubicBezTo>
                    <a:pt x="27" y="279"/>
                    <a:pt x="27" y="583"/>
                    <a:pt x="0" y="848"/>
                  </a:cubicBezTo>
                  <a:cubicBezTo>
                    <a:pt x="80" y="782"/>
                    <a:pt x="133" y="689"/>
                    <a:pt x="159" y="597"/>
                  </a:cubicBezTo>
                  <a:cubicBezTo>
                    <a:pt x="226" y="412"/>
                    <a:pt x="212" y="200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46"/>
            <p:cNvSpPr/>
            <p:nvPr/>
          </p:nvSpPr>
          <p:spPr>
            <a:xfrm>
              <a:off x="5758064" y="4083372"/>
              <a:ext cx="77970" cy="97340"/>
            </a:xfrm>
            <a:custGeom>
              <a:avLst/>
              <a:gdLst/>
              <a:ahLst/>
              <a:cxnLst/>
              <a:rect l="l" t="t" r="r" b="b"/>
              <a:pathLst>
                <a:path w="2371" h="2960" extrusionOk="0">
                  <a:moveTo>
                    <a:pt x="996" y="1489"/>
                  </a:moveTo>
                  <a:cubicBezTo>
                    <a:pt x="1028" y="1489"/>
                    <a:pt x="1056" y="1504"/>
                    <a:pt x="1073" y="1529"/>
                  </a:cubicBezTo>
                  <a:cubicBezTo>
                    <a:pt x="1113" y="1569"/>
                    <a:pt x="1100" y="1635"/>
                    <a:pt x="1060" y="1661"/>
                  </a:cubicBezTo>
                  <a:cubicBezTo>
                    <a:pt x="1038" y="1672"/>
                    <a:pt x="1016" y="1679"/>
                    <a:pt x="996" y="1679"/>
                  </a:cubicBezTo>
                  <a:cubicBezTo>
                    <a:pt x="967" y="1679"/>
                    <a:pt x="943" y="1666"/>
                    <a:pt x="927" y="1635"/>
                  </a:cubicBezTo>
                  <a:cubicBezTo>
                    <a:pt x="888" y="1596"/>
                    <a:pt x="901" y="1543"/>
                    <a:pt x="941" y="1503"/>
                  </a:cubicBezTo>
                  <a:cubicBezTo>
                    <a:pt x="960" y="1493"/>
                    <a:pt x="978" y="1489"/>
                    <a:pt x="996" y="1489"/>
                  </a:cubicBezTo>
                  <a:close/>
                  <a:moveTo>
                    <a:pt x="1110" y="1"/>
                  </a:moveTo>
                  <a:cubicBezTo>
                    <a:pt x="1089" y="1"/>
                    <a:pt x="1068" y="3"/>
                    <a:pt x="1047" y="7"/>
                  </a:cubicBezTo>
                  <a:cubicBezTo>
                    <a:pt x="888" y="47"/>
                    <a:pt x="809" y="219"/>
                    <a:pt x="768" y="378"/>
                  </a:cubicBezTo>
                  <a:cubicBezTo>
                    <a:pt x="729" y="523"/>
                    <a:pt x="715" y="696"/>
                    <a:pt x="729" y="855"/>
                  </a:cubicBezTo>
                  <a:cubicBezTo>
                    <a:pt x="742" y="947"/>
                    <a:pt x="742" y="1211"/>
                    <a:pt x="742" y="1211"/>
                  </a:cubicBezTo>
                  <a:cubicBezTo>
                    <a:pt x="742" y="1211"/>
                    <a:pt x="530" y="1105"/>
                    <a:pt x="451" y="1053"/>
                  </a:cubicBezTo>
                  <a:cubicBezTo>
                    <a:pt x="344" y="970"/>
                    <a:pt x="226" y="918"/>
                    <a:pt x="97" y="918"/>
                  </a:cubicBezTo>
                  <a:cubicBezTo>
                    <a:pt x="82" y="918"/>
                    <a:pt x="68" y="919"/>
                    <a:pt x="54" y="920"/>
                  </a:cubicBezTo>
                  <a:lnTo>
                    <a:pt x="1" y="920"/>
                  </a:lnTo>
                  <a:cubicBezTo>
                    <a:pt x="27" y="1172"/>
                    <a:pt x="80" y="1463"/>
                    <a:pt x="147" y="1767"/>
                  </a:cubicBezTo>
                  <a:cubicBezTo>
                    <a:pt x="261" y="1781"/>
                    <a:pt x="376" y="1784"/>
                    <a:pt x="461" y="1784"/>
                  </a:cubicBezTo>
                  <a:cubicBezTo>
                    <a:pt x="543" y="1784"/>
                    <a:pt x="597" y="1781"/>
                    <a:pt x="597" y="1781"/>
                  </a:cubicBezTo>
                  <a:lnTo>
                    <a:pt x="597" y="1781"/>
                  </a:lnTo>
                  <a:cubicBezTo>
                    <a:pt x="465" y="1913"/>
                    <a:pt x="359" y="2072"/>
                    <a:pt x="279" y="2244"/>
                  </a:cubicBezTo>
                  <a:cubicBezTo>
                    <a:pt x="332" y="2390"/>
                    <a:pt x="385" y="2535"/>
                    <a:pt x="451" y="2667"/>
                  </a:cubicBezTo>
                  <a:cubicBezTo>
                    <a:pt x="491" y="2655"/>
                    <a:pt x="517" y="2641"/>
                    <a:pt x="544" y="2614"/>
                  </a:cubicBezTo>
                  <a:cubicBezTo>
                    <a:pt x="689" y="2496"/>
                    <a:pt x="795" y="2337"/>
                    <a:pt x="848" y="2164"/>
                  </a:cubicBezTo>
                  <a:lnTo>
                    <a:pt x="848" y="2164"/>
                  </a:lnTo>
                  <a:cubicBezTo>
                    <a:pt x="821" y="2337"/>
                    <a:pt x="809" y="2508"/>
                    <a:pt x="874" y="2667"/>
                  </a:cubicBezTo>
                  <a:cubicBezTo>
                    <a:pt x="925" y="2832"/>
                    <a:pt x="1071" y="2959"/>
                    <a:pt x="1234" y="2959"/>
                  </a:cubicBezTo>
                  <a:cubicBezTo>
                    <a:pt x="1242" y="2959"/>
                    <a:pt x="1250" y="2959"/>
                    <a:pt x="1259" y="2958"/>
                  </a:cubicBezTo>
                  <a:cubicBezTo>
                    <a:pt x="1324" y="2958"/>
                    <a:pt x="1377" y="2919"/>
                    <a:pt x="1430" y="2879"/>
                  </a:cubicBezTo>
                  <a:cubicBezTo>
                    <a:pt x="1457" y="2614"/>
                    <a:pt x="1457" y="2310"/>
                    <a:pt x="1563" y="2032"/>
                  </a:cubicBezTo>
                  <a:cubicBezTo>
                    <a:pt x="1510" y="1900"/>
                    <a:pt x="1418" y="1781"/>
                    <a:pt x="1312" y="1688"/>
                  </a:cubicBezTo>
                  <a:lnTo>
                    <a:pt x="1312" y="1688"/>
                  </a:lnTo>
                  <a:cubicBezTo>
                    <a:pt x="1430" y="1741"/>
                    <a:pt x="1576" y="1767"/>
                    <a:pt x="1721" y="1767"/>
                  </a:cubicBezTo>
                  <a:cubicBezTo>
                    <a:pt x="1801" y="1661"/>
                    <a:pt x="1920" y="1569"/>
                    <a:pt x="2092" y="1503"/>
                  </a:cubicBezTo>
                  <a:cubicBezTo>
                    <a:pt x="2185" y="1463"/>
                    <a:pt x="2291" y="1410"/>
                    <a:pt x="2370" y="1370"/>
                  </a:cubicBezTo>
                  <a:cubicBezTo>
                    <a:pt x="2370" y="1344"/>
                    <a:pt x="2357" y="1317"/>
                    <a:pt x="2344" y="1291"/>
                  </a:cubicBezTo>
                  <a:cubicBezTo>
                    <a:pt x="2290" y="1195"/>
                    <a:pt x="2177" y="1168"/>
                    <a:pt x="2060" y="1168"/>
                  </a:cubicBezTo>
                  <a:cubicBezTo>
                    <a:pt x="2031" y="1168"/>
                    <a:pt x="2002" y="1169"/>
                    <a:pt x="1973" y="1172"/>
                  </a:cubicBezTo>
                  <a:cubicBezTo>
                    <a:pt x="1735" y="1185"/>
                    <a:pt x="1510" y="1264"/>
                    <a:pt x="1298" y="1397"/>
                  </a:cubicBezTo>
                  <a:cubicBezTo>
                    <a:pt x="1497" y="1119"/>
                    <a:pt x="1576" y="788"/>
                    <a:pt x="1523" y="457"/>
                  </a:cubicBezTo>
                  <a:cubicBezTo>
                    <a:pt x="1497" y="338"/>
                    <a:pt x="1457" y="219"/>
                    <a:pt x="1377" y="126"/>
                  </a:cubicBezTo>
                  <a:cubicBezTo>
                    <a:pt x="1312" y="50"/>
                    <a:pt x="1210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46"/>
            <p:cNvSpPr/>
            <p:nvPr/>
          </p:nvSpPr>
          <p:spPr>
            <a:xfrm>
              <a:off x="5787266" y="4132305"/>
              <a:ext cx="7399" cy="6281"/>
            </a:xfrm>
            <a:custGeom>
              <a:avLst/>
              <a:gdLst/>
              <a:ahLst/>
              <a:cxnLst/>
              <a:rect l="l" t="t" r="r" b="b"/>
              <a:pathLst>
                <a:path w="225" h="191" extrusionOk="0">
                  <a:moveTo>
                    <a:pt x="108" y="1"/>
                  </a:moveTo>
                  <a:cubicBezTo>
                    <a:pt x="90" y="1"/>
                    <a:pt x="72" y="5"/>
                    <a:pt x="53" y="15"/>
                  </a:cubicBezTo>
                  <a:cubicBezTo>
                    <a:pt x="13" y="55"/>
                    <a:pt x="0" y="108"/>
                    <a:pt x="39" y="147"/>
                  </a:cubicBezTo>
                  <a:cubicBezTo>
                    <a:pt x="55" y="178"/>
                    <a:pt x="79" y="191"/>
                    <a:pt x="108" y="191"/>
                  </a:cubicBezTo>
                  <a:cubicBezTo>
                    <a:pt x="128" y="191"/>
                    <a:pt x="150" y="184"/>
                    <a:pt x="172" y="173"/>
                  </a:cubicBezTo>
                  <a:cubicBezTo>
                    <a:pt x="212" y="147"/>
                    <a:pt x="225" y="81"/>
                    <a:pt x="185" y="41"/>
                  </a:cubicBezTo>
                  <a:cubicBezTo>
                    <a:pt x="168" y="16"/>
                    <a:pt x="140" y="1"/>
                    <a:pt x="108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46"/>
            <p:cNvSpPr/>
            <p:nvPr/>
          </p:nvSpPr>
          <p:spPr>
            <a:xfrm>
              <a:off x="5725441" y="3987840"/>
              <a:ext cx="43967" cy="6117"/>
            </a:xfrm>
            <a:custGeom>
              <a:avLst/>
              <a:gdLst/>
              <a:ahLst/>
              <a:cxnLst/>
              <a:rect l="l" t="t" r="r" b="b"/>
              <a:pathLst>
                <a:path w="1337" h="186" extrusionOk="0">
                  <a:moveTo>
                    <a:pt x="1" y="1"/>
                  </a:moveTo>
                  <a:cubicBezTo>
                    <a:pt x="66" y="66"/>
                    <a:pt x="93" y="186"/>
                    <a:pt x="93" y="186"/>
                  </a:cubicBezTo>
                  <a:cubicBezTo>
                    <a:pt x="327" y="164"/>
                    <a:pt x="560" y="154"/>
                    <a:pt x="790" y="154"/>
                  </a:cubicBezTo>
                  <a:cubicBezTo>
                    <a:pt x="976" y="154"/>
                    <a:pt x="1159" y="160"/>
                    <a:pt x="1337" y="172"/>
                  </a:cubicBezTo>
                  <a:cubicBezTo>
                    <a:pt x="1337" y="146"/>
                    <a:pt x="1324" y="119"/>
                    <a:pt x="1310" y="93"/>
                  </a:cubicBezTo>
                  <a:cubicBezTo>
                    <a:pt x="954" y="40"/>
                    <a:pt x="596" y="13"/>
                    <a:pt x="239" y="1"/>
                  </a:cubicBezTo>
                  <a:lnTo>
                    <a:pt x="239" y="1"/>
                  </a:lnTo>
                  <a:lnTo>
                    <a:pt x="252" y="13"/>
                  </a:lnTo>
                  <a:cubicBezTo>
                    <a:pt x="278" y="54"/>
                    <a:pt x="278" y="93"/>
                    <a:pt x="239" y="133"/>
                  </a:cubicBezTo>
                  <a:cubicBezTo>
                    <a:pt x="229" y="143"/>
                    <a:pt x="215" y="147"/>
                    <a:pt x="200" y="147"/>
                  </a:cubicBezTo>
                  <a:cubicBezTo>
                    <a:pt x="176" y="147"/>
                    <a:pt x="149" y="136"/>
                    <a:pt x="133" y="119"/>
                  </a:cubicBezTo>
                  <a:cubicBezTo>
                    <a:pt x="107" y="80"/>
                    <a:pt x="107" y="27"/>
                    <a:pt x="1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46"/>
            <p:cNvSpPr/>
            <p:nvPr/>
          </p:nvSpPr>
          <p:spPr>
            <a:xfrm>
              <a:off x="5694102" y="3987840"/>
              <a:ext cx="24401" cy="15719"/>
            </a:xfrm>
            <a:custGeom>
              <a:avLst/>
              <a:gdLst/>
              <a:ahLst/>
              <a:cxnLst/>
              <a:rect l="l" t="t" r="r" b="b"/>
              <a:pathLst>
                <a:path w="742" h="478" extrusionOk="0">
                  <a:moveTo>
                    <a:pt x="742" y="1"/>
                  </a:moveTo>
                  <a:cubicBezTo>
                    <a:pt x="569" y="1"/>
                    <a:pt x="410" y="13"/>
                    <a:pt x="252" y="13"/>
                  </a:cubicBezTo>
                  <a:cubicBezTo>
                    <a:pt x="186" y="40"/>
                    <a:pt x="119" y="80"/>
                    <a:pt x="80" y="133"/>
                  </a:cubicBezTo>
                  <a:cubicBezTo>
                    <a:pt x="13" y="212"/>
                    <a:pt x="1" y="318"/>
                    <a:pt x="54" y="398"/>
                  </a:cubicBezTo>
                  <a:cubicBezTo>
                    <a:pt x="80" y="437"/>
                    <a:pt x="119" y="463"/>
                    <a:pt x="172" y="477"/>
                  </a:cubicBezTo>
                  <a:cubicBezTo>
                    <a:pt x="186" y="410"/>
                    <a:pt x="199" y="357"/>
                    <a:pt x="225" y="305"/>
                  </a:cubicBezTo>
                  <a:cubicBezTo>
                    <a:pt x="322" y="98"/>
                    <a:pt x="404" y="30"/>
                    <a:pt x="469" y="30"/>
                  </a:cubicBezTo>
                  <a:cubicBezTo>
                    <a:pt x="538" y="30"/>
                    <a:pt x="589" y="104"/>
                    <a:pt x="622" y="172"/>
                  </a:cubicBezTo>
                  <a:cubicBezTo>
                    <a:pt x="662" y="93"/>
                    <a:pt x="702" y="40"/>
                    <a:pt x="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46"/>
            <p:cNvSpPr/>
            <p:nvPr/>
          </p:nvSpPr>
          <p:spPr>
            <a:xfrm>
              <a:off x="5699758" y="3988794"/>
              <a:ext cx="14831" cy="15061"/>
            </a:xfrm>
            <a:custGeom>
              <a:avLst/>
              <a:gdLst/>
              <a:ahLst/>
              <a:cxnLst/>
              <a:rect l="l" t="t" r="r" b="b"/>
              <a:pathLst>
                <a:path w="451" h="458" extrusionOk="0">
                  <a:moveTo>
                    <a:pt x="297" y="1"/>
                  </a:moveTo>
                  <a:cubicBezTo>
                    <a:pt x="232" y="1"/>
                    <a:pt x="150" y="69"/>
                    <a:pt x="53" y="276"/>
                  </a:cubicBezTo>
                  <a:cubicBezTo>
                    <a:pt x="27" y="328"/>
                    <a:pt x="14" y="381"/>
                    <a:pt x="0" y="448"/>
                  </a:cubicBezTo>
                  <a:cubicBezTo>
                    <a:pt x="27" y="454"/>
                    <a:pt x="60" y="458"/>
                    <a:pt x="95" y="458"/>
                  </a:cubicBezTo>
                  <a:cubicBezTo>
                    <a:pt x="129" y="458"/>
                    <a:pt x="166" y="454"/>
                    <a:pt x="199" y="448"/>
                  </a:cubicBezTo>
                  <a:cubicBezTo>
                    <a:pt x="252" y="448"/>
                    <a:pt x="305" y="422"/>
                    <a:pt x="371" y="408"/>
                  </a:cubicBezTo>
                  <a:cubicBezTo>
                    <a:pt x="385" y="328"/>
                    <a:pt x="397" y="249"/>
                    <a:pt x="438" y="183"/>
                  </a:cubicBezTo>
                  <a:cubicBezTo>
                    <a:pt x="438" y="170"/>
                    <a:pt x="450" y="157"/>
                    <a:pt x="450" y="143"/>
                  </a:cubicBezTo>
                  <a:cubicBezTo>
                    <a:pt x="417" y="75"/>
                    <a:pt x="366" y="1"/>
                    <a:pt x="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46"/>
            <p:cNvSpPr/>
            <p:nvPr/>
          </p:nvSpPr>
          <p:spPr>
            <a:xfrm>
              <a:off x="5714556" y="3987840"/>
              <a:ext cx="54852" cy="10030"/>
            </a:xfrm>
            <a:custGeom>
              <a:avLst/>
              <a:gdLst/>
              <a:ahLst/>
              <a:cxnLst/>
              <a:rect l="l" t="t" r="r" b="b"/>
              <a:pathLst>
                <a:path w="1668" h="305" extrusionOk="0">
                  <a:moveTo>
                    <a:pt x="120" y="1"/>
                  </a:moveTo>
                  <a:cubicBezTo>
                    <a:pt x="80" y="40"/>
                    <a:pt x="40" y="93"/>
                    <a:pt x="0" y="172"/>
                  </a:cubicBezTo>
                  <a:cubicBezTo>
                    <a:pt x="40" y="225"/>
                    <a:pt x="53" y="278"/>
                    <a:pt x="53" y="278"/>
                  </a:cubicBezTo>
                  <a:cubicBezTo>
                    <a:pt x="120" y="278"/>
                    <a:pt x="186" y="265"/>
                    <a:pt x="265" y="265"/>
                  </a:cubicBezTo>
                  <a:lnTo>
                    <a:pt x="279" y="252"/>
                  </a:lnTo>
                  <a:lnTo>
                    <a:pt x="279" y="265"/>
                  </a:lnTo>
                  <a:cubicBezTo>
                    <a:pt x="439" y="256"/>
                    <a:pt x="598" y="252"/>
                    <a:pt x="755" y="252"/>
                  </a:cubicBezTo>
                  <a:cubicBezTo>
                    <a:pt x="1065" y="252"/>
                    <a:pt x="1369" y="269"/>
                    <a:pt x="1668" y="305"/>
                  </a:cubicBezTo>
                  <a:lnTo>
                    <a:pt x="1668" y="292"/>
                  </a:lnTo>
                  <a:lnTo>
                    <a:pt x="1668" y="172"/>
                  </a:lnTo>
                  <a:cubicBezTo>
                    <a:pt x="1490" y="160"/>
                    <a:pt x="1307" y="154"/>
                    <a:pt x="1121" y="154"/>
                  </a:cubicBezTo>
                  <a:cubicBezTo>
                    <a:pt x="891" y="154"/>
                    <a:pt x="658" y="164"/>
                    <a:pt x="424" y="186"/>
                  </a:cubicBezTo>
                  <a:cubicBezTo>
                    <a:pt x="424" y="186"/>
                    <a:pt x="397" y="66"/>
                    <a:pt x="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46"/>
            <p:cNvSpPr/>
            <p:nvPr/>
          </p:nvSpPr>
          <p:spPr>
            <a:xfrm>
              <a:off x="5718042" y="3996094"/>
              <a:ext cx="51366" cy="37555"/>
            </a:xfrm>
            <a:custGeom>
              <a:avLst/>
              <a:gdLst/>
              <a:ahLst/>
              <a:cxnLst/>
              <a:rect l="l" t="t" r="r" b="b"/>
              <a:pathLst>
                <a:path w="1562" h="1142" extrusionOk="0">
                  <a:moveTo>
                    <a:pt x="649" y="1"/>
                  </a:moveTo>
                  <a:cubicBezTo>
                    <a:pt x="492" y="1"/>
                    <a:pt x="333" y="5"/>
                    <a:pt x="173" y="14"/>
                  </a:cubicBezTo>
                  <a:cubicBezTo>
                    <a:pt x="40" y="239"/>
                    <a:pt x="0" y="530"/>
                    <a:pt x="67" y="782"/>
                  </a:cubicBezTo>
                  <a:cubicBezTo>
                    <a:pt x="93" y="888"/>
                    <a:pt x="132" y="980"/>
                    <a:pt x="212" y="1047"/>
                  </a:cubicBezTo>
                  <a:cubicBezTo>
                    <a:pt x="261" y="1105"/>
                    <a:pt x="337" y="1141"/>
                    <a:pt x="412" y="1141"/>
                  </a:cubicBezTo>
                  <a:cubicBezTo>
                    <a:pt x="439" y="1141"/>
                    <a:pt x="465" y="1137"/>
                    <a:pt x="490" y="1126"/>
                  </a:cubicBezTo>
                  <a:cubicBezTo>
                    <a:pt x="609" y="1086"/>
                    <a:pt x="676" y="941"/>
                    <a:pt x="688" y="808"/>
                  </a:cubicBezTo>
                  <a:cubicBezTo>
                    <a:pt x="715" y="676"/>
                    <a:pt x="715" y="544"/>
                    <a:pt x="688" y="411"/>
                  </a:cubicBezTo>
                  <a:cubicBezTo>
                    <a:pt x="676" y="332"/>
                    <a:pt x="662" y="106"/>
                    <a:pt x="662" y="106"/>
                  </a:cubicBezTo>
                  <a:lnTo>
                    <a:pt x="662" y="106"/>
                  </a:lnTo>
                  <a:cubicBezTo>
                    <a:pt x="662" y="106"/>
                    <a:pt x="847" y="186"/>
                    <a:pt x="914" y="226"/>
                  </a:cubicBezTo>
                  <a:cubicBezTo>
                    <a:pt x="1006" y="272"/>
                    <a:pt x="1108" y="308"/>
                    <a:pt x="1212" y="308"/>
                  </a:cubicBezTo>
                  <a:cubicBezTo>
                    <a:pt x="1227" y="308"/>
                    <a:pt x="1243" y="307"/>
                    <a:pt x="1258" y="306"/>
                  </a:cubicBezTo>
                  <a:cubicBezTo>
                    <a:pt x="1390" y="292"/>
                    <a:pt x="1523" y="186"/>
                    <a:pt x="1562" y="54"/>
                  </a:cubicBezTo>
                  <a:cubicBezTo>
                    <a:pt x="1263" y="18"/>
                    <a:pt x="959" y="1"/>
                    <a:pt x="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46"/>
            <p:cNvSpPr/>
            <p:nvPr/>
          </p:nvSpPr>
          <p:spPr>
            <a:xfrm>
              <a:off x="5711926" y="3993497"/>
              <a:ext cx="11345" cy="8715"/>
            </a:xfrm>
            <a:custGeom>
              <a:avLst/>
              <a:gdLst/>
              <a:ahLst/>
              <a:cxnLst/>
              <a:rect l="l" t="t" r="r" b="b"/>
              <a:pathLst>
                <a:path w="345" h="265" extrusionOk="0">
                  <a:moveTo>
                    <a:pt x="80" y="0"/>
                  </a:moveTo>
                  <a:cubicBezTo>
                    <a:pt x="80" y="14"/>
                    <a:pt x="68" y="27"/>
                    <a:pt x="68" y="40"/>
                  </a:cubicBezTo>
                  <a:cubicBezTo>
                    <a:pt x="27" y="106"/>
                    <a:pt x="15" y="185"/>
                    <a:pt x="1" y="265"/>
                  </a:cubicBezTo>
                  <a:cubicBezTo>
                    <a:pt x="120" y="226"/>
                    <a:pt x="239" y="173"/>
                    <a:pt x="345" y="93"/>
                  </a:cubicBezTo>
                  <a:cubicBezTo>
                    <a:pt x="266" y="93"/>
                    <a:pt x="200" y="106"/>
                    <a:pt x="133" y="106"/>
                  </a:cubicBezTo>
                  <a:cubicBezTo>
                    <a:pt x="133" y="106"/>
                    <a:pt x="120" y="53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46"/>
            <p:cNvSpPr/>
            <p:nvPr/>
          </p:nvSpPr>
          <p:spPr>
            <a:xfrm>
              <a:off x="5728927" y="3987840"/>
              <a:ext cx="5689" cy="4867"/>
            </a:xfrm>
            <a:custGeom>
              <a:avLst/>
              <a:gdLst/>
              <a:ahLst/>
              <a:cxnLst/>
              <a:rect l="l" t="t" r="r" b="b"/>
              <a:pathLst>
                <a:path w="173" h="148" extrusionOk="0">
                  <a:moveTo>
                    <a:pt x="40" y="1"/>
                  </a:moveTo>
                  <a:cubicBezTo>
                    <a:pt x="1" y="27"/>
                    <a:pt x="1" y="80"/>
                    <a:pt x="27" y="119"/>
                  </a:cubicBezTo>
                  <a:cubicBezTo>
                    <a:pt x="43" y="136"/>
                    <a:pt x="70" y="147"/>
                    <a:pt x="94" y="147"/>
                  </a:cubicBezTo>
                  <a:cubicBezTo>
                    <a:pt x="109" y="147"/>
                    <a:pt x="123" y="143"/>
                    <a:pt x="133" y="133"/>
                  </a:cubicBezTo>
                  <a:cubicBezTo>
                    <a:pt x="172" y="93"/>
                    <a:pt x="172" y="54"/>
                    <a:pt x="146" y="13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46"/>
            <p:cNvSpPr/>
            <p:nvPr/>
          </p:nvSpPr>
          <p:spPr>
            <a:xfrm>
              <a:off x="5762010" y="4046047"/>
              <a:ext cx="15259" cy="15357"/>
            </a:xfrm>
            <a:custGeom>
              <a:avLst/>
              <a:gdLst/>
              <a:ahLst/>
              <a:cxnLst/>
              <a:rect l="l" t="t" r="r" b="b"/>
              <a:pathLst>
                <a:path w="464" h="467" extrusionOk="0">
                  <a:moveTo>
                    <a:pt x="255" y="1"/>
                  </a:moveTo>
                  <a:cubicBezTo>
                    <a:pt x="220" y="1"/>
                    <a:pt x="181" y="24"/>
                    <a:pt x="159" y="57"/>
                  </a:cubicBezTo>
                  <a:cubicBezTo>
                    <a:pt x="145" y="43"/>
                    <a:pt x="119" y="43"/>
                    <a:pt x="106" y="43"/>
                  </a:cubicBezTo>
                  <a:cubicBezTo>
                    <a:pt x="93" y="57"/>
                    <a:pt x="80" y="70"/>
                    <a:pt x="80" y="96"/>
                  </a:cubicBezTo>
                  <a:lnTo>
                    <a:pt x="106" y="110"/>
                  </a:lnTo>
                  <a:cubicBezTo>
                    <a:pt x="66" y="123"/>
                    <a:pt x="40" y="137"/>
                    <a:pt x="27" y="176"/>
                  </a:cubicBezTo>
                  <a:cubicBezTo>
                    <a:pt x="0" y="202"/>
                    <a:pt x="0" y="242"/>
                    <a:pt x="27" y="269"/>
                  </a:cubicBezTo>
                  <a:cubicBezTo>
                    <a:pt x="13" y="295"/>
                    <a:pt x="27" y="348"/>
                    <a:pt x="40" y="375"/>
                  </a:cubicBezTo>
                  <a:cubicBezTo>
                    <a:pt x="59" y="394"/>
                    <a:pt x="93" y="406"/>
                    <a:pt x="120" y="406"/>
                  </a:cubicBezTo>
                  <a:cubicBezTo>
                    <a:pt x="130" y="406"/>
                    <a:pt x="138" y="405"/>
                    <a:pt x="145" y="401"/>
                  </a:cubicBezTo>
                  <a:cubicBezTo>
                    <a:pt x="145" y="428"/>
                    <a:pt x="172" y="467"/>
                    <a:pt x="212" y="467"/>
                  </a:cubicBezTo>
                  <a:cubicBezTo>
                    <a:pt x="239" y="467"/>
                    <a:pt x="278" y="440"/>
                    <a:pt x="278" y="414"/>
                  </a:cubicBezTo>
                  <a:cubicBezTo>
                    <a:pt x="295" y="420"/>
                    <a:pt x="311" y="423"/>
                    <a:pt x="327" y="423"/>
                  </a:cubicBezTo>
                  <a:cubicBezTo>
                    <a:pt x="349" y="423"/>
                    <a:pt x="368" y="417"/>
                    <a:pt x="384" y="401"/>
                  </a:cubicBezTo>
                  <a:cubicBezTo>
                    <a:pt x="410" y="375"/>
                    <a:pt x="424" y="335"/>
                    <a:pt x="410" y="295"/>
                  </a:cubicBezTo>
                  <a:cubicBezTo>
                    <a:pt x="450" y="269"/>
                    <a:pt x="463" y="229"/>
                    <a:pt x="450" y="176"/>
                  </a:cubicBezTo>
                  <a:cubicBezTo>
                    <a:pt x="437" y="137"/>
                    <a:pt x="397" y="110"/>
                    <a:pt x="345" y="110"/>
                  </a:cubicBezTo>
                  <a:cubicBezTo>
                    <a:pt x="357" y="70"/>
                    <a:pt x="318" y="17"/>
                    <a:pt x="278" y="4"/>
                  </a:cubicBezTo>
                  <a:cubicBezTo>
                    <a:pt x="271" y="2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46"/>
            <p:cNvSpPr/>
            <p:nvPr/>
          </p:nvSpPr>
          <p:spPr>
            <a:xfrm>
              <a:off x="5820316" y="4006453"/>
              <a:ext cx="6544" cy="1874"/>
            </a:xfrm>
            <a:custGeom>
              <a:avLst/>
              <a:gdLst/>
              <a:ahLst/>
              <a:cxnLst/>
              <a:rect l="l" t="t" r="r" b="b"/>
              <a:pathLst>
                <a:path w="199" h="57" extrusionOk="0">
                  <a:moveTo>
                    <a:pt x="36" y="0"/>
                  </a:moveTo>
                  <a:cubicBezTo>
                    <a:pt x="24" y="0"/>
                    <a:pt x="12" y="1"/>
                    <a:pt x="1" y="3"/>
                  </a:cubicBezTo>
                  <a:cubicBezTo>
                    <a:pt x="67" y="30"/>
                    <a:pt x="133" y="43"/>
                    <a:pt x="199" y="56"/>
                  </a:cubicBezTo>
                  <a:cubicBezTo>
                    <a:pt x="155" y="24"/>
                    <a:pt x="93" y="0"/>
                    <a:pt x="36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46"/>
            <p:cNvSpPr/>
            <p:nvPr/>
          </p:nvSpPr>
          <p:spPr>
            <a:xfrm>
              <a:off x="5827287" y="4031775"/>
              <a:ext cx="1315" cy="1381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1" y="1"/>
                  </a:moveTo>
                  <a:lnTo>
                    <a:pt x="40" y="41"/>
                  </a:lnTo>
                  <a:cubicBezTo>
                    <a:pt x="27" y="27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46"/>
            <p:cNvSpPr/>
            <p:nvPr/>
          </p:nvSpPr>
          <p:spPr>
            <a:xfrm>
              <a:off x="5798578" y="4006552"/>
              <a:ext cx="50511" cy="44395"/>
            </a:xfrm>
            <a:custGeom>
              <a:avLst/>
              <a:gdLst/>
              <a:ahLst/>
              <a:cxnLst/>
              <a:rect l="l" t="t" r="r" b="b"/>
              <a:pathLst>
                <a:path w="1536" h="1350" extrusionOk="0">
                  <a:moveTo>
                    <a:pt x="754" y="411"/>
                  </a:moveTo>
                  <a:cubicBezTo>
                    <a:pt x="781" y="411"/>
                    <a:pt x="794" y="438"/>
                    <a:pt x="794" y="464"/>
                  </a:cubicBezTo>
                  <a:cubicBezTo>
                    <a:pt x="808" y="457"/>
                    <a:pt x="821" y="454"/>
                    <a:pt x="832" y="454"/>
                  </a:cubicBezTo>
                  <a:cubicBezTo>
                    <a:pt x="844" y="454"/>
                    <a:pt x="854" y="457"/>
                    <a:pt x="860" y="464"/>
                  </a:cubicBezTo>
                  <a:cubicBezTo>
                    <a:pt x="886" y="490"/>
                    <a:pt x="886" y="517"/>
                    <a:pt x="886" y="543"/>
                  </a:cubicBezTo>
                  <a:cubicBezTo>
                    <a:pt x="900" y="556"/>
                    <a:pt x="900" y="583"/>
                    <a:pt x="886" y="596"/>
                  </a:cubicBezTo>
                  <a:cubicBezTo>
                    <a:pt x="874" y="623"/>
                    <a:pt x="860" y="636"/>
                    <a:pt x="834" y="649"/>
                  </a:cubicBezTo>
                  <a:lnTo>
                    <a:pt x="860" y="662"/>
                  </a:lnTo>
                  <a:lnTo>
                    <a:pt x="834" y="688"/>
                  </a:lnTo>
                  <a:lnTo>
                    <a:pt x="807" y="688"/>
                  </a:lnTo>
                  <a:cubicBezTo>
                    <a:pt x="798" y="708"/>
                    <a:pt x="774" y="720"/>
                    <a:pt x="751" y="720"/>
                  </a:cubicBezTo>
                  <a:cubicBezTo>
                    <a:pt x="743" y="720"/>
                    <a:pt x="735" y="719"/>
                    <a:pt x="728" y="715"/>
                  </a:cubicBezTo>
                  <a:cubicBezTo>
                    <a:pt x="701" y="715"/>
                    <a:pt x="675" y="688"/>
                    <a:pt x="675" y="662"/>
                  </a:cubicBezTo>
                  <a:cubicBezTo>
                    <a:pt x="648" y="662"/>
                    <a:pt x="622" y="636"/>
                    <a:pt x="609" y="609"/>
                  </a:cubicBezTo>
                  <a:cubicBezTo>
                    <a:pt x="595" y="583"/>
                    <a:pt x="609" y="556"/>
                    <a:pt x="622" y="530"/>
                  </a:cubicBezTo>
                  <a:cubicBezTo>
                    <a:pt x="609" y="517"/>
                    <a:pt x="622" y="477"/>
                    <a:pt x="636" y="464"/>
                  </a:cubicBezTo>
                  <a:cubicBezTo>
                    <a:pt x="645" y="454"/>
                    <a:pt x="667" y="445"/>
                    <a:pt x="684" y="445"/>
                  </a:cubicBezTo>
                  <a:cubicBezTo>
                    <a:pt x="691" y="445"/>
                    <a:pt x="697" y="447"/>
                    <a:pt x="701" y="450"/>
                  </a:cubicBezTo>
                  <a:cubicBezTo>
                    <a:pt x="715" y="424"/>
                    <a:pt x="728" y="411"/>
                    <a:pt x="754" y="411"/>
                  </a:cubicBezTo>
                  <a:close/>
                  <a:moveTo>
                    <a:pt x="874" y="768"/>
                  </a:moveTo>
                  <a:cubicBezTo>
                    <a:pt x="886" y="768"/>
                    <a:pt x="900" y="794"/>
                    <a:pt x="913" y="808"/>
                  </a:cubicBezTo>
                  <a:lnTo>
                    <a:pt x="874" y="768"/>
                  </a:lnTo>
                  <a:close/>
                  <a:moveTo>
                    <a:pt x="662" y="0"/>
                  </a:moveTo>
                  <a:cubicBezTo>
                    <a:pt x="609" y="14"/>
                    <a:pt x="569" y="40"/>
                    <a:pt x="530" y="67"/>
                  </a:cubicBezTo>
                  <a:cubicBezTo>
                    <a:pt x="450" y="159"/>
                    <a:pt x="436" y="305"/>
                    <a:pt x="516" y="397"/>
                  </a:cubicBezTo>
                  <a:cubicBezTo>
                    <a:pt x="465" y="339"/>
                    <a:pt x="387" y="309"/>
                    <a:pt x="308" y="309"/>
                  </a:cubicBezTo>
                  <a:cubicBezTo>
                    <a:pt x="244" y="309"/>
                    <a:pt x="180" y="329"/>
                    <a:pt x="133" y="371"/>
                  </a:cubicBezTo>
                  <a:cubicBezTo>
                    <a:pt x="27" y="464"/>
                    <a:pt x="0" y="636"/>
                    <a:pt x="80" y="755"/>
                  </a:cubicBezTo>
                  <a:cubicBezTo>
                    <a:pt x="136" y="828"/>
                    <a:pt x="223" y="866"/>
                    <a:pt x="310" y="866"/>
                  </a:cubicBezTo>
                  <a:cubicBezTo>
                    <a:pt x="364" y="866"/>
                    <a:pt x="417" y="851"/>
                    <a:pt x="463" y="821"/>
                  </a:cubicBezTo>
                  <a:lnTo>
                    <a:pt x="463" y="821"/>
                  </a:lnTo>
                  <a:cubicBezTo>
                    <a:pt x="344" y="940"/>
                    <a:pt x="344" y="1165"/>
                    <a:pt x="477" y="1285"/>
                  </a:cubicBezTo>
                  <a:cubicBezTo>
                    <a:pt x="532" y="1329"/>
                    <a:pt x="603" y="1350"/>
                    <a:pt x="674" y="1350"/>
                  </a:cubicBezTo>
                  <a:cubicBezTo>
                    <a:pt x="774" y="1350"/>
                    <a:pt x="872" y="1309"/>
                    <a:pt x="927" y="1232"/>
                  </a:cubicBezTo>
                  <a:cubicBezTo>
                    <a:pt x="1019" y="1099"/>
                    <a:pt x="980" y="914"/>
                    <a:pt x="913" y="808"/>
                  </a:cubicBezTo>
                  <a:lnTo>
                    <a:pt x="913" y="808"/>
                  </a:lnTo>
                  <a:cubicBezTo>
                    <a:pt x="974" y="876"/>
                    <a:pt x="1069" y="914"/>
                    <a:pt x="1164" y="914"/>
                  </a:cubicBezTo>
                  <a:cubicBezTo>
                    <a:pt x="1235" y="914"/>
                    <a:pt x="1306" y="893"/>
                    <a:pt x="1363" y="847"/>
                  </a:cubicBezTo>
                  <a:cubicBezTo>
                    <a:pt x="1509" y="741"/>
                    <a:pt x="1536" y="490"/>
                    <a:pt x="1403" y="358"/>
                  </a:cubicBezTo>
                  <a:cubicBezTo>
                    <a:pt x="1342" y="297"/>
                    <a:pt x="1254" y="266"/>
                    <a:pt x="1166" y="266"/>
                  </a:cubicBezTo>
                  <a:cubicBezTo>
                    <a:pt x="1065" y="266"/>
                    <a:pt x="964" y="306"/>
                    <a:pt x="900" y="385"/>
                  </a:cubicBezTo>
                  <a:cubicBezTo>
                    <a:pt x="966" y="279"/>
                    <a:pt x="953" y="133"/>
                    <a:pt x="860" y="53"/>
                  </a:cubicBezTo>
                  <a:cubicBezTo>
                    <a:pt x="794" y="40"/>
                    <a:pt x="728" y="27"/>
                    <a:pt x="662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46"/>
            <p:cNvSpPr/>
            <p:nvPr/>
          </p:nvSpPr>
          <p:spPr>
            <a:xfrm>
              <a:off x="5818145" y="4020068"/>
              <a:ext cx="10063" cy="10194"/>
            </a:xfrm>
            <a:custGeom>
              <a:avLst/>
              <a:gdLst/>
              <a:ahLst/>
              <a:cxnLst/>
              <a:rect l="l" t="t" r="r" b="b"/>
              <a:pathLst>
                <a:path w="306" h="310" extrusionOk="0">
                  <a:moveTo>
                    <a:pt x="159" y="0"/>
                  </a:moveTo>
                  <a:cubicBezTo>
                    <a:pt x="133" y="0"/>
                    <a:pt x="120" y="13"/>
                    <a:pt x="106" y="39"/>
                  </a:cubicBezTo>
                  <a:cubicBezTo>
                    <a:pt x="102" y="36"/>
                    <a:pt x="96" y="34"/>
                    <a:pt x="89" y="34"/>
                  </a:cubicBezTo>
                  <a:cubicBezTo>
                    <a:pt x="72" y="34"/>
                    <a:pt x="50" y="43"/>
                    <a:pt x="41" y="53"/>
                  </a:cubicBezTo>
                  <a:cubicBezTo>
                    <a:pt x="27" y="66"/>
                    <a:pt x="14" y="106"/>
                    <a:pt x="27" y="119"/>
                  </a:cubicBezTo>
                  <a:cubicBezTo>
                    <a:pt x="14" y="145"/>
                    <a:pt x="0" y="172"/>
                    <a:pt x="14" y="198"/>
                  </a:cubicBezTo>
                  <a:cubicBezTo>
                    <a:pt x="27" y="225"/>
                    <a:pt x="53" y="251"/>
                    <a:pt x="80" y="251"/>
                  </a:cubicBezTo>
                  <a:cubicBezTo>
                    <a:pt x="80" y="277"/>
                    <a:pt x="106" y="304"/>
                    <a:pt x="133" y="304"/>
                  </a:cubicBezTo>
                  <a:cubicBezTo>
                    <a:pt x="140" y="308"/>
                    <a:pt x="148" y="309"/>
                    <a:pt x="156" y="309"/>
                  </a:cubicBezTo>
                  <a:cubicBezTo>
                    <a:pt x="179" y="309"/>
                    <a:pt x="203" y="297"/>
                    <a:pt x="212" y="277"/>
                  </a:cubicBezTo>
                  <a:lnTo>
                    <a:pt x="239" y="277"/>
                  </a:lnTo>
                  <a:lnTo>
                    <a:pt x="265" y="251"/>
                  </a:lnTo>
                  <a:lnTo>
                    <a:pt x="239" y="238"/>
                  </a:lnTo>
                  <a:cubicBezTo>
                    <a:pt x="265" y="225"/>
                    <a:pt x="279" y="212"/>
                    <a:pt x="291" y="185"/>
                  </a:cubicBezTo>
                  <a:cubicBezTo>
                    <a:pt x="305" y="172"/>
                    <a:pt x="305" y="145"/>
                    <a:pt x="291" y="132"/>
                  </a:cubicBezTo>
                  <a:cubicBezTo>
                    <a:pt x="291" y="106"/>
                    <a:pt x="291" y="79"/>
                    <a:pt x="265" y="53"/>
                  </a:cubicBezTo>
                  <a:cubicBezTo>
                    <a:pt x="259" y="46"/>
                    <a:pt x="249" y="43"/>
                    <a:pt x="237" y="43"/>
                  </a:cubicBezTo>
                  <a:cubicBezTo>
                    <a:pt x="226" y="43"/>
                    <a:pt x="213" y="46"/>
                    <a:pt x="199" y="53"/>
                  </a:cubicBezTo>
                  <a:cubicBezTo>
                    <a:pt x="199" y="27"/>
                    <a:pt x="186" y="0"/>
                    <a:pt x="159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46"/>
            <p:cNvSpPr/>
            <p:nvPr/>
          </p:nvSpPr>
          <p:spPr>
            <a:xfrm>
              <a:off x="5858627" y="4070547"/>
              <a:ext cx="921" cy="88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cubicBezTo>
                    <a:pt x="27" y="13"/>
                    <a:pt x="13" y="27"/>
                    <a:pt x="1" y="27"/>
                  </a:cubicBezTo>
                  <a:cubicBezTo>
                    <a:pt x="13" y="27"/>
                    <a:pt x="27" y="13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46"/>
            <p:cNvSpPr/>
            <p:nvPr/>
          </p:nvSpPr>
          <p:spPr>
            <a:xfrm>
              <a:off x="5859515" y="407054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46"/>
            <p:cNvSpPr/>
            <p:nvPr/>
          </p:nvSpPr>
          <p:spPr>
            <a:xfrm>
              <a:off x="5859515" y="407054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46"/>
            <p:cNvSpPr/>
            <p:nvPr/>
          </p:nvSpPr>
          <p:spPr>
            <a:xfrm>
              <a:off x="5858627" y="407140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46"/>
            <p:cNvSpPr/>
            <p:nvPr/>
          </p:nvSpPr>
          <p:spPr>
            <a:xfrm>
              <a:off x="5858627" y="407140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46"/>
            <p:cNvSpPr/>
            <p:nvPr/>
          </p:nvSpPr>
          <p:spPr>
            <a:xfrm>
              <a:off x="5846854" y="4040950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" y="13"/>
                  </a:move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13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46"/>
            <p:cNvSpPr/>
            <p:nvPr/>
          </p:nvSpPr>
          <p:spPr>
            <a:xfrm>
              <a:off x="5846854" y="4040950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5" y="0"/>
                  </a:moveTo>
                  <a:cubicBezTo>
                    <a:pt x="15" y="0"/>
                    <a:pt x="1" y="0"/>
                    <a:pt x="1" y="13"/>
                  </a:cubicBezTo>
                  <a:cubicBezTo>
                    <a:pt x="1" y="0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46"/>
            <p:cNvSpPr/>
            <p:nvPr/>
          </p:nvSpPr>
          <p:spPr>
            <a:xfrm>
              <a:off x="5834686" y="40544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46"/>
            <p:cNvSpPr/>
            <p:nvPr/>
          </p:nvSpPr>
          <p:spPr>
            <a:xfrm>
              <a:off x="5834686" y="405443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46"/>
            <p:cNvSpPr/>
            <p:nvPr/>
          </p:nvSpPr>
          <p:spPr>
            <a:xfrm>
              <a:off x="5863001" y="4053118"/>
              <a:ext cx="3913" cy="1776"/>
            </a:xfrm>
            <a:custGeom>
              <a:avLst/>
              <a:gdLst/>
              <a:ahLst/>
              <a:cxnLst/>
              <a:rect l="l" t="t" r="r" b="b"/>
              <a:pathLst>
                <a:path w="119" h="54" extrusionOk="0">
                  <a:moveTo>
                    <a:pt x="119" y="1"/>
                  </a:moveTo>
                  <a:lnTo>
                    <a:pt x="0" y="27"/>
                  </a:lnTo>
                  <a:lnTo>
                    <a:pt x="0" y="54"/>
                  </a:lnTo>
                  <a:lnTo>
                    <a:pt x="106" y="40"/>
                  </a:lnTo>
                  <a:cubicBezTo>
                    <a:pt x="106" y="27"/>
                    <a:pt x="106" y="14"/>
                    <a:pt x="119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46"/>
            <p:cNvSpPr/>
            <p:nvPr/>
          </p:nvSpPr>
          <p:spPr>
            <a:xfrm>
              <a:off x="5861652" y="4029637"/>
              <a:ext cx="6577" cy="9602"/>
            </a:xfrm>
            <a:custGeom>
              <a:avLst/>
              <a:gdLst/>
              <a:ahLst/>
              <a:cxnLst/>
              <a:rect l="l" t="t" r="r" b="b"/>
              <a:pathLst>
                <a:path w="200" h="292" extrusionOk="0">
                  <a:moveTo>
                    <a:pt x="200" y="0"/>
                  </a:moveTo>
                  <a:cubicBezTo>
                    <a:pt x="186" y="13"/>
                    <a:pt x="173" y="13"/>
                    <a:pt x="160" y="13"/>
                  </a:cubicBezTo>
                  <a:lnTo>
                    <a:pt x="1" y="251"/>
                  </a:lnTo>
                  <a:lnTo>
                    <a:pt x="1" y="291"/>
                  </a:lnTo>
                  <a:lnTo>
                    <a:pt x="200" y="13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46"/>
            <p:cNvSpPr/>
            <p:nvPr/>
          </p:nvSpPr>
          <p:spPr>
            <a:xfrm>
              <a:off x="5825117" y="4037892"/>
              <a:ext cx="37916" cy="54458"/>
            </a:xfrm>
            <a:custGeom>
              <a:avLst/>
              <a:gdLst/>
              <a:ahLst/>
              <a:cxnLst/>
              <a:rect l="l" t="t" r="r" b="b"/>
              <a:pathLst>
                <a:path w="1153" h="1656" extrusionOk="0">
                  <a:moveTo>
                    <a:pt x="1112" y="0"/>
                  </a:moveTo>
                  <a:lnTo>
                    <a:pt x="729" y="556"/>
                  </a:lnTo>
                  <a:lnTo>
                    <a:pt x="688" y="80"/>
                  </a:lnTo>
                  <a:lnTo>
                    <a:pt x="676" y="93"/>
                  </a:lnTo>
                  <a:cubicBezTo>
                    <a:pt x="676" y="93"/>
                    <a:pt x="662" y="93"/>
                    <a:pt x="662" y="106"/>
                  </a:cubicBezTo>
                  <a:lnTo>
                    <a:pt x="702" y="583"/>
                  </a:lnTo>
                  <a:lnTo>
                    <a:pt x="715" y="583"/>
                  </a:lnTo>
                  <a:lnTo>
                    <a:pt x="344" y="1112"/>
                  </a:lnTo>
                  <a:lnTo>
                    <a:pt x="291" y="503"/>
                  </a:lnTo>
                  <a:cubicBezTo>
                    <a:pt x="279" y="517"/>
                    <a:pt x="279" y="530"/>
                    <a:pt x="265" y="543"/>
                  </a:cubicBezTo>
                  <a:lnTo>
                    <a:pt x="318" y="1138"/>
                  </a:lnTo>
                  <a:lnTo>
                    <a:pt x="318" y="1152"/>
                  </a:lnTo>
                  <a:lnTo>
                    <a:pt x="0" y="1629"/>
                  </a:lnTo>
                  <a:lnTo>
                    <a:pt x="0" y="1655"/>
                  </a:lnTo>
                  <a:lnTo>
                    <a:pt x="14" y="1655"/>
                  </a:lnTo>
                  <a:lnTo>
                    <a:pt x="358" y="1152"/>
                  </a:lnTo>
                  <a:lnTo>
                    <a:pt x="1020" y="1020"/>
                  </a:lnTo>
                  <a:cubicBezTo>
                    <a:pt x="1032" y="1020"/>
                    <a:pt x="1046" y="1006"/>
                    <a:pt x="1046" y="993"/>
                  </a:cubicBezTo>
                  <a:lnTo>
                    <a:pt x="1046" y="993"/>
                  </a:lnTo>
                  <a:lnTo>
                    <a:pt x="371" y="1126"/>
                  </a:lnTo>
                  <a:lnTo>
                    <a:pt x="741" y="596"/>
                  </a:lnTo>
                  <a:lnTo>
                    <a:pt x="1152" y="517"/>
                  </a:lnTo>
                  <a:lnTo>
                    <a:pt x="1152" y="490"/>
                  </a:lnTo>
                  <a:lnTo>
                    <a:pt x="755" y="570"/>
                  </a:lnTo>
                  <a:lnTo>
                    <a:pt x="1112" y="40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46"/>
            <p:cNvSpPr/>
            <p:nvPr/>
          </p:nvSpPr>
          <p:spPr>
            <a:xfrm>
              <a:off x="5863001" y="4058346"/>
              <a:ext cx="428" cy="2203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0" y="1"/>
                  </a:moveTo>
                  <a:lnTo>
                    <a:pt x="0" y="27"/>
                  </a:lnTo>
                  <a:lnTo>
                    <a:pt x="0" y="66"/>
                  </a:lnTo>
                  <a:cubicBezTo>
                    <a:pt x="13" y="54"/>
                    <a:pt x="13" y="40"/>
                    <a:pt x="13" y="27"/>
                  </a:cubicBezTo>
                  <a:cubicBezTo>
                    <a:pt x="13" y="27"/>
                    <a:pt x="13" y="13"/>
                    <a:pt x="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46"/>
            <p:cNvSpPr/>
            <p:nvPr/>
          </p:nvSpPr>
          <p:spPr>
            <a:xfrm>
              <a:off x="5860797" y="4058346"/>
              <a:ext cx="2236" cy="3519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7" y="1"/>
                  </a:moveTo>
                  <a:cubicBezTo>
                    <a:pt x="53" y="1"/>
                    <a:pt x="53" y="1"/>
                    <a:pt x="41" y="13"/>
                  </a:cubicBezTo>
                  <a:cubicBezTo>
                    <a:pt x="27" y="27"/>
                    <a:pt x="14" y="40"/>
                    <a:pt x="14" y="66"/>
                  </a:cubicBezTo>
                  <a:cubicBezTo>
                    <a:pt x="0" y="66"/>
                    <a:pt x="0" y="80"/>
                    <a:pt x="0" y="93"/>
                  </a:cubicBezTo>
                  <a:cubicBezTo>
                    <a:pt x="14" y="107"/>
                    <a:pt x="27" y="107"/>
                    <a:pt x="27" y="107"/>
                  </a:cubicBezTo>
                  <a:cubicBezTo>
                    <a:pt x="41" y="107"/>
                    <a:pt x="53" y="93"/>
                    <a:pt x="53" y="80"/>
                  </a:cubicBezTo>
                  <a:cubicBezTo>
                    <a:pt x="67" y="80"/>
                    <a:pt x="67" y="66"/>
                    <a:pt x="67" y="66"/>
                  </a:cubicBezTo>
                  <a:lnTo>
                    <a:pt x="67" y="2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46"/>
            <p:cNvSpPr/>
            <p:nvPr/>
          </p:nvSpPr>
          <p:spPr>
            <a:xfrm>
              <a:off x="5858167" y="4061832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27" y="1"/>
                  </a:moveTo>
                  <a:lnTo>
                    <a:pt x="27" y="13"/>
                  </a:lnTo>
                  <a:cubicBezTo>
                    <a:pt x="15" y="27"/>
                    <a:pt x="15" y="27"/>
                    <a:pt x="15" y="40"/>
                  </a:cubicBezTo>
                  <a:cubicBezTo>
                    <a:pt x="1" y="54"/>
                    <a:pt x="1" y="54"/>
                    <a:pt x="1" y="66"/>
                  </a:cubicBezTo>
                  <a:lnTo>
                    <a:pt x="27" y="66"/>
                  </a:lnTo>
                  <a:cubicBezTo>
                    <a:pt x="27" y="66"/>
                    <a:pt x="41" y="66"/>
                    <a:pt x="41" y="54"/>
                  </a:cubicBezTo>
                  <a:cubicBezTo>
                    <a:pt x="54" y="54"/>
                    <a:pt x="54" y="40"/>
                    <a:pt x="54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46"/>
            <p:cNvSpPr/>
            <p:nvPr/>
          </p:nvSpPr>
          <p:spPr>
            <a:xfrm>
              <a:off x="5865138" y="4037892"/>
              <a:ext cx="1776" cy="282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27" y="0"/>
                  </a:moveTo>
                  <a:cubicBezTo>
                    <a:pt x="27" y="0"/>
                    <a:pt x="14" y="0"/>
                    <a:pt x="27" y="14"/>
                  </a:cubicBezTo>
                  <a:lnTo>
                    <a:pt x="14" y="14"/>
                  </a:lnTo>
                  <a:lnTo>
                    <a:pt x="14" y="53"/>
                  </a:lnTo>
                  <a:cubicBezTo>
                    <a:pt x="1" y="67"/>
                    <a:pt x="1" y="80"/>
                    <a:pt x="14" y="80"/>
                  </a:cubicBezTo>
                  <a:cubicBezTo>
                    <a:pt x="18" y="84"/>
                    <a:pt x="21" y="85"/>
                    <a:pt x="23" y="85"/>
                  </a:cubicBezTo>
                  <a:cubicBezTo>
                    <a:pt x="28" y="85"/>
                    <a:pt x="31" y="76"/>
                    <a:pt x="41" y="67"/>
                  </a:cubicBezTo>
                  <a:cubicBezTo>
                    <a:pt x="41" y="53"/>
                    <a:pt x="54" y="40"/>
                    <a:pt x="54" y="27"/>
                  </a:cubicBezTo>
                  <a:lnTo>
                    <a:pt x="54" y="14"/>
                  </a:lnTo>
                  <a:cubicBezTo>
                    <a:pt x="41" y="0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46"/>
            <p:cNvSpPr/>
            <p:nvPr/>
          </p:nvSpPr>
          <p:spPr>
            <a:xfrm>
              <a:off x="5859515" y="4112344"/>
              <a:ext cx="888" cy="428"/>
            </a:xfrm>
            <a:custGeom>
              <a:avLst/>
              <a:gdLst/>
              <a:ahLst/>
              <a:cxnLst/>
              <a:rect l="l" t="t" r="r" b="b"/>
              <a:pathLst>
                <a:path w="27" h="13" extrusionOk="0">
                  <a:moveTo>
                    <a:pt x="27" y="0"/>
                  </a:moveTo>
                  <a:cubicBezTo>
                    <a:pt x="13" y="0"/>
                    <a:pt x="0" y="0"/>
                    <a:pt x="0" y="13"/>
                  </a:cubicBezTo>
                  <a:cubicBezTo>
                    <a:pt x="0" y="0"/>
                    <a:pt x="13" y="0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46"/>
            <p:cNvSpPr/>
            <p:nvPr/>
          </p:nvSpPr>
          <p:spPr>
            <a:xfrm>
              <a:off x="5504748" y="4219813"/>
              <a:ext cx="24401" cy="11345"/>
            </a:xfrm>
            <a:custGeom>
              <a:avLst/>
              <a:gdLst/>
              <a:ahLst/>
              <a:cxnLst/>
              <a:rect l="l" t="t" r="r" b="b"/>
              <a:pathLst>
                <a:path w="742" h="345" extrusionOk="0">
                  <a:moveTo>
                    <a:pt x="1" y="1"/>
                  </a:moveTo>
                  <a:cubicBezTo>
                    <a:pt x="133" y="160"/>
                    <a:pt x="279" y="265"/>
                    <a:pt x="411" y="345"/>
                  </a:cubicBezTo>
                  <a:lnTo>
                    <a:pt x="742" y="186"/>
                  </a:lnTo>
                  <a:lnTo>
                    <a:pt x="27" y="14"/>
                  </a:lnTo>
                  <a:cubicBezTo>
                    <a:pt x="14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46"/>
            <p:cNvSpPr/>
            <p:nvPr/>
          </p:nvSpPr>
          <p:spPr>
            <a:xfrm>
              <a:off x="5523032" y="4213565"/>
              <a:ext cx="22658" cy="15456"/>
            </a:xfrm>
            <a:custGeom>
              <a:avLst/>
              <a:gdLst/>
              <a:ahLst/>
              <a:cxnLst/>
              <a:rect l="l" t="t" r="r" b="b"/>
              <a:pathLst>
                <a:path w="689" h="470" extrusionOk="0">
                  <a:moveTo>
                    <a:pt x="173" y="32"/>
                  </a:moveTo>
                  <a:cubicBezTo>
                    <a:pt x="186" y="46"/>
                    <a:pt x="200" y="46"/>
                    <a:pt x="200" y="46"/>
                  </a:cubicBezTo>
                  <a:lnTo>
                    <a:pt x="200" y="72"/>
                  </a:lnTo>
                  <a:cubicBezTo>
                    <a:pt x="193" y="78"/>
                    <a:pt x="189" y="82"/>
                    <a:pt x="186" y="82"/>
                  </a:cubicBezTo>
                  <a:cubicBezTo>
                    <a:pt x="183" y="82"/>
                    <a:pt x="179" y="78"/>
                    <a:pt x="173" y="72"/>
                  </a:cubicBezTo>
                  <a:lnTo>
                    <a:pt x="133" y="72"/>
                  </a:lnTo>
                  <a:cubicBezTo>
                    <a:pt x="120" y="72"/>
                    <a:pt x="120" y="58"/>
                    <a:pt x="120" y="46"/>
                  </a:cubicBezTo>
                  <a:lnTo>
                    <a:pt x="133" y="32"/>
                  </a:lnTo>
                  <a:close/>
                  <a:moveTo>
                    <a:pt x="265" y="85"/>
                  </a:moveTo>
                  <a:cubicBezTo>
                    <a:pt x="265" y="85"/>
                    <a:pt x="279" y="85"/>
                    <a:pt x="279" y="99"/>
                  </a:cubicBezTo>
                  <a:lnTo>
                    <a:pt x="279" y="111"/>
                  </a:lnTo>
                  <a:lnTo>
                    <a:pt x="226" y="111"/>
                  </a:lnTo>
                  <a:lnTo>
                    <a:pt x="226" y="99"/>
                  </a:lnTo>
                  <a:cubicBezTo>
                    <a:pt x="226" y="85"/>
                    <a:pt x="226" y="85"/>
                    <a:pt x="239" y="85"/>
                  </a:cubicBezTo>
                  <a:close/>
                  <a:moveTo>
                    <a:pt x="176" y="1"/>
                  </a:moveTo>
                  <a:cubicBezTo>
                    <a:pt x="114" y="1"/>
                    <a:pt x="55" y="7"/>
                    <a:pt x="1" y="19"/>
                  </a:cubicBezTo>
                  <a:lnTo>
                    <a:pt x="212" y="350"/>
                  </a:lnTo>
                  <a:lnTo>
                    <a:pt x="212" y="363"/>
                  </a:lnTo>
                  <a:lnTo>
                    <a:pt x="689" y="469"/>
                  </a:lnTo>
                  <a:lnTo>
                    <a:pt x="411" y="32"/>
                  </a:lnTo>
                  <a:cubicBezTo>
                    <a:pt x="331" y="10"/>
                    <a:pt x="251" y="1"/>
                    <a:pt x="17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46"/>
            <p:cNvSpPr/>
            <p:nvPr/>
          </p:nvSpPr>
          <p:spPr>
            <a:xfrm>
              <a:off x="5537403" y="4214584"/>
              <a:ext cx="24434" cy="18317"/>
            </a:xfrm>
            <a:custGeom>
              <a:avLst/>
              <a:gdLst/>
              <a:ahLst/>
              <a:cxnLst/>
              <a:rect l="l" t="t" r="r" b="b"/>
              <a:pathLst>
                <a:path w="743" h="557" extrusionOk="0">
                  <a:moveTo>
                    <a:pt x="1" y="1"/>
                  </a:moveTo>
                  <a:lnTo>
                    <a:pt x="292" y="451"/>
                  </a:lnTo>
                  <a:lnTo>
                    <a:pt x="742" y="557"/>
                  </a:lnTo>
                  <a:cubicBezTo>
                    <a:pt x="517" y="213"/>
                    <a:pt x="266" y="68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46"/>
            <p:cNvSpPr/>
            <p:nvPr/>
          </p:nvSpPr>
          <p:spPr>
            <a:xfrm>
              <a:off x="5561344" y="4232869"/>
              <a:ext cx="493" cy="493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5"/>
                  </a:moveTo>
                  <a:cubicBezTo>
                    <a:pt x="14" y="15"/>
                    <a:pt x="14" y="1"/>
                    <a:pt x="14" y="1"/>
                  </a:cubicBezTo>
                  <a:cubicBezTo>
                    <a:pt x="14" y="1"/>
                    <a:pt x="14" y="15"/>
                    <a:pt x="0" y="15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46"/>
            <p:cNvSpPr/>
            <p:nvPr/>
          </p:nvSpPr>
          <p:spPr>
            <a:xfrm>
              <a:off x="5561344" y="42333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46"/>
            <p:cNvSpPr/>
            <p:nvPr/>
          </p:nvSpPr>
          <p:spPr>
            <a:xfrm>
              <a:off x="5519119" y="423158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46"/>
            <p:cNvSpPr/>
            <p:nvPr/>
          </p:nvSpPr>
          <p:spPr>
            <a:xfrm>
              <a:off x="5533490" y="4230271"/>
              <a:ext cx="27886" cy="7564"/>
            </a:xfrm>
            <a:custGeom>
              <a:avLst/>
              <a:gdLst/>
              <a:ahLst/>
              <a:cxnLst/>
              <a:rect l="l" t="t" r="r" b="b"/>
              <a:pathLst>
                <a:path w="848" h="230" extrusionOk="0">
                  <a:moveTo>
                    <a:pt x="411" y="0"/>
                  </a:moveTo>
                  <a:lnTo>
                    <a:pt x="0" y="212"/>
                  </a:lnTo>
                  <a:cubicBezTo>
                    <a:pt x="75" y="224"/>
                    <a:pt x="147" y="229"/>
                    <a:pt x="216" y="229"/>
                  </a:cubicBezTo>
                  <a:cubicBezTo>
                    <a:pt x="528" y="229"/>
                    <a:pt x="772" y="126"/>
                    <a:pt x="847" y="94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46"/>
            <p:cNvSpPr/>
            <p:nvPr/>
          </p:nvSpPr>
          <p:spPr>
            <a:xfrm>
              <a:off x="5532207" y="4236815"/>
              <a:ext cx="1315" cy="46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0" y="0"/>
                  </a:moveTo>
                  <a:cubicBezTo>
                    <a:pt x="13" y="0"/>
                    <a:pt x="26" y="1"/>
                    <a:pt x="26" y="13"/>
                  </a:cubicBezTo>
                  <a:lnTo>
                    <a:pt x="39" y="13"/>
                  </a:lnTo>
                  <a:cubicBezTo>
                    <a:pt x="27" y="1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46"/>
            <p:cNvSpPr/>
            <p:nvPr/>
          </p:nvSpPr>
          <p:spPr>
            <a:xfrm>
              <a:off x="5519119" y="4226357"/>
              <a:ext cx="26571" cy="10490"/>
            </a:xfrm>
            <a:custGeom>
              <a:avLst/>
              <a:gdLst/>
              <a:ahLst/>
              <a:cxnLst/>
              <a:rect l="l" t="t" r="r" b="b"/>
              <a:pathLst>
                <a:path w="808" h="319" extrusionOk="0">
                  <a:moveTo>
                    <a:pt x="331" y="1"/>
                  </a:moveTo>
                  <a:lnTo>
                    <a:pt x="1" y="160"/>
                  </a:lnTo>
                  <a:cubicBezTo>
                    <a:pt x="133" y="239"/>
                    <a:pt x="266" y="292"/>
                    <a:pt x="398" y="318"/>
                  </a:cubicBezTo>
                  <a:lnTo>
                    <a:pt x="808" y="107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46"/>
            <p:cNvSpPr/>
            <p:nvPr/>
          </p:nvSpPr>
          <p:spPr>
            <a:xfrm>
              <a:off x="5505209" y="4214190"/>
              <a:ext cx="23940" cy="10885"/>
            </a:xfrm>
            <a:custGeom>
              <a:avLst/>
              <a:gdLst/>
              <a:ahLst/>
              <a:cxnLst/>
              <a:rect l="l" t="t" r="r" b="b"/>
              <a:pathLst>
                <a:path w="728" h="331" extrusionOk="0">
                  <a:moveTo>
                    <a:pt x="239" y="119"/>
                  </a:moveTo>
                  <a:cubicBezTo>
                    <a:pt x="239" y="119"/>
                    <a:pt x="251" y="119"/>
                    <a:pt x="251" y="133"/>
                  </a:cubicBezTo>
                  <a:lnTo>
                    <a:pt x="239" y="145"/>
                  </a:lnTo>
                  <a:lnTo>
                    <a:pt x="186" y="145"/>
                  </a:lnTo>
                  <a:cubicBezTo>
                    <a:pt x="172" y="133"/>
                    <a:pt x="186" y="133"/>
                    <a:pt x="186" y="133"/>
                  </a:cubicBezTo>
                  <a:cubicBezTo>
                    <a:pt x="186" y="119"/>
                    <a:pt x="198" y="119"/>
                    <a:pt x="198" y="119"/>
                  </a:cubicBezTo>
                  <a:close/>
                  <a:moveTo>
                    <a:pt x="516" y="0"/>
                  </a:moveTo>
                  <a:cubicBezTo>
                    <a:pt x="251" y="39"/>
                    <a:pt x="40" y="145"/>
                    <a:pt x="0" y="172"/>
                  </a:cubicBezTo>
                  <a:lnTo>
                    <a:pt x="728" y="331"/>
                  </a:lnTo>
                  <a:lnTo>
                    <a:pt x="728" y="331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46"/>
            <p:cNvSpPr/>
            <p:nvPr/>
          </p:nvSpPr>
          <p:spPr>
            <a:xfrm>
              <a:off x="5540429" y="4198043"/>
              <a:ext cx="17922" cy="10951"/>
            </a:xfrm>
            <a:custGeom>
              <a:avLst/>
              <a:gdLst/>
              <a:ahLst/>
              <a:cxnLst/>
              <a:rect l="l" t="t" r="r" b="b"/>
              <a:pathLst>
                <a:path w="545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54" y="107"/>
                    <a:pt x="121" y="200"/>
                    <a:pt x="186" y="266"/>
                  </a:cubicBezTo>
                  <a:lnTo>
                    <a:pt x="544" y="332"/>
                  </a:lnTo>
                  <a:lnTo>
                    <a:pt x="292" y="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46"/>
            <p:cNvSpPr/>
            <p:nvPr/>
          </p:nvSpPr>
          <p:spPr>
            <a:xfrm>
              <a:off x="5550459" y="4188474"/>
              <a:ext cx="8747" cy="19632"/>
            </a:xfrm>
            <a:custGeom>
              <a:avLst/>
              <a:gdLst/>
              <a:ahLst/>
              <a:cxnLst/>
              <a:rect l="l" t="t" r="r" b="b"/>
              <a:pathLst>
                <a:path w="266" h="597" extrusionOk="0">
                  <a:moveTo>
                    <a:pt x="93" y="80"/>
                  </a:moveTo>
                  <a:cubicBezTo>
                    <a:pt x="107" y="80"/>
                    <a:pt x="107" y="94"/>
                    <a:pt x="120" y="107"/>
                  </a:cubicBezTo>
                  <a:cubicBezTo>
                    <a:pt x="120" y="107"/>
                    <a:pt x="133" y="107"/>
                    <a:pt x="120" y="120"/>
                  </a:cubicBezTo>
                  <a:lnTo>
                    <a:pt x="120" y="133"/>
                  </a:lnTo>
                  <a:cubicBezTo>
                    <a:pt x="107" y="133"/>
                    <a:pt x="107" y="133"/>
                    <a:pt x="93" y="120"/>
                  </a:cubicBezTo>
                  <a:lnTo>
                    <a:pt x="80" y="107"/>
                  </a:lnTo>
                  <a:lnTo>
                    <a:pt x="67" y="94"/>
                  </a:lnTo>
                  <a:cubicBezTo>
                    <a:pt x="67" y="94"/>
                    <a:pt x="67" y="80"/>
                    <a:pt x="80" y="80"/>
                  </a:cubicBezTo>
                  <a:close/>
                  <a:moveTo>
                    <a:pt x="123" y="154"/>
                  </a:moveTo>
                  <a:cubicBezTo>
                    <a:pt x="127" y="154"/>
                    <a:pt x="133" y="160"/>
                    <a:pt x="133" y="160"/>
                  </a:cubicBezTo>
                  <a:cubicBezTo>
                    <a:pt x="146" y="160"/>
                    <a:pt x="146" y="160"/>
                    <a:pt x="146" y="173"/>
                  </a:cubicBezTo>
                  <a:lnTo>
                    <a:pt x="160" y="173"/>
                  </a:lnTo>
                  <a:cubicBezTo>
                    <a:pt x="160" y="186"/>
                    <a:pt x="146" y="186"/>
                    <a:pt x="146" y="186"/>
                  </a:cubicBezTo>
                  <a:lnTo>
                    <a:pt x="133" y="186"/>
                  </a:lnTo>
                  <a:cubicBezTo>
                    <a:pt x="133" y="186"/>
                    <a:pt x="133" y="173"/>
                    <a:pt x="120" y="173"/>
                  </a:cubicBezTo>
                  <a:lnTo>
                    <a:pt x="120" y="160"/>
                  </a:lnTo>
                  <a:cubicBezTo>
                    <a:pt x="120" y="155"/>
                    <a:pt x="121" y="154"/>
                    <a:pt x="123" y="154"/>
                  </a:cubicBezTo>
                  <a:close/>
                  <a:moveTo>
                    <a:pt x="14" y="1"/>
                  </a:moveTo>
                  <a:lnTo>
                    <a:pt x="1" y="318"/>
                  </a:lnTo>
                  <a:lnTo>
                    <a:pt x="252" y="597"/>
                  </a:lnTo>
                  <a:lnTo>
                    <a:pt x="266" y="200"/>
                  </a:lnTo>
                  <a:cubicBezTo>
                    <a:pt x="186" y="120"/>
                    <a:pt x="107" y="5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46"/>
            <p:cNvSpPr/>
            <p:nvPr/>
          </p:nvSpPr>
          <p:spPr>
            <a:xfrm>
              <a:off x="5559173" y="4195018"/>
              <a:ext cx="921" cy="460"/>
            </a:xfrm>
            <a:custGeom>
              <a:avLst/>
              <a:gdLst/>
              <a:ahLst/>
              <a:cxnLst/>
              <a:rect l="l" t="t" r="r" b="b"/>
              <a:pathLst>
                <a:path w="28" h="14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"/>
                    <a:pt x="13" y="13"/>
                    <a:pt x="27" y="13"/>
                  </a:cubicBezTo>
                  <a:cubicBezTo>
                    <a:pt x="13" y="13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46"/>
            <p:cNvSpPr/>
            <p:nvPr/>
          </p:nvSpPr>
          <p:spPr>
            <a:xfrm>
              <a:off x="5536976" y="4184133"/>
              <a:ext cx="13516" cy="14404"/>
            </a:xfrm>
            <a:custGeom>
              <a:avLst/>
              <a:gdLst/>
              <a:ahLst/>
              <a:cxnLst/>
              <a:rect l="l" t="t" r="r" b="b"/>
              <a:pathLst>
                <a:path w="411" h="438" extrusionOk="0">
                  <a:moveTo>
                    <a:pt x="0" y="0"/>
                  </a:moveTo>
                  <a:cubicBezTo>
                    <a:pt x="0" y="0"/>
                    <a:pt x="5" y="1"/>
                    <a:pt x="15" y="2"/>
                  </a:cubicBezTo>
                  <a:lnTo>
                    <a:pt x="15" y="2"/>
                  </a:lnTo>
                  <a:lnTo>
                    <a:pt x="14" y="0"/>
                  </a:lnTo>
                  <a:close/>
                  <a:moveTo>
                    <a:pt x="146" y="53"/>
                  </a:moveTo>
                  <a:lnTo>
                    <a:pt x="159" y="67"/>
                  </a:lnTo>
                  <a:cubicBezTo>
                    <a:pt x="159" y="67"/>
                    <a:pt x="173" y="67"/>
                    <a:pt x="185" y="80"/>
                  </a:cubicBezTo>
                  <a:lnTo>
                    <a:pt x="185" y="94"/>
                  </a:lnTo>
                  <a:lnTo>
                    <a:pt x="173" y="94"/>
                  </a:lnTo>
                  <a:cubicBezTo>
                    <a:pt x="159" y="80"/>
                    <a:pt x="146" y="80"/>
                    <a:pt x="146" y="80"/>
                  </a:cubicBezTo>
                  <a:cubicBezTo>
                    <a:pt x="132" y="80"/>
                    <a:pt x="132" y="67"/>
                    <a:pt x="132" y="67"/>
                  </a:cubicBezTo>
                  <a:cubicBezTo>
                    <a:pt x="132" y="67"/>
                    <a:pt x="146" y="67"/>
                    <a:pt x="146" y="53"/>
                  </a:cubicBezTo>
                  <a:close/>
                  <a:moveTo>
                    <a:pt x="15" y="2"/>
                  </a:moveTo>
                  <a:lnTo>
                    <a:pt x="397" y="438"/>
                  </a:lnTo>
                  <a:lnTo>
                    <a:pt x="411" y="133"/>
                  </a:lnTo>
                  <a:cubicBezTo>
                    <a:pt x="234" y="33"/>
                    <a:pt x="65" y="8"/>
                    <a:pt x="15" y="2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46"/>
            <p:cNvSpPr/>
            <p:nvPr/>
          </p:nvSpPr>
          <p:spPr>
            <a:xfrm>
              <a:off x="5550459" y="4188474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46"/>
            <p:cNvSpPr/>
            <p:nvPr/>
          </p:nvSpPr>
          <p:spPr>
            <a:xfrm>
              <a:off x="5567000" y="4217676"/>
              <a:ext cx="33" cy="428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46"/>
            <p:cNvSpPr/>
            <p:nvPr/>
          </p:nvSpPr>
          <p:spPr>
            <a:xfrm>
              <a:off x="5567000" y="421807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46"/>
            <p:cNvSpPr/>
            <p:nvPr/>
          </p:nvSpPr>
          <p:spPr>
            <a:xfrm>
              <a:off x="5559173" y="4195445"/>
              <a:ext cx="8287" cy="22263"/>
            </a:xfrm>
            <a:custGeom>
              <a:avLst/>
              <a:gdLst/>
              <a:ahLst/>
              <a:cxnLst/>
              <a:rect l="l" t="t" r="r" b="b"/>
              <a:pathLst>
                <a:path w="252" h="677" extrusionOk="0">
                  <a:moveTo>
                    <a:pt x="27" y="0"/>
                  </a:moveTo>
                  <a:lnTo>
                    <a:pt x="1" y="411"/>
                  </a:lnTo>
                  <a:lnTo>
                    <a:pt x="239" y="676"/>
                  </a:lnTo>
                  <a:cubicBezTo>
                    <a:pt x="252" y="371"/>
                    <a:pt x="159" y="159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46"/>
            <p:cNvSpPr/>
            <p:nvPr/>
          </p:nvSpPr>
          <p:spPr>
            <a:xfrm>
              <a:off x="5566145" y="4218070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46"/>
            <p:cNvSpPr/>
            <p:nvPr/>
          </p:nvSpPr>
          <p:spPr>
            <a:xfrm>
              <a:off x="5566573" y="421807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46"/>
            <p:cNvSpPr/>
            <p:nvPr/>
          </p:nvSpPr>
          <p:spPr>
            <a:xfrm>
              <a:off x="5566573" y="4218070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46"/>
            <p:cNvSpPr/>
            <p:nvPr/>
          </p:nvSpPr>
          <p:spPr>
            <a:xfrm>
              <a:off x="5547006" y="4207646"/>
              <a:ext cx="19172" cy="10457"/>
            </a:xfrm>
            <a:custGeom>
              <a:avLst/>
              <a:gdLst/>
              <a:ahLst/>
              <a:cxnLst/>
              <a:rect l="l" t="t" r="r" b="b"/>
              <a:pathLst>
                <a:path w="583" h="318" extrusionOk="0">
                  <a:moveTo>
                    <a:pt x="0" y="0"/>
                  </a:moveTo>
                  <a:lnTo>
                    <a:pt x="0" y="0"/>
                  </a:lnTo>
                  <a:cubicBezTo>
                    <a:pt x="238" y="238"/>
                    <a:pt x="516" y="305"/>
                    <a:pt x="582" y="318"/>
                  </a:cubicBezTo>
                  <a:lnTo>
                    <a:pt x="357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46"/>
            <p:cNvSpPr/>
            <p:nvPr/>
          </p:nvSpPr>
          <p:spPr>
            <a:xfrm>
              <a:off x="5566145" y="421807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46"/>
            <p:cNvSpPr/>
            <p:nvPr/>
          </p:nvSpPr>
          <p:spPr>
            <a:xfrm>
              <a:off x="5536976" y="4184988"/>
              <a:ext cx="12661" cy="13976"/>
            </a:xfrm>
            <a:custGeom>
              <a:avLst/>
              <a:gdLst/>
              <a:ahLst/>
              <a:cxnLst/>
              <a:rect l="l" t="t" r="r" b="b"/>
              <a:pathLst>
                <a:path w="385" h="425" extrusionOk="0">
                  <a:moveTo>
                    <a:pt x="0" y="1"/>
                  </a:moveTo>
                  <a:cubicBezTo>
                    <a:pt x="27" y="147"/>
                    <a:pt x="53" y="266"/>
                    <a:pt x="106" y="371"/>
                  </a:cubicBezTo>
                  <a:lnTo>
                    <a:pt x="384" y="4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46"/>
            <p:cNvSpPr/>
            <p:nvPr/>
          </p:nvSpPr>
          <p:spPr>
            <a:xfrm>
              <a:off x="5727184" y="4191959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46"/>
            <p:cNvSpPr/>
            <p:nvPr/>
          </p:nvSpPr>
          <p:spPr>
            <a:xfrm>
              <a:off x="5718042" y="4192420"/>
              <a:ext cx="14404" cy="11773"/>
            </a:xfrm>
            <a:custGeom>
              <a:avLst/>
              <a:gdLst/>
              <a:ahLst/>
              <a:cxnLst/>
              <a:rect l="l" t="t" r="r" b="b"/>
              <a:pathLst>
                <a:path w="438" h="358" extrusionOk="0">
                  <a:moveTo>
                    <a:pt x="0" y="0"/>
                  </a:moveTo>
                  <a:lnTo>
                    <a:pt x="252" y="212"/>
                  </a:lnTo>
                  <a:lnTo>
                    <a:pt x="437" y="357"/>
                  </a:lnTo>
                  <a:cubicBezTo>
                    <a:pt x="397" y="212"/>
                    <a:pt x="344" y="92"/>
                    <a:pt x="27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46"/>
            <p:cNvSpPr/>
            <p:nvPr/>
          </p:nvSpPr>
          <p:spPr>
            <a:xfrm>
              <a:off x="5732413" y="4204160"/>
              <a:ext cx="460" cy="888"/>
            </a:xfrm>
            <a:custGeom>
              <a:avLst/>
              <a:gdLst/>
              <a:ahLst/>
              <a:cxnLst/>
              <a:rect l="l" t="t" r="r" b="b"/>
              <a:pathLst>
                <a:path w="14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14"/>
                    <a:pt x="13" y="14"/>
                    <a:pt x="13" y="27"/>
                  </a:cubicBezTo>
                  <a:cubicBezTo>
                    <a:pt x="13" y="14"/>
                    <a:pt x="13" y="14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46"/>
            <p:cNvSpPr/>
            <p:nvPr/>
          </p:nvSpPr>
          <p:spPr>
            <a:xfrm>
              <a:off x="5717615" y="4192847"/>
              <a:ext cx="14831" cy="12200"/>
            </a:xfrm>
            <a:custGeom>
              <a:avLst/>
              <a:gdLst/>
              <a:ahLst/>
              <a:cxnLst/>
              <a:rect l="l" t="t" r="r" b="b"/>
              <a:pathLst>
                <a:path w="451" h="371" extrusionOk="0">
                  <a:moveTo>
                    <a:pt x="278" y="305"/>
                  </a:moveTo>
                  <a:cubicBezTo>
                    <a:pt x="292" y="305"/>
                    <a:pt x="304" y="305"/>
                    <a:pt x="318" y="318"/>
                  </a:cubicBezTo>
                  <a:lnTo>
                    <a:pt x="318" y="332"/>
                  </a:lnTo>
                  <a:lnTo>
                    <a:pt x="304" y="332"/>
                  </a:lnTo>
                  <a:cubicBezTo>
                    <a:pt x="292" y="332"/>
                    <a:pt x="278" y="332"/>
                    <a:pt x="278" y="318"/>
                  </a:cubicBezTo>
                  <a:cubicBezTo>
                    <a:pt x="265" y="318"/>
                    <a:pt x="265" y="305"/>
                    <a:pt x="265" y="305"/>
                  </a:cubicBezTo>
                  <a:close/>
                  <a:moveTo>
                    <a:pt x="0" y="0"/>
                  </a:moveTo>
                  <a:lnTo>
                    <a:pt x="40" y="305"/>
                  </a:lnTo>
                  <a:cubicBezTo>
                    <a:pt x="119" y="332"/>
                    <a:pt x="198" y="344"/>
                    <a:pt x="265" y="358"/>
                  </a:cubicBezTo>
                  <a:cubicBezTo>
                    <a:pt x="357" y="371"/>
                    <a:pt x="424" y="371"/>
                    <a:pt x="450" y="371"/>
                  </a:cubicBezTo>
                  <a:lnTo>
                    <a:pt x="265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46"/>
            <p:cNvSpPr/>
            <p:nvPr/>
          </p:nvSpPr>
          <p:spPr>
            <a:xfrm>
              <a:off x="5707585" y="4184988"/>
              <a:ext cx="10918" cy="17922"/>
            </a:xfrm>
            <a:custGeom>
              <a:avLst/>
              <a:gdLst/>
              <a:ahLst/>
              <a:cxnLst/>
              <a:rect l="l" t="t" r="r" b="b"/>
              <a:pathLst>
                <a:path w="332" h="545" extrusionOk="0">
                  <a:moveTo>
                    <a:pt x="173" y="385"/>
                  </a:moveTo>
                  <a:cubicBezTo>
                    <a:pt x="186" y="385"/>
                    <a:pt x="186" y="398"/>
                    <a:pt x="186" y="398"/>
                  </a:cubicBezTo>
                  <a:lnTo>
                    <a:pt x="200" y="398"/>
                  </a:lnTo>
                  <a:lnTo>
                    <a:pt x="200" y="412"/>
                  </a:lnTo>
                  <a:lnTo>
                    <a:pt x="159" y="412"/>
                  </a:lnTo>
                  <a:lnTo>
                    <a:pt x="159" y="398"/>
                  </a:lnTo>
                  <a:lnTo>
                    <a:pt x="159" y="385"/>
                  </a:lnTo>
                  <a:close/>
                  <a:moveTo>
                    <a:pt x="226" y="438"/>
                  </a:moveTo>
                  <a:cubicBezTo>
                    <a:pt x="226" y="451"/>
                    <a:pt x="239" y="451"/>
                    <a:pt x="252" y="451"/>
                  </a:cubicBezTo>
                  <a:lnTo>
                    <a:pt x="252" y="465"/>
                  </a:lnTo>
                  <a:lnTo>
                    <a:pt x="252" y="477"/>
                  </a:lnTo>
                  <a:cubicBezTo>
                    <a:pt x="252" y="484"/>
                    <a:pt x="249" y="488"/>
                    <a:pt x="246" y="488"/>
                  </a:cubicBezTo>
                  <a:cubicBezTo>
                    <a:pt x="242" y="488"/>
                    <a:pt x="239" y="484"/>
                    <a:pt x="239" y="477"/>
                  </a:cubicBezTo>
                  <a:cubicBezTo>
                    <a:pt x="226" y="477"/>
                    <a:pt x="212" y="477"/>
                    <a:pt x="212" y="465"/>
                  </a:cubicBezTo>
                  <a:cubicBezTo>
                    <a:pt x="200" y="465"/>
                    <a:pt x="200" y="451"/>
                    <a:pt x="200" y="451"/>
                  </a:cubicBezTo>
                  <a:cubicBezTo>
                    <a:pt x="200" y="438"/>
                    <a:pt x="200" y="438"/>
                    <a:pt x="212" y="438"/>
                  </a:cubicBezTo>
                  <a:close/>
                  <a:moveTo>
                    <a:pt x="0" y="1"/>
                  </a:moveTo>
                  <a:lnTo>
                    <a:pt x="41" y="398"/>
                  </a:lnTo>
                  <a:cubicBezTo>
                    <a:pt x="94" y="438"/>
                    <a:pt x="147" y="465"/>
                    <a:pt x="200" y="491"/>
                  </a:cubicBezTo>
                  <a:cubicBezTo>
                    <a:pt x="239" y="518"/>
                    <a:pt x="279" y="530"/>
                    <a:pt x="332" y="544"/>
                  </a:cubicBezTo>
                  <a:lnTo>
                    <a:pt x="292" y="239"/>
                  </a:lnTo>
                  <a:lnTo>
                    <a:pt x="292" y="226"/>
                  </a:lnTo>
                  <a:lnTo>
                    <a:pt x="147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46"/>
            <p:cNvSpPr/>
            <p:nvPr/>
          </p:nvSpPr>
          <p:spPr>
            <a:xfrm>
              <a:off x="5707585" y="4184133"/>
              <a:ext cx="19172" cy="7860"/>
            </a:xfrm>
            <a:custGeom>
              <a:avLst/>
              <a:gdLst/>
              <a:ahLst/>
              <a:cxnLst/>
              <a:rect l="l" t="t" r="r" b="b"/>
              <a:pathLst>
                <a:path w="583" h="239" extrusionOk="0">
                  <a:moveTo>
                    <a:pt x="0" y="0"/>
                  </a:moveTo>
                  <a:lnTo>
                    <a:pt x="133" y="106"/>
                  </a:lnTo>
                  <a:lnTo>
                    <a:pt x="292" y="239"/>
                  </a:lnTo>
                  <a:lnTo>
                    <a:pt x="583" y="239"/>
                  </a:lnTo>
                  <a:cubicBezTo>
                    <a:pt x="570" y="212"/>
                    <a:pt x="556" y="199"/>
                    <a:pt x="544" y="173"/>
                  </a:cubicBezTo>
                  <a:cubicBezTo>
                    <a:pt x="491" y="106"/>
                    <a:pt x="424" y="41"/>
                    <a:pt x="35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46"/>
            <p:cNvSpPr/>
            <p:nvPr/>
          </p:nvSpPr>
          <p:spPr>
            <a:xfrm>
              <a:off x="5698015" y="4176733"/>
              <a:ext cx="20915" cy="7005"/>
            </a:xfrm>
            <a:custGeom>
              <a:avLst/>
              <a:gdLst/>
              <a:ahLst/>
              <a:cxnLst/>
              <a:rect l="l" t="t" r="r" b="b"/>
              <a:pathLst>
                <a:path w="636" h="213" extrusionOk="0">
                  <a:moveTo>
                    <a:pt x="0" y="1"/>
                  </a:moveTo>
                  <a:lnTo>
                    <a:pt x="265" y="213"/>
                  </a:lnTo>
                  <a:lnTo>
                    <a:pt x="397" y="213"/>
                  </a:lnTo>
                  <a:lnTo>
                    <a:pt x="636" y="199"/>
                  </a:lnTo>
                  <a:cubicBezTo>
                    <a:pt x="530" y="133"/>
                    <a:pt x="438" y="93"/>
                    <a:pt x="344" y="54"/>
                  </a:cubicBezTo>
                  <a:cubicBezTo>
                    <a:pt x="186" y="1"/>
                    <a:pt x="53" y="1"/>
                    <a:pt x="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46"/>
            <p:cNvSpPr/>
            <p:nvPr/>
          </p:nvSpPr>
          <p:spPr>
            <a:xfrm>
              <a:off x="5697588" y="4176733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3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46"/>
            <p:cNvSpPr/>
            <p:nvPr/>
          </p:nvSpPr>
          <p:spPr>
            <a:xfrm>
              <a:off x="5697588" y="4177161"/>
              <a:ext cx="10885" cy="20520"/>
            </a:xfrm>
            <a:custGeom>
              <a:avLst/>
              <a:gdLst/>
              <a:ahLst/>
              <a:cxnLst/>
              <a:rect l="l" t="t" r="r" b="b"/>
              <a:pathLst>
                <a:path w="331" h="624" extrusionOk="0">
                  <a:moveTo>
                    <a:pt x="1" y="1"/>
                  </a:moveTo>
                  <a:lnTo>
                    <a:pt x="1" y="1"/>
                  </a:lnTo>
                  <a:cubicBezTo>
                    <a:pt x="40" y="306"/>
                    <a:pt x="172" y="491"/>
                    <a:pt x="331" y="623"/>
                  </a:cubicBezTo>
                  <a:lnTo>
                    <a:pt x="278" y="2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46"/>
            <p:cNvSpPr/>
            <p:nvPr/>
          </p:nvSpPr>
          <p:spPr>
            <a:xfrm>
              <a:off x="5700186" y="4208961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46"/>
            <p:cNvSpPr/>
            <p:nvPr/>
          </p:nvSpPr>
          <p:spPr>
            <a:xfrm>
              <a:off x="5697588" y="4222444"/>
              <a:ext cx="33" cy="888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0"/>
                  </a:moveTo>
                  <a:lnTo>
                    <a:pt x="1" y="0"/>
                  </a:lnTo>
                  <a:lnTo>
                    <a:pt x="1" y="27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46"/>
            <p:cNvSpPr/>
            <p:nvPr/>
          </p:nvSpPr>
          <p:spPr>
            <a:xfrm>
              <a:off x="5692359" y="4204587"/>
              <a:ext cx="7860" cy="17889"/>
            </a:xfrm>
            <a:custGeom>
              <a:avLst/>
              <a:gdLst/>
              <a:ahLst/>
              <a:cxnLst/>
              <a:rect l="l" t="t" r="r" b="b"/>
              <a:pathLst>
                <a:path w="239" h="544" extrusionOk="0">
                  <a:moveTo>
                    <a:pt x="1" y="1"/>
                  </a:moveTo>
                  <a:lnTo>
                    <a:pt x="160" y="543"/>
                  </a:lnTo>
                  <a:cubicBezTo>
                    <a:pt x="210" y="404"/>
                    <a:pt x="237" y="276"/>
                    <a:pt x="239" y="160"/>
                  </a:cubicBezTo>
                  <a:lnTo>
                    <a:pt x="239" y="160"/>
                  </a:lnTo>
                  <a:lnTo>
                    <a:pt x="239" y="160"/>
                  </a:lnTo>
                  <a:lnTo>
                    <a:pt x="239" y="146"/>
                  </a:lnTo>
                  <a:cubicBezTo>
                    <a:pt x="239" y="151"/>
                    <a:pt x="239" y="155"/>
                    <a:pt x="239" y="160"/>
                  </a:cubicBezTo>
                  <a:lnTo>
                    <a:pt x="239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46"/>
            <p:cNvSpPr/>
            <p:nvPr/>
          </p:nvSpPr>
          <p:spPr>
            <a:xfrm>
              <a:off x="5688445" y="4191959"/>
              <a:ext cx="11773" cy="17034"/>
            </a:xfrm>
            <a:custGeom>
              <a:avLst/>
              <a:gdLst/>
              <a:ahLst/>
              <a:cxnLst/>
              <a:rect l="l" t="t" r="r" b="b"/>
              <a:pathLst>
                <a:path w="358" h="518" extrusionOk="0">
                  <a:moveTo>
                    <a:pt x="0" y="1"/>
                  </a:moveTo>
                  <a:lnTo>
                    <a:pt x="106" y="359"/>
                  </a:lnTo>
                  <a:cubicBezTo>
                    <a:pt x="120" y="359"/>
                    <a:pt x="120" y="359"/>
                    <a:pt x="120" y="371"/>
                  </a:cubicBezTo>
                  <a:lnTo>
                    <a:pt x="358" y="517"/>
                  </a:lnTo>
                  <a:cubicBezTo>
                    <a:pt x="358" y="398"/>
                    <a:pt x="331" y="292"/>
                    <a:pt x="305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46"/>
            <p:cNvSpPr/>
            <p:nvPr/>
          </p:nvSpPr>
          <p:spPr>
            <a:xfrm>
              <a:off x="5687130" y="4205015"/>
              <a:ext cx="10030" cy="17889"/>
            </a:xfrm>
            <a:custGeom>
              <a:avLst/>
              <a:gdLst/>
              <a:ahLst/>
              <a:cxnLst/>
              <a:rect l="l" t="t" r="r" b="b"/>
              <a:pathLst>
                <a:path w="305" h="544" extrusionOk="0">
                  <a:moveTo>
                    <a:pt x="199" y="398"/>
                  </a:moveTo>
                  <a:cubicBezTo>
                    <a:pt x="213" y="412"/>
                    <a:pt x="213" y="424"/>
                    <a:pt x="225" y="424"/>
                  </a:cubicBezTo>
                  <a:lnTo>
                    <a:pt x="225" y="438"/>
                  </a:lnTo>
                  <a:lnTo>
                    <a:pt x="199" y="438"/>
                  </a:lnTo>
                  <a:cubicBezTo>
                    <a:pt x="199" y="424"/>
                    <a:pt x="186" y="424"/>
                    <a:pt x="186" y="412"/>
                  </a:cubicBezTo>
                  <a:lnTo>
                    <a:pt x="186" y="398"/>
                  </a:lnTo>
                  <a:close/>
                  <a:moveTo>
                    <a:pt x="146" y="1"/>
                  </a:moveTo>
                  <a:lnTo>
                    <a:pt x="1" y="265"/>
                  </a:lnTo>
                  <a:cubicBezTo>
                    <a:pt x="133" y="438"/>
                    <a:pt x="278" y="530"/>
                    <a:pt x="305" y="544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46"/>
            <p:cNvSpPr/>
            <p:nvPr/>
          </p:nvSpPr>
          <p:spPr>
            <a:xfrm>
              <a:off x="5681474" y="4203272"/>
              <a:ext cx="493" cy="921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4" y="27"/>
                  </a:moveTo>
                  <a:lnTo>
                    <a:pt x="14" y="27"/>
                  </a:lnTo>
                  <a:cubicBezTo>
                    <a:pt x="14" y="15"/>
                    <a:pt x="0" y="15"/>
                    <a:pt x="0" y="1"/>
                  </a:cubicBezTo>
                  <a:cubicBezTo>
                    <a:pt x="0" y="15"/>
                    <a:pt x="14" y="15"/>
                    <a:pt x="14" y="27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46"/>
            <p:cNvSpPr/>
            <p:nvPr/>
          </p:nvSpPr>
          <p:spPr>
            <a:xfrm>
              <a:off x="5686703" y="4213302"/>
              <a:ext cx="460" cy="46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lnTo>
                    <a:pt x="14" y="13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46"/>
            <p:cNvSpPr/>
            <p:nvPr/>
          </p:nvSpPr>
          <p:spPr>
            <a:xfrm>
              <a:off x="5681934" y="4192420"/>
              <a:ext cx="9602" cy="20915"/>
            </a:xfrm>
            <a:custGeom>
              <a:avLst/>
              <a:gdLst/>
              <a:ahLst/>
              <a:cxnLst/>
              <a:rect l="l" t="t" r="r" b="b"/>
              <a:pathLst>
                <a:path w="292" h="636" extrusionOk="0">
                  <a:moveTo>
                    <a:pt x="106" y="410"/>
                  </a:moveTo>
                  <a:lnTo>
                    <a:pt x="106" y="424"/>
                  </a:lnTo>
                  <a:cubicBezTo>
                    <a:pt x="119" y="424"/>
                    <a:pt x="119" y="437"/>
                    <a:pt x="119" y="437"/>
                  </a:cubicBezTo>
                  <a:lnTo>
                    <a:pt x="119" y="450"/>
                  </a:lnTo>
                  <a:lnTo>
                    <a:pt x="106" y="450"/>
                  </a:lnTo>
                  <a:cubicBezTo>
                    <a:pt x="92" y="450"/>
                    <a:pt x="92" y="437"/>
                    <a:pt x="92" y="437"/>
                  </a:cubicBezTo>
                  <a:lnTo>
                    <a:pt x="92" y="424"/>
                  </a:lnTo>
                  <a:cubicBezTo>
                    <a:pt x="92" y="410"/>
                    <a:pt x="106" y="410"/>
                    <a:pt x="106" y="410"/>
                  </a:cubicBezTo>
                  <a:close/>
                  <a:moveTo>
                    <a:pt x="106" y="477"/>
                  </a:moveTo>
                  <a:cubicBezTo>
                    <a:pt x="119" y="477"/>
                    <a:pt x="119" y="490"/>
                    <a:pt x="119" y="490"/>
                  </a:cubicBezTo>
                  <a:cubicBezTo>
                    <a:pt x="119" y="503"/>
                    <a:pt x="132" y="516"/>
                    <a:pt x="132" y="516"/>
                  </a:cubicBezTo>
                  <a:lnTo>
                    <a:pt x="132" y="530"/>
                  </a:lnTo>
                  <a:cubicBezTo>
                    <a:pt x="132" y="530"/>
                    <a:pt x="132" y="543"/>
                    <a:pt x="119" y="543"/>
                  </a:cubicBezTo>
                  <a:lnTo>
                    <a:pt x="106" y="530"/>
                  </a:lnTo>
                  <a:cubicBezTo>
                    <a:pt x="106" y="530"/>
                    <a:pt x="92" y="516"/>
                    <a:pt x="92" y="503"/>
                  </a:cubicBezTo>
                  <a:lnTo>
                    <a:pt x="92" y="490"/>
                  </a:lnTo>
                  <a:cubicBezTo>
                    <a:pt x="92" y="477"/>
                    <a:pt x="106" y="477"/>
                    <a:pt x="106" y="477"/>
                  </a:cubicBezTo>
                  <a:close/>
                  <a:moveTo>
                    <a:pt x="185" y="0"/>
                  </a:moveTo>
                  <a:lnTo>
                    <a:pt x="0" y="357"/>
                  </a:lnTo>
                  <a:cubicBezTo>
                    <a:pt x="27" y="463"/>
                    <a:pt x="92" y="556"/>
                    <a:pt x="145" y="636"/>
                  </a:cubicBezTo>
                  <a:lnTo>
                    <a:pt x="291" y="357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46"/>
            <p:cNvSpPr/>
            <p:nvPr/>
          </p:nvSpPr>
          <p:spPr>
            <a:xfrm>
              <a:off x="5684960" y="4180219"/>
              <a:ext cx="13088" cy="17462"/>
            </a:xfrm>
            <a:custGeom>
              <a:avLst/>
              <a:gdLst/>
              <a:ahLst/>
              <a:cxnLst/>
              <a:rect l="l" t="t" r="r" b="b"/>
              <a:pathLst>
                <a:path w="398" h="531" extrusionOk="0">
                  <a:moveTo>
                    <a:pt x="0" y="1"/>
                  </a:moveTo>
                  <a:lnTo>
                    <a:pt x="106" y="331"/>
                  </a:lnTo>
                  <a:lnTo>
                    <a:pt x="397" y="530"/>
                  </a:lnTo>
                  <a:cubicBezTo>
                    <a:pt x="291" y="225"/>
                    <a:pt x="67" y="40"/>
                    <a:pt x="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46"/>
            <p:cNvSpPr/>
            <p:nvPr/>
          </p:nvSpPr>
          <p:spPr>
            <a:xfrm>
              <a:off x="5698015" y="4197648"/>
              <a:ext cx="493" cy="888"/>
            </a:xfrm>
            <a:custGeom>
              <a:avLst/>
              <a:gdLst/>
              <a:ahLst/>
              <a:cxnLst/>
              <a:rect l="l" t="t" r="r" b="b"/>
              <a:pathLst>
                <a:path w="15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13"/>
                    <a:pt x="14" y="13"/>
                    <a:pt x="14" y="27"/>
                  </a:cubicBezTo>
                  <a:cubicBezTo>
                    <a:pt x="14" y="13"/>
                    <a:pt x="14" y="13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46"/>
            <p:cNvSpPr/>
            <p:nvPr/>
          </p:nvSpPr>
          <p:spPr>
            <a:xfrm>
              <a:off x="5684532" y="4179792"/>
              <a:ext cx="460" cy="46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3" y="14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46"/>
            <p:cNvSpPr/>
            <p:nvPr/>
          </p:nvSpPr>
          <p:spPr>
            <a:xfrm>
              <a:off x="5684960" y="418021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46"/>
            <p:cNvSpPr/>
            <p:nvPr/>
          </p:nvSpPr>
          <p:spPr>
            <a:xfrm>
              <a:off x="5679731" y="4180219"/>
              <a:ext cx="8320" cy="23085"/>
            </a:xfrm>
            <a:custGeom>
              <a:avLst/>
              <a:gdLst/>
              <a:ahLst/>
              <a:cxnLst/>
              <a:rect l="l" t="t" r="r" b="b"/>
              <a:pathLst>
                <a:path w="253" h="702" extrusionOk="0">
                  <a:moveTo>
                    <a:pt x="146" y="1"/>
                  </a:moveTo>
                  <a:cubicBezTo>
                    <a:pt x="0" y="278"/>
                    <a:pt x="0" y="516"/>
                    <a:pt x="53" y="702"/>
                  </a:cubicBezTo>
                  <a:lnTo>
                    <a:pt x="252" y="345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46"/>
            <p:cNvSpPr/>
            <p:nvPr/>
          </p:nvSpPr>
          <p:spPr>
            <a:xfrm>
              <a:off x="5501262" y="4293805"/>
              <a:ext cx="12233" cy="34431"/>
            </a:xfrm>
            <a:custGeom>
              <a:avLst/>
              <a:gdLst/>
              <a:ahLst/>
              <a:cxnLst/>
              <a:rect l="l" t="t" r="r" b="b"/>
              <a:pathLst>
                <a:path w="372" h="1047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557"/>
                    <a:pt x="279" y="954"/>
                    <a:pt x="359" y="1047"/>
                  </a:cubicBezTo>
                  <a:lnTo>
                    <a:pt x="371" y="477"/>
                  </a:lnTo>
                  <a:lnTo>
                    <a:pt x="371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46"/>
            <p:cNvSpPr/>
            <p:nvPr/>
          </p:nvSpPr>
          <p:spPr>
            <a:xfrm>
              <a:off x="5513035" y="4328631"/>
              <a:ext cx="460" cy="4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" y="1"/>
                  </a:moveTo>
                  <a:cubicBezTo>
                    <a:pt x="1" y="1"/>
                    <a:pt x="13" y="1"/>
                    <a:pt x="13" y="14"/>
                  </a:cubicBezTo>
                  <a:cubicBezTo>
                    <a:pt x="13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46"/>
            <p:cNvSpPr/>
            <p:nvPr/>
          </p:nvSpPr>
          <p:spPr>
            <a:xfrm>
              <a:off x="5513035" y="4328203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4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46"/>
            <p:cNvSpPr/>
            <p:nvPr/>
          </p:nvSpPr>
          <p:spPr>
            <a:xfrm>
              <a:off x="5501262" y="4274238"/>
              <a:ext cx="13088" cy="33543"/>
            </a:xfrm>
            <a:custGeom>
              <a:avLst/>
              <a:gdLst/>
              <a:ahLst/>
              <a:cxnLst/>
              <a:rect l="l" t="t" r="r" b="b"/>
              <a:pathLst>
                <a:path w="398" h="1020" extrusionOk="0">
                  <a:moveTo>
                    <a:pt x="94" y="1"/>
                  </a:moveTo>
                  <a:cubicBezTo>
                    <a:pt x="27" y="199"/>
                    <a:pt x="1" y="371"/>
                    <a:pt x="1" y="543"/>
                  </a:cubicBezTo>
                  <a:lnTo>
                    <a:pt x="371" y="1019"/>
                  </a:lnTo>
                  <a:lnTo>
                    <a:pt x="398" y="384"/>
                  </a:lnTo>
                  <a:lnTo>
                    <a:pt x="385" y="38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46"/>
            <p:cNvSpPr/>
            <p:nvPr/>
          </p:nvSpPr>
          <p:spPr>
            <a:xfrm>
              <a:off x="5527834" y="4274238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46"/>
            <p:cNvSpPr/>
            <p:nvPr/>
          </p:nvSpPr>
          <p:spPr>
            <a:xfrm>
              <a:off x="5513463" y="4293410"/>
              <a:ext cx="17429" cy="35713"/>
            </a:xfrm>
            <a:custGeom>
              <a:avLst/>
              <a:gdLst/>
              <a:ahLst/>
              <a:cxnLst/>
              <a:rect l="l" t="t" r="r" b="b"/>
              <a:pathLst>
                <a:path w="530" h="1086" extrusionOk="0">
                  <a:moveTo>
                    <a:pt x="530" y="0"/>
                  </a:moveTo>
                  <a:lnTo>
                    <a:pt x="27" y="477"/>
                  </a:lnTo>
                  <a:lnTo>
                    <a:pt x="14" y="1072"/>
                  </a:lnTo>
                  <a:lnTo>
                    <a:pt x="14" y="1072"/>
                  </a:lnTo>
                  <a:cubicBezTo>
                    <a:pt x="388" y="706"/>
                    <a:pt x="517" y="340"/>
                    <a:pt x="530" y="0"/>
                  </a:cubicBezTo>
                  <a:close/>
                  <a:moveTo>
                    <a:pt x="14" y="1072"/>
                  </a:moveTo>
                  <a:cubicBezTo>
                    <a:pt x="10" y="1076"/>
                    <a:pt x="5" y="1081"/>
                    <a:pt x="0" y="1085"/>
                  </a:cubicBezTo>
                  <a:lnTo>
                    <a:pt x="14" y="1085"/>
                  </a:lnTo>
                  <a:lnTo>
                    <a:pt x="14" y="1072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46"/>
            <p:cNvSpPr/>
            <p:nvPr/>
          </p:nvSpPr>
          <p:spPr>
            <a:xfrm>
              <a:off x="5530859" y="429341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46"/>
            <p:cNvSpPr/>
            <p:nvPr/>
          </p:nvSpPr>
          <p:spPr>
            <a:xfrm>
              <a:off x="5515206" y="4252896"/>
              <a:ext cx="12661" cy="32688"/>
            </a:xfrm>
            <a:custGeom>
              <a:avLst/>
              <a:gdLst/>
              <a:ahLst/>
              <a:cxnLst/>
              <a:rect l="l" t="t" r="r" b="b"/>
              <a:pathLst>
                <a:path w="385" h="994" extrusionOk="0">
                  <a:moveTo>
                    <a:pt x="14" y="1"/>
                  </a:moveTo>
                  <a:lnTo>
                    <a:pt x="14" y="1"/>
                  </a:lnTo>
                  <a:cubicBezTo>
                    <a:pt x="14" y="1"/>
                    <a:pt x="19" y="6"/>
                    <a:pt x="27" y="15"/>
                  </a:cubicBezTo>
                  <a:lnTo>
                    <a:pt x="27" y="15"/>
                  </a:lnTo>
                  <a:lnTo>
                    <a:pt x="27" y="14"/>
                  </a:lnTo>
                  <a:lnTo>
                    <a:pt x="14" y="1"/>
                  </a:lnTo>
                  <a:close/>
                  <a:moveTo>
                    <a:pt x="133" y="239"/>
                  </a:moveTo>
                  <a:cubicBezTo>
                    <a:pt x="133" y="239"/>
                    <a:pt x="133" y="253"/>
                    <a:pt x="146" y="253"/>
                  </a:cubicBezTo>
                  <a:lnTo>
                    <a:pt x="146" y="306"/>
                  </a:lnTo>
                  <a:cubicBezTo>
                    <a:pt x="146" y="306"/>
                    <a:pt x="146" y="318"/>
                    <a:pt x="133" y="318"/>
                  </a:cubicBezTo>
                  <a:cubicBezTo>
                    <a:pt x="133" y="318"/>
                    <a:pt x="120" y="318"/>
                    <a:pt x="120" y="306"/>
                  </a:cubicBezTo>
                  <a:cubicBezTo>
                    <a:pt x="120" y="292"/>
                    <a:pt x="106" y="279"/>
                    <a:pt x="106" y="253"/>
                  </a:cubicBezTo>
                  <a:cubicBezTo>
                    <a:pt x="93" y="253"/>
                    <a:pt x="106" y="239"/>
                    <a:pt x="106" y="239"/>
                  </a:cubicBezTo>
                  <a:close/>
                  <a:moveTo>
                    <a:pt x="379" y="632"/>
                  </a:moveTo>
                  <a:cubicBezTo>
                    <a:pt x="381" y="638"/>
                    <a:pt x="383" y="644"/>
                    <a:pt x="385" y="650"/>
                  </a:cubicBezTo>
                  <a:cubicBezTo>
                    <a:pt x="385" y="650"/>
                    <a:pt x="385" y="642"/>
                    <a:pt x="379" y="632"/>
                  </a:cubicBezTo>
                  <a:close/>
                  <a:moveTo>
                    <a:pt x="27" y="15"/>
                  </a:moveTo>
                  <a:lnTo>
                    <a:pt x="0" y="994"/>
                  </a:lnTo>
                  <a:lnTo>
                    <a:pt x="371" y="623"/>
                  </a:lnTo>
                  <a:cubicBezTo>
                    <a:pt x="374" y="626"/>
                    <a:pt x="377" y="629"/>
                    <a:pt x="379" y="632"/>
                  </a:cubicBezTo>
                  <a:lnTo>
                    <a:pt x="379" y="632"/>
                  </a:lnTo>
                  <a:cubicBezTo>
                    <a:pt x="264" y="310"/>
                    <a:pt x="77" y="75"/>
                    <a:pt x="27" y="15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46"/>
            <p:cNvSpPr/>
            <p:nvPr/>
          </p:nvSpPr>
          <p:spPr>
            <a:xfrm>
              <a:off x="5514778" y="4274666"/>
              <a:ext cx="16114" cy="33115"/>
            </a:xfrm>
            <a:custGeom>
              <a:avLst/>
              <a:gdLst/>
              <a:ahLst/>
              <a:cxnLst/>
              <a:rect l="l" t="t" r="r" b="b"/>
              <a:pathLst>
                <a:path w="490" h="1007" extrusionOk="0">
                  <a:moveTo>
                    <a:pt x="384" y="159"/>
                  </a:moveTo>
                  <a:cubicBezTo>
                    <a:pt x="398" y="159"/>
                    <a:pt x="398" y="173"/>
                    <a:pt x="410" y="173"/>
                  </a:cubicBezTo>
                  <a:cubicBezTo>
                    <a:pt x="410" y="199"/>
                    <a:pt x="424" y="212"/>
                    <a:pt x="410" y="239"/>
                  </a:cubicBezTo>
                  <a:cubicBezTo>
                    <a:pt x="410" y="252"/>
                    <a:pt x="410" y="252"/>
                    <a:pt x="398" y="265"/>
                  </a:cubicBezTo>
                  <a:cubicBezTo>
                    <a:pt x="398" y="272"/>
                    <a:pt x="394" y="275"/>
                    <a:pt x="389" y="275"/>
                  </a:cubicBezTo>
                  <a:cubicBezTo>
                    <a:pt x="384" y="275"/>
                    <a:pt x="378" y="272"/>
                    <a:pt x="371" y="265"/>
                  </a:cubicBezTo>
                  <a:cubicBezTo>
                    <a:pt x="371" y="265"/>
                    <a:pt x="371" y="252"/>
                    <a:pt x="357" y="239"/>
                  </a:cubicBezTo>
                  <a:lnTo>
                    <a:pt x="357" y="186"/>
                  </a:lnTo>
                  <a:lnTo>
                    <a:pt x="357" y="173"/>
                  </a:lnTo>
                  <a:cubicBezTo>
                    <a:pt x="371" y="173"/>
                    <a:pt x="371" y="159"/>
                    <a:pt x="384" y="159"/>
                  </a:cubicBezTo>
                  <a:close/>
                  <a:moveTo>
                    <a:pt x="357" y="305"/>
                  </a:moveTo>
                  <a:lnTo>
                    <a:pt x="371" y="318"/>
                  </a:lnTo>
                  <a:cubicBezTo>
                    <a:pt x="384" y="332"/>
                    <a:pt x="384" y="345"/>
                    <a:pt x="384" y="358"/>
                  </a:cubicBezTo>
                  <a:lnTo>
                    <a:pt x="371" y="371"/>
                  </a:lnTo>
                  <a:cubicBezTo>
                    <a:pt x="371" y="378"/>
                    <a:pt x="368" y="381"/>
                    <a:pt x="363" y="381"/>
                  </a:cubicBezTo>
                  <a:cubicBezTo>
                    <a:pt x="358" y="381"/>
                    <a:pt x="351" y="378"/>
                    <a:pt x="345" y="371"/>
                  </a:cubicBezTo>
                  <a:lnTo>
                    <a:pt x="345" y="358"/>
                  </a:lnTo>
                  <a:lnTo>
                    <a:pt x="345" y="332"/>
                  </a:lnTo>
                  <a:lnTo>
                    <a:pt x="345" y="318"/>
                  </a:lnTo>
                  <a:cubicBezTo>
                    <a:pt x="345" y="318"/>
                    <a:pt x="345" y="305"/>
                    <a:pt x="357" y="305"/>
                  </a:cubicBezTo>
                  <a:close/>
                  <a:moveTo>
                    <a:pt x="398" y="0"/>
                  </a:moveTo>
                  <a:lnTo>
                    <a:pt x="27" y="358"/>
                  </a:lnTo>
                  <a:cubicBezTo>
                    <a:pt x="13" y="358"/>
                    <a:pt x="13" y="371"/>
                    <a:pt x="13" y="371"/>
                  </a:cubicBezTo>
                  <a:lnTo>
                    <a:pt x="1" y="1006"/>
                  </a:lnTo>
                  <a:lnTo>
                    <a:pt x="1" y="1006"/>
                  </a:lnTo>
                  <a:lnTo>
                    <a:pt x="489" y="530"/>
                  </a:lnTo>
                  <a:lnTo>
                    <a:pt x="489" y="530"/>
                  </a:lnTo>
                  <a:cubicBezTo>
                    <a:pt x="490" y="543"/>
                    <a:pt x="490" y="557"/>
                    <a:pt x="490" y="570"/>
                  </a:cubicBezTo>
                  <a:lnTo>
                    <a:pt x="490" y="530"/>
                  </a:lnTo>
                  <a:lnTo>
                    <a:pt x="489" y="530"/>
                  </a:lnTo>
                  <a:lnTo>
                    <a:pt x="489" y="530"/>
                  </a:lnTo>
                  <a:cubicBezTo>
                    <a:pt x="486" y="335"/>
                    <a:pt x="459" y="162"/>
                    <a:pt x="39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46"/>
            <p:cNvSpPr/>
            <p:nvPr/>
          </p:nvSpPr>
          <p:spPr>
            <a:xfrm>
              <a:off x="5504321" y="4273383"/>
              <a:ext cx="460" cy="888"/>
            </a:xfrm>
            <a:custGeom>
              <a:avLst/>
              <a:gdLst/>
              <a:ahLst/>
              <a:cxnLst/>
              <a:rect l="l" t="t" r="r" b="b"/>
              <a:pathLst>
                <a:path w="14" h="27" extrusionOk="0">
                  <a:moveTo>
                    <a:pt x="1" y="27"/>
                  </a:moveTo>
                  <a:cubicBezTo>
                    <a:pt x="1" y="13"/>
                    <a:pt x="1" y="0"/>
                    <a:pt x="14" y="0"/>
                  </a:cubicBezTo>
                  <a:lnTo>
                    <a:pt x="14" y="0"/>
                  </a:lnTo>
                  <a:cubicBezTo>
                    <a:pt x="1" y="0"/>
                    <a:pt x="1" y="13"/>
                    <a:pt x="1" y="27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46"/>
            <p:cNvSpPr/>
            <p:nvPr/>
          </p:nvSpPr>
          <p:spPr>
            <a:xfrm>
              <a:off x="5504748" y="4252896"/>
              <a:ext cx="10951" cy="32688"/>
            </a:xfrm>
            <a:custGeom>
              <a:avLst/>
              <a:gdLst/>
              <a:ahLst/>
              <a:cxnLst/>
              <a:rect l="l" t="t" r="r" b="b"/>
              <a:pathLst>
                <a:path w="333" h="994" extrusionOk="0">
                  <a:moveTo>
                    <a:pt x="332" y="1"/>
                  </a:moveTo>
                  <a:cubicBezTo>
                    <a:pt x="173" y="212"/>
                    <a:pt x="67" y="424"/>
                    <a:pt x="1" y="623"/>
                  </a:cubicBezTo>
                  <a:lnTo>
                    <a:pt x="292" y="994"/>
                  </a:lnTo>
                  <a:lnTo>
                    <a:pt x="318" y="27"/>
                  </a:lnTo>
                  <a:cubicBezTo>
                    <a:pt x="318" y="27"/>
                    <a:pt x="332" y="14"/>
                    <a:pt x="33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46"/>
            <p:cNvSpPr/>
            <p:nvPr/>
          </p:nvSpPr>
          <p:spPr>
            <a:xfrm>
              <a:off x="5553090" y="4283380"/>
              <a:ext cx="20915" cy="25716"/>
            </a:xfrm>
            <a:custGeom>
              <a:avLst/>
              <a:gdLst/>
              <a:ahLst/>
              <a:cxnLst/>
              <a:rect l="l" t="t" r="r" b="b"/>
              <a:pathLst>
                <a:path w="636" h="782" extrusionOk="0">
                  <a:moveTo>
                    <a:pt x="530" y="238"/>
                  </a:moveTo>
                  <a:cubicBezTo>
                    <a:pt x="542" y="238"/>
                    <a:pt x="542" y="238"/>
                    <a:pt x="542" y="252"/>
                  </a:cubicBezTo>
                  <a:cubicBezTo>
                    <a:pt x="556" y="252"/>
                    <a:pt x="556" y="265"/>
                    <a:pt x="542" y="279"/>
                  </a:cubicBezTo>
                  <a:cubicBezTo>
                    <a:pt x="542" y="291"/>
                    <a:pt x="542" y="305"/>
                    <a:pt x="530" y="318"/>
                  </a:cubicBezTo>
                  <a:cubicBezTo>
                    <a:pt x="530" y="318"/>
                    <a:pt x="524" y="324"/>
                    <a:pt x="516" y="324"/>
                  </a:cubicBezTo>
                  <a:cubicBezTo>
                    <a:pt x="512" y="324"/>
                    <a:pt x="508" y="322"/>
                    <a:pt x="503" y="318"/>
                  </a:cubicBezTo>
                  <a:lnTo>
                    <a:pt x="503" y="305"/>
                  </a:lnTo>
                  <a:cubicBezTo>
                    <a:pt x="503" y="279"/>
                    <a:pt x="516" y="265"/>
                    <a:pt x="516" y="252"/>
                  </a:cubicBezTo>
                  <a:cubicBezTo>
                    <a:pt x="516" y="238"/>
                    <a:pt x="530" y="238"/>
                    <a:pt x="530" y="238"/>
                  </a:cubicBezTo>
                  <a:close/>
                  <a:moveTo>
                    <a:pt x="609" y="0"/>
                  </a:moveTo>
                  <a:lnTo>
                    <a:pt x="609" y="14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516" y="715"/>
                  </a:lnTo>
                  <a:cubicBezTo>
                    <a:pt x="636" y="332"/>
                    <a:pt x="609" y="0"/>
                    <a:pt x="60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46"/>
            <p:cNvSpPr/>
            <p:nvPr/>
          </p:nvSpPr>
          <p:spPr>
            <a:xfrm>
              <a:off x="5551347" y="4292950"/>
              <a:ext cx="460" cy="4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0" y="14"/>
                  </a:moveTo>
                  <a:cubicBezTo>
                    <a:pt x="0" y="0"/>
                    <a:pt x="13" y="0"/>
                    <a:pt x="13" y="0"/>
                  </a:cubicBezTo>
                  <a:lnTo>
                    <a:pt x="13" y="0"/>
                  </a:lnTo>
                  <a:cubicBezTo>
                    <a:pt x="13" y="0"/>
                    <a:pt x="0" y="0"/>
                    <a:pt x="0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46"/>
            <p:cNvSpPr/>
            <p:nvPr/>
          </p:nvSpPr>
          <p:spPr>
            <a:xfrm>
              <a:off x="5551774" y="4283380"/>
              <a:ext cx="21375" cy="25256"/>
            </a:xfrm>
            <a:custGeom>
              <a:avLst/>
              <a:gdLst/>
              <a:ahLst/>
              <a:cxnLst/>
              <a:rect l="l" t="t" r="r" b="b"/>
              <a:pathLst>
                <a:path w="650" h="768" extrusionOk="0">
                  <a:moveTo>
                    <a:pt x="649" y="0"/>
                  </a:moveTo>
                  <a:cubicBezTo>
                    <a:pt x="637" y="0"/>
                    <a:pt x="626" y="0"/>
                    <a:pt x="614" y="9"/>
                  </a:cubicBezTo>
                  <a:lnTo>
                    <a:pt x="614" y="9"/>
                  </a:lnTo>
                  <a:cubicBezTo>
                    <a:pt x="626" y="6"/>
                    <a:pt x="637" y="3"/>
                    <a:pt x="649" y="0"/>
                  </a:cubicBezTo>
                  <a:close/>
                  <a:moveTo>
                    <a:pt x="614" y="9"/>
                  </a:moveTo>
                  <a:lnTo>
                    <a:pt x="614" y="9"/>
                  </a:lnTo>
                  <a:cubicBezTo>
                    <a:pt x="366" y="76"/>
                    <a:pt x="165" y="178"/>
                    <a:pt x="0" y="291"/>
                  </a:cubicBezTo>
                  <a:lnTo>
                    <a:pt x="14" y="768"/>
                  </a:lnTo>
                  <a:lnTo>
                    <a:pt x="609" y="14"/>
                  </a:lnTo>
                  <a:cubicBezTo>
                    <a:pt x="611" y="12"/>
                    <a:pt x="612" y="11"/>
                    <a:pt x="614" y="9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46"/>
            <p:cNvSpPr/>
            <p:nvPr/>
          </p:nvSpPr>
          <p:spPr>
            <a:xfrm>
              <a:off x="5569631" y="4306861"/>
              <a:ext cx="428" cy="921"/>
            </a:xfrm>
            <a:custGeom>
              <a:avLst/>
              <a:gdLst/>
              <a:ahLst/>
              <a:cxnLst/>
              <a:rect l="l" t="t" r="r" b="b"/>
              <a:pathLst>
                <a:path w="13" h="28" extrusionOk="0">
                  <a:moveTo>
                    <a:pt x="13" y="1"/>
                  </a:moveTo>
                  <a:cubicBezTo>
                    <a:pt x="13" y="15"/>
                    <a:pt x="0" y="15"/>
                    <a:pt x="0" y="27"/>
                  </a:cubicBezTo>
                  <a:cubicBezTo>
                    <a:pt x="13" y="15"/>
                    <a:pt x="13" y="15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46"/>
            <p:cNvSpPr/>
            <p:nvPr/>
          </p:nvSpPr>
          <p:spPr>
            <a:xfrm>
              <a:off x="5539146" y="4307748"/>
              <a:ext cx="30517" cy="18744"/>
            </a:xfrm>
            <a:custGeom>
              <a:avLst/>
              <a:gdLst/>
              <a:ahLst/>
              <a:cxnLst/>
              <a:rect l="l" t="t" r="r" b="b"/>
              <a:pathLst>
                <a:path w="928" h="570" extrusionOk="0">
                  <a:moveTo>
                    <a:pt x="821" y="120"/>
                  </a:moveTo>
                  <a:cubicBezTo>
                    <a:pt x="834" y="133"/>
                    <a:pt x="834" y="146"/>
                    <a:pt x="834" y="146"/>
                  </a:cubicBezTo>
                  <a:cubicBezTo>
                    <a:pt x="821" y="173"/>
                    <a:pt x="821" y="186"/>
                    <a:pt x="808" y="199"/>
                  </a:cubicBezTo>
                  <a:cubicBezTo>
                    <a:pt x="795" y="212"/>
                    <a:pt x="781" y="212"/>
                    <a:pt x="768" y="212"/>
                  </a:cubicBezTo>
                  <a:cubicBezTo>
                    <a:pt x="768" y="216"/>
                    <a:pt x="767" y="218"/>
                    <a:pt x="765" y="218"/>
                  </a:cubicBezTo>
                  <a:cubicBezTo>
                    <a:pt x="760" y="218"/>
                    <a:pt x="751" y="208"/>
                    <a:pt x="742" y="199"/>
                  </a:cubicBezTo>
                  <a:cubicBezTo>
                    <a:pt x="742" y="199"/>
                    <a:pt x="755" y="186"/>
                    <a:pt x="755" y="173"/>
                  </a:cubicBezTo>
                  <a:cubicBezTo>
                    <a:pt x="768" y="159"/>
                    <a:pt x="781" y="146"/>
                    <a:pt x="781" y="133"/>
                  </a:cubicBezTo>
                  <a:lnTo>
                    <a:pt x="795" y="120"/>
                  </a:lnTo>
                  <a:close/>
                  <a:moveTo>
                    <a:pt x="705" y="220"/>
                  </a:moveTo>
                  <a:cubicBezTo>
                    <a:pt x="708" y="220"/>
                    <a:pt x="711" y="221"/>
                    <a:pt x="716" y="226"/>
                  </a:cubicBezTo>
                  <a:lnTo>
                    <a:pt x="716" y="239"/>
                  </a:lnTo>
                  <a:cubicBezTo>
                    <a:pt x="716" y="252"/>
                    <a:pt x="716" y="265"/>
                    <a:pt x="702" y="279"/>
                  </a:cubicBezTo>
                  <a:lnTo>
                    <a:pt x="689" y="291"/>
                  </a:lnTo>
                  <a:cubicBezTo>
                    <a:pt x="675" y="291"/>
                    <a:pt x="663" y="279"/>
                    <a:pt x="663" y="279"/>
                  </a:cubicBezTo>
                  <a:cubicBezTo>
                    <a:pt x="663" y="265"/>
                    <a:pt x="663" y="265"/>
                    <a:pt x="675" y="252"/>
                  </a:cubicBezTo>
                  <a:cubicBezTo>
                    <a:pt x="675" y="252"/>
                    <a:pt x="675" y="239"/>
                    <a:pt x="689" y="226"/>
                  </a:cubicBezTo>
                  <a:cubicBezTo>
                    <a:pt x="698" y="226"/>
                    <a:pt x="700" y="220"/>
                    <a:pt x="705" y="220"/>
                  </a:cubicBezTo>
                  <a:close/>
                  <a:moveTo>
                    <a:pt x="927" y="0"/>
                  </a:moveTo>
                  <a:lnTo>
                    <a:pt x="411" y="67"/>
                  </a:lnTo>
                  <a:lnTo>
                    <a:pt x="398" y="67"/>
                  </a:lnTo>
                  <a:lnTo>
                    <a:pt x="1" y="570"/>
                  </a:lnTo>
                  <a:lnTo>
                    <a:pt x="689" y="477"/>
                  </a:lnTo>
                  <a:cubicBezTo>
                    <a:pt x="808" y="332"/>
                    <a:pt x="874" y="159"/>
                    <a:pt x="9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46"/>
            <p:cNvSpPr/>
            <p:nvPr/>
          </p:nvSpPr>
          <p:spPr>
            <a:xfrm>
              <a:off x="5537831" y="4293410"/>
              <a:ext cx="13549" cy="32655"/>
            </a:xfrm>
            <a:custGeom>
              <a:avLst/>
              <a:gdLst/>
              <a:ahLst/>
              <a:cxnLst/>
              <a:rect l="l" t="t" r="r" b="b"/>
              <a:pathLst>
                <a:path w="412" h="993" extrusionOk="0">
                  <a:moveTo>
                    <a:pt x="398" y="0"/>
                  </a:moveTo>
                  <a:cubicBezTo>
                    <a:pt x="239" y="119"/>
                    <a:pt x="106" y="251"/>
                    <a:pt x="1" y="383"/>
                  </a:cubicBezTo>
                  <a:lnTo>
                    <a:pt x="14" y="992"/>
                  </a:lnTo>
                  <a:lnTo>
                    <a:pt x="411" y="489"/>
                  </a:lnTo>
                  <a:lnTo>
                    <a:pt x="411" y="477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46"/>
            <p:cNvSpPr/>
            <p:nvPr/>
          </p:nvSpPr>
          <p:spPr>
            <a:xfrm>
              <a:off x="5525630" y="434214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46"/>
            <p:cNvSpPr/>
            <p:nvPr/>
          </p:nvSpPr>
          <p:spPr>
            <a:xfrm>
              <a:off x="5525630" y="434300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46"/>
            <p:cNvSpPr/>
            <p:nvPr/>
          </p:nvSpPr>
          <p:spPr>
            <a:xfrm>
              <a:off x="5525630" y="4342147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46"/>
            <p:cNvSpPr/>
            <p:nvPr/>
          </p:nvSpPr>
          <p:spPr>
            <a:xfrm>
              <a:off x="5525630" y="4342574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46"/>
            <p:cNvSpPr/>
            <p:nvPr/>
          </p:nvSpPr>
          <p:spPr>
            <a:xfrm>
              <a:off x="5525630" y="4307321"/>
              <a:ext cx="11806" cy="34858"/>
            </a:xfrm>
            <a:custGeom>
              <a:avLst/>
              <a:gdLst/>
              <a:ahLst/>
              <a:cxnLst/>
              <a:rect l="l" t="t" r="r" b="b"/>
              <a:pathLst>
                <a:path w="359" h="1060" extrusionOk="0">
                  <a:moveTo>
                    <a:pt x="345" y="1"/>
                  </a:moveTo>
                  <a:cubicBezTo>
                    <a:pt x="15" y="451"/>
                    <a:pt x="1" y="927"/>
                    <a:pt x="1" y="1059"/>
                  </a:cubicBezTo>
                  <a:lnTo>
                    <a:pt x="359" y="609"/>
                  </a:lnTo>
                  <a:lnTo>
                    <a:pt x="359" y="596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46"/>
            <p:cNvSpPr/>
            <p:nvPr/>
          </p:nvSpPr>
          <p:spPr>
            <a:xfrm>
              <a:off x="5525630" y="4324750"/>
              <a:ext cx="35318" cy="18284"/>
            </a:xfrm>
            <a:custGeom>
              <a:avLst/>
              <a:gdLst/>
              <a:ahLst/>
              <a:cxnLst/>
              <a:rect l="l" t="t" r="r" b="b"/>
              <a:pathLst>
                <a:path w="1074" h="556" extrusionOk="0">
                  <a:moveTo>
                    <a:pt x="1074" y="0"/>
                  </a:moveTo>
                  <a:lnTo>
                    <a:pt x="398" y="79"/>
                  </a:lnTo>
                  <a:lnTo>
                    <a:pt x="16" y="554"/>
                  </a:lnTo>
                  <a:lnTo>
                    <a:pt x="16" y="554"/>
                  </a:lnTo>
                  <a:cubicBezTo>
                    <a:pt x="537" y="485"/>
                    <a:pt x="864" y="262"/>
                    <a:pt x="1074" y="0"/>
                  </a:cubicBezTo>
                  <a:close/>
                  <a:moveTo>
                    <a:pt x="16" y="554"/>
                  </a:moveTo>
                  <a:cubicBezTo>
                    <a:pt x="11" y="555"/>
                    <a:pt x="6" y="555"/>
                    <a:pt x="1" y="556"/>
                  </a:cubicBezTo>
                  <a:lnTo>
                    <a:pt x="15" y="556"/>
                  </a:lnTo>
                  <a:lnTo>
                    <a:pt x="16" y="554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46"/>
            <p:cNvSpPr/>
            <p:nvPr/>
          </p:nvSpPr>
          <p:spPr>
            <a:xfrm>
              <a:off x="5525630" y="434300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46"/>
            <p:cNvSpPr/>
            <p:nvPr/>
          </p:nvSpPr>
          <p:spPr>
            <a:xfrm>
              <a:off x="5560061" y="4149307"/>
              <a:ext cx="428" cy="1348"/>
            </a:xfrm>
            <a:custGeom>
              <a:avLst/>
              <a:gdLst/>
              <a:ahLst/>
              <a:cxnLst/>
              <a:rect l="l" t="t" r="r" b="b"/>
              <a:pathLst>
                <a:path w="13" h="41" extrusionOk="0">
                  <a:moveTo>
                    <a:pt x="0" y="41"/>
                  </a:moveTo>
                  <a:cubicBezTo>
                    <a:pt x="13" y="27"/>
                    <a:pt x="13" y="14"/>
                    <a:pt x="13" y="1"/>
                  </a:cubicBezTo>
                  <a:lnTo>
                    <a:pt x="13" y="1"/>
                  </a:lnTo>
                  <a:cubicBezTo>
                    <a:pt x="13" y="14"/>
                    <a:pt x="13" y="27"/>
                    <a:pt x="0" y="4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46"/>
            <p:cNvSpPr/>
            <p:nvPr/>
          </p:nvSpPr>
          <p:spPr>
            <a:xfrm>
              <a:off x="5529577" y="4097085"/>
              <a:ext cx="14831" cy="38311"/>
            </a:xfrm>
            <a:custGeom>
              <a:avLst/>
              <a:gdLst/>
              <a:ahLst/>
              <a:cxnLst/>
              <a:rect l="l" t="t" r="r" b="b"/>
              <a:pathLst>
                <a:path w="451" h="1165" extrusionOk="0">
                  <a:moveTo>
                    <a:pt x="371" y="0"/>
                  </a:moveTo>
                  <a:cubicBezTo>
                    <a:pt x="66" y="424"/>
                    <a:pt x="1" y="821"/>
                    <a:pt x="40" y="1165"/>
                  </a:cubicBezTo>
                  <a:lnTo>
                    <a:pt x="451" y="609"/>
                  </a:lnTo>
                  <a:lnTo>
                    <a:pt x="371" y="1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46"/>
            <p:cNvSpPr/>
            <p:nvPr/>
          </p:nvSpPr>
          <p:spPr>
            <a:xfrm>
              <a:off x="5542632" y="4097546"/>
              <a:ext cx="17462" cy="32227"/>
            </a:xfrm>
            <a:custGeom>
              <a:avLst/>
              <a:gdLst/>
              <a:ahLst/>
              <a:cxnLst/>
              <a:rect l="l" t="t" r="r" b="b"/>
              <a:pathLst>
                <a:path w="531" h="980" extrusionOk="0">
                  <a:moveTo>
                    <a:pt x="1" y="0"/>
                  </a:moveTo>
                  <a:lnTo>
                    <a:pt x="80" y="582"/>
                  </a:lnTo>
                  <a:lnTo>
                    <a:pt x="530" y="979"/>
                  </a:lnTo>
                  <a:cubicBezTo>
                    <a:pt x="424" y="436"/>
                    <a:pt x="93" y="92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46"/>
            <p:cNvSpPr/>
            <p:nvPr/>
          </p:nvSpPr>
          <p:spPr>
            <a:xfrm>
              <a:off x="5560061" y="4129740"/>
              <a:ext cx="428" cy="1776"/>
            </a:xfrm>
            <a:custGeom>
              <a:avLst/>
              <a:gdLst/>
              <a:ahLst/>
              <a:cxnLst/>
              <a:rect l="l" t="t" r="r" b="b"/>
              <a:pathLst>
                <a:path w="13" h="5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3"/>
                    <a:pt x="13" y="40"/>
                    <a:pt x="13" y="53"/>
                  </a:cubicBezTo>
                  <a:cubicBezTo>
                    <a:pt x="13" y="40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46"/>
            <p:cNvSpPr/>
            <p:nvPr/>
          </p:nvSpPr>
          <p:spPr>
            <a:xfrm>
              <a:off x="5542632" y="4097546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46"/>
            <p:cNvSpPr/>
            <p:nvPr/>
          </p:nvSpPr>
          <p:spPr>
            <a:xfrm>
              <a:off x="5545658" y="4117967"/>
              <a:ext cx="15719" cy="31372"/>
            </a:xfrm>
            <a:custGeom>
              <a:avLst/>
              <a:gdLst/>
              <a:ahLst/>
              <a:cxnLst/>
              <a:rect l="l" t="t" r="r" b="b"/>
              <a:pathLst>
                <a:path w="478" h="954" extrusionOk="0">
                  <a:moveTo>
                    <a:pt x="1" y="1"/>
                  </a:moveTo>
                  <a:lnTo>
                    <a:pt x="80" y="636"/>
                  </a:lnTo>
                  <a:lnTo>
                    <a:pt x="94" y="636"/>
                  </a:lnTo>
                  <a:lnTo>
                    <a:pt x="332" y="861"/>
                  </a:lnTo>
                  <a:lnTo>
                    <a:pt x="451" y="954"/>
                  </a:lnTo>
                  <a:cubicBezTo>
                    <a:pt x="465" y="848"/>
                    <a:pt x="477" y="742"/>
                    <a:pt x="477" y="650"/>
                  </a:cubicBezTo>
                  <a:cubicBezTo>
                    <a:pt x="465" y="556"/>
                    <a:pt x="465" y="477"/>
                    <a:pt x="451" y="4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46"/>
            <p:cNvSpPr/>
            <p:nvPr/>
          </p:nvSpPr>
          <p:spPr>
            <a:xfrm>
              <a:off x="5548716" y="4140198"/>
              <a:ext cx="11378" cy="32227"/>
            </a:xfrm>
            <a:custGeom>
              <a:avLst/>
              <a:gdLst/>
              <a:ahLst/>
              <a:cxnLst/>
              <a:rect l="l" t="t" r="r" b="b"/>
              <a:pathLst>
                <a:path w="346" h="980" extrusionOk="0">
                  <a:moveTo>
                    <a:pt x="1" y="0"/>
                  </a:moveTo>
                  <a:lnTo>
                    <a:pt x="80" y="542"/>
                  </a:lnTo>
                  <a:lnTo>
                    <a:pt x="107" y="754"/>
                  </a:lnTo>
                  <a:lnTo>
                    <a:pt x="133" y="953"/>
                  </a:lnTo>
                  <a:lnTo>
                    <a:pt x="133" y="953"/>
                  </a:lnTo>
                  <a:cubicBezTo>
                    <a:pt x="155" y="912"/>
                    <a:pt x="175" y="877"/>
                    <a:pt x="186" y="833"/>
                  </a:cubicBezTo>
                  <a:cubicBezTo>
                    <a:pt x="278" y="648"/>
                    <a:pt x="319" y="477"/>
                    <a:pt x="345" y="318"/>
                  </a:cubicBezTo>
                  <a:lnTo>
                    <a:pt x="225" y="212"/>
                  </a:lnTo>
                  <a:lnTo>
                    <a:pt x="1" y="0"/>
                  </a:lnTo>
                  <a:close/>
                  <a:moveTo>
                    <a:pt x="133" y="953"/>
                  </a:moveTo>
                  <a:lnTo>
                    <a:pt x="133" y="953"/>
                  </a:lnTo>
                  <a:cubicBezTo>
                    <a:pt x="133" y="953"/>
                    <a:pt x="133" y="953"/>
                    <a:pt x="133" y="953"/>
                  </a:cubicBezTo>
                  <a:lnTo>
                    <a:pt x="133" y="953"/>
                  </a:lnTo>
                  <a:cubicBezTo>
                    <a:pt x="133" y="953"/>
                    <a:pt x="133" y="953"/>
                    <a:pt x="133" y="953"/>
                  </a:cubicBezTo>
                  <a:lnTo>
                    <a:pt x="133" y="953"/>
                  </a:lnTo>
                  <a:close/>
                  <a:moveTo>
                    <a:pt x="133" y="953"/>
                  </a:moveTo>
                  <a:lnTo>
                    <a:pt x="133" y="953"/>
                  </a:lnTo>
                  <a:cubicBezTo>
                    <a:pt x="132" y="955"/>
                    <a:pt x="120" y="967"/>
                    <a:pt x="120" y="980"/>
                  </a:cubicBezTo>
                  <a:cubicBezTo>
                    <a:pt x="124" y="970"/>
                    <a:pt x="129" y="962"/>
                    <a:pt x="133" y="953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46"/>
            <p:cNvSpPr/>
            <p:nvPr/>
          </p:nvSpPr>
          <p:spPr>
            <a:xfrm>
              <a:off x="5531320" y="4118428"/>
              <a:ext cx="16114" cy="34858"/>
            </a:xfrm>
            <a:custGeom>
              <a:avLst/>
              <a:gdLst/>
              <a:ahLst/>
              <a:cxnLst/>
              <a:rect l="l" t="t" r="r" b="b"/>
              <a:pathLst>
                <a:path w="490" h="1060" extrusionOk="0">
                  <a:moveTo>
                    <a:pt x="159" y="675"/>
                  </a:moveTo>
                  <a:cubicBezTo>
                    <a:pt x="172" y="675"/>
                    <a:pt x="172" y="689"/>
                    <a:pt x="172" y="689"/>
                  </a:cubicBezTo>
                  <a:cubicBezTo>
                    <a:pt x="172" y="701"/>
                    <a:pt x="172" y="715"/>
                    <a:pt x="186" y="728"/>
                  </a:cubicBezTo>
                  <a:cubicBezTo>
                    <a:pt x="186" y="742"/>
                    <a:pt x="172" y="742"/>
                    <a:pt x="172" y="742"/>
                  </a:cubicBezTo>
                  <a:lnTo>
                    <a:pt x="146" y="742"/>
                  </a:lnTo>
                  <a:cubicBezTo>
                    <a:pt x="146" y="728"/>
                    <a:pt x="133" y="715"/>
                    <a:pt x="133" y="701"/>
                  </a:cubicBezTo>
                  <a:cubicBezTo>
                    <a:pt x="133" y="701"/>
                    <a:pt x="133" y="689"/>
                    <a:pt x="146" y="689"/>
                  </a:cubicBezTo>
                  <a:cubicBezTo>
                    <a:pt x="146" y="675"/>
                    <a:pt x="159" y="675"/>
                    <a:pt x="159" y="675"/>
                  </a:cubicBezTo>
                  <a:close/>
                  <a:moveTo>
                    <a:pt x="159" y="781"/>
                  </a:moveTo>
                  <a:cubicBezTo>
                    <a:pt x="159" y="794"/>
                    <a:pt x="172" y="807"/>
                    <a:pt x="172" y="807"/>
                  </a:cubicBezTo>
                  <a:cubicBezTo>
                    <a:pt x="172" y="834"/>
                    <a:pt x="172" y="847"/>
                    <a:pt x="186" y="860"/>
                  </a:cubicBezTo>
                  <a:lnTo>
                    <a:pt x="186" y="874"/>
                  </a:lnTo>
                  <a:cubicBezTo>
                    <a:pt x="186" y="887"/>
                    <a:pt x="172" y="900"/>
                    <a:pt x="159" y="900"/>
                  </a:cubicBezTo>
                  <a:lnTo>
                    <a:pt x="133" y="874"/>
                  </a:lnTo>
                  <a:cubicBezTo>
                    <a:pt x="133" y="860"/>
                    <a:pt x="119" y="847"/>
                    <a:pt x="119" y="821"/>
                  </a:cubicBezTo>
                  <a:cubicBezTo>
                    <a:pt x="119" y="821"/>
                    <a:pt x="119" y="807"/>
                    <a:pt x="133" y="794"/>
                  </a:cubicBezTo>
                  <a:cubicBezTo>
                    <a:pt x="133" y="781"/>
                    <a:pt x="146" y="781"/>
                    <a:pt x="159" y="781"/>
                  </a:cubicBezTo>
                  <a:close/>
                  <a:moveTo>
                    <a:pt x="410" y="0"/>
                  </a:moveTo>
                  <a:lnTo>
                    <a:pt x="1" y="556"/>
                  </a:lnTo>
                  <a:cubicBezTo>
                    <a:pt x="27" y="742"/>
                    <a:pt x="93" y="913"/>
                    <a:pt x="172" y="1059"/>
                  </a:cubicBezTo>
                  <a:lnTo>
                    <a:pt x="490" y="636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46"/>
            <p:cNvSpPr/>
            <p:nvPr/>
          </p:nvSpPr>
          <p:spPr>
            <a:xfrm>
              <a:off x="5536976" y="4153253"/>
              <a:ext cx="888" cy="88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2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46"/>
            <p:cNvSpPr/>
            <p:nvPr/>
          </p:nvSpPr>
          <p:spPr>
            <a:xfrm>
              <a:off x="5537831" y="4140198"/>
              <a:ext cx="14404" cy="31767"/>
            </a:xfrm>
            <a:custGeom>
              <a:avLst/>
              <a:gdLst/>
              <a:ahLst/>
              <a:cxnLst/>
              <a:rect l="l" t="t" r="r" b="b"/>
              <a:pathLst>
                <a:path w="438" h="966" extrusionOk="0">
                  <a:moveTo>
                    <a:pt x="279" y="688"/>
                  </a:moveTo>
                  <a:cubicBezTo>
                    <a:pt x="292" y="688"/>
                    <a:pt x="292" y="688"/>
                    <a:pt x="306" y="701"/>
                  </a:cubicBezTo>
                  <a:cubicBezTo>
                    <a:pt x="306" y="715"/>
                    <a:pt x="318" y="728"/>
                    <a:pt x="332" y="741"/>
                  </a:cubicBezTo>
                  <a:lnTo>
                    <a:pt x="332" y="768"/>
                  </a:lnTo>
                  <a:lnTo>
                    <a:pt x="306" y="768"/>
                  </a:lnTo>
                  <a:lnTo>
                    <a:pt x="292" y="754"/>
                  </a:lnTo>
                  <a:cubicBezTo>
                    <a:pt x="279" y="741"/>
                    <a:pt x="279" y="728"/>
                    <a:pt x="279" y="715"/>
                  </a:cubicBezTo>
                  <a:cubicBezTo>
                    <a:pt x="265" y="701"/>
                    <a:pt x="279" y="688"/>
                    <a:pt x="279" y="688"/>
                  </a:cubicBezTo>
                  <a:close/>
                  <a:moveTo>
                    <a:pt x="306" y="0"/>
                  </a:moveTo>
                  <a:lnTo>
                    <a:pt x="1" y="424"/>
                  </a:lnTo>
                  <a:cubicBezTo>
                    <a:pt x="173" y="728"/>
                    <a:pt x="385" y="927"/>
                    <a:pt x="438" y="966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46"/>
            <p:cNvSpPr/>
            <p:nvPr/>
          </p:nvSpPr>
          <p:spPr>
            <a:xfrm>
              <a:off x="5587455" y="4130595"/>
              <a:ext cx="493" cy="921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4" y="1"/>
                  </a:moveTo>
                  <a:lnTo>
                    <a:pt x="14" y="1"/>
                  </a:lnTo>
                  <a:cubicBezTo>
                    <a:pt x="0" y="14"/>
                    <a:pt x="0" y="14"/>
                    <a:pt x="0" y="27"/>
                  </a:cubicBezTo>
                  <a:cubicBezTo>
                    <a:pt x="0" y="14"/>
                    <a:pt x="0" y="1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46"/>
            <p:cNvSpPr/>
            <p:nvPr/>
          </p:nvSpPr>
          <p:spPr>
            <a:xfrm>
              <a:off x="5575254" y="4112344"/>
              <a:ext cx="13088" cy="18284"/>
            </a:xfrm>
            <a:custGeom>
              <a:avLst/>
              <a:gdLst/>
              <a:ahLst/>
              <a:cxnLst/>
              <a:rect l="l" t="t" r="r" b="b"/>
              <a:pathLst>
                <a:path w="398" h="556" extrusionOk="0">
                  <a:moveTo>
                    <a:pt x="1" y="0"/>
                  </a:moveTo>
                  <a:lnTo>
                    <a:pt x="80" y="132"/>
                  </a:lnTo>
                  <a:lnTo>
                    <a:pt x="226" y="330"/>
                  </a:lnTo>
                  <a:lnTo>
                    <a:pt x="385" y="556"/>
                  </a:lnTo>
                  <a:cubicBezTo>
                    <a:pt x="398" y="397"/>
                    <a:pt x="398" y="265"/>
                    <a:pt x="385" y="145"/>
                  </a:cubicBezTo>
                  <a:cubicBezTo>
                    <a:pt x="371" y="132"/>
                    <a:pt x="371" y="119"/>
                    <a:pt x="371" y="106"/>
                  </a:cubicBezTo>
                  <a:lnTo>
                    <a:pt x="160" y="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46"/>
            <p:cNvSpPr/>
            <p:nvPr/>
          </p:nvSpPr>
          <p:spPr>
            <a:xfrm>
              <a:off x="5570486" y="4112739"/>
              <a:ext cx="16574" cy="18777"/>
            </a:xfrm>
            <a:custGeom>
              <a:avLst/>
              <a:gdLst/>
              <a:ahLst/>
              <a:cxnLst/>
              <a:rect l="l" t="t" r="r" b="b"/>
              <a:pathLst>
                <a:path w="504" h="571" extrusionOk="0">
                  <a:moveTo>
                    <a:pt x="308" y="432"/>
                  </a:moveTo>
                  <a:cubicBezTo>
                    <a:pt x="312" y="432"/>
                    <a:pt x="318" y="438"/>
                    <a:pt x="318" y="438"/>
                  </a:cubicBezTo>
                  <a:cubicBezTo>
                    <a:pt x="331" y="438"/>
                    <a:pt x="345" y="451"/>
                    <a:pt x="358" y="451"/>
                  </a:cubicBezTo>
                  <a:lnTo>
                    <a:pt x="358" y="464"/>
                  </a:lnTo>
                  <a:cubicBezTo>
                    <a:pt x="358" y="477"/>
                    <a:pt x="358" y="477"/>
                    <a:pt x="345" y="477"/>
                  </a:cubicBezTo>
                  <a:lnTo>
                    <a:pt x="331" y="477"/>
                  </a:lnTo>
                  <a:cubicBezTo>
                    <a:pt x="318" y="464"/>
                    <a:pt x="305" y="464"/>
                    <a:pt x="305" y="451"/>
                  </a:cubicBezTo>
                  <a:cubicBezTo>
                    <a:pt x="305" y="451"/>
                    <a:pt x="292" y="438"/>
                    <a:pt x="305" y="438"/>
                  </a:cubicBezTo>
                  <a:cubicBezTo>
                    <a:pt x="305" y="433"/>
                    <a:pt x="306" y="432"/>
                    <a:pt x="308" y="432"/>
                  </a:cubicBezTo>
                  <a:close/>
                  <a:moveTo>
                    <a:pt x="133" y="1"/>
                  </a:moveTo>
                  <a:lnTo>
                    <a:pt x="1" y="359"/>
                  </a:lnTo>
                  <a:cubicBezTo>
                    <a:pt x="13" y="359"/>
                    <a:pt x="27" y="371"/>
                    <a:pt x="27" y="371"/>
                  </a:cubicBezTo>
                  <a:cubicBezTo>
                    <a:pt x="107" y="412"/>
                    <a:pt x="186" y="451"/>
                    <a:pt x="252" y="477"/>
                  </a:cubicBezTo>
                  <a:cubicBezTo>
                    <a:pt x="384" y="530"/>
                    <a:pt x="477" y="557"/>
                    <a:pt x="504" y="570"/>
                  </a:cubicBezTo>
                  <a:lnTo>
                    <a:pt x="358" y="345"/>
                  </a:lnTo>
                  <a:lnTo>
                    <a:pt x="213" y="133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46"/>
            <p:cNvSpPr/>
            <p:nvPr/>
          </p:nvSpPr>
          <p:spPr>
            <a:xfrm>
              <a:off x="5587455" y="4114942"/>
              <a:ext cx="33" cy="888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46"/>
            <p:cNvSpPr/>
            <p:nvPr/>
          </p:nvSpPr>
          <p:spPr>
            <a:xfrm>
              <a:off x="5560456" y="4100144"/>
              <a:ext cx="13549" cy="23940"/>
            </a:xfrm>
            <a:custGeom>
              <a:avLst/>
              <a:gdLst/>
              <a:ahLst/>
              <a:cxnLst/>
              <a:rect l="l" t="t" r="r" b="b"/>
              <a:pathLst>
                <a:path w="412" h="728" extrusionOk="0">
                  <a:moveTo>
                    <a:pt x="173" y="490"/>
                  </a:moveTo>
                  <a:lnTo>
                    <a:pt x="186" y="503"/>
                  </a:lnTo>
                  <a:lnTo>
                    <a:pt x="200" y="516"/>
                  </a:lnTo>
                  <a:cubicBezTo>
                    <a:pt x="200" y="516"/>
                    <a:pt x="200" y="530"/>
                    <a:pt x="186" y="530"/>
                  </a:cubicBezTo>
                  <a:lnTo>
                    <a:pt x="173" y="530"/>
                  </a:lnTo>
                  <a:cubicBezTo>
                    <a:pt x="160" y="530"/>
                    <a:pt x="160" y="516"/>
                    <a:pt x="160" y="516"/>
                  </a:cubicBezTo>
                  <a:cubicBezTo>
                    <a:pt x="147" y="516"/>
                    <a:pt x="147" y="503"/>
                    <a:pt x="147" y="503"/>
                  </a:cubicBezTo>
                  <a:cubicBezTo>
                    <a:pt x="160" y="490"/>
                    <a:pt x="160" y="490"/>
                    <a:pt x="173" y="490"/>
                  </a:cubicBezTo>
                  <a:close/>
                  <a:moveTo>
                    <a:pt x="200" y="556"/>
                  </a:moveTo>
                  <a:lnTo>
                    <a:pt x="213" y="569"/>
                  </a:lnTo>
                  <a:cubicBezTo>
                    <a:pt x="226" y="583"/>
                    <a:pt x="226" y="595"/>
                    <a:pt x="239" y="595"/>
                  </a:cubicBezTo>
                  <a:lnTo>
                    <a:pt x="239" y="609"/>
                  </a:lnTo>
                  <a:lnTo>
                    <a:pt x="239" y="622"/>
                  </a:lnTo>
                  <a:cubicBezTo>
                    <a:pt x="235" y="627"/>
                    <a:pt x="230" y="628"/>
                    <a:pt x="227" y="628"/>
                  </a:cubicBezTo>
                  <a:cubicBezTo>
                    <a:pt x="219" y="628"/>
                    <a:pt x="213" y="622"/>
                    <a:pt x="213" y="622"/>
                  </a:cubicBezTo>
                  <a:cubicBezTo>
                    <a:pt x="200" y="622"/>
                    <a:pt x="186" y="609"/>
                    <a:pt x="173" y="595"/>
                  </a:cubicBezTo>
                  <a:lnTo>
                    <a:pt x="173" y="569"/>
                  </a:lnTo>
                  <a:cubicBezTo>
                    <a:pt x="173" y="569"/>
                    <a:pt x="186" y="556"/>
                    <a:pt x="200" y="556"/>
                  </a:cubicBezTo>
                  <a:close/>
                  <a:moveTo>
                    <a:pt x="173" y="0"/>
                  </a:moveTo>
                  <a:lnTo>
                    <a:pt x="1" y="463"/>
                  </a:lnTo>
                  <a:cubicBezTo>
                    <a:pt x="80" y="569"/>
                    <a:pt x="186" y="662"/>
                    <a:pt x="292" y="728"/>
                  </a:cubicBezTo>
                  <a:lnTo>
                    <a:pt x="412" y="371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46"/>
            <p:cNvSpPr/>
            <p:nvPr/>
          </p:nvSpPr>
          <p:spPr>
            <a:xfrm>
              <a:off x="5566573" y="4099683"/>
              <a:ext cx="20915" cy="15292"/>
            </a:xfrm>
            <a:custGeom>
              <a:avLst/>
              <a:gdLst/>
              <a:ahLst/>
              <a:cxnLst/>
              <a:rect l="l" t="t" r="r" b="b"/>
              <a:pathLst>
                <a:path w="636" h="465" extrusionOk="0">
                  <a:moveTo>
                    <a:pt x="0" y="1"/>
                  </a:moveTo>
                  <a:lnTo>
                    <a:pt x="252" y="359"/>
                  </a:lnTo>
                  <a:lnTo>
                    <a:pt x="265" y="359"/>
                  </a:lnTo>
                  <a:lnTo>
                    <a:pt x="437" y="411"/>
                  </a:lnTo>
                  <a:lnTo>
                    <a:pt x="635" y="464"/>
                  </a:lnTo>
                  <a:cubicBezTo>
                    <a:pt x="609" y="385"/>
                    <a:pt x="582" y="318"/>
                    <a:pt x="556" y="253"/>
                  </a:cubicBezTo>
                  <a:cubicBezTo>
                    <a:pt x="530" y="212"/>
                    <a:pt x="503" y="159"/>
                    <a:pt x="477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46"/>
            <p:cNvSpPr/>
            <p:nvPr/>
          </p:nvSpPr>
          <p:spPr>
            <a:xfrm>
              <a:off x="5558713" y="4087516"/>
              <a:ext cx="22691" cy="15259"/>
            </a:xfrm>
            <a:custGeom>
              <a:avLst/>
              <a:gdLst/>
              <a:ahLst/>
              <a:cxnLst/>
              <a:rect l="l" t="t" r="r" b="b"/>
              <a:pathLst>
                <a:path w="690" h="464" extrusionOk="0">
                  <a:moveTo>
                    <a:pt x="1" y="0"/>
                  </a:moveTo>
                  <a:lnTo>
                    <a:pt x="226" y="344"/>
                  </a:lnTo>
                  <a:lnTo>
                    <a:pt x="689" y="464"/>
                  </a:lnTo>
                  <a:cubicBezTo>
                    <a:pt x="451" y="146"/>
                    <a:pt x="94" y="27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46"/>
            <p:cNvSpPr/>
            <p:nvPr/>
          </p:nvSpPr>
          <p:spPr>
            <a:xfrm>
              <a:off x="5553583" y="4087516"/>
              <a:ext cx="11707" cy="26999"/>
            </a:xfrm>
            <a:custGeom>
              <a:avLst/>
              <a:gdLst/>
              <a:ahLst/>
              <a:cxnLst/>
              <a:rect l="l" t="t" r="r" b="b"/>
              <a:pathLst>
                <a:path w="356" h="821" extrusionOk="0">
                  <a:moveTo>
                    <a:pt x="130" y="0"/>
                  </a:moveTo>
                  <a:lnTo>
                    <a:pt x="118" y="14"/>
                  </a:lnTo>
                  <a:lnTo>
                    <a:pt x="123" y="21"/>
                  </a:lnTo>
                  <a:lnTo>
                    <a:pt x="123" y="21"/>
                  </a:lnTo>
                  <a:cubicBezTo>
                    <a:pt x="125" y="14"/>
                    <a:pt x="128" y="7"/>
                    <a:pt x="130" y="0"/>
                  </a:cubicBezTo>
                  <a:close/>
                  <a:moveTo>
                    <a:pt x="123" y="21"/>
                  </a:moveTo>
                  <a:lnTo>
                    <a:pt x="123" y="21"/>
                  </a:lnTo>
                  <a:cubicBezTo>
                    <a:pt x="1" y="368"/>
                    <a:pt x="67" y="627"/>
                    <a:pt x="197" y="821"/>
                  </a:cubicBezTo>
                  <a:lnTo>
                    <a:pt x="356" y="358"/>
                  </a:lnTo>
                  <a:lnTo>
                    <a:pt x="123" y="2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46"/>
            <p:cNvSpPr/>
            <p:nvPr/>
          </p:nvSpPr>
          <p:spPr>
            <a:xfrm>
              <a:off x="5558318" y="4087516"/>
              <a:ext cx="428" cy="3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46"/>
            <p:cNvSpPr/>
            <p:nvPr/>
          </p:nvSpPr>
          <p:spPr>
            <a:xfrm>
              <a:off x="5868197" y="403003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46"/>
            <p:cNvSpPr/>
            <p:nvPr/>
          </p:nvSpPr>
          <p:spPr>
            <a:xfrm>
              <a:off x="5868197" y="4029637"/>
              <a:ext cx="33" cy="428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46"/>
            <p:cNvSpPr/>
            <p:nvPr/>
          </p:nvSpPr>
          <p:spPr>
            <a:xfrm>
              <a:off x="5866454" y="4053118"/>
              <a:ext cx="460" cy="1348"/>
            </a:xfrm>
            <a:custGeom>
              <a:avLst/>
              <a:gdLst/>
              <a:ahLst/>
              <a:cxnLst/>
              <a:rect l="l" t="t" r="r" b="b"/>
              <a:pathLst>
                <a:path w="14" h="41" extrusionOk="0">
                  <a:moveTo>
                    <a:pt x="1" y="40"/>
                  </a:moveTo>
                  <a:cubicBezTo>
                    <a:pt x="1" y="27"/>
                    <a:pt x="1" y="14"/>
                    <a:pt x="14" y="1"/>
                  </a:cubicBezTo>
                  <a:lnTo>
                    <a:pt x="14" y="1"/>
                  </a:lnTo>
                  <a:cubicBezTo>
                    <a:pt x="1" y="14"/>
                    <a:pt x="1" y="27"/>
                    <a:pt x="1" y="4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46"/>
            <p:cNvSpPr/>
            <p:nvPr/>
          </p:nvSpPr>
          <p:spPr>
            <a:xfrm>
              <a:off x="5868197" y="403003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46"/>
            <p:cNvSpPr/>
            <p:nvPr/>
          </p:nvSpPr>
          <p:spPr>
            <a:xfrm>
              <a:off x="5849945" y="4030032"/>
              <a:ext cx="19599" cy="26604"/>
            </a:xfrm>
            <a:custGeom>
              <a:avLst/>
              <a:gdLst/>
              <a:ahLst/>
              <a:cxnLst/>
              <a:rect l="l" t="t" r="r" b="b"/>
              <a:pathLst>
                <a:path w="596" h="809" extrusionOk="0">
                  <a:moveTo>
                    <a:pt x="489" y="239"/>
                  </a:moveTo>
                  <a:cubicBezTo>
                    <a:pt x="503" y="239"/>
                    <a:pt x="503" y="239"/>
                    <a:pt x="516" y="253"/>
                  </a:cubicBezTo>
                  <a:lnTo>
                    <a:pt x="516" y="266"/>
                  </a:lnTo>
                  <a:cubicBezTo>
                    <a:pt x="516" y="279"/>
                    <a:pt x="503" y="292"/>
                    <a:pt x="503" y="306"/>
                  </a:cubicBezTo>
                  <a:cubicBezTo>
                    <a:pt x="493" y="315"/>
                    <a:pt x="490" y="324"/>
                    <a:pt x="485" y="324"/>
                  </a:cubicBezTo>
                  <a:cubicBezTo>
                    <a:pt x="483" y="324"/>
                    <a:pt x="480" y="323"/>
                    <a:pt x="476" y="319"/>
                  </a:cubicBezTo>
                  <a:cubicBezTo>
                    <a:pt x="463" y="319"/>
                    <a:pt x="463" y="306"/>
                    <a:pt x="476" y="292"/>
                  </a:cubicBezTo>
                  <a:lnTo>
                    <a:pt x="476" y="253"/>
                  </a:lnTo>
                  <a:lnTo>
                    <a:pt x="489" y="253"/>
                  </a:lnTo>
                  <a:cubicBezTo>
                    <a:pt x="476" y="239"/>
                    <a:pt x="489" y="239"/>
                    <a:pt x="489" y="239"/>
                  </a:cubicBezTo>
                  <a:close/>
                  <a:moveTo>
                    <a:pt x="556" y="1"/>
                  </a:moveTo>
                  <a:lnTo>
                    <a:pt x="357" y="279"/>
                  </a:lnTo>
                  <a:lnTo>
                    <a:pt x="0" y="809"/>
                  </a:lnTo>
                  <a:lnTo>
                    <a:pt x="397" y="729"/>
                  </a:lnTo>
                  <a:lnTo>
                    <a:pt x="516" y="703"/>
                  </a:lnTo>
                  <a:cubicBezTo>
                    <a:pt x="595" y="359"/>
                    <a:pt x="556" y="68"/>
                    <a:pt x="55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46"/>
            <p:cNvSpPr/>
            <p:nvPr/>
          </p:nvSpPr>
          <p:spPr>
            <a:xfrm>
              <a:off x="5847314" y="4040490"/>
              <a:ext cx="460" cy="4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3" y="1"/>
                  </a:moveTo>
                  <a:lnTo>
                    <a:pt x="1" y="14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46"/>
            <p:cNvSpPr/>
            <p:nvPr/>
          </p:nvSpPr>
          <p:spPr>
            <a:xfrm>
              <a:off x="5847742" y="4029637"/>
              <a:ext cx="20487" cy="26571"/>
            </a:xfrm>
            <a:custGeom>
              <a:avLst/>
              <a:gdLst/>
              <a:ahLst/>
              <a:cxnLst/>
              <a:rect l="l" t="t" r="r" b="b"/>
              <a:pathLst>
                <a:path w="623" h="808" extrusionOk="0">
                  <a:moveTo>
                    <a:pt x="623" y="0"/>
                  </a:moveTo>
                  <a:lnTo>
                    <a:pt x="623" y="0"/>
                  </a:lnTo>
                  <a:cubicBezTo>
                    <a:pt x="611" y="4"/>
                    <a:pt x="599" y="8"/>
                    <a:pt x="588" y="13"/>
                  </a:cubicBezTo>
                  <a:lnTo>
                    <a:pt x="588" y="13"/>
                  </a:lnTo>
                  <a:cubicBezTo>
                    <a:pt x="600" y="13"/>
                    <a:pt x="611" y="11"/>
                    <a:pt x="623" y="0"/>
                  </a:cubicBezTo>
                  <a:close/>
                  <a:moveTo>
                    <a:pt x="588" y="13"/>
                  </a:moveTo>
                  <a:cubicBezTo>
                    <a:pt x="586" y="13"/>
                    <a:pt x="584" y="13"/>
                    <a:pt x="583" y="13"/>
                  </a:cubicBezTo>
                  <a:lnTo>
                    <a:pt x="581" y="16"/>
                  </a:lnTo>
                  <a:lnTo>
                    <a:pt x="581" y="16"/>
                  </a:lnTo>
                  <a:cubicBezTo>
                    <a:pt x="583" y="15"/>
                    <a:pt x="586" y="14"/>
                    <a:pt x="588" y="13"/>
                  </a:cubicBezTo>
                  <a:close/>
                  <a:moveTo>
                    <a:pt x="581" y="16"/>
                  </a:moveTo>
                  <a:cubicBezTo>
                    <a:pt x="519" y="41"/>
                    <a:pt x="465" y="71"/>
                    <a:pt x="411" y="92"/>
                  </a:cubicBezTo>
                  <a:cubicBezTo>
                    <a:pt x="252" y="159"/>
                    <a:pt x="120" y="251"/>
                    <a:pt x="0" y="331"/>
                  </a:cubicBezTo>
                  <a:lnTo>
                    <a:pt x="41" y="807"/>
                  </a:lnTo>
                  <a:lnTo>
                    <a:pt x="424" y="251"/>
                  </a:lnTo>
                  <a:lnTo>
                    <a:pt x="581" y="16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46"/>
            <p:cNvSpPr/>
            <p:nvPr/>
          </p:nvSpPr>
          <p:spPr>
            <a:xfrm>
              <a:off x="5834686" y="4041378"/>
              <a:ext cx="13943" cy="33082"/>
            </a:xfrm>
            <a:custGeom>
              <a:avLst/>
              <a:gdLst/>
              <a:ahLst/>
              <a:cxnLst/>
              <a:rect l="l" t="t" r="r" b="b"/>
              <a:pathLst>
                <a:path w="424" h="1006" extrusionOk="0">
                  <a:moveTo>
                    <a:pt x="371" y="0"/>
                  </a:moveTo>
                  <a:cubicBezTo>
                    <a:pt x="212" y="120"/>
                    <a:pt x="93" y="265"/>
                    <a:pt x="0" y="397"/>
                  </a:cubicBezTo>
                  <a:lnTo>
                    <a:pt x="53" y="1006"/>
                  </a:lnTo>
                  <a:lnTo>
                    <a:pt x="424" y="477"/>
                  </a:lnTo>
                  <a:lnTo>
                    <a:pt x="411" y="47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46"/>
            <p:cNvSpPr/>
            <p:nvPr/>
          </p:nvSpPr>
          <p:spPr>
            <a:xfrm>
              <a:off x="5824229" y="4055748"/>
              <a:ext cx="11345" cy="35713"/>
            </a:xfrm>
            <a:custGeom>
              <a:avLst/>
              <a:gdLst/>
              <a:ahLst/>
              <a:cxnLst/>
              <a:rect l="l" t="t" r="r" b="b"/>
              <a:pathLst>
                <a:path w="345" h="1086" extrusionOk="0">
                  <a:moveTo>
                    <a:pt x="292" y="0"/>
                  </a:moveTo>
                  <a:cubicBezTo>
                    <a:pt x="1" y="477"/>
                    <a:pt x="14" y="953"/>
                    <a:pt x="27" y="1086"/>
                  </a:cubicBezTo>
                  <a:lnTo>
                    <a:pt x="345" y="609"/>
                  </a:lnTo>
                  <a:lnTo>
                    <a:pt x="345" y="59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46"/>
            <p:cNvSpPr/>
            <p:nvPr/>
          </p:nvSpPr>
          <p:spPr>
            <a:xfrm>
              <a:off x="5825117" y="4071402"/>
              <a:ext cx="33543" cy="20948"/>
            </a:xfrm>
            <a:custGeom>
              <a:avLst/>
              <a:gdLst/>
              <a:ahLst/>
              <a:cxnLst/>
              <a:rect l="l" t="t" r="r" b="b"/>
              <a:pathLst>
                <a:path w="1020" h="637" extrusionOk="0">
                  <a:moveTo>
                    <a:pt x="1020" y="1"/>
                  </a:moveTo>
                  <a:lnTo>
                    <a:pt x="358" y="133"/>
                  </a:lnTo>
                  <a:lnTo>
                    <a:pt x="16" y="633"/>
                  </a:lnTo>
                  <a:lnTo>
                    <a:pt x="16" y="633"/>
                  </a:lnTo>
                  <a:cubicBezTo>
                    <a:pt x="523" y="525"/>
                    <a:pt x="836" y="289"/>
                    <a:pt x="1020" y="1"/>
                  </a:cubicBezTo>
                  <a:close/>
                  <a:moveTo>
                    <a:pt x="16" y="633"/>
                  </a:moveTo>
                  <a:cubicBezTo>
                    <a:pt x="11" y="634"/>
                    <a:pt x="5" y="635"/>
                    <a:pt x="0" y="636"/>
                  </a:cubicBezTo>
                  <a:lnTo>
                    <a:pt x="14" y="636"/>
                  </a:lnTo>
                  <a:lnTo>
                    <a:pt x="16" y="63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46"/>
            <p:cNvSpPr/>
            <p:nvPr/>
          </p:nvSpPr>
          <p:spPr>
            <a:xfrm>
              <a:off x="5825117" y="40914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46"/>
            <p:cNvSpPr/>
            <p:nvPr/>
          </p:nvSpPr>
          <p:spPr>
            <a:xfrm>
              <a:off x="5825117" y="409185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46"/>
            <p:cNvSpPr/>
            <p:nvPr/>
          </p:nvSpPr>
          <p:spPr>
            <a:xfrm>
              <a:off x="5833799" y="4054433"/>
              <a:ext cx="921" cy="1348"/>
            </a:xfrm>
            <a:custGeom>
              <a:avLst/>
              <a:gdLst/>
              <a:ahLst/>
              <a:cxnLst/>
              <a:rect l="l" t="t" r="r" b="b"/>
              <a:pathLst>
                <a:path w="28" h="41" extrusionOk="0">
                  <a:moveTo>
                    <a:pt x="1" y="40"/>
                  </a:moveTo>
                  <a:lnTo>
                    <a:pt x="1" y="40"/>
                  </a:lnTo>
                  <a:cubicBezTo>
                    <a:pt x="15" y="27"/>
                    <a:pt x="15" y="14"/>
                    <a:pt x="27" y="0"/>
                  </a:cubicBezTo>
                  <a:cubicBezTo>
                    <a:pt x="15" y="14"/>
                    <a:pt x="15" y="27"/>
                    <a:pt x="1" y="4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46"/>
            <p:cNvSpPr/>
            <p:nvPr/>
          </p:nvSpPr>
          <p:spPr>
            <a:xfrm>
              <a:off x="5825117" y="4091429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46"/>
            <p:cNvSpPr/>
            <p:nvPr/>
          </p:nvSpPr>
          <p:spPr>
            <a:xfrm>
              <a:off x="5837284" y="4054433"/>
              <a:ext cx="29202" cy="20487"/>
            </a:xfrm>
            <a:custGeom>
              <a:avLst/>
              <a:gdLst/>
              <a:ahLst/>
              <a:cxnLst/>
              <a:rect l="l" t="t" r="r" b="b"/>
              <a:pathLst>
                <a:path w="888" h="623" extrusionOk="0">
                  <a:moveTo>
                    <a:pt x="782" y="120"/>
                  </a:moveTo>
                  <a:cubicBezTo>
                    <a:pt x="795" y="132"/>
                    <a:pt x="795" y="146"/>
                    <a:pt x="795" y="146"/>
                  </a:cubicBezTo>
                  <a:cubicBezTo>
                    <a:pt x="795" y="159"/>
                    <a:pt x="795" y="173"/>
                    <a:pt x="782" y="185"/>
                  </a:cubicBezTo>
                  <a:cubicBezTo>
                    <a:pt x="782" y="185"/>
                    <a:pt x="782" y="199"/>
                    <a:pt x="768" y="199"/>
                  </a:cubicBezTo>
                  <a:cubicBezTo>
                    <a:pt x="768" y="212"/>
                    <a:pt x="756" y="226"/>
                    <a:pt x="742" y="226"/>
                  </a:cubicBezTo>
                  <a:cubicBezTo>
                    <a:pt x="742" y="226"/>
                    <a:pt x="729" y="226"/>
                    <a:pt x="715" y="212"/>
                  </a:cubicBezTo>
                  <a:cubicBezTo>
                    <a:pt x="715" y="199"/>
                    <a:pt x="715" y="185"/>
                    <a:pt x="729" y="185"/>
                  </a:cubicBezTo>
                  <a:cubicBezTo>
                    <a:pt x="729" y="159"/>
                    <a:pt x="742" y="146"/>
                    <a:pt x="756" y="132"/>
                  </a:cubicBezTo>
                  <a:cubicBezTo>
                    <a:pt x="768" y="120"/>
                    <a:pt x="768" y="120"/>
                    <a:pt x="782" y="120"/>
                  </a:cubicBezTo>
                  <a:close/>
                  <a:moveTo>
                    <a:pt x="689" y="226"/>
                  </a:moveTo>
                  <a:lnTo>
                    <a:pt x="689" y="252"/>
                  </a:lnTo>
                  <a:cubicBezTo>
                    <a:pt x="689" y="265"/>
                    <a:pt x="689" y="279"/>
                    <a:pt x="676" y="279"/>
                  </a:cubicBezTo>
                  <a:cubicBezTo>
                    <a:pt x="676" y="291"/>
                    <a:pt x="662" y="291"/>
                    <a:pt x="662" y="291"/>
                  </a:cubicBezTo>
                  <a:lnTo>
                    <a:pt x="636" y="291"/>
                  </a:lnTo>
                  <a:cubicBezTo>
                    <a:pt x="636" y="279"/>
                    <a:pt x="636" y="279"/>
                    <a:pt x="650" y="265"/>
                  </a:cubicBezTo>
                  <a:cubicBezTo>
                    <a:pt x="650" y="252"/>
                    <a:pt x="650" y="252"/>
                    <a:pt x="662" y="238"/>
                  </a:cubicBezTo>
                  <a:lnTo>
                    <a:pt x="662" y="226"/>
                  </a:lnTo>
                  <a:close/>
                  <a:moveTo>
                    <a:pt x="888" y="0"/>
                  </a:moveTo>
                  <a:lnTo>
                    <a:pt x="782" y="14"/>
                  </a:lnTo>
                  <a:lnTo>
                    <a:pt x="371" y="93"/>
                  </a:lnTo>
                  <a:lnTo>
                    <a:pt x="1" y="623"/>
                  </a:lnTo>
                  <a:lnTo>
                    <a:pt x="676" y="490"/>
                  </a:lnTo>
                  <a:cubicBezTo>
                    <a:pt x="715" y="424"/>
                    <a:pt x="756" y="358"/>
                    <a:pt x="782" y="291"/>
                  </a:cubicBezTo>
                  <a:cubicBezTo>
                    <a:pt x="835" y="185"/>
                    <a:pt x="861" y="93"/>
                    <a:pt x="88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46"/>
            <p:cNvSpPr/>
            <p:nvPr/>
          </p:nvSpPr>
          <p:spPr>
            <a:xfrm>
              <a:off x="5875596" y="4102742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0" y="14"/>
                  </a:moveTo>
                  <a:cubicBezTo>
                    <a:pt x="14" y="14"/>
                    <a:pt x="14" y="1"/>
                    <a:pt x="14" y="1"/>
                  </a:cubicBezTo>
                  <a:cubicBezTo>
                    <a:pt x="14" y="1"/>
                    <a:pt x="14" y="14"/>
                    <a:pt x="0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46"/>
            <p:cNvSpPr/>
            <p:nvPr/>
          </p:nvSpPr>
          <p:spPr>
            <a:xfrm>
              <a:off x="5891249" y="408488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46"/>
            <p:cNvSpPr/>
            <p:nvPr/>
          </p:nvSpPr>
          <p:spPr>
            <a:xfrm>
              <a:off x="5891249" y="4084457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" y="14"/>
                  </a:moveTo>
                  <a:lnTo>
                    <a:pt x="15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46"/>
            <p:cNvSpPr/>
            <p:nvPr/>
          </p:nvSpPr>
          <p:spPr>
            <a:xfrm>
              <a:off x="5840343" y="4095803"/>
              <a:ext cx="35286" cy="16541"/>
            </a:xfrm>
            <a:custGeom>
              <a:avLst/>
              <a:gdLst/>
              <a:ahLst/>
              <a:cxnLst/>
              <a:rect l="l" t="t" r="r" b="b"/>
              <a:pathLst>
                <a:path w="1073" h="503" extrusionOk="0">
                  <a:moveTo>
                    <a:pt x="755" y="277"/>
                  </a:moveTo>
                  <a:cubicBezTo>
                    <a:pt x="768" y="277"/>
                    <a:pt x="768" y="291"/>
                    <a:pt x="768" y="291"/>
                  </a:cubicBezTo>
                  <a:cubicBezTo>
                    <a:pt x="781" y="304"/>
                    <a:pt x="768" y="304"/>
                    <a:pt x="768" y="318"/>
                  </a:cubicBezTo>
                  <a:cubicBezTo>
                    <a:pt x="755" y="318"/>
                    <a:pt x="755" y="330"/>
                    <a:pt x="742" y="330"/>
                  </a:cubicBezTo>
                  <a:lnTo>
                    <a:pt x="716" y="330"/>
                  </a:lnTo>
                  <a:lnTo>
                    <a:pt x="702" y="318"/>
                  </a:lnTo>
                  <a:cubicBezTo>
                    <a:pt x="702" y="304"/>
                    <a:pt x="716" y="304"/>
                    <a:pt x="716" y="304"/>
                  </a:cubicBezTo>
                  <a:cubicBezTo>
                    <a:pt x="728" y="291"/>
                    <a:pt x="742" y="291"/>
                    <a:pt x="755" y="277"/>
                  </a:cubicBezTo>
                  <a:close/>
                  <a:moveTo>
                    <a:pt x="901" y="251"/>
                  </a:moveTo>
                  <a:cubicBezTo>
                    <a:pt x="901" y="251"/>
                    <a:pt x="914" y="251"/>
                    <a:pt x="927" y="265"/>
                  </a:cubicBezTo>
                  <a:cubicBezTo>
                    <a:pt x="927" y="277"/>
                    <a:pt x="914" y="291"/>
                    <a:pt x="914" y="291"/>
                  </a:cubicBezTo>
                  <a:cubicBezTo>
                    <a:pt x="901" y="304"/>
                    <a:pt x="874" y="318"/>
                    <a:pt x="861" y="318"/>
                  </a:cubicBezTo>
                  <a:cubicBezTo>
                    <a:pt x="848" y="330"/>
                    <a:pt x="848" y="330"/>
                    <a:pt x="834" y="330"/>
                  </a:cubicBezTo>
                  <a:lnTo>
                    <a:pt x="834" y="318"/>
                  </a:lnTo>
                  <a:cubicBezTo>
                    <a:pt x="821" y="318"/>
                    <a:pt x="808" y="304"/>
                    <a:pt x="821" y="291"/>
                  </a:cubicBezTo>
                  <a:lnTo>
                    <a:pt x="834" y="277"/>
                  </a:lnTo>
                  <a:cubicBezTo>
                    <a:pt x="848" y="277"/>
                    <a:pt x="861" y="265"/>
                    <a:pt x="861" y="265"/>
                  </a:cubicBezTo>
                  <a:cubicBezTo>
                    <a:pt x="874" y="265"/>
                    <a:pt x="874" y="265"/>
                    <a:pt x="887" y="251"/>
                  </a:cubicBezTo>
                  <a:close/>
                  <a:moveTo>
                    <a:pt x="596" y="0"/>
                  </a:moveTo>
                  <a:lnTo>
                    <a:pt x="1" y="198"/>
                  </a:lnTo>
                  <a:lnTo>
                    <a:pt x="451" y="424"/>
                  </a:lnTo>
                  <a:lnTo>
                    <a:pt x="610" y="503"/>
                  </a:lnTo>
                  <a:lnTo>
                    <a:pt x="768" y="424"/>
                  </a:lnTo>
                  <a:cubicBezTo>
                    <a:pt x="887" y="371"/>
                    <a:pt x="980" y="304"/>
                    <a:pt x="1072" y="225"/>
                  </a:cubicBezTo>
                  <a:lnTo>
                    <a:pt x="914" y="145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46"/>
            <p:cNvSpPr/>
            <p:nvPr/>
          </p:nvSpPr>
          <p:spPr>
            <a:xfrm>
              <a:off x="5861258" y="4084885"/>
              <a:ext cx="30024" cy="17889"/>
            </a:xfrm>
            <a:custGeom>
              <a:avLst/>
              <a:gdLst/>
              <a:ahLst/>
              <a:cxnLst/>
              <a:rect l="l" t="t" r="r" b="b"/>
              <a:pathLst>
                <a:path w="913" h="544" extrusionOk="0">
                  <a:moveTo>
                    <a:pt x="741" y="147"/>
                  </a:moveTo>
                  <a:lnTo>
                    <a:pt x="741" y="173"/>
                  </a:lnTo>
                  <a:cubicBezTo>
                    <a:pt x="741" y="173"/>
                    <a:pt x="741" y="186"/>
                    <a:pt x="728" y="186"/>
                  </a:cubicBezTo>
                  <a:cubicBezTo>
                    <a:pt x="715" y="200"/>
                    <a:pt x="701" y="212"/>
                    <a:pt x="688" y="212"/>
                  </a:cubicBezTo>
                  <a:lnTo>
                    <a:pt x="662" y="212"/>
                  </a:lnTo>
                  <a:cubicBezTo>
                    <a:pt x="662" y="200"/>
                    <a:pt x="675" y="186"/>
                    <a:pt x="675" y="186"/>
                  </a:cubicBezTo>
                  <a:lnTo>
                    <a:pt x="715" y="147"/>
                  </a:lnTo>
                  <a:lnTo>
                    <a:pt x="715" y="159"/>
                  </a:lnTo>
                  <a:cubicBezTo>
                    <a:pt x="715" y="147"/>
                    <a:pt x="728" y="147"/>
                    <a:pt x="741" y="147"/>
                  </a:cubicBezTo>
                  <a:close/>
                  <a:moveTo>
                    <a:pt x="913" y="1"/>
                  </a:moveTo>
                  <a:lnTo>
                    <a:pt x="371" y="186"/>
                  </a:lnTo>
                  <a:lnTo>
                    <a:pt x="0" y="318"/>
                  </a:lnTo>
                  <a:lnTo>
                    <a:pt x="291" y="451"/>
                  </a:lnTo>
                  <a:lnTo>
                    <a:pt x="463" y="544"/>
                  </a:lnTo>
                  <a:cubicBezTo>
                    <a:pt x="728" y="306"/>
                    <a:pt x="886" y="54"/>
                    <a:pt x="9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46"/>
            <p:cNvSpPr/>
            <p:nvPr/>
          </p:nvSpPr>
          <p:spPr>
            <a:xfrm>
              <a:off x="5860797" y="4081004"/>
              <a:ext cx="30945" cy="13088"/>
            </a:xfrm>
            <a:custGeom>
              <a:avLst/>
              <a:gdLst/>
              <a:ahLst/>
              <a:cxnLst/>
              <a:rect l="l" t="t" r="r" b="b"/>
              <a:pathLst>
                <a:path w="941" h="398" extrusionOk="0">
                  <a:moveTo>
                    <a:pt x="926" y="102"/>
                  </a:moveTo>
                  <a:lnTo>
                    <a:pt x="926" y="102"/>
                  </a:lnTo>
                  <a:cubicBezTo>
                    <a:pt x="931" y="104"/>
                    <a:pt x="936" y="106"/>
                    <a:pt x="941" y="106"/>
                  </a:cubicBezTo>
                  <a:cubicBezTo>
                    <a:pt x="936" y="105"/>
                    <a:pt x="931" y="103"/>
                    <a:pt x="926" y="102"/>
                  </a:cubicBezTo>
                  <a:close/>
                  <a:moveTo>
                    <a:pt x="252" y="0"/>
                  </a:moveTo>
                  <a:lnTo>
                    <a:pt x="14" y="383"/>
                  </a:lnTo>
                  <a:cubicBezTo>
                    <a:pt x="14" y="388"/>
                    <a:pt x="14" y="391"/>
                    <a:pt x="14" y="393"/>
                  </a:cubicBezTo>
                  <a:lnTo>
                    <a:pt x="14" y="393"/>
                  </a:lnTo>
                  <a:lnTo>
                    <a:pt x="397" y="265"/>
                  </a:lnTo>
                  <a:lnTo>
                    <a:pt x="896" y="94"/>
                  </a:lnTo>
                  <a:lnTo>
                    <a:pt x="896" y="94"/>
                  </a:lnTo>
                  <a:cubicBezTo>
                    <a:pt x="906" y="96"/>
                    <a:pt x="916" y="99"/>
                    <a:pt x="926" y="102"/>
                  </a:cubicBezTo>
                  <a:lnTo>
                    <a:pt x="926" y="102"/>
                  </a:lnTo>
                  <a:cubicBezTo>
                    <a:pt x="917" y="98"/>
                    <a:pt x="909" y="92"/>
                    <a:pt x="900" y="92"/>
                  </a:cubicBezTo>
                  <a:lnTo>
                    <a:pt x="896" y="94"/>
                  </a:lnTo>
                  <a:lnTo>
                    <a:pt x="896" y="94"/>
                  </a:lnTo>
                  <a:cubicBezTo>
                    <a:pt x="728" y="47"/>
                    <a:pt x="571" y="13"/>
                    <a:pt x="438" y="13"/>
                  </a:cubicBezTo>
                  <a:cubicBezTo>
                    <a:pt x="371" y="0"/>
                    <a:pt x="305" y="0"/>
                    <a:pt x="252" y="0"/>
                  </a:cubicBezTo>
                  <a:close/>
                  <a:moveTo>
                    <a:pt x="14" y="393"/>
                  </a:moveTo>
                  <a:lnTo>
                    <a:pt x="0" y="397"/>
                  </a:lnTo>
                  <a:cubicBezTo>
                    <a:pt x="10" y="397"/>
                    <a:pt x="13" y="397"/>
                    <a:pt x="14" y="393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46"/>
            <p:cNvSpPr/>
            <p:nvPr/>
          </p:nvSpPr>
          <p:spPr>
            <a:xfrm>
              <a:off x="5867769" y="4081004"/>
              <a:ext cx="1348" cy="33"/>
            </a:xfrm>
            <a:custGeom>
              <a:avLst/>
              <a:gdLst/>
              <a:ahLst/>
              <a:cxnLst/>
              <a:rect l="l" t="t" r="r" b="b"/>
              <a:pathLst>
                <a:path w="41" h="1" extrusionOk="0">
                  <a:moveTo>
                    <a:pt x="0" y="0"/>
                  </a:moveTo>
                  <a:lnTo>
                    <a:pt x="14" y="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46"/>
            <p:cNvSpPr/>
            <p:nvPr/>
          </p:nvSpPr>
          <p:spPr>
            <a:xfrm>
              <a:off x="5839488" y="4081004"/>
              <a:ext cx="28314" cy="20454"/>
            </a:xfrm>
            <a:custGeom>
              <a:avLst/>
              <a:gdLst/>
              <a:ahLst/>
              <a:cxnLst/>
              <a:rect l="l" t="t" r="r" b="b"/>
              <a:pathLst>
                <a:path w="861" h="622" extrusionOk="0">
                  <a:moveTo>
                    <a:pt x="860" y="0"/>
                  </a:moveTo>
                  <a:cubicBezTo>
                    <a:pt x="807" y="0"/>
                    <a:pt x="754" y="13"/>
                    <a:pt x="715" y="13"/>
                  </a:cubicBezTo>
                  <a:cubicBezTo>
                    <a:pt x="569" y="27"/>
                    <a:pt x="437" y="66"/>
                    <a:pt x="318" y="106"/>
                  </a:cubicBezTo>
                  <a:lnTo>
                    <a:pt x="0" y="622"/>
                  </a:lnTo>
                  <a:lnTo>
                    <a:pt x="0" y="622"/>
                  </a:lnTo>
                  <a:lnTo>
                    <a:pt x="609" y="424"/>
                  </a:lnTo>
                  <a:lnTo>
                    <a:pt x="609" y="410"/>
                  </a:lnTo>
                  <a:lnTo>
                    <a:pt x="675" y="30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46"/>
            <p:cNvSpPr/>
            <p:nvPr/>
          </p:nvSpPr>
          <p:spPr>
            <a:xfrm>
              <a:off x="5819888" y="4108858"/>
              <a:ext cx="33" cy="428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46"/>
            <p:cNvSpPr/>
            <p:nvPr/>
          </p:nvSpPr>
          <p:spPr>
            <a:xfrm>
              <a:off x="5819888" y="4109253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1"/>
                  </a:moveTo>
                  <a:lnTo>
                    <a:pt x="1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46"/>
            <p:cNvSpPr/>
            <p:nvPr/>
          </p:nvSpPr>
          <p:spPr>
            <a:xfrm>
              <a:off x="5819888" y="410885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46"/>
            <p:cNvSpPr/>
            <p:nvPr/>
          </p:nvSpPr>
          <p:spPr>
            <a:xfrm>
              <a:off x="5819888" y="410885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46"/>
            <p:cNvSpPr/>
            <p:nvPr/>
          </p:nvSpPr>
          <p:spPr>
            <a:xfrm>
              <a:off x="5819888" y="4108398"/>
              <a:ext cx="460" cy="4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46"/>
            <p:cNvSpPr/>
            <p:nvPr/>
          </p:nvSpPr>
          <p:spPr>
            <a:xfrm>
              <a:off x="5820316" y="4107970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46"/>
            <p:cNvSpPr/>
            <p:nvPr/>
          </p:nvSpPr>
          <p:spPr>
            <a:xfrm>
              <a:off x="5820316" y="4102742"/>
              <a:ext cx="38771" cy="12332"/>
            </a:xfrm>
            <a:custGeom>
              <a:avLst/>
              <a:gdLst/>
              <a:ahLst/>
              <a:cxnLst/>
              <a:rect l="l" t="t" r="r" b="b"/>
              <a:pathLst>
                <a:path w="1179" h="375" extrusionOk="0">
                  <a:moveTo>
                    <a:pt x="570" y="1"/>
                  </a:moveTo>
                  <a:lnTo>
                    <a:pt x="1" y="199"/>
                  </a:lnTo>
                  <a:cubicBezTo>
                    <a:pt x="275" y="326"/>
                    <a:pt x="520" y="374"/>
                    <a:pt x="741" y="374"/>
                  </a:cubicBezTo>
                  <a:cubicBezTo>
                    <a:pt x="819" y="374"/>
                    <a:pt x="894" y="368"/>
                    <a:pt x="967" y="358"/>
                  </a:cubicBezTo>
                  <a:cubicBezTo>
                    <a:pt x="1046" y="345"/>
                    <a:pt x="1113" y="318"/>
                    <a:pt x="1178" y="305"/>
                  </a:cubicBezTo>
                  <a:lnTo>
                    <a:pt x="1046" y="239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46"/>
            <p:cNvSpPr/>
            <p:nvPr/>
          </p:nvSpPr>
          <p:spPr>
            <a:xfrm>
              <a:off x="5820316" y="410839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46"/>
            <p:cNvSpPr/>
            <p:nvPr/>
          </p:nvSpPr>
          <p:spPr>
            <a:xfrm>
              <a:off x="5820316" y="4084885"/>
              <a:ext cx="28314" cy="23118"/>
            </a:xfrm>
            <a:custGeom>
              <a:avLst/>
              <a:gdLst/>
              <a:ahLst/>
              <a:cxnLst/>
              <a:rect l="l" t="t" r="r" b="b"/>
              <a:pathLst>
                <a:path w="861" h="703" extrusionOk="0">
                  <a:moveTo>
                    <a:pt x="861" y="1"/>
                  </a:moveTo>
                  <a:lnTo>
                    <a:pt x="861" y="1"/>
                  </a:lnTo>
                  <a:cubicBezTo>
                    <a:pt x="345" y="212"/>
                    <a:pt x="67" y="609"/>
                    <a:pt x="1" y="703"/>
                  </a:cubicBezTo>
                  <a:lnTo>
                    <a:pt x="543" y="517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46"/>
            <p:cNvSpPr/>
            <p:nvPr/>
          </p:nvSpPr>
          <p:spPr>
            <a:xfrm>
              <a:off x="5848597" y="4084457"/>
              <a:ext cx="1381" cy="460"/>
            </a:xfrm>
            <a:custGeom>
              <a:avLst/>
              <a:gdLst/>
              <a:ahLst/>
              <a:cxnLst/>
              <a:rect l="l" t="t" r="r" b="b"/>
              <a:pathLst>
                <a:path w="42" h="14" extrusionOk="0">
                  <a:moveTo>
                    <a:pt x="1" y="14"/>
                  </a:moveTo>
                  <a:lnTo>
                    <a:pt x="1" y="14"/>
                  </a:lnTo>
                  <a:cubicBezTo>
                    <a:pt x="15" y="14"/>
                    <a:pt x="27" y="1"/>
                    <a:pt x="41" y="1"/>
                  </a:cubicBezTo>
                  <a:cubicBezTo>
                    <a:pt x="27" y="1"/>
                    <a:pt x="15" y="14"/>
                    <a:pt x="1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46"/>
            <p:cNvSpPr/>
            <p:nvPr/>
          </p:nvSpPr>
          <p:spPr>
            <a:xfrm>
              <a:off x="5860797" y="4093599"/>
              <a:ext cx="493" cy="888"/>
            </a:xfrm>
            <a:custGeom>
              <a:avLst/>
              <a:gdLst/>
              <a:ahLst/>
              <a:cxnLst/>
              <a:rect l="l" t="t" r="r" b="b"/>
              <a:pathLst>
                <a:path w="15" h="27" extrusionOk="0">
                  <a:moveTo>
                    <a:pt x="14" y="0"/>
                  </a:moveTo>
                  <a:lnTo>
                    <a:pt x="7" y="14"/>
                  </a:lnTo>
                  <a:lnTo>
                    <a:pt x="7" y="14"/>
                  </a:lnTo>
                  <a:cubicBezTo>
                    <a:pt x="14" y="14"/>
                    <a:pt x="14" y="11"/>
                    <a:pt x="14" y="0"/>
                  </a:cubicBezTo>
                  <a:close/>
                  <a:moveTo>
                    <a:pt x="7" y="14"/>
                  </a:moveTo>
                  <a:lnTo>
                    <a:pt x="7" y="14"/>
                  </a:lnTo>
                  <a:cubicBezTo>
                    <a:pt x="5" y="14"/>
                    <a:pt x="3" y="14"/>
                    <a:pt x="0" y="14"/>
                  </a:cubicBezTo>
                  <a:lnTo>
                    <a:pt x="0" y="27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46"/>
            <p:cNvSpPr/>
            <p:nvPr/>
          </p:nvSpPr>
          <p:spPr>
            <a:xfrm>
              <a:off x="5876056" y="4102742"/>
              <a:ext cx="428" cy="3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46"/>
            <p:cNvSpPr/>
            <p:nvPr/>
          </p:nvSpPr>
          <p:spPr>
            <a:xfrm>
              <a:off x="5876056" y="4102742"/>
              <a:ext cx="428" cy="3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B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46"/>
            <p:cNvSpPr/>
            <p:nvPr/>
          </p:nvSpPr>
          <p:spPr>
            <a:xfrm>
              <a:off x="5867769" y="408100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46"/>
            <p:cNvSpPr/>
            <p:nvPr/>
          </p:nvSpPr>
          <p:spPr>
            <a:xfrm>
              <a:off x="5867769" y="408100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46"/>
            <p:cNvSpPr/>
            <p:nvPr/>
          </p:nvSpPr>
          <p:spPr>
            <a:xfrm>
              <a:off x="5859054" y="4112739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46"/>
            <p:cNvSpPr/>
            <p:nvPr/>
          </p:nvSpPr>
          <p:spPr>
            <a:xfrm>
              <a:off x="5859054" y="4112739"/>
              <a:ext cx="493" cy="33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46"/>
            <p:cNvSpPr/>
            <p:nvPr/>
          </p:nvSpPr>
          <p:spPr>
            <a:xfrm>
              <a:off x="5849945" y="408445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46"/>
            <p:cNvSpPr/>
            <p:nvPr/>
          </p:nvSpPr>
          <p:spPr>
            <a:xfrm>
              <a:off x="5849945" y="408445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46"/>
            <p:cNvSpPr/>
            <p:nvPr/>
          </p:nvSpPr>
          <p:spPr>
            <a:xfrm>
              <a:off x="5870367" y="4099683"/>
              <a:ext cx="6117" cy="3519"/>
            </a:xfrm>
            <a:custGeom>
              <a:avLst/>
              <a:gdLst/>
              <a:ahLst/>
              <a:cxnLst/>
              <a:rect l="l" t="t" r="r" b="b"/>
              <a:pathLst>
                <a:path w="186" h="107" extrusionOk="0">
                  <a:moveTo>
                    <a:pt x="14" y="1"/>
                  </a:moveTo>
                  <a:cubicBezTo>
                    <a:pt x="14" y="14"/>
                    <a:pt x="14" y="27"/>
                    <a:pt x="1" y="27"/>
                  </a:cubicBezTo>
                  <a:lnTo>
                    <a:pt x="159" y="107"/>
                  </a:lnTo>
                  <a:cubicBezTo>
                    <a:pt x="173" y="107"/>
                    <a:pt x="173" y="94"/>
                    <a:pt x="173" y="94"/>
                  </a:cubicBezTo>
                  <a:lnTo>
                    <a:pt x="186" y="94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46"/>
            <p:cNvSpPr/>
            <p:nvPr/>
          </p:nvSpPr>
          <p:spPr>
            <a:xfrm>
              <a:off x="5873425" y="4084030"/>
              <a:ext cx="18317" cy="6972"/>
            </a:xfrm>
            <a:custGeom>
              <a:avLst/>
              <a:gdLst/>
              <a:ahLst/>
              <a:cxnLst/>
              <a:rect l="l" t="t" r="r" b="b"/>
              <a:pathLst>
                <a:path w="557" h="212" extrusionOk="0">
                  <a:moveTo>
                    <a:pt x="516" y="0"/>
                  </a:moveTo>
                  <a:lnTo>
                    <a:pt x="13" y="173"/>
                  </a:lnTo>
                  <a:cubicBezTo>
                    <a:pt x="13" y="185"/>
                    <a:pt x="1" y="199"/>
                    <a:pt x="1" y="212"/>
                  </a:cubicBezTo>
                  <a:lnTo>
                    <a:pt x="543" y="27"/>
                  </a:lnTo>
                  <a:lnTo>
                    <a:pt x="557" y="14"/>
                  </a:lnTo>
                  <a:cubicBezTo>
                    <a:pt x="543" y="14"/>
                    <a:pt x="530" y="0"/>
                    <a:pt x="516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46"/>
            <p:cNvSpPr/>
            <p:nvPr/>
          </p:nvSpPr>
          <p:spPr>
            <a:xfrm>
              <a:off x="5854714" y="4109713"/>
              <a:ext cx="5689" cy="3058"/>
            </a:xfrm>
            <a:custGeom>
              <a:avLst/>
              <a:gdLst/>
              <a:ahLst/>
              <a:cxnLst/>
              <a:rect l="l" t="t" r="r" b="b"/>
              <a:pathLst>
                <a:path w="173" h="93" extrusionOk="0">
                  <a:moveTo>
                    <a:pt x="14" y="1"/>
                  </a:moveTo>
                  <a:cubicBezTo>
                    <a:pt x="14" y="1"/>
                    <a:pt x="14" y="13"/>
                    <a:pt x="0" y="27"/>
                  </a:cubicBezTo>
                  <a:lnTo>
                    <a:pt x="132" y="93"/>
                  </a:lnTo>
                  <a:lnTo>
                    <a:pt x="146" y="93"/>
                  </a:lnTo>
                  <a:cubicBezTo>
                    <a:pt x="146" y="80"/>
                    <a:pt x="159" y="80"/>
                    <a:pt x="173" y="80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46"/>
            <p:cNvSpPr/>
            <p:nvPr/>
          </p:nvSpPr>
          <p:spPr>
            <a:xfrm>
              <a:off x="5861258" y="4081004"/>
              <a:ext cx="7860" cy="12628"/>
            </a:xfrm>
            <a:custGeom>
              <a:avLst/>
              <a:gdLst/>
              <a:ahLst/>
              <a:cxnLst/>
              <a:rect l="l" t="t" r="r" b="b"/>
              <a:pathLst>
                <a:path w="239" h="384" extrusionOk="0">
                  <a:moveTo>
                    <a:pt x="198" y="0"/>
                  </a:moveTo>
                  <a:lnTo>
                    <a:pt x="13" y="304"/>
                  </a:lnTo>
                  <a:cubicBezTo>
                    <a:pt x="13" y="330"/>
                    <a:pt x="0" y="357"/>
                    <a:pt x="0" y="383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46"/>
            <p:cNvSpPr/>
            <p:nvPr/>
          </p:nvSpPr>
          <p:spPr>
            <a:xfrm>
              <a:off x="5860797" y="4089686"/>
              <a:ext cx="13088" cy="10918"/>
            </a:xfrm>
            <a:custGeom>
              <a:avLst/>
              <a:gdLst/>
              <a:ahLst/>
              <a:cxnLst/>
              <a:rect l="l" t="t" r="r" b="b"/>
              <a:pathLst>
                <a:path w="398" h="332" extrusionOk="0">
                  <a:moveTo>
                    <a:pt x="397" y="1"/>
                  </a:moveTo>
                  <a:lnTo>
                    <a:pt x="0" y="133"/>
                  </a:lnTo>
                  <a:lnTo>
                    <a:pt x="0" y="186"/>
                  </a:lnTo>
                  <a:lnTo>
                    <a:pt x="292" y="331"/>
                  </a:lnTo>
                  <a:cubicBezTo>
                    <a:pt x="305" y="331"/>
                    <a:pt x="305" y="318"/>
                    <a:pt x="305" y="305"/>
                  </a:cubicBezTo>
                  <a:lnTo>
                    <a:pt x="14" y="172"/>
                  </a:lnTo>
                  <a:lnTo>
                    <a:pt x="385" y="40"/>
                  </a:lnTo>
                  <a:cubicBezTo>
                    <a:pt x="385" y="27"/>
                    <a:pt x="397" y="13"/>
                    <a:pt x="39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46"/>
            <p:cNvSpPr/>
            <p:nvPr/>
          </p:nvSpPr>
          <p:spPr>
            <a:xfrm>
              <a:off x="5819888" y="4084457"/>
              <a:ext cx="41797" cy="26176"/>
            </a:xfrm>
            <a:custGeom>
              <a:avLst/>
              <a:gdLst/>
              <a:ahLst/>
              <a:cxnLst/>
              <a:rect l="l" t="t" r="r" b="b"/>
              <a:pathLst>
                <a:path w="1271" h="796" extrusionOk="0">
                  <a:moveTo>
                    <a:pt x="914" y="1"/>
                  </a:moveTo>
                  <a:cubicBezTo>
                    <a:pt x="900" y="1"/>
                    <a:pt x="888" y="14"/>
                    <a:pt x="874" y="14"/>
                  </a:cubicBezTo>
                  <a:lnTo>
                    <a:pt x="556" y="530"/>
                  </a:lnTo>
                  <a:lnTo>
                    <a:pt x="14" y="716"/>
                  </a:lnTo>
                  <a:lnTo>
                    <a:pt x="0" y="742"/>
                  </a:lnTo>
                  <a:cubicBezTo>
                    <a:pt x="0" y="755"/>
                    <a:pt x="0" y="755"/>
                    <a:pt x="14" y="755"/>
                  </a:cubicBezTo>
                  <a:lnTo>
                    <a:pt x="583" y="557"/>
                  </a:lnTo>
                  <a:lnTo>
                    <a:pt x="1059" y="795"/>
                  </a:lnTo>
                  <a:cubicBezTo>
                    <a:pt x="1073" y="781"/>
                    <a:pt x="1073" y="769"/>
                    <a:pt x="1073" y="769"/>
                  </a:cubicBezTo>
                  <a:lnTo>
                    <a:pt x="623" y="543"/>
                  </a:lnTo>
                  <a:lnTo>
                    <a:pt x="1218" y="345"/>
                  </a:lnTo>
                  <a:lnTo>
                    <a:pt x="1244" y="345"/>
                  </a:lnTo>
                  <a:lnTo>
                    <a:pt x="1244" y="305"/>
                  </a:lnTo>
                  <a:lnTo>
                    <a:pt x="1258" y="278"/>
                  </a:lnTo>
                  <a:cubicBezTo>
                    <a:pt x="1258" y="252"/>
                    <a:pt x="1271" y="225"/>
                    <a:pt x="1271" y="199"/>
                  </a:cubicBezTo>
                  <a:lnTo>
                    <a:pt x="1271" y="199"/>
                  </a:lnTo>
                  <a:lnTo>
                    <a:pt x="1205" y="305"/>
                  </a:lnTo>
                  <a:lnTo>
                    <a:pt x="1205" y="319"/>
                  </a:lnTo>
                  <a:lnTo>
                    <a:pt x="596" y="517"/>
                  </a:lnTo>
                  <a:lnTo>
                    <a:pt x="596" y="517"/>
                  </a:lnTo>
                  <a:lnTo>
                    <a:pt x="91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46"/>
            <p:cNvSpPr/>
            <p:nvPr/>
          </p:nvSpPr>
          <p:spPr>
            <a:xfrm>
              <a:off x="5825117" y="4029637"/>
              <a:ext cx="43112" cy="62712"/>
            </a:xfrm>
            <a:custGeom>
              <a:avLst/>
              <a:gdLst/>
              <a:ahLst/>
              <a:cxnLst/>
              <a:rect l="l" t="t" r="r" b="b"/>
              <a:pathLst>
                <a:path w="1311" h="1907" extrusionOk="0">
                  <a:moveTo>
                    <a:pt x="1311" y="0"/>
                  </a:moveTo>
                  <a:cubicBezTo>
                    <a:pt x="1297" y="13"/>
                    <a:pt x="1284" y="13"/>
                    <a:pt x="1271" y="13"/>
                  </a:cubicBezTo>
                  <a:lnTo>
                    <a:pt x="1112" y="251"/>
                  </a:lnTo>
                  <a:lnTo>
                    <a:pt x="729" y="807"/>
                  </a:lnTo>
                  <a:lnTo>
                    <a:pt x="688" y="331"/>
                  </a:lnTo>
                  <a:lnTo>
                    <a:pt x="676" y="344"/>
                  </a:lnTo>
                  <a:cubicBezTo>
                    <a:pt x="676" y="344"/>
                    <a:pt x="662" y="344"/>
                    <a:pt x="662" y="357"/>
                  </a:cubicBezTo>
                  <a:lnTo>
                    <a:pt x="702" y="834"/>
                  </a:lnTo>
                  <a:lnTo>
                    <a:pt x="715" y="834"/>
                  </a:lnTo>
                  <a:lnTo>
                    <a:pt x="344" y="1363"/>
                  </a:lnTo>
                  <a:lnTo>
                    <a:pt x="291" y="754"/>
                  </a:lnTo>
                  <a:cubicBezTo>
                    <a:pt x="279" y="768"/>
                    <a:pt x="279" y="781"/>
                    <a:pt x="265" y="794"/>
                  </a:cubicBezTo>
                  <a:lnTo>
                    <a:pt x="318" y="1389"/>
                  </a:lnTo>
                  <a:lnTo>
                    <a:pt x="318" y="1403"/>
                  </a:lnTo>
                  <a:lnTo>
                    <a:pt x="0" y="1880"/>
                  </a:lnTo>
                  <a:lnTo>
                    <a:pt x="0" y="1906"/>
                  </a:lnTo>
                  <a:lnTo>
                    <a:pt x="14" y="1906"/>
                  </a:lnTo>
                  <a:lnTo>
                    <a:pt x="358" y="1403"/>
                  </a:lnTo>
                  <a:lnTo>
                    <a:pt x="1020" y="1271"/>
                  </a:lnTo>
                  <a:cubicBezTo>
                    <a:pt x="1032" y="1271"/>
                    <a:pt x="1046" y="1257"/>
                    <a:pt x="1046" y="1244"/>
                  </a:cubicBezTo>
                  <a:lnTo>
                    <a:pt x="1046" y="1244"/>
                  </a:lnTo>
                  <a:lnTo>
                    <a:pt x="371" y="1377"/>
                  </a:lnTo>
                  <a:lnTo>
                    <a:pt x="741" y="847"/>
                  </a:lnTo>
                  <a:lnTo>
                    <a:pt x="1152" y="768"/>
                  </a:lnTo>
                  <a:lnTo>
                    <a:pt x="1258" y="754"/>
                  </a:lnTo>
                  <a:cubicBezTo>
                    <a:pt x="1258" y="741"/>
                    <a:pt x="1258" y="728"/>
                    <a:pt x="1271" y="715"/>
                  </a:cubicBezTo>
                  <a:lnTo>
                    <a:pt x="1271" y="715"/>
                  </a:lnTo>
                  <a:lnTo>
                    <a:pt x="1152" y="741"/>
                  </a:lnTo>
                  <a:lnTo>
                    <a:pt x="755" y="821"/>
                  </a:lnTo>
                  <a:lnTo>
                    <a:pt x="1112" y="291"/>
                  </a:lnTo>
                  <a:lnTo>
                    <a:pt x="1311" y="13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46"/>
            <p:cNvSpPr/>
            <p:nvPr/>
          </p:nvSpPr>
          <p:spPr>
            <a:xfrm>
              <a:off x="5819888" y="4081004"/>
              <a:ext cx="71854" cy="31767"/>
            </a:xfrm>
            <a:custGeom>
              <a:avLst/>
              <a:gdLst/>
              <a:ahLst/>
              <a:cxnLst/>
              <a:rect l="l" t="t" r="r" b="b"/>
              <a:pathLst>
                <a:path w="2185" h="966" extrusionOk="0">
                  <a:moveTo>
                    <a:pt x="1456" y="0"/>
                  </a:moveTo>
                  <a:lnTo>
                    <a:pt x="1271" y="304"/>
                  </a:lnTo>
                  <a:lnTo>
                    <a:pt x="1205" y="410"/>
                  </a:lnTo>
                  <a:lnTo>
                    <a:pt x="1205" y="424"/>
                  </a:lnTo>
                  <a:lnTo>
                    <a:pt x="596" y="622"/>
                  </a:lnTo>
                  <a:lnTo>
                    <a:pt x="596" y="622"/>
                  </a:lnTo>
                  <a:lnTo>
                    <a:pt x="914" y="106"/>
                  </a:lnTo>
                  <a:cubicBezTo>
                    <a:pt x="900" y="106"/>
                    <a:pt x="888" y="119"/>
                    <a:pt x="874" y="119"/>
                  </a:cubicBezTo>
                  <a:lnTo>
                    <a:pt x="556" y="635"/>
                  </a:lnTo>
                  <a:lnTo>
                    <a:pt x="14" y="821"/>
                  </a:lnTo>
                  <a:lnTo>
                    <a:pt x="0" y="847"/>
                  </a:lnTo>
                  <a:cubicBezTo>
                    <a:pt x="0" y="860"/>
                    <a:pt x="0" y="860"/>
                    <a:pt x="14" y="860"/>
                  </a:cubicBezTo>
                  <a:lnTo>
                    <a:pt x="583" y="662"/>
                  </a:lnTo>
                  <a:lnTo>
                    <a:pt x="1059" y="900"/>
                  </a:lnTo>
                  <a:lnTo>
                    <a:pt x="1191" y="966"/>
                  </a:lnTo>
                  <a:lnTo>
                    <a:pt x="1205" y="966"/>
                  </a:lnTo>
                  <a:cubicBezTo>
                    <a:pt x="1205" y="953"/>
                    <a:pt x="1218" y="953"/>
                    <a:pt x="1232" y="953"/>
                  </a:cubicBezTo>
                  <a:lnTo>
                    <a:pt x="1073" y="874"/>
                  </a:lnTo>
                  <a:lnTo>
                    <a:pt x="623" y="648"/>
                  </a:lnTo>
                  <a:lnTo>
                    <a:pt x="1218" y="450"/>
                  </a:lnTo>
                  <a:lnTo>
                    <a:pt x="1244" y="450"/>
                  </a:lnTo>
                  <a:lnTo>
                    <a:pt x="1536" y="595"/>
                  </a:lnTo>
                  <a:lnTo>
                    <a:pt x="1694" y="675"/>
                  </a:lnTo>
                  <a:cubicBezTo>
                    <a:pt x="1708" y="675"/>
                    <a:pt x="1708" y="662"/>
                    <a:pt x="1708" y="662"/>
                  </a:cubicBezTo>
                  <a:lnTo>
                    <a:pt x="1721" y="662"/>
                  </a:lnTo>
                  <a:lnTo>
                    <a:pt x="1549" y="569"/>
                  </a:lnTo>
                  <a:lnTo>
                    <a:pt x="1258" y="436"/>
                  </a:lnTo>
                  <a:lnTo>
                    <a:pt x="1629" y="304"/>
                  </a:lnTo>
                  <a:lnTo>
                    <a:pt x="2171" y="119"/>
                  </a:lnTo>
                  <a:lnTo>
                    <a:pt x="2185" y="106"/>
                  </a:lnTo>
                  <a:cubicBezTo>
                    <a:pt x="2171" y="106"/>
                    <a:pt x="2158" y="92"/>
                    <a:pt x="2144" y="92"/>
                  </a:cubicBezTo>
                  <a:lnTo>
                    <a:pt x="1641" y="265"/>
                  </a:lnTo>
                  <a:lnTo>
                    <a:pt x="1252" y="394"/>
                  </a:lnTo>
                  <a:lnTo>
                    <a:pt x="1252" y="394"/>
                  </a:lnTo>
                  <a:lnTo>
                    <a:pt x="1258" y="383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46"/>
            <p:cNvSpPr/>
            <p:nvPr/>
          </p:nvSpPr>
          <p:spPr>
            <a:xfrm>
              <a:off x="5867769" y="4104057"/>
              <a:ext cx="3091" cy="2631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53" y="0"/>
                  </a:moveTo>
                  <a:cubicBezTo>
                    <a:pt x="40" y="14"/>
                    <a:pt x="40" y="14"/>
                    <a:pt x="27" y="14"/>
                  </a:cubicBezTo>
                  <a:cubicBezTo>
                    <a:pt x="27" y="40"/>
                    <a:pt x="14" y="53"/>
                    <a:pt x="0" y="79"/>
                  </a:cubicBezTo>
                  <a:cubicBezTo>
                    <a:pt x="14" y="79"/>
                    <a:pt x="14" y="79"/>
                    <a:pt x="27" y="67"/>
                  </a:cubicBezTo>
                  <a:cubicBezTo>
                    <a:pt x="40" y="67"/>
                    <a:pt x="67" y="53"/>
                    <a:pt x="80" y="40"/>
                  </a:cubicBezTo>
                  <a:cubicBezTo>
                    <a:pt x="80" y="40"/>
                    <a:pt x="93" y="26"/>
                    <a:pt x="93" y="14"/>
                  </a:cubicBezTo>
                  <a:cubicBezTo>
                    <a:pt x="80" y="0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46"/>
            <p:cNvSpPr/>
            <p:nvPr/>
          </p:nvSpPr>
          <p:spPr>
            <a:xfrm>
              <a:off x="5866881" y="4104484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54" y="1"/>
                  </a:moveTo>
                  <a:cubicBezTo>
                    <a:pt x="54" y="1"/>
                    <a:pt x="41" y="13"/>
                    <a:pt x="27" y="13"/>
                  </a:cubicBezTo>
                  <a:lnTo>
                    <a:pt x="14" y="27"/>
                  </a:lnTo>
                  <a:cubicBezTo>
                    <a:pt x="1" y="40"/>
                    <a:pt x="14" y="54"/>
                    <a:pt x="27" y="54"/>
                  </a:cubicBezTo>
                  <a:lnTo>
                    <a:pt x="27" y="66"/>
                  </a:lnTo>
                  <a:cubicBezTo>
                    <a:pt x="41" y="40"/>
                    <a:pt x="54" y="27"/>
                    <a:pt x="54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46"/>
            <p:cNvSpPr/>
            <p:nvPr/>
          </p:nvSpPr>
          <p:spPr>
            <a:xfrm>
              <a:off x="5863395" y="4104912"/>
              <a:ext cx="2664" cy="1776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54" y="0"/>
                  </a:moveTo>
                  <a:cubicBezTo>
                    <a:pt x="41" y="14"/>
                    <a:pt x="27" y="14"/>
                    <a:pt x="15" y="27"/>
                  </a:cubicBezTo>
                  <a:cubicBezTo>
                    <a:pt x="15" y="27"/>
                    <a:pt x="1" y="27"/>
                    <a:pt x="1" y="41"/>
                  </a:cubicBezTo>
                  <a:lnTo>
                    <a:pt x="15" y="53"/>
                  </a:lnTo>
                  <a:lnTo>
                    <a:pt x="41" y="53"/>
                  </a:lnTo>
                  <a:cubicBezTo>
                    <a:pt x="54" y="53"/>
                    <a:pt x="54" y="41"/>
                    <a:pt x="67" y="41"/>
                  </a:cubicBezTo>
                  <a:cubicBezTo>
                    <a:pt x="67" y="27"/>
                    <a:pt x="80" y="27"/>
                    <a:pt x="67" y="14"/>
                  </a:cubicBezTo>
                  <a:cubicBezTo>
                    <a:pt x="67" y="14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46"/>
            <p:cNvSpPr/>
            <p:nvPr/>
          </p:nvSpPr>
          <p:spPr>
            <a:xfrm>
              <a:off x="5882995" y="4089686"/>
              <a:ext cx="2664" cy="2203"/>
            </a:xfrm>
            <a:custGeom>
              <a:avLst/>
              <a:gdLst/>
              <a:ahLst/>
              <a:cxnLst/>
              <a:rect l="l" t="t" r="r" b="b"/>
              <a:pathLst>
                <a:path w="81" h="67" extrusionOk="0">
                  <a:moveTo>
                    <a:pt x="54" y="1"/>
                  </a:moveTo>
                  <a:lnTo>
                    <a:pt x="14" y="40"/>
                  </a:lnTo>
                  <a:cubicBezTo>
                    <a:pt x="14" y="40"/>
                    <a:pt x="1" y="54"/>
                    <a:pt x="1" y="66"/>
                  </a:cubicBezTo>
                  <a:lnTo>
                    <a:pt x="27" y="66"/>
                  </a:lnTo>
                  <a:cubicBezTo>
                    <a:pt x="40" y="66"/>
                    <a:pt x="54" y="54"/>
                    <a:pt x="67" y="40"/>
                  </a:cubicBezTo>
                  <a:cubicBezTo>
                    <a:pt x="80" y="40"/>
                    <a:pt x="80" y="27"/>
                    <a:pt x="80" y="27"/>
                  </a:cubicBezTo>
                  <a:lnTo>
                    <a:pt x="80" y="1"/>
                  </a:lnTo>
                  <a:cubicBezTo>
                    <a:pt x="67" y="1"/>
                    <a:pt x="54" y="1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46"/>
            <p:cNvSpPr/>
            <p:nvPr/>
          </p:nvSpPr>
          <p:spPr>
            <a:xfrm>
              <a:off x="5841658" y="4009610"/>
              <a:ext cx="28314" cy="15587"/>
            </a:xfrm>
            <a:custGeom>
              <a:avLst/>
              <a:gdLst/>
              <a:ahLst/>
              <a:cxnLst/>
              <a:rect l="l" t="t" r="r" b="b"/>
              <a:pathLst>
                <a:path w="861" h="474" extrusionOk="0">
                  <a:moveTo>
                    <a:pt x="0" y="0"/>
                  </a:moveTo>
                  <a:cubicBezTo>
                    <a:pt x="14" y="40"/>
                    <a:pt x="40" y="80"/>
                    <a:pt x="67" y="119"/>
                  </a:cubicBezTo>
                  <a:cubicBezTo>
                    <a:pt x="159" y="145"/>
                    <a:pt x="238" y="172"/>
                    <a:pt x="305" y="186"/>
                  </a:cubicBezTo>
                  <a:lnTo>
                    <a:pt x="344" y="186"/>
                  </a:lnTo>
                  <a:lnTo>
                    <a:pt x="344" y="198"/>
                  </a:lnTo>
                  <a:cubicBezTo>
                    <a:pt x="450" y="239"/>
                    <a:pt x="503" y="265"/>
                    <a:pt x="503" y="265"/>
                  </a:cubicBezTo>
                  <a:cubicBezTo>
                    <a:pt x="503" y="265"/>
                    <a:pt x="517" y="318"/>
                    <a:pt x="556" y="463"/>
                  </a:cubicBezTo>
                  <a:cubicBezTo>
                    <a:pt x="582" y="470"/>
                    <a:pt x="610" y="473"/>
                    <a:pt x="637" y="473"/>
                  </a:cubicBezTo>
                  <a:cubicBezTo>
                    <a:pt x="719" y="473"/>
                    <a:pt x="801" y="443"/>
                    <a:pt x="861" y="384"/>
                  </a:cubicBezTo>
                  <a:cubicBezTo>
                    <a:pt x="582" y="251"/>
                    <a:pt x="291" y="119"/>
                    <a:pt x="0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46"/>
            <p:cNvSpPr/>
            <p:nvPr/>
          </p:nvSpPr>
          <p:spPr>
            <a:xfrm>
              <a:off x="5852971" y="4016122"/>
              <a:ext cx="6972" cy="8747"/>
            </a:xfrm>
            <a:custGeom>
              <a:avLst/>
              <a:gdLst/>
              <a:ahLst/>
              <a:cxnLst/>
              <a:rect l="l" t="t" r="r" b="b"/>
              <a:pathLst>
                <a:path w="212" h="266" extrusionOk="0">
                  <a:moveTo>
                    <a:pt x="0" y="0"/>
                  </a:moveTo>
                  <a:cubicBezTo>
                    <a:pt x="0" y="120"/>
                    <a:pt x="93" y="226"/>
                    <a:pt x="199" y="265"/>
                  </a:cubicBezTo>
                  <a:lnTo>
                    <a:pt x="212" y="265"/>
                  </a:lnTo>
                  <a:cubicBezTo>
                    <a:pt x="173" y="120"/>
                    <a:pt x="159" y="67"/>
                    <a:pt x="159" y="67"/>
                  </a:cubicBezTo>
                  <a:cubicBezTo>
                    <a:pt x="159" y="67"/>
                    <a:pt x="106" y="41"/>
                    <a:pt x="0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46"/>
            <p:cNvSpPr/>
            <p:nvPr/>
          </p:nvSpPr>
          <p:spPr>
            <a:xfrm>
              <a:off x="5843829" y="4013491"/>
              <a:ext cx="7860" cy="2335"/>
            </a:xfrm>
            <a:custGeom>
              <a:avLst/>
              <a:gdLst/>
              <a:ahLst/>
              <a:cxnLst/>
              <a:rect l="l" t="t" r="r" b="b"/>
              <a:pathLst>
                <a:path w="239" h="71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45"/>
                    <a:pt x="129" y="71"/>
                    <a:pt x="198" y="71"/>
                  </a:cubicBezTo>
                  <a:cubicBezTo>
                    <a:pt x="212" y="71"/>
                    <a:pt x="226" y="70"/>
                    <a:pt x="239" y="68"/>
                  </a:cubicBezTo>
                  <a:cubicBezTo>
                    <a:pt x="172" y="54"/>
                    <a:pt x="93" y="27"/>
                    <a:pt x="1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46"/>
            <p:cNvSpPr/>
            <p:nvPr/>
          </p:nvSpPr>
          <p:spPr>
            <a:xfrm>
              <a:off x="5772862" y="3991326"/>
              <a:ext cx="7465" cy="3058"/>
            </a:xfrm>
            <a:custGeom>
              <a:avLst/>
              <a:gdLst/>
              <a:ahLst/>
              <a:cxnLst/>
              <a:rect l="l" t="t" r="r" b="b"/>
              <a:pathLst>
                <a:path w="227" h="93" extrusionOk="0">
                  <a:moveTo>
                    <a:pt x="1" y="1"/>
                  </a:moveTo>
                  <a:cubicBezTo>
                    <a:pt x="1" y="27"/>
                    <a:pt x="15" y="53"/>
                    <a:pt x="15" y="80"/>
                  </a:cubicBezTo>
                  <a:cubicBezTo>
                    <a:pt x="80" y="80"/>
                    <a:pt x="147" y="93"/>
                    <a:pt x="226" y="93"/>
                  </a:cubicBezTo>
                  <a:cubicBezTo>
                    <a:pt x="200" y="80"/>
                    <a:pt x="186" y="53"/>
                    <a:pt x="173" y="27"/>
                  </a:cubicBezTo>
                  <a:cubicBezTo>
                    <a:pt x="107" y="27"/>
                    <a:pt x="54" y="13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46"/>
            <p:cNvSpPr/>
            <p:nvPr/>
          </p:nvSpPr>
          <p:spPr>
            <a:xfrm>
              <a:off x="5789403" y="3994352"/>
              <a:ext cx="33" cy="921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lnTo>
                    <a:pt x="1" y="1"/>
                  </a:lnTo>
                  <a:lnTo>
                    <a:pt x="1" y="27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46"/>
            <p:cNvSpPr/>
            <p:nvPr/>
          </p:nvSpPr>
          <p:spPr>
            <a:xfrm>
              <a:off x="5779406" y="3992609"/>
              <a:ext cx="3946" cy="2236"/>
            </a:xfrm>
            <a:custGeom>
              <a:avLst/>
              <a:gdLst/>
              <a:ahLst/>
              <a:cxnLst/>
              <a:rect l="l" t="t" r="r" b="b"/>
              <a:pathLst>
                <a:path w="120" h="68" extrusionOk="0">
                  <a:moveTo>
                    <a:pt x="1" y="1"/>
                  </a:moveTo>
                  <a:cubicBezTo>
                    <a:pt x="14" y="14"/>
                    <a:pt x="27" y="41"/>
                    <a:pt x="40" y="67"/>
                  </a:cubicBezTo>
                  <a:lnTo>
                    <a:pt x="107" y="67"/>
                  </a:lnTo>
                  <a:cubicBezTo>
                    <a:pt x="107" y="54"/>
                    <a:pt x="119" y="41"/>
                    <a:pt x="119" y="14"/>
                  </a:cubicBezTo>
                  <a:cubicBezTo>
                    <a:pt x="80" y="14"/>
                    <a:pt x="40" y="1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46"/>
            <p:cNvSpPr/>
            <p:nvPr/>
          </p:nvSpPr>
          <p:spPr>
            <a:xfrm>
              <a:off x="5788548" y="3995239"/>
              <a:ext cx="888" cy="460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27" y="0"/>
                  </a:moveTo>
                  <a:cubicBezTo>
                    <a:pt x="14" y="0"/>
                    <a:pt x="0" y="0"/>
                    <a:pt x="0" y="14"/>
                  </a:cubicBezTo>
                  <a:lnTo>
                    <a:pt x="14" y="14"/>
                  </a:lnTo>
                  <a:cubicBezTo>
                    <a:pt x="14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46"/>
            <p:cNvSpPr/>
            <p:nvPr/>
          </p:nvSpPr>
          <p:spPr>
            <a:xfrm>
              <a:off x="5783780" y="3993497"/>
              <a:ext cx="5656" cy="1776"/>
            </a:xfrm>
            <a:custGeom>
              <a:avLst/>
              <a:gdLst/>
              <a:ahLst/>
              <a:cxnLst/>
              <a:rect l="l" t="t" r="r" b="b"/>
              <a:pathLst>
                <a:path w="172" h="54" extrusionOk="0">
                  <a:moveTo>
                    <a:pt x="0" y="0"/>
                  </a:moveTo>
                  <a:lnTo>
                    <a:pt x="0" y="40"/>
                  </a:lnTo>
                  <a:cubicBezTo>
                    <a:pt x="27" y="53"/>
                    <a:pt x="66" y="53"/>
                    <a:pt x="92" y="53"/>
                  </a:cubicBezTo>
                  <a:cubicBezTo>
                    <a:pt x="119" y="40"/>
                    <a:pt x="145" y="40"/>
                    <a:pt x="172" y="27"/>
                  </a:cubicBezTo>
                  <a:cubicBezTo>
                    <a:pt x="119" y="14"/>
                    <a:pt x="66" y="0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46"/>
            <p:cNvSpPr/>
            <p:nvPr/>
          </p:nvSpPr>
          <p:spPr>
            <a:xfrm>
              <a:off x="5780722" y="3994812"/>
              <a:ext cx="2203" cy="2203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0" y="0"/>
                  </a:moveTo>
                  <a:cubicBezTo>
                    <a:pt x="26" y="13"/>
                    <a:pt x="40" y="40"/>
                    <a:pt x="53" y="66"/>
                  </a:cubicBezTo>
                  <a:cubicBezTo>
                    <a:pt x="53" y="40"/>
                    <a:pt x="67" y="27"/>
                    <a:pt x="6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46"/>
            <p:cNvSpPr/>
            <p:nvPr/>
          </p:nvSpPr>
          <p:spPr>
            <a:xfrm>
              <a:off x="5773322" y="3993924"/>
              <a:ext cx="9142" cy="5262"/>
            </a:xfrm>
            <a:custGeom>
              <a:avLst/>
              <a:gdLst/>
              <a:ahLst/>
              <a:cxnLst/>
              <a:rect l="l" t="t" r="r" b="b"/>
              <a:pathLst>
                <a:path w="278" h="160" extrusionOk="0">
                  <a:moveTo>
                    <a:pt x="1" y="1"/>
                  </a:moveTo>
                  <a:cubicBezTo>
                    <a:pt x="13" y="54"/>
                    <a:pt x="13" y="93"/>
                    <a:pt x="27" y="133"/>
                  </a:cubicBezTo>
                  <a:cubicBezTo>
                    <a:pt x="106" y="146"/>
                    <a:pt x="186" y="160"/>
                    <a:pt x="265" y="160"/>
                  </a:cubicBezTo>
                  <a:cubicBezTo>
                    <a:pt x="265" y="146"/>
                    <a:pt x="265" y="133"/>
                    <a:pt x="278" y="120"/>
                  </a:cubicBezTo>
                  <a:cubicBezTo>
                    <a:pt x="251" y="80"/>
                    <a:pt x="225" y="54"/>
                    <a:pt x="212" y="14"/>
                  </a:cubicBezTo>
                  <a:cubicBezTo>
                    <a:pt x="133" y="14"/>
                    <a:pt x="66" y="1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46"/>
            <p:cNvSpPr/>
            <p:nvPr/>
          </p:nvSpPr>
          <p:spPr>
            <a:xfrm>
              <a:off x="5783320" y="3994812"/>
              <a:ext cx="3519" cy="2203"/>
            </a:xfrm>
            <a:custGeom>
              <a:avLst/>
              <a:gdLst/>
              <a:ahLst/>
              <a:cxnLst/>
              <a:rect l="l" t="t" r="r" b="b"/>
              <a:pathLst>
                <a:path w="107" h="67" extrusionOk="0">
                  <a:moveTo>
                    <a:pt x="14" y="0"/>
                  </a:moveTo>
                  <a:cubicBezTo>
                    <a:pt x="0" y="27"/>
                    <a:pt x="0" y="40"/>
                    <a:pt x="0" y="66"/>
                  </a:cubicBezTo>
                  <a:cubicBezTo>
                    <a:pt x="27" y="40"/>
                    <a:pt x="67" y="27"/>
                    <a:pt x="106" y="13"/>
                  </a:cubicBezTo>
                  <a:cubicBezTo>
                    <a:pt x="80" y="13"/>
                    <a:pt x="41" y="13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46"/>
            <p:cNvSpPr/>
            <p:nvPr/>
          </p:nvSpPr>
          <p:spPr>
            <a:xfrm>
              <a:off x="5782432" y="3995667"/>
              <a:ext cx="6610" cy="4407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86" y="1"/>
                  </a:moveTo>
                  <a:cubicBezTo>
                    <a:pt x="121" y="14"/>
                    <a:pt x="68" y="27"/>
                    <a:pt x="15" y="67"/>
                  </a:cubicBezTo>
                  <a:cubicBezTo>
                    <a:pt x="15" y="80"/>
                    <a:pt x="15" y="93"/>
                    <a:pt x="1" y="119"/>
                  </a:cubicBezTo>
                  <a:cubicBezTo>
                    <a:pt x="54" y="119"/>
                    <a:pt x="94" y="133"/>
                    <a:pt x="133" y="133"/>
                  </a:cubicBezTo>
                  <a:cubicBezTo>
                    <a:pt x="160" y="93"/>
                    <a:pt x="186" y="40"/>
                    <a:pt x="20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46"/>
            <p:cNvSpPr/>
            <p:nvPr/>
          </p:nvSpPr>
          <p:spPr>
            <a:xfrm>
              <a:off x="5774210" y="3998298"/>
              <a:ext cx="12628" cy="10457"/>
            </a:xfrm>
            <a:custGeom>
              <a:avLst/>
              <a:gdLst/>
              <a:ahLst/>
              <a:cxnLst/>
              <a:rect l="l" t="t" r="r" b="b"/>
              <a:pathLst>
                <a:path w="384" h="318" extrusionOk="0">
                  <a:moveTo>
                    <a:pt x="251" y="39"/>
                  </a:moveTo>
                  <a:cubicBezTo>
                    <a:pt x="239" y="130"/>
                    <a:pt x="213" y="220"/>
                    <a:pt x="187" y="311"/>
                  </a:cubicBezTo>
                  <a:lnTo>
                    <a:pt x="187" y="311"/>
                  </a:lnTo>
                  <a:cubicBezTo>
                    <a:pt x="206" y="308"/>
                    <a:pt x="224" y="297"/>
                    <a:pt x="238" y="278"/>
                  </a:cubicBezTo>
                  <a:cubicBezTo>
                    <a:pt x="291" y="212"/>
                    <a:pt x="344" y="133"/>
                    <a:pt x="383" y="53"/>
                  </a:cubicBezTo>
                  <a:cubicBezTo>
                    <a:pt x="344" y="53"/>
                    <a:pt x="304" y="39"/>
                    <a:pt x="251" y="39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39" y="119"/>
                    <a:pt x="79" y="212"/>
                    <a:pt x="106" y="278"/>
                  </a:cubicBezTo>
                  <a:cubicBezTo>
                    <a:pt x="119" y="298"/>
                    <a:pt x="142" y="311"/>
                    <a:pt x="167" y="313"/>
                  </a:cubicBezTo>
                  <a:lnTo>
                    <a:pt x="167" y="313"/>
                  </a:lnTo>
                  <a:cubicBezTo>
                    <a:pt x="165" y="311"/>
                    <a:pt x="162" y="308"/>
                    <a:pt x="159" y="304"/>
                  </a:cubicBezTo>
                  <a:cubicBezTo>
                    <a:pt x="185" y="225"/>
                    <a:pt x="212" y="119"/>
                    <a:pt x="238" y="27"/>
                  </a:cubicBezTo>
                  <a:cubicBezTo>
                    <a:pt x="159" y="27"/>
                    <a:pt x="79" y="13"/>
                    <a:pt x="0" y="0"/>
                  </a:cubicBezTo>
                  <a:close/>
                  <a:moveTo>
                    <a:pt x="187" y="311"/>
                  </a:moveTo>
                  <a:cubicBezTo>
                    <a:pt x="182" y="312"/>
                    <a:pt x="177" y="313"/>
                    <a:pt x="172" y="313"/>
                  </a:cubicBezTo>
                  <a:cubicBezTo>
                    <a:pt x="170" y="313"/>
                    <a:pt x="169" y="313"/>
                    <a:pt x="167" y="313"/>
                  </a:cubicBezTo>
                  <a:lnTo>
                    <a:pt x="167" y="313"/>
                  </a:lnTo>
                  <a:cubicBezTo>
                    <a:pt x="173" y="318"/>
                    <a:pt x="175" y="318"/>
                    <a:pt x="185" y="318"/>
                  </a:cubicBezTo>
                  <a:cubicBezTo>
                    <a:pt x="186" y="316"/>
                    <a:pt x="187" y="313"/>
                    <a:pt x="187" y="31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46"/>
            <p:cNvSpPr/>
            <p:nvPr/>
          </p:nvSpPr>
          <p:spPr>
            <a:xfrm>
              <a:off x="5789403" y="399523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46"/>
            <p:cNvSpPr/>
            <p:nvPr/>
          </p:nvSpPr>
          <p:spPr>
            <a:xfrm>
              <a:off x="5786805" y="3994352"/>
              <a:ext cx="2631" cy="1348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cubicBezTo>
                    <a:pt x="53" y="14"/>
                    <a:pt x="27" y="14"/>
                    <a:pt x="0" y="27"/>
                  </a:cubicBezTo>
                  <a:cubicBezTo>
                    <a:pt x="14" y="27"/>
                    <a:pt x="27" y="27"/>
                    <a:pt x="53" y="41"/>
                  </a:cubicBezTo>
                  <a:cubicBezTo>
                    <a:pt x="53" y="27"/>
                    <a:pt x="67" y="27"/>
                    <a:pt x="80" y="2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46"/>
            <p:cNvSpPr/>
            <p:nvPr/>
          </p:nvSpPr>
          <p:spPr>
            <a:xfrm>
              <a:off x="5778551" y="3992181"/>
              <a:ext cx="2203" cy="2664"/>
            </a:xfrm>
            <a:custGeom>
              <a:avLst/>
              <a:gdLst/>
              <a:ahLst/>
              <a:cxnLst/>
              <a:rect l="l" t="t" r="r" b="b"/>
              <a:pathLst>
                <a:path w="67" h="81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27"/>
                    <a:pt x="27" y="54"/>
                    <a:pt x="53" y="67"/>
                  </a:cubicBezTo>
                  <a:lnTo>
                    <a:pt x="66" y="80"/>
                  </a:lnTo>
                  <a:cubicBezTo>
                    <a:pt x="53" y="54"/>
                    <a:pt x="40" y="27"/>
                    <a:pt x="27" y="14"/>
                  </a:cubicBezTo>
                  <a:cubicBezTo>
                    <a:pt x="13" y="1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46"/>
            <p:cNvSpPr/>
            <p:nvPr/>
          </p:nvSpPr>
          <p:spPr>
            <a:xfrm>
              <a:off x="5782892" y="3993069"/>
              <a:ext cx="921" cy="177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3" y="0"/>
                  </a:moveTo>
                  <a:cubicBezTo>
                    <a:pt x="13" y="27"/>
                    <a:pt x="1" y="40"/>
                    <a:pt x="1" y="53"/>
                  </a:cubicBezTo>
                  <a:lnTo>
                    <a:pt x="27" y="53"/>
                  </a:lnTo>
                  <a:lnTo>
                    <a:pt x="27" y="13"/>
                  </a:lnTo>
                  <a:cubicBezTo>
                    <a:pt x="27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46"/>
            <p:cNvSpPr/>
            <p:nvPr/>
          </p:nvSpPr>
          <p:spPr>
            <a:xfrm>
              <a:off x="5780294" y="3994352"/>
              <a:ext cx="8287" cy="5262"/>
            </a:xfrm>
            <a:custGeom>
              <a:avLst/>
              <a:gdLst/>
              <a:ahLst/>
              <a:cxnLst/>
              <a:rect l="l" t="t" r="r" b="b"/>
              <a:pathLst>
                <a:path w="252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41"/>
                    <a:pt x="39" y="67"/>
                    <a:pt x="66" y="107"/>
                  </a:cubicBezTo>
                  <a:cubicBezTo>
                    <a:pt x="53" y="120"/>
                    <a:pt x="53" y="133"/>
                    <a:pt x="53" y="147"/>
                  </a:cubicBezTo>
                  <a:cubicBezTo>
                    <a:pt x="53" y="147"/>
                    <a:pt x="66" y="147"/>
                    <a:pt x="66" y="159"/>
                  </a:cubicBezTo>
                  <a:cubicBezTo>
                    <a:pt x="80" y="133"/>
                    <a:pt x="80" y="120"/>
                    <a:pt x="80" y="107"/>
                  </a:cubicBezTo>
                  <a:cubicBezTo>
                    <a:pt x="133" y="67"/>
                    <a:pt x="186" y="54"/>
                    <a:pt x="251" y="41"/>
                  </a:cubicBezTo>
                  <a:cubicBezTo>
                    <a:pt x="225" y="27"/>
                    <a:pt x="212" y="27"/>
                    <a:pt x="198" y="27"/>
                  </a:cubicBezTo>
                  <a:cubicBezTo>
                    <a:pt x="159" y="41"/>
                    <a:pt x="119" y="54"/>
                    <a:pt x="92" y="80"/>
                  </a:cubicBezTo>
                  <a:cubicBezTo>
                    <a:pt x="92" y="54"/>
                    <a:pt x="92" y="41"/>
                    <a:pt x="106" y="14"/>
                  </a:cubicBezTo>
                  <a:lnTo>
                    <a:pt x="80" y="14"/>
                  </a:lnTo>
                  <a:cubicBezTo>
                    <a:pt x="80" y="41"/>
                    <a:pt x="66" y="54"/>
                    <a:pt x="66" y="80"/>
                  </a:cubicBezTo>
                  <a:cubicBezTo>
                    <a:pt x="53" y="54"/>
                    <a:pt x="39" y="27"/>
                    <a:pt x="13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46"/>
            <p:cNvSpPr/>
            <p:nvPr/>
          </p:nvSpPr>
          <p:spPr>
            <a:xfrm>
              <a:off x="5779406" y="3999153"/>
              <a:ext cx="3058" cy="9602"/>
            </a:xfrm>
            <a:custGeom>
              <a:avLst/>
              <a:gdLst/>
              <a:ahLst/>
              <a:cxnLst/>
              <a:rect l="l" t="t" r="r" b="b"/>
              <a:pathLst>
                <a:path w="93" h="292" extrusionOk="0">
                  <a:moveTo>
                    <a:pt x="80" y="1"/>
                  </a:moveTo>
                  <a:cubicBezTo>
                    <a:pt x="54" y="93"/>
                    <a:pt x="27" y="199"/>
                    <a:pt x="1" y="278"/>
                  </a:cubicBezTo>
                  <a:cubicBezTo>
                    <a:pt x="14" y="292"/>
                    <a:pt x="14" y="292"/>
                    <a:pt x="27" y="292"/>
                  </a:cubicBezTo>
                  <a:cubicBezTo>
                    <a:pt x="54" y="199"/>
                    <a:pt x="80" y="107"/>
                    <a:pt x="93" y="13"/>
                  </a:cubicBezTo>
                  <a:cubicBezTo>
                    <a:pt x="93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46"/>
            <p:cNvSpPr/>
            <p:nvPr/>
          </p:nvSpPr>
          <p:spPr>
            <a:xfrm>
              <a:off x="5798118" y="3996094"/>
              <a:ext cx="6117" cy="1776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0" y="1"/>
                  </a:moveTo>
                  <a:lnTo>
                    <a:pt x="0" y="27"/>
                  </a:lnTo>
                  <a:cubicBezTo>
                    <a:pt x="67" y="27"/>
                    <a:pt x="120" y="41"/>
                    <a:pt x="185" y="53"/>
                  </a:cubicBezTo>
                  <a:lnTo>
                    <a:pt x="185" y="53"/>
                  </a:lnTo>
                  <a:cubicBezTo>
                    <a:pt x="120" y="41"/>
                    <a:pt x="67" y="27"/>
                    <a:pt x="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46"/>
            <p:cNvSpPr/>
            <p:nvPr/>
          </p:nvSpPr>
          <p:spPr>
            <a:xfrm>
              <a:off x="5792462" y="3995239"/>
              <a:ext cx="5262" cy="1348"/>
            </a:xfrm>
            <a:custGeom>
              <a:avLst/>
              <a:gdLst/>
              <a:ahLst/>
              <a:cxnLst/>
              <a:rect l="l" t="t" r="r" b="b"/>
              <a:pathLst>
                <a:path w="160" h="41" extrusionOk="0">
                  <a:moveTo>
                    <a:pt x="14" y="0"/>
                  </a:moveTo>
                  <a:cubicBezTo>
                    <a:pt x="1" y="0"/>
                    <a:pt x="1" y="14"/>
                    <a:pt x="1" y="27"/>
                  </a:cubicBezTo>
                  <a:cubicBezTo>
                    <a:pt x="54" y="27"/>
                    <a:pt x="107" y="40"/>
                    <a:pt x="160" y="40"/>
                  </a:cubicBezTo>
                  <a:lnTo>
                    <a:pt x="160" y="27"/>
                  </a:lnTo>
                  <a:cubicBezTo>
                    <a:pt x="107" y="14"/>
                    <a:pt x="67" y="14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46"/>
            <p:cNvSpPr/>
            <p:nvPr/>
          </p:nvSpPr>
          <p:spPr>
            <a:xfrm>
              <a:off x="5790291" y="3996094"/>
              <a:ext cx="7432" cy="5722"/>
            </a:xfrm>
            <a:custGeom>
              <a:avLst/>
              <a:gdLst/>
              <a:ahLst/>
              <a:cxnLst/>
              <a:rect l="l" t="t" r="r" b="b"/>
              <a:pathLst>
                <a:path w="226" h="174" extrusionOk="0">
                  <a:moveTo>
                    <a:pt x="67" y="1"/>
                  </a:moveTo>
                  <a:cubicBezTo>
                    <a:pt x="40" y="41"/>
                    <a:pt x="14" y="94"/>
                    <a:pt x="0" y="133"/>
                  </a:cubicBezTo>
                  <a:cubicBezTo>
                    <a:pt x="80" y="147"/>
                    <a:pt x="146" y="159"/>
                    <a:pt x="226" y="173"/>
                  </a:cubicBezTo>
                  <a:lnTo>
                    <a:pt x="226" y="14"/>
                  </a:lnTo>
                  <a:cubicBezTo>
                    <a:pt x="173" y="14"/>
                    <a:pt x="120" y="1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46"/>
            <p:cNvSpPr/>
            <p:nvPr/>
          </p:nvSpPr>
          <p:spPr>
            <a:xfrm>
              <a:off x="5800321" y="3997837"/>
              <a:ext cx="12628" cy="6117"/>
            </a:xfrm>
            <a:custGeom>
              <a:avLst/>
              <a:gdLst/>
              <a:ahLst/>
              <a:cxnLst/>
              <a:rect l="l" t="t" r="r" b="b"/>
              <a:pathLst>
                <a:path w="384" h="186" extrusionOk="0">
                  <a:moveTo>
                    <a:pt x="145" y="1"/>
                  </a:moveTo>
                  <a:cubicBezTo>
                    <a:pt x="106" y="53"/>
                    <a:pt x="53" y="94"/>
                    <a:pt x="0" y="133"/>
                  </a:cubicBezTo>
                  <a:cubicBezTo>
                    <a:pt x="80" y="159"/>
                    <a:pt x="159" y="173"/>
                    <a:pt x="238" y="186"/>
                  </a:cubicBezTo>
                  <a:cubicBezTo>
                    <a:pt x="291" y="147"/>
                    <a:pt x="331" y="106"/>
                    <a:pt x="383" y="67"/>
                  </a:cubicBezTo>
                  <a:cubicBezTo>
                    <a:pt x="304" y="41"/>
                    <a:pt x="225" y="27"/>
                    <a:pt x="14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46"/>
            <p:cNvSpPr/>
            <p:nvPr/>
          </p:nvSpPr>
          <p:spPr>
            <a:xfrm>
              <a:off x="5798118" y="3996982"/>
              <a:ext cx="6577" cy="5229"/>
            </a:xfrm>
            <a:custGeom>
              <a:avLst/>
              <a:gdLst/>
              <a:ahLst/>
              <a:cxnLst/>
              <a:rect l="l" t="t" r="r" b="b"/>
              <a:pathLst>
                <a:path w="200" h="159" extrusionOk="0">
                  <a:moveTo>
                    <a:pt x="0" y="0"/>
                  </a:moveTo>
                  <a:cubicBezTo>
                    <a:pt x="14" y="53"/>
                    <a:pt x="0" y="106"/>
                    <a:pt x="0" y="146"/>
                  </a:cubicBezTo>
                  <a:cubicBezTo>
                    <a:pt x="14" y="159"/>
                    <a:pt x="27" y="159"/>
                    <a:pt x="41" y="159"/>
                  </a:cubicBezTo>
                  <a:cubicBezTo>
                    <a:pt x="94" y="120"/>
                    <a:pt x="147" y="67"/>
                    <a:pt x="200" y="27"/>
                  </a:cubicBezTo>
                  <a:lnTo>
                    <a:pt x="186" y="27"/>
                  </a:lnTo>
                  <a:cubicBezTo>
                    <a:pt x="120" y="14"/>
                    <a:pt x="67" y="0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46"/>
            <p:cNvSpPr/>
            <p:nvPr/>
          </p:nvSpPr>
          <p:spPr>
            <a:xfrm>
              <a:off x="5787891" y="4000435"/>
              <a:ext cx="20290" cy="11016"/>
            </a:xfrm>
            <a:custGeom>
              <a:avLst/>
              <a:gdLst/>
              <a:ahLst/>
              <a:cxnLst/>
              <a:rect l="l" t="t" r="r" b="b"/>
              <a:pathLst>
                <a:path w="617" h="335" extrusionOk="0">
                  <a:moveTo>
                    <a:pt x="378" y="54"/>
                  </a:moveTo>
                  <a:cubicBezTo>
                    <a:pt x="364" y="68"/>
                    <a:pt x="352" y="94"/>
                    <a:pt x="325" y="107"/>
                  </a:cubicBezTo>
                  <a:cubicBezTo>
                    <a:pt x="404" y="107"/>
                    <a:pt x="470" y="133"/>
                    <a:pt x="536" y="160"/>
                  </a:cubicBezTo>
                  <a:lnTo>
                    <a:pt x="536" y="160"/>
                  </a:lnTo>
                  <a:cubicBezTo>
                    <a:pt x="565" y="142"/>
                    <a:pt x="591" y="125"/>
                    <a:pt x="616" y="107"/>
                  </a:cubicBezTo>
                  <a:cubicBezTo>
                    <a:pt x="537" y="94"/>
                    <a:pt x="458" y="80"/>
                    <a:pt x="378" y="54"/>
                  </a:cubicBezTo>
                  <a:close/>
                  <a:moveTo>
                    <a:pt x="536" y="160"/>
                  </a:moveTo>
                  <a:cubicBezTo>
                    <a:pt x="536" y="160"/>
                    <a:pt x="536" y="160"/>
                    <a:pt x="536" y="160"/>
                  </a:cubicBezTo>
                  <a:lnTo>
                    <a:pt x="536" y="160"/>
                  </a:lnTo>
                  <a:cubicBezTo>
                    <a:pt x="536" y="160"/>
                    <a:pt x="537" y="160"/>
                    <a:pt x="537" y="160"/>
                  </a:cubicBezTo>
                  <a:cubicBezTo>
                    <a:pt x="537" y="160"/>
                    <a:pt x="537" y="160"/>
                    <a:pt x="536" y="160"/>
                  </a:cubicBezTo>
                  <a:close/>
                  <a:moveTo>
                    <a:pt x="73" y="1"/>
                  </a:moveTo>
                  <a:cubicBezTo>
                    <a:pt x="34" y="107"/>
                    <a:pt x="20" y="186"/>
                    <a:pt x="8" y="253"/>
                  </a:cubicBezTo>
                  <a:cubicBezTo>
                    <a:pt x="0" y="282"/>
                    <a:pt x="12" y="306"/>
                    <a:pt x="33" y="321"/>
                  </a:cubicBezTo>
                  <a:lnTo>
                    <a:pt x="33" y="321"/>
                  </a:lnTo>
                  <a:cubicBezTo>
                    <a:pt x="32" y="317"/>
                    <a:pt x="28" y="313"/>
                    <a:pt x="20" y="306"/>
                  </a:cubicBezTo>
                  <a:cubicBezTo>
                    <a:pt x="113" y="253"/>
                    <a:pt x="206" y="174"/>
                    <a:pt x="285" y="107"/>
                  </a:cubicBezTo>
                  <a:cubicBezTo>
                    <a:pt x="285" y="80"/>
                    <a:pt x="299" y="68"/>
                    <a:pt x="299" y="41"/>
                  </a:cubicBezTo>
                  <a:cubicBezTo>
                    <a:pt x="219" y="27"/>
                    <a:pt x="153" y="15"/>
                    <a:pt x="73" y="1"/>
                  </a:cubicBezTo>
                  <a:close/>
                  <a:moveTo>
                    <a:pt x="311" y="121"/>
                  </a:moveTo>
                  <a:cubicBezTo>
                    <a:pt x="222" y="184"/>
                    <a:pt x="132" y="261"/>
                    <a:pt x="42" y="326"/>
                  </a:cubicBezTo>
                  <a:lnTo>
                    <a:pt x="42" y="326"/>
                  </a:lnTo>
                  <a:cubicBezTo>
                    <a:pt x="39" y="325"/>
                    <a:pt x="36" y="323"/>
                    <a:pt x="33" y="321"/>
                  </a:cubicBezTo>
                  <a:lnTo>
                    <a:pt x="33" y="321"/>
                  </a:lnTo>
                  <a:cubicBezTo>
                    <a:pt x="34" y="323"/>
                    <a:pt x="34" y="327"/>
                    <a:pt x="34" y="332"/>
                  </a:cubicBezTo>
                  <a:cubicBezTo>
                    <a:pt x="37" y="330"/>
                    <a:pt x="40" y="328"/>
                    <a:pt x="42" y="326"/>
                  </a:cubicBezTo>
                  <a:lnTo>
                    <a:pt x="42" y="326"/>
                  </a:lnTo>
                  <a:cubicBezTo>
                    <a:pt x="53" y="332"/>
                    <a:pt x="66" y="335"/>
                    <a:pt x="79" y="335"/>
                  </a:cubicBezTo>
                  <a:cubicBezTo>
                    <a:pt x="86" y="335"/>
                    <a:pt x="93" y="334"/>
                    <a:pt x="100" y="332"/>
                  </a:cubicBezTo>
                  <a:cubicBezTo>
                    <a:pt x="271" y="300"/>
                    <a:pt x="417" y="233"/>
                    <a:pt x="536" y="160"/>
                  </a:cubicBezTo>
                  <a:lnTo>
                    <a:pt x="536" y="160"/>
                  </a:lnTo>
                  <a:cubicBezTo>
                    <a:pt x="523" y="160"/>
                    <a:pt x="511" y="174"/>
                    <a:pt x="511" y="174"/>
                  </a:cubicBezTo>
                  <a:cubicBezTo>
                    <a:pt x="444" y="147"/>
                    <a:pt x="378" y="133"/>
                    <a:pt x="311" y="12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46"/>
            <p:cNvSpPr/>
            <p:nvPr/>
          </p:nvSpPr>
          <p:spPr>
            <a:xfrm>
              <a:off x="5798118" y="4001784"/>
              <a:ext cx="1348" cy="1776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0" y="0"/>
                  </a:moveTo>
                  <a:lnTo>
                    <a:pt x="0" y="53"/>
                  </a:lnTo>
                  <a:lnTo>
                    <a:pt x="41" y="13"/>
                  </a:lnTo>
                  <a:cubicBezTo>
                    <a:pt x="27" y="13"/>
                    <a:pt x="14" y="13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46"/>
            <p:cNvSpPr/>
            <p:nvPr/>
          </p:nvSpPr>
          <p:spPr>
            <a:xfrm>
              <a:off x="5797690" y="3996094"/>
              <a:ext cx="460" cy="921"/>
            </a:xfrm>
            <a:custGeom>
              <a:avLst/>
              <a:gdLst/>
              <a:ahLst/>
              <a:cxnLst/>
              <a:rect l="l" t="t" r="r" b="b"/>
              <a:pathLst>
                <a:path w="14" h="28" extrusionOk="0">
                  <a:moveTo>
                    <a:pt x="1" y="1"/>
                  </a:moveTo>
                  <a:lnTo>
                    <a:pt x="1" y="14"/>
                  </a:lnTo>
                  <a:cubicBezTo>
                    <a:pt x="1" y="27"/>
                    <a:pt x="13" y="27"/>
                    <a:pt x="13" y="27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46"/>
            <p:cNvSpPr/>
            <p:nvPr/>
          </p:nvSpPr>
          <p:spPr>
            <a:xfrm>
              <a:off x="5797690" y="3996555"/>
              <a:ext cx="921" cy="5262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" y="0"/>
                  </a:moveTo>
                  <a:lnTo>
                    <a:pt x="1" y="159"/>
                  </a:lnTo>
                  <a:lnTo>
                    <a:pt x="13" y="159"/>
                  </a:lnTo>
                  <a:cubicBezTo>
                    <a:pt x="13" y="119"/>
                    <a:pt x="27" y="66"/>
                    <a:pt x="13" y="13"/>
                  </a:cubicBezTo>
                  <a:cubicBezTo>
                    <a:pt x="13" y="13"/>
                    <a:pt x="1" y="13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46"/>
            <p:cNvSpPr/>
            <p:nvPr/>
          </p:nvSpPr>
          <p:spPr>
            <a:xfrm>
              <a:off x="5799433" y="3997837"/>
              <a:ext cx="5689" cy="4374"/>
            </a:xfrm>
            <a:custGeom>
              <a:avLst/>
              <a:gdLst/>
              <a:ahLst/>
              <a:cxnLst/>
              <a:rect l="l" t="t" r="r" b="b"/>
              <a:pathLst>
                <a:path w="173" h="133" extrusionOk="0">
                  <a:moveTo>
                    <a:pt x="160" y="1"/>
                  </a:moveTo>
                  <a:cubicBezTo>
                    <a:pt x="107" y="41"/>
                    <a:pt x="54" y="94"/>
                    <a:pt x="1" y="133"/>
                  </a:cubicBezTo>
                  <a:lnTo>
                    <a:pt x="27" y="133"/>
                  </a:lnTo>
                  <a:cubicBezTo>
                    <a:pt x="80" y="94"/>
                    <a:pt x="133" y="53"/>
                    <a:pt x="17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46"/>
            <p:cNvSpPr/>
            <p:nvPr/>
          </p:nvSpPr>
          <p:spPr>
            <a:xfrm>
              <a:off x="5788548" y="4001784"/>
              <a:ext cx="17002" cy="9602"/>
            </a:xfrm>
            <a:custGeom>
              <a:avLst/>
              <a:gdLst/>
              <a:ahLst/>
              <a:cxnLst/>
              <a:rect l="l" t="t" r="r" b="b"/>
              <a:pathLst>
                <a:path w="517" h="292" extrusionOk="0">
                  <a:moveTo>
                    <a:pt x="279" y="0"/>
                  </a:moveTo>
                  <a:cubicBezTo>
                    <a:pt x="279" y="27"/>
                    <a:pt x="265" y="39"/>
                    <a:pt x="265" y="66"/>
                  </a:cubicBezTo>
                  <a:cubicBezTo>
                    <a:pt x="186" y="133"/>
                    <a:pt x="93" y="212"/>
                    <a:pt x="0" y="265"/>
                  </a:cubicBezTo>
                  <a:cubicBezTo>
                    <a:pt x="14" y="278"/>
                    <a:pt x="14" y="278"/>
                    <a:pt x="14" y="291"/>
                  </a:cubicBezTo>
                  <a:cubicBezTo>
                    <a:pt x="106" y="225"/>
                    <a:pt x="199" y="145"/>
                    <a:pt x="291" y="80"/>
                  </a:cubicBezTo>
                  <a:cubicBezTo>
                    <a:pt x="358" y="92"/>
                    <a:pt x="424" y="106"/>
                    <a:pt x="491" y="133"/>
                  </a:cubicBezTo>
                  <a:cubicBezTo>
                    <a:pt x="491" y="133"/>
                    <a:pt x="503" y="119"/>
                    <a:pt x="517" y="119"/>
                  </a:cubicBezTo>
                  <a:cubicBezTo>
                    <a:pt x="450" y="92"/>
                    <a:pt x="385" y="66"/>
                    <a:pt x="305" y="66"/>
                  </a:cubicBezTo>
                  <a:cubicBezTo>
                    <a:pt x="332" y="53"/>
                    <a:pt x="344" y="27"/>
                    <a:pt x="358" y="13"/>
                  </a:cubicBezTo>
                  <a:lnTo>
                    <a:pt x="332" y="13"/>
                  </a:lnTo>
                  <a:lnTo>
                    <a:pt x="291" y="53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46"/>
            <p:cNvSpPr/>
            <p:nvPr/>
          </p:nvSpPr>
          <p:spPr>
            <a:xfrm>
              <a:off x="5860370" y="4320804"/>
              <a:ext cx="14831" cy="25289"/>
            </a:xfrm>
            <a:custGeom>
              <a:avLst/>
              <a:gdLst/>
              <a:ahLst/>
              <a:cxnLst/>
              <a:rect l="l" t="t" r="r" b="b"/>
              <a:pathLst>
                <a:path w="451" h="769" extrusionOk="0">
                  <a:moveTo>
                    <a:pt x="451" y="0"/>
                  </a:moveTo>
                  <a:cubicBezTo>
                    <a:pt x="371" y="0"/>
                    <a:pt x="292" y="14"/>
                    <a:pt x="225" y="53"/>
                  </a:cubicBezTo>
                  <a:cubicBezTo>
                    <a:pt x="54" y="146"/>
                    <a:pt x="1" y="385"/>
                    <a:pt x="27" y="583"/>
                  </a:cubicBezTo>
                  <a:cubicBezTo>
                    <a:pt x="27" y="649"/>
                    <a:pt x="40" y="715"/>
                    <a:pt x="66" y="768"/>
                  </a:cubicBezTo>
                  <a:cubicBezTo>
                    <a:pt x="172" y="503"/>
                    <a:pt x="305" y="252"/>
                    <a:pt x="4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46"/>
            <p:cNvSpPr/>
            <p:nvPr/>
          </p:nvSpPr>
          <p:spPr>
            <a:xfrm>
              <a:off x="5851228" y="4375229"/>
              <a:ext cx="13943" cy="26144"/>
            </a:xfrm>
            <a:custGeom>
              <a:avLst/>
              <a:gdLst/>
              <a:ahLst/>
              <a:cxnLst/>
              <a:rect l="l" t="t" r="r" b="b"/>
              <a:pathLst>
                <a:path w="424" h="795" extrusionOk="0">
                  <a:moveTo>
                    <a:pt x="424" y="0"/>
                  </a:moveTo>
                  <a:lnTo>
                    <a:pt x="424" y="0"/>
                  </a:lnTo>
                  <a:cubicBezTo>
                    <a:pt x="371" y="27"/>
                    <a:pt x="332" y="53"/>
                    <a:pt x="305" y="80"/>
                  </a:cubicBezTo>
                  <a:cubicBezTo>
                    <a:pt x="185" y="159"/>
                    <a:pt x="93" y="251"/>
                    <a:pt x="40" y="384"/>
                  </a:cubicBezTo>
                  <a:cubicBezTo>
                    <a:pt x="0" y="503"/>
                    <a:pt x="27" y="662"/>
                    <a:pt x="133" y="742"/>
                  </a:cubicBezTo>
                  <a:cubicBezTo>
                    <a:pt x="185" y="777"/>
                    <a:pt x="244" y="794"/>
                    <a:pt x="305" y="794"/>
                  </a:cubicBezTo>
                  <a:cubicBezTo>
                    <a:pt x="335" y="794"/>
                    <a:pt x="366" y="790"/>
                    <a:pt x="397" y="781"/>
                  </a:cubicBezTo>
                  <a:cubicBezTo>
                    <a:pt x="358" y="542"/>
                    <a:pt x="371" y="278"/>
                    <a:pt x="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46"/>
            <p:cNvSpPr/>
            <p:nvPr/>
          </p:nvSpPr>
          <p:spPr>
            <a:xfrm>
              <a:off x="5862540" y="4320804"/>
              <a:ext cx="21375" cy="37456"/>
            </a:xfrm>
            <a:custGeom>
              <a:avLst/>
              <a:gdLst/>
              <a:ahLst/>
              <a:cxnLst/>
              <a:rect l="l" t="t" r="r" b="b"/>
              <a:pathLst>
                <a:path w="650" h="1139" extrusionOk="0">
                  <a:moveTo>
                    <a:pt x="385" y="0"/>
                  </a:moveTo>
                  <a:cubicBezTo>
                    <a:pt x="239" y="252"/>
                    <a:pt x="106" y="503"/>
                    <a:pt x="0" y="768"/>
                  </a:cubicBezTo>
                  <a:cubicBezTo>
                    <a:pt x="41" y="900"/>
                    <a:pt x="120" y="1033"/>
                    <a:pt x="212" y="1139"/>
                  </a:cubicBezTo>
                  <a:cubicBezTo>
                    <a:pt x="318" y="794"/>
                    <a:pt x="477" y="438"/>
                    <a:pt x="649" y="106"/>
                  </a:cubicBezTo>
                  <a:cubicBezTo>
                    <a:pt x="570" y="53"/>
                    <a:pt x="477" y="14"/>
                    <a:pt x="3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46"/>
            <p:cNvSpPr/>
            <p:nvPr/>
          </p:nvSpPr>
          <p:spPr>
            <a:xfrm>
              <a:off x="5863001" y="4316759"/>
              <a:ext cx="91420" cy="110592"/>
            </a:xfrm>
            <a:custGeom>
              <a:avLst/>
              <a:gdLst/>
              <a:ahLst/>
              <a:cxnLst/>
              <a:rect l="l" t="t" r="r" b="b"/>
              <a:pathLst>
                <a:path w="2780" h="3363" extrusionOk="0">
                  <a:moveTo>
                    <a:pt x="1107" y="1434"/>
                  </a:moveTo>
                  <a:cubicBezTo>
                    <a:pt x="1127" y="1434"/>
                    <a:pt x="1147" y="1438"/>
                    <a:pt x="1165" y="1447"/>
                  </a:cubicBezTo>
                  <a:cubicBezTo>
                    <a:pt x="1218" y="1487"/>
                    <a:pt x="1230" y="1553"/>
                    <a:pt x="1204" y="1606"/>
                  </a:cubicBezTo>
                  <a:cubicBezTo>
                    <a:pt x="1178" y="1641"/>
                    <a:pt x="1139" y="1659"/>
                    <a:pt x="1101" y="1659"/>
                  </a:cubicBezTo>
                  <a:cubicBezTo>
                    <a:pt x="1082" y="1659"/>
                    <a:pt x="1063" y="1655"/>
                    <a:pt x="1045" y="1646"/>
                  </a:cubicBezTo>
                  <a:cubicBezTo>
                    <a:pt x="992" y="1606"/>
                    <a:pt x="980" y="1540"/>
                    <a:pt x="1006" y="1487"/>
                  </a:cubicBezTo>
                  <a:cubicBezTo>
                    <a:pt x="1024" y="1452"/>
                    <a:pt x="1065" y="1434"/>
                    <a:pt x="1107" y="1434"/>
                  </a:cubicBezTo>
                  <a:close/>
                  <a:moveTo>
                    <a:pt x="1326" y="1"/>
                  </a:moveTo>
                  <a:cubicBezTo>
                    <a:pt x="1223" y="1"/>
                    <a:pt x="1133" y="97"/>
                    <a:pt x="1085" y="203"/>
                  </a:cubicBezTo>
                  <a:cubicBezTo>
                    <a:pt x="992" y="402"/>
                    <a:pt x="966" y="626"/>
                    <a:pt x="992" y="838"/>
                  </a:cubicBezTo>
                  <a:cubicBezTo>
                    <a:pt x="927" y="653"/>
                    <a:pt x="847" y="441"/>
                    <a:pt x="715" y="296"/>
                  </a:cubicBezTo>
                  <a:cubicBezTo>
                    <a:pt x="688" y="269"/>
                    <a:pt x="662" y="256"/>
                    <a:pt x="635" y="229"/>
                  </a:cubicBezTo>
                  <a:cubicBezTo>
                    <a:pt x="463" y="561"/>
                    <a:pt x="304" y="917"/>
                    <a:pt x="198" y="1262"/>
                  </a:cubicBezTo>
                  <a:cubicBezTo>
                    <a:pt x="330" y="1420"/>
                    <a:pt x="516" y="1526"/>
                    <a:pt x="715" y="1579"/>
                  </a:cubicBezTo>
                  <a:cubicBezTo>
                    <a:pt x="489" y="1593"/>
                    <a:pt x="265" y="1659"/>
                    <a:pt x="66" y="1778"/>
                  </a:cubicBezTo>
                  <a:cubicBezTo>
                    <a:pt x="13" y="2056"/>
                    <a:pt x="0" y="2320"/>
                    <a:pt x="39" y="2559"/>
                  </a:cubicBezTo>
                  <a:cubicBezTo>
                    <a:pt x="106" y="2546"/>
                    <a:pt x="185" y="2520"/>
                    <a:pt x="251" y="2479"/>
                  </a:cubicBezTo>
                  <a:cubicBezTo>
                    <a:pt x="489" y="2347"/>
                    <a:pt x="715" y="2149"/>
                    <a:pt x="860" y="1911"/>
                  </a:cubicBezTo>
                  <a:lnTo>
                    <a:pt x="860" y="1911"/>
                  </a:lnTo>
                  <a:cubicBezTo>
                    <a:pt x="794" y="2294"/>
                    <a:pt x="874" y="2705"/>
                    <a:pt x="1085" y="3022"/>
                  </a:cubicBezTo>
                  <a:cubicBezTo>
                    <a:pt x="1178" y="3155"/>
                    <a:pt x="1271" y="3261"/>
                    <a:pt x="1403" y="3326"/>
                  </a:cubicBezTo>
                  <a:cubicBezTo>
                    <a:pt x="1466" y="3349"/>
                    <a:pt x="1531" y="3362"/>
                    <a:pt x="1594" y="3362"/>
                  </a:cubicBezTo>
                  <a:cubicBezTo>
                    <a:pt x="1678" y="3362"/>
                    <a:pt x="1759" y="3340"/>
                    <a:pt x="1827" y="3287"/>
                  </a:cubicBezTo>
                  <a:cubicBezTo>
                    <a:pt x="1972" y="3168"/>
                    <a:pt x="1985" y="2943"/>
                    <a:pt x="1945" y="2758"/>
                  </a:cubicBezTo>
                  <a:cubicBezTo>
                    <a:pt x="1919" y="2559"/>
                    <a:pt x="1853" y="2387"/>
                    <a:pt x="1747" y="2215"/>
                  </a:cubicBezTo>
                  <a:cubicBezTo>
                    <a:pt x="1694" y="2122"/>
                    <a:pt x="1575" y="1831"/>
                    <a:pt x="1575" y="1831"/>
                  </a:cubicBezTo>
                  <a:lnTo>
                    <a:pt x="1575" y="1831"/>
                  </a:lnTo>
                  <a:cubicBezTo>
                    <a:pt x="1575" y="1831"/>
                    <a:pt x="1853" y="1844"/>
                    <a:pt x="1972" y="1858"/>
                  </a:cubicBezTo>
                  <a:cubicBezTo>
                    <a:pt x="2029" y="1872"/>
                    <a:pt x="2089" y="1879"/>
                    <a:pt x="2150" y="1879"/>
                  </a:cubicBezTo>
                  <a:cubicBezTo>
                    <a:pt x="2259" y="1879"/>
                    <a:pt x="2368" y="1856"/>
                    <a:pt x="2462" y="1805"/>
                  </a:cubicBezTo>
                  <a:cubicBezTo>
                    <a:pt x="2647" y="1725"/>
                    <a:pt x="2780" y="1514"/>
                    <a:pt x="2753" y="1315"/>
                  </a:cubicBezTo>
                  <a:cubicBezTo>
                    <a:pt x="2739" y="1156"/>
                    <a:pt x="2633" y="1023"/>
                    <a:pt x="2488" y="944"/>
                  </a:cubicBezTo>
                  <a:cubicBezTo>
                    <a:pt x="2420" y="907"/>
                    <a:pt x="2336" y="892"/>
                    <a:pt x="2247" y="892"/>
                  </a:cubicBezTo>
                  <a:cubicBezTo>
                    <a:pt x="1892" y="892"/>
                    <a:pt x="1442" y="1129"/>
                    <a:pt x="1442" y="1129"/>
                  </a:cubicBezTo>
                  <a:cubicBezTo>
                    <a:pt x="1562" y="852"/>
                    <a:pt x="1588" y="547"/>
                    <a:pt x="1548" y="256"/>
                  </a:cubicBezTo>
                  <a:cubicBezTo>
                    <a:pt x="1522" y="150"/>
                    <a:pt x="1482" y="31"/>
                    <a:pt x="1363" y="5"/>
                  </a:cubicBezTo>
                  <a:cubicBezTo>
                    <a:pt x="1350" y="2"/>
                    <a:pt x="1338" y="1"/>
                    <a:pt x="1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46"/>
            <p:cNvSpPr/>
            <p:nvPr/>
          </p:nvSpPr>
          <p:spPr>
            <a:xfrm>
              <a:off x="5895195" y="4363884"/>
              <a:ext cx="8287" cy="7465"/>
            </a:xfrm>
            <a:custGeom>
              <a:avLst/>
              <a:gdLst/>
              <a:ahLst/>
              <a:cxnLst/>
              <a:rect l="l" t="t" r="r" b="b"/>
              <a:pathLst>
                <a:path w="252" h="227" extrusionOk="0">
                  <a:moveTo>
                    <a:pt x="128" y="1"/>
                  </a:moveTo>
                  <a:cubicBezTo>
                    <a:pt x="86" y="1"/>
                    <a:pt x="45" y="19"/>
                    <a:pt x="27" y="54"/>
                  </a:cubicBezTo>
                  <a:cubicBezTo>
                    <a:pt x="1" y="107"/>
                    <a:pt x="13" y="173"/>
                    <a:pt x="66" y="213"/>
                  </a:cubicBezTo>
                  <a:cubicBezTo>
                    <a:pt x="84" y="222"/>
                    <a:pt x="103" y="226"/>
                    <a:pt x="122" y="226"/>
                  </a:cubicBezTo>
                  <a:cubicBezTo>
                    <a:pt x="160" y="226"/>
                    <a:pt x="199" y="208"/>
                    <a:pt x="225" y="173"/>
                  </a:cubicBezTo>
                  <a:cubicBezTo>
                    <a:pt x="251" y="120"/>
                    <a:pt x="239" y="54"/>
                    <a:pt x="186" y="14"/>
                  </a:cubicBezTo>
                  <a:cubicBezTo>
                    <a:pt x="168" y="5"/>
                    <a:pt x="148" y="1"/>
                    <a:pt x="128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46"/>
            <p:cNvSpPr/>
            <p:nvPr/>
          </p:nvSpPr>
          <p:spPr>
            <a:xfrm>
              <a:off x="5977014" y="4148452"/>
              <a:ext cx="6149" cy="11773"/>
            </a:xfrm>
            <a:custGeom>
              <a:avLst/>
              <a:gdLst/>
              <a:ahLst/>
              <a:cxnLst/>
              <a:rect l="l" t="t" r="r" b="b"/>
              <a:pathLst>
                <a:path w="187" h="358" extrusionOk="0">
                  <a:moveTo>
                    <a:pt x="186" y="0"/>
                  </a:moveTo>
                  <a:lnTo>
                    <a:pt x="186" y="0"/>
                  </a:lnTo>
                  <a:cubicBezTo>
                    <a:pt x="107" y="14"/>
                    <a:pt x="27" y="79"/>
                    <a:pt x="14" y="159"/>
                  </a:cubicBezTo>
                  <a:cubicBezTo>
                    <a:pt x="1" y="238"/>
                    <a:pt x="40" y="305"/>
                    <a:pt x="93" y="358"/>
                  </a:cubicBezTo>
                  <a:cubicBezTo>
                    <a:pt x="160" y="265"/>
                    <a:pt x="186" y="146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46"/>
            <p:cNvSpPr/>
            <p:nvPr/>
          </p:nvSpPr>
          <p:spPr>
            <a:xfrm>
              <a:off x="5988327" y="4148452"/>
              <a:ext cx="43112" cy="56233"/>
            </a:xfrm>
            <a:custGeom>
              <a:avLst/>
              <a:gdLst/>
              <a:ahLst/>
              <a:cxnLst/>
              <a:rect l="l" t="t" r="r" b="b"/>
              <a:pathLst>
                <a:path w="1311" h="1710" extrusionOk="0">
                  <a:moveTo>
                    <a:pt x="681" y="620"/>
                  </a:moveTo>
                  <a:cubicBezTo>
                    <a:pt x="688" y="620"/>
                    <a:pt x="695" y="621"/>
                    <a:pt x="702" y="623"/>
                  </a:cubicBezTo>
                  <a:cubicBezTo>
                    <a:pt x="742" y="623"/>
                    <a:pt x="769" y="662"/>
                    <a:pt x="769" y="702"/>
                  </a:cubicBezTo>
                  <a:cubicBezTo>
                    <a:pt x="769" y="736"/>
                    <a:pt x="739" y="770"/>
                    <a:pt x="705" y="770"/>
                  </a:cubicBezTo>
                  <a:cubicBezTo>
                    <a:pt x="700" y="770"/>
                    <a:pt x="695" y="770"/>
                    <a:pt x="689" y="768"/>
                  </a:cubicBezTo>
                  <a:cubicBezTo>
                    <a:pt x="636" y="768"/>
                    <a:pt x="610" y="729"/>
                    <a:pt x="610" y="688"/>
                  </a:cubicBezTo>
                  <a:cubicBezTo>
                    <a:pt x="610" y="654"/>
                    <a:pt x="639" y="620"/>
                    <a:pt x="681" y="620"/>
                  </a:cubicBezTo>
                  <a:close/>
                  <a:moveTo>
                    <a:pt x="1" y="0"/>
                  </a:moveTo>
                  <a:cubicBezTo>
                    <a:pt x="120" y="226"/>
                    <a:pt x="225" y="437"/>
                    <a:pt x="319" y="649"/>
                  </a:cubicBezTo>
                  <a:cubicBezTo>
                    <a:pt x="345" y="649"/>
                    <a:pt x="372" y="649"/>
                    <a:pt x="384" y="662"/>
                  </a:cubicBezTo>
                  <a:cubicBezTo>
                    <a:pt x="372" y="662"/>
                    <a:pt x="345" y="676"/>
                    <a:pt x="331" y="676"/>
                  </a:cubicBezTo>
                  <a:cubicBezTo>
                    <a:pt x="358" y="741"/>
                    <a:pt x="398" y="821"/>
                    <a:pt x="424" y="887"/>
                  </a:cubicBezTo>
                  <a:cubicBezTo>
                    <a:pt x="437" y="914"/>
                    <a:pt x="451" y="953"/>
                    <a:pt x="464" y="993"/>
                  </a:cubicBezTo>
                  <a:cubicBezTo>
                    <a:pt x="504" y="1059"/>
                    <a:pt x="530" y="1126"/>
                    <a:pt x="557" y="1191"/>
                  </a:cubicBezTo>
                  <a:cubicBezTo>
                    <a:pt x="610" y="1138"/>
                    <a:pt x="663" y="1073"/>
                    <a:pt x="663" y="1073"/>
                  </a:cubicBezTo>
                  <a:cubicBezTo>
                    <a:pt x="663" y="1073"/>
                    <a:pt x="742" y="1258"/>
                    <a:pt x="755" y="1337"/>
                  </a:cubicBezTo>
                  <a:cubicBezTo>
                    <a:pt x="795" y="1456"/>
                    <a:pt x="848" y="1562"/>
                    <a:pt x="940" y="1629"/>
                  </a:cubicBezTo>
                  <a:cubicBezTo>
                    <a:pt x="1009" y="1680"/>
                    <a:pt x="1094" y="1709"/>
                    <a:pt x="1177" y="1709"/>
                  </a:cubicBezTo>
                  <a:cubicBezTo>
                    <a:pt x="1223" y="1709"/>
                    <a:pt x="1269" y="1700"/>
                    <a:pt x="1311" y="1682"/>
                  </a:cubicBezTo>
                  <a:cubicBezTo>
                    <a:pt x="1152" y="1258"/>
                    <a:pt x="967" y="834"/>
                    <a:pt x="755" y="437"/>
                  </a:cubicBezTo>
                  <a:cubicBezTo>
                    <a:pt x="689" y="331"/>
                    <a:pt x="636" y="212"/>
                    <a:pt x="570" y="106"/>
                  </a:cubicBezTo>
                  <a:cubicBezTo>
                    <a:pt x="530" y="226"/>
                    <a:pt x="517" y="344"/>
                    <a:pt x="543" y="464"/>
                  </a:cubicBezTo>
                  <a:cubicBezTo>
                    <a:pt x="451" y="291"/>
                    <a:pt x="305" y="146"/>
                    <a:pt x="146" y="53"/>
                  </a:cubicBezTo>
                  <a:cubicBezTo>
                    <a:pt x="93" y="40"/>
                    <a:pt x="54" y="1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46"/>
            <p:cNvSpPr/>
            <p:nvPr/>
          </p:nvSpPr>
          <p:spPr>
            <a:xfrm>
              <a:off x="5977442" y="4170650"/>
              <a:ext cx="29202" cy="33806"/>
            </a:xfrm>
            <a:custGeom>
              <a:avLst/>
              <a:gdLst/>
              <a:ahLst/>
              <a:cxnLst/>
              <a:rect l="l" t="t" r="r" b="b"/>
              <a:pathLst>
                <a:path w="888" h="1028" extrusionOk="0">
                  <a:moveTo>
                    <a:pt x="662" y="1"/>
                  </a:moveTo>
                  <a:cubicBezTo>
                    <a:pt x="424" y="80"/>
                    <a:pt x="212" y="252"/>
                    <a:pt x="80" y="463"/>
                  </a:cubicBezTo>
                  <a:cubicBezTo>
                    <a:pt x="41" y="556"/>
                    <a:pt x="1" y="649"/>
                    <a:pt x="1" y="754"/>
                  </a:cubicBezTo>
                  <a:cubicBezTo>
                    <a:pt x="1" y="860"/>
                    <a:pt x="53" y="966"/>
                    <a:pt x="147" y="1007"/>
                  </a:cubicBezTo>
                  <a:cubicBezTo>
                    <a:pt x="180" y="1021"/>
                    <a:pt x="215" y="1028"/>
                    <a:pt x="251" y="1028"/>
                  </a:cubicBezTo>
                  <a:cubicBezTo>
                    <a:pt x="344" y="1028"/>
                    <a:pt x="441" y="984"/>
                    <a:pt x="517" y="927"/>
                  </a:cubicBezTo>
                  <a:cubicBezTo>
                    <a:pt x="636" y="848"/>
                    <a:pt x="729" y="742"/>
                    <a:pt x="795" y="636"/>
                  </a:cubicBezTo>
                  <a:cubicBezTo>
                    <a:pt x="821" y="609"/>
                    <a:pt x="848" y="569"/>
                    <a:pt x="888" y="516"/>
                  </a:cubicBezTo>
                  <a:cubicBezTo>
                    <a:pt x="861" y="451"/>
                    <a:pt x="835" y="384"/>
                    <a:pt x="795" y="318"/>
                  </a:cubicBezTo>
                  <a:cubicBezTo>
                    <a:pt x="782" y="278"/>
                    <a:pt x="768" y="239"/>
                    <a:pt x="755" y="212"/>
                  </a:cubicBezTo>
                  <a:cubicBezTo>
                    <a:pt x="729" y="146"/>
                    <a:pt x="689" y="66"/>
                    <a:pt x="6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46"/>
            <p:cNvSpPr/>
            <p:nvPr/>
          </p:nvSpPr>
          <p:spPr>
            <a:xfrm>
              <a:off x="5980039" y="4148025"/>
              <a:ext cx="18777" cy="21803"/>
            </a:xfrm>
            <a:custGeom>
              <a:avLst/>
              <a:gdLst/>
              <a:ahLst/>
              <a:cxnLst/>
              <a:rect l="l" t="t" r="r" b="b"/>
              <a:pathLst>
                <a:path w="571" h="663" extrusionOk="0">
                  <a:moveTo>
                    <a:pt x="121" y="0"/>
                  </a:moveTo>
                  <a:cubicBezTo>
                    <a:pt x="107" y="0"/>
                    <a:pt x="94" y="13"/>
                    <a:pt x="94" y="13"/>
                  </a:cubicBezTo>
                  <a:cubicBezTo>
                    <a:pt x="94" y="159"/>
                    <a:pt x="68" y="278"/>
                    <a:pt x="1" y="371"/>
                  </a:cubicBezTo>
                  <a:cubicBezTo>
                    <a:pt x="27" y="397"/>
                    <a:pt x="54" y="437"/>
                    <a:pt x="94" y="450"/>
                  </a:cubicBezTo>
                  <a:cubicBezTo>
                    <a:pt x="239" y="556"/>
                    <a:pt x="398" y="622"/>
                    <a:pt x="571" y="662"/>
                  </a:cubicBezTo>
                  <a:cubicBezTo>
                    <a:pt x="477" y="450"/>
                    <a:pt x="372" y="239"/>
                    <a:pt x="253" y="13"/>
                  </a:cubicBezTo>
                  <a:cubicBezTo>
                    <a:pt x="213" y="0"/>
                    <a:pt x="174" y="0"/>
                    <a:pt x="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46"/>
            <p:cNvSpPr/>
            <p:nvPr/>
          </p:nvSpPr>
          <p:spPr>
            <a:xfrm>
              <a:off x="6008354" y="4168808"/>
              <a:ext cx="5262" cy="4999"/>
            </a:xfrm>
            <a:custGeom>
              <a:avLst/>
              <a:gdLst/>
              <a:ahLst/>
              <a:cxnLst/>
              <a:rect l="l" t="t" r="r" b="b"/>
              <a:pathLst>
                <a:path w="160" h="152" extrusionOk="0">
                  <a:moveTo>
                    <a:pt x="72" y="1"/>
                  </a:moveTo>
                  <a:cubicBezTo>
                    <a:pt x="30" y="1"/>
                    <a:pt x="1" y="35"/>
                    <a:pt x="1" y="69"/>
                  </a:cubicBezTo>
                  <a:cubicBezTo>
                    <a:pt x="1" y="110"/>
                    <a:pt x="27" y="149"/>
                    <a:pt x="80" y="149"/>
                  </a:cubicBezTo>
                  <a:cubicBezTo>
                    <a:pt x="86" y="151"/>
                    <a:pt x="91" y="151"/>
                    <a:pt x="96" y="151"/>
                  </a:cubicBezTo>
                  <a:cubicBezTo>
                    <a:pt x="130" y="151"/>
                    <a:pt x="160" y="117"/>
                    <a:pt x="160" y="83"/>
                  </a:cubicBezTo>
                  <a:cubicBezTo>
                    <a:pt x="160" y="43"/>
                    <a:pt x="133" y="4"/>
                    <a:pt x="93" y="4"/>
                  </a:cubicBezTo>
                  <a:cubicBezTo>
                    <a:pt x="86" y="2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46"/>
            <p:cNvSpPr/>
            <p:nvPr/>
          </p:nvSpPr>
          <p:spPr>
            <a:xfrm>
              <a:off x="5918248" y="4275455"/>
              <a:ext cx="65310" cy="66000"/>
            </a:xfrm>
            <a:custGeom>
              <a:avLst/>
              <a:gdLst/>
              <a:ahLst/>
              <a:cxnLst/>
              <a:rect l="l" t="t" r="r" b="b"/>
              <a:pathLst>
                <a:path w="1986" h="2007" extrusionOk="0">
                  <a:moveTo>
                    <a:pt x="1033" y="652"/>
                  </a:moveTo>
                  <a:lnTo>
                    <a:pt x="1033" y="652"/>
                  </a:lnTo>
                  <a:cubicBezTo>
                    <a:pt x="1020" y="678"/>
                    <a:pt x="1020" y="705"/>
                    <a:pt x="1006" y="731"/>
                  </a:cubicBezTo>
                  <a:cubicBezTo>
                    <a:pt x="1006" y="705"/>
                    <a:pt x="1020" y="678"/>
                    <a:pt x="1033" y="652"/>
                  </a:cubicBezTo>
                  <a:close/>
                  <a:moveTo>
                    <a:pt x="941" y="823"/>
                  </a:moveTo>
                  <a:cubicBezTo>
                    <a:pt x="953" y="837"/>
                    <a:pt x="967" y="864"/>
                    <a:pt x="967" y="876"/>
                  </a:cubicBezTo>
                  <a:cubicBezTo>
                    <a:pt x="1006" y="876"/>
                    <a:pt x="1047" y="903"/>
                    <a:pt x="1073" y="943"/>
                  </a:cubicBezTo>
                  <a:cubicBezTo>
                    <a:pt x="1086" y="982"/>
                    <a:pt x="1059" y="1035"/>
                    <a:pt x="1033" y="1062"/>
                  </a:cubicBezTo>
                  <a:cubicBezTo>
                    <a:pt x="1047" y="1102"/>
                    <a:pt x="1047" y="1155"/>
                    <a:pt x="1033" y="1181"/>
                  </a:cubicBezTo>
                  <a:cubicBezTo>
                    <a:pt x="1006" y="1221"/>
                    <a:pt x="953" y="1234"/>
                    <a:pt x="914" y="1234"/>
                  </a:cubicBezTo>
                  <a:cubicBezTo>
                    <a:pt x="888" y="1261"/>
                    <a:pt x="848" y="1273"/>
                    <a:pt x="808" y="1273"/>
                  </a:cubicBezTo>
                  <a:cubicBezTo>
                    <a:pt x="782" y="1261"/>
                    <a:pt x="742" y="1221"/>
                    <a:pt x="742" y="1194"/>
                  </a:cubicBezTo>
                  <a:cubicBezTo>
                    <a:pt x="735" y="1198"/>
                    <a:pt x="727" y="1199"/>
                    <a:pt x="720" y="1199"/>
                  </a:cubicBezTo>
                  <a:cubicBezTo>
                    <a:pt x="696" y="1199"/>
                    <a:pt x="669" y="1184"/>
                    <a:pt x="650" y="1155"/>
                  </a:cubicBezTo>
                  <a:cubicBezTo>
                    <a:pt x="636" y="1128"/>
                    <a:pt x="650" y="1088"/>
                    <a:pt x="676" y="1075"/>
                  </a:cubicBezTo>
                  <a:cubicBezTo>
                    <a:pt x="650" y="1049"/>
                    <a:pt x="623" y="1009"/>
                    <a:pt x="636" y="970"/>
                  </a:cubicBezTo>
                  <a:cubicBezTo>
                    <a:pt x="636" y="929"/>
                    <a:pt x="676" y="903"/>
                    <a:pt x="715" y="890"/>
                  </a:cubicBezTo>
                  <a:cubicBezTo>
                    <a:pt x="715" y="864"/>
                    <a:pt x="742" y="837"/>
                    <a:pt x="782" y="837"/>
                  </a:cubicBezTo>
                  <a:cubicBezTo>
                    <a:pt x="821" y="837"/>
                    <a:pt x="861" y="837"/>
                    <a:pt x="888" y="864"/>
                  </a:cubicBezTo>
                  <a:lnTo>
                    <a:pt x="888" y="837"/>
                  </a:lnTo>
                  <a:cubicBezTo>
                    <a:pt x="900" y="823"/>
                    <a:pt x="914" y="823"/>
                    <a:pt x="941" y="823"/>
                  </a:cubicBezTo>
                  <a:close/>
                  <a:moveTo>
                    <a:pt x="573" y="0"/>
                  </a:moveTo>
                  <a:cubicBezTo>
                    <a:pt x="487" y="0"/>
                    <a:pt x="400" y="23"/>
                    <a:pt x="318" y="56"/>
                  </a:cubicBezTo>
                  <a:cubicBezTo>
                    <a:pt x="265" y="123"/>
                    <a:pt x="200" y="175"/>
                    <a:pt x="147" y="215"/>
                  </a:cubicBezTo>
                  <a:cubicBezTo>
                    <a:pt x="106" y="268"/>
                    <a:pt x="80" y="321"/>
                    <a:pt x="67" y="387"/>
                  </a:cubicBezTo>
                  <a:cubicBezTo>
                    <a:pt x="0" y="652"/>
                    <a:pt x="212" y="970"/>
                    <a:pt x="491" y="996"/>
                  </a:cubicBezTo>
                  <a:cubicBezTo>
                    <a:pt x="483" y="995"/>
                    <a:pt x="476" y="995"/>
                    <a:pt x="468" y="995"/>
                  </a:cubicBezTo>
                  <a:cubicBezTo>
                    <a:pt x="302" y="995"/>
                    <a:pt x="132" y="1137"/>
                    <a:pt x="106" y="1314"/>
                  </a:cubicBezTo>
                  <a:cubicBezTo>
                    <a:pt x="80" y="1485"/>
                    <a:pt x="212" y="1684"/>
                    <a:pt x="398" y="1723"/>
                  </a:cubicBezTo>
                  <a:cubicBezTo>
                    <a:pt x="420" y="1729"/>
                    <a:pt x="443" y="1731"/>
                    <a:pt x="467" y="1731"/>
                  </a:cubicBezTo>
                  <a:cubicBezTo>
                    <a:pt x="620" y="1731"/>
                    <a:pt x="775" y="1621"/>
                    <a:pt x="821" y="1473"/>
                  </a:cubicBezTo>
                  <a:lnTo>
                    <a:pt x="821" y="1473"/>
                  </a:lnTo>
                  <a:cubicBezTo>
                    <a:pt x="768" y="1684"/>
                    <a:pt x="900" y="1923"/>
                    <a:pt x="1100" y="1988"/>
                  </a:cubicBezTo>
                  <a:cubicBezTo>
                    <a:pt x="1137" y="2001"/>
                    <a:pt x="1176" y="2007"/>
                    <a:pt x="1216" y="2007"/>
                  </a:cubicBezTo>
                  <a:cubicBezTo>
                    <a:pt x="1387" y="2007"/>
                    <a:pt x="1565" y="1898"/>
                    <a:pt x="1629" y="1737"/>
                  </a:cubicBezTo>
                  <a:cubicBezTo>
                    <a:pt x="1708" y="1538"/>
                    <a:pt x="1603" y="1287"/>
                    <a:pt x="1403" y="1194"/>
                  </a:cubicBezTo>
                  <a:lnTo>
                    <a:pt x="1403" y="1194"/>
                  </a:lnTo>
                  <a:cubicBezTo>
                    <a:pt x="1439" y="1203"/>
                    <a:pt x="1474" y="1208"/>
                    <a:pt x="1510" y="1208"/>
                  </a:cubicBezTo>
                  <a:cubicBezTo>
                    <a:pt x="1728" y="1208"/>
                    <a:pt x="1938" y="1040"/>
                    <a:pt x="1973" y="823"/>
                  </a:cubicBezTo>
                  <a:cubicBezTo>
                    <a:pt x="1986" y="758"/>
                    <a:pt x="1986" y="678"/>
                    <a:pt x="1959" y="625"/>
                  </a:cubicBezTo>
                  <a:cubicBezTo>
                    <a:pt x="1827" y="612"/>
                    <a:pt x="1695" y="467"/>
                    <a:pt x="1576" y="281"/>
                  </a:cubicBezTo>
                  <a:lnTo>
                    <a:pt x="1550" y="281"/>
                  </a:lnTo>
                  <a:cubicBezTo>
                    <a:pt x="1542" y="281"/>
                    <a:pt x="1535" y="281"/>
                    <a:pt x="1527" y="281"/>
                  </a:cubicBezTo>
                  <a:cubicBezTo>
                    <a:pt x="1310" y="281"/>
                    <a:pt x="1110" y="473"/>
                    <a:pt x="1033" y="652"/>
                  </a:cubicBezTo>
                  <a:cubicBezTo>
                    <a:pt x="1100" y="400"/>
                    <a:pt x="967" y="109"/>
                    <a:pt x="729" y="29"/>
                  </a:cubicBezTo>
                  <a:cubicBezTo>
                    <a:pt x="678" y="9"/>
                    <a:pt x="626" y="0"/>
                    <a:pt x="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46"/>
            <p:cNvSpPr/>
            <p:nvPr/>
          </p:nvSpPr>
          <p:spPr>
            <a:xfrm>
              <a:off x="5938736" y="4302520"/>
              <a:ext cx="15226" cy="14831"/>
            </a:xfrm>
            <a:custGeom>
              <a:avLst/>
              <a:gdLst/>
              <a:ahLst/>
              <a:cxnLst/>
              <a:rect l="l" t="t" r="r" b="b"/>
              <a:pathLst>
                <a:path w="463" h="451" extrusionOk="0">
                  <a:moveTo>
                    <a:pt x="318" y="0"/>
                  </a:moveTo>
                  <a:cubicBezTo>
                    <a:pt x="291" y="0"/>
                    <a:pt x="277" y="0"/>
                    <a:pt x="265" y="14"/>
                  </a:cubicBezTo>
                  <a:lnTo>
                    <a:pt x="265" y="41"/>
                  </a:lnTo>
                  <a:cubicBezTo>
                    <a:pt x="238" y="14"/>
                    <a:pt x="198" y="14"/>
                    <a:pt x="159" y="14"/>
                  </a:cubicBezTo>
                  <a:cubicBezTo>
                    <a:pt x="119" y="14"/>
                    <a:pt x="92" y="41"/>
                    <a:pt x="92" y="67"/>
                  </a:cubicBezTo>
                  <a:cubicBezTo>
                    <a:pt x="53" y="80"/>
                    <a:pt x="13" y="106"/>
                    <a:pt x="13" y="147"/>
                  </a:cubicBezTo>
                  <a:cubicBezTo>
                    <a:pt x="0" y="186"/>
                    <a:pt x="27" y="226"/>
                    <a:pt x="53" y="252"/>
                  </a:cubicBezTo>
                  <a:cubicBezTo>
                    <a:pt x="27" y="265"/>
                    <a:pt x="13" y="305"/>
                    <a:pt x="27" y="332"/>
                  </a:cubicBezTo>
                  <a:cubicBezTo>
                    <a:pt x="46" y="361"/>
                    <a:pt x="73" y="376"/>
                    <a:pt x="97" y="376"/>
                  </a:cubicBezTo>
                  <a:cubicBezTo>
                    <a:pt x="104" y="376"/>
                    <a:pt x="112" y="375"/>
                    <a:pt x="119" y="371"/>
                  </a:cubicBezTo>
                  <a:cubicBezTo>
                    <a:pt x="119" y="398"/>
                    <a:pt x="159" y="438"/>
                    <a:pt x="185" y="450"/>
                  </a:cubicBezTo>
                  <a:cubicBezTo>
                    <a:pt x="225" y="450"/>
                    <a:pt x="265" y="438"/>
                    <a:pt x="291" y="411"/>
                  </a:cubicBezTo>
                  <a:cubicBezTo>
                    <a:pt x="330" y="411"/>
                    <a:pt x="383" y="398"/>
                    <a:pt x="410" y="358"/>
                  </a:cubicBezTo>
                  <a:cubicBezTo>
                    <a:pt x="424" y="332"/>
                    <a:pt x="424" y="279"/>
                    <a:pt x="410" y="239"/>
                  </a:cubicBezTo>
                  <a:cubicBezTo>
                    <a:pt x="436" y="212"/>
                    <a:pt x="463" y="159"/>
                    <a:pt x="450" y="120"/>
                  </a:cubicBezTo>
                  <a:cubicBezTo>
                    <a:pt x="424" y="80"/>
                    <a:pt x="383" y="53"/>
                    <a:pt x="344" y="53"/>
                  </a:cubicBezTo>
                  <a:cubicBezTo>
                    <a:pt x="344" y="41"/>
                    <a:pt x="330" y="14"/>
                    <a:pt x="318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46"/>
            <p:cNvSpPr/>
            <p:nvPr/>
          </p:nvSpPr>
          <p:spPr>
            <a:xfrm>
              <a:off x="5996186" y="4352604"/>
              <a:ext cx="428" cy="1776"/>
            </a:xfrm>
            <a:custGeom>
              <a:avLst/>
              <a:gdLst/>
              <a:ahLst/>
              <a:cxnLst/>
              <a:rect l="l" t="t" r="r" b="b"/>
              <a:pathLst>
                <a:path w="13" h="54" extrusionOk="0">
                  <a:moveTo>
                    <a:pt x="13" y="0"/>
                  </a:moveTo>
                  <a:lnTo>
                    <a:pt x="13" y="0"/>
                  </a:lnTo>
                  <a:cubicBezTo>
                    <a:pt x="13" y="13"/>
                    <a:pt x="0" y="27"/>
                    <a:pt x="0" y="53"/>
                  </a:cubicBezTo>
                  <a:cubicBezTo>
                    <a:pt x="0" y="39"/>
                    <a:pt x="13" y="13"/>
                    <a:pt x="13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46"/>
            <p:cNvSpPr/>
            <p:nvPr/>
          </p:nvSpPr>
          <p:spPr>
            <a:xfrm>
              <a:off x="5974844" y="4324849"/>
              <a:ext cx="44000" cy="42948"/>
            </a:xfrm>
            <a:custGeom>
              <a:avLst/>
              <a:gdLst/>
              <a:ahLst/>
              <a:cxnLst/>
              <a:rect l="l" t="t" r="r" b="b"/>
              <a:pathLst>
                <a:path w="1338" h="1306" extrusionOk="0">
                  <a:moveTo>
                    <a:pt x="768" y="473"/>
                  </a:moveTo>
                  <a:cubicBezTo>
                    <a:pt x="794" y="473"/>
                    <a:pt x="808" y="500"/>
                    <a:pt x="821" y="526"/>
                  </a:cubicBezTo>
                  <a:cubicBezTo>
                    <a:pt x="826" y="521"/>
                    <a:pt x="834" y="517"/>
                    <a:pt x="843" y="517"/>
                  </a:cubicBezTo>
                  <a:cubicBezTo>
                    <a:pt x="854" y="517"/>
                    <a:pt x="866" y="524"/>
                    <a:pt x="874" y="539"/>
                  </a:cubicBezTo>
                  <a:cubicBezTo>
                    <a:pt x="887" y="553"/>
                    <a:pt x="887" y="579"/>
                    <a:pt x="861" y="592"/>
                  </a:cubicBezTo>
                  <a:cubicBezTo>
                    <a:pt x="887" y="606"/>
                    <a:pt x="900" y="632"/>
                    <a:pt x="900" y="659"/>
                  </a:cubicBezTo>
                  <a:cubicBezTo>
                    <a:pt x="887" y="685"/>
                    <a:pt x="874" y="712"/>
                    <a:pt x="847" y="712"/>
                  </a:cubicBezTo>
                  <a:cubicBezTo>
                    <a:pt x="847" y="738"/>
                    <a:pt x="821" y="751"/>
                    <a:pt x="808" y="765"/>
                  </a:cubicBezTo>
                  <a:cubicBezTo>
                    <a:pt x="782" y="765"/>
                    <a:pt x="755" y="751"/>
                    <a:pt x="729" y="738"/>
                  </a:cubicBezTo>
                  <a:lnTo>
                    <a:pt x="729" y="738"/>
                  </a:lnTo>
                  <a:lnTo>
                    <a:pt x="741" y="765"/>
                  </a:lnTo>
                  <a:cubicBezTo>
                    <a:pt x="735" y="771"/>
                    <a:pt x="728" y="774"/>
                    <a:pt x="722" y="774"/>
                  </a:cubicBezTo>
                  <a:cubicBezTo>
                    <a:pt x="715" y="774"/>
                    <a:pt x="708" y="771"/>
                    <a:pt x="702" y="765"/>
                  </a:cubicBezTo>
                  <a:cubicBezTo>
                    <a:pt x="688" y="765"/>
                    <a:pt x="688" y="751"/>
                    <a:pt x="688" y="738"/>
                  </a:cubicBezTo>
                  <a:cubicBezTo>
                    <a:pt x="649" y="738"/>
                    <a:pt x="623" y="724"/>
                    <a:pt x="609" y="698"/>
                  </a:cubicBezTo>
                  <a:cubicBezTo>
                    <a:pt x="596" y="671"/>
                    <a:pt x="609" y="632"/>
                    <a:pt x="635" y="619"/>
                  </a:cubicBezTo>
                  <a:cubicBezTo>
                    <a:pt x="609" y="592"/>
                    <a:pt x="609" y="566"/>
                    <a:pt x="623" y="539"/>
                  </a:cubicBezTo>
                  <a:cubicBezTo>
                    <a:pt x="635" y="513"/>
                    <a:pt x="676" y="500"/>
                    <a:pt x="702" y="500"/>
                  </a:cubicBezTo>
                  <a:cubicBezTo>
                    <a:pt x="715" y="486"/>
                    <a:pt x="741" y="473"/>
                    <a:pt x="768" y="473"/>
                  </a:cubicBezTo>
                  <a:close/>
                  <a:moveTo>
                    <a:pt x="474" y="1"/>
                  </a:moveTo>
                  <a:cubicBezTo>
                    <a:pt x="350" y="1"/>
                    <a:pt x="232" y="84"/>
                    <a:pt x="199" y="195"/>
                  </a:cubicBezTo>
                  <a:cubicBezTo>
                    <a:pt x="159" y="327"/>
                    <a:pt x="238" y="500"/>
                    <a:pt x="371" y="539"/>
                  </a:cubicBezTo>
                  <a:cubicBezTo>
                    <a:pt x="358" y="537"/>
                    <a:pt x="345" y="536"/>
                    <a:pt x="332" y="536"/>
                  </a:cubicBezTo>
                  <a:cubicBezTo>
                    <a:pt x="183" y="536"/>
                    <a:pt x="26" y="671"/>
                    <a:pt x="14" y="818"/>
                  </a:cubicBezTo>
                  <a:cubicBezTo>
                    <a:pt x="0" y="989"/>
                    <a:pt x="146" y="1162"/>
                    <a:pt x="318" y="1162"/>
                  </a:cubicBezTo>
                  <a:cubicBezTo>
                    <a:pt x="464" y="1162"/>
                    <a:pt x="596" y="1016"/>
                    <a:pt x="649" y="897"/>
                  </a:cubicBezTo>
                  <a:lnTo>
                    <a:pt x="649" y="897"/>
                  </a:lnTo>
                  <a:cubicBezTo>
                    <a:pt x="609" y="1056"/>
                    <a:pt x="715" y="1241"/>
                    <a:pt x="874" y="1294"/>
                  </a:cubicBezTo>
                  <a:cubicBezTo>
                    <a:pt x="902" y="1302"/>
                    <a:pt x="930" y="1306"/>
                    <a:pt x="959" y="1306"/>
                  </a:cubicBezTo>
                  <a:cubicBezTo>
                    <a:pt x="1119" y="1306"/>
                    <a:pt x="1275" y="1187"/>
                    <a:pt x="1297" y="1029"/>
                  </a:cubicBezTo>
                  <a:cubicBezTo>
                    <a:pt x="1337" y="844"/>
                    <a:pt x="1179" y="645"/>
                    <a:pt x="993" y="632"/>
                  </a:cubicBezTo>
                  <a:cubicBezTo>
                    <a:pt x="1112" y="632"/>
                    <a:pt x="1218" y="526"/>
                    <a:pt x="1232" y="407"/>
                  </a:cubicBezTo>
                  <a:cubicBezTo>
                    <a:pt x="1232" y="288"/>
                    <a:pt x="1138" y="169"/>
                    <a:pt x="1020" y="156"/>
                  </a:cubicBezTo>
                  <a:cubicBezTo>
                    <a:pt x="1006" y="153"/>
                    <a:pt x="992" y="151"/>
                    <a:pt x="978" y="151"/>
                  </a:cubicBezTo>
                  <a:cubicBezTo>
                    <a:pt x="873" y="151"/>
                    <a:pt x="777" y="235"/>
                    <a:pt x="741" y="341"/>
                  </a:cubicBezTo>
                  <a:cubicBezTo>
                    <a:pt x="782" y="195"/>
                    <a:pt x="676" y="36"/>
                    <a:pt x="543" y="10"/>
                  </a:cubicBezTo>
                  <a:cubicBezTo>
                    <a:pt x="520" y="4"/>
                    <a:pt x="497" y="1"/>
                    <a:pt x="474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46"/>
            <p:cNvSpPr/>
            <p:nvPr/>
          </p:nvSpPr>
          <p:spPr>
            <a:xfrm>
              <a:off x="5994443" y="4340404"/>
              <a:ext cx="10030" cy="9931"/>
            </a:xfrm>
            <a:custGeom>
              <a:avLst/>
              <a:gdLst/>
              <a:ahLst/>
              <a:cxnLst/>
              <a:rect l="l" t="t" r="r" b="b"/>
              <a:pathLst>
                <a:path w="305" h="302" extrusionOk="0">
                  <a:moveTo>
                    <a:pt x="172" y="0"/>
                  </a:moveTo>
                  <a:cubicBezTo>
                    <a:pt x="145" y="0"/>
                    <a:pt x="119" y="13"/>
                    <a:pt x="106" y="27"/>
                  </a:cubicBezTo>
                  <a:cubicBezTo>
                    <a:pt x="80" y="27"/>
                    <a:pt x="39" y="40"/>
                    <a:pt x="27" y="66"/>
                  </a:cubicBezTo>
                  <a:cubicBezTo>
                    <a:pt x="13" y="93"/>
                    <a:pt x="13" y="119"/>
                    <a:pt x="39" y="146"/>
                  </a:cubicBezTo>
                  <a:cubicBezTo>
                    <a:pt x="13" y="159"/>
                    <a:pt x="0" y="198"/>
                    <a:pt x="13" y="225"/>
                  </a:cubicBezTo>
                  <a:cubicBezTo>
                    <a:pt x="27" y="251"/>
                    <a:pt x="53" y="265"/>
                    <a:pt x="92" y="265"/>
                  </a:cubicBezTo>
                  <a:cubicBezTo>
                    <a:pt x="92" y="278"/>
                    <a:pt x="92" y="292"/>
                    <a:pt x="106" y="292"/>
                  </a:cubicBezTo>
                  <a:cubicBezTo>
                    <a:pt x="112" y="298"/>
                    <a:pt x="119" y="301"/>
                    <a:pt x="126" y="301"/>
                  </a:cubicBezTo>
                  <a:cubicBezTo>
                    <a:pt x="132" y="301"/>
                    <a:pt x="139" y="298"/>
                    <a:pt x="145" y="292"/>
                  </a:cubicBezTo>
                  <a:lnTo>
                    <a:pt x="133" y="265"/>
                  </a:lnTo>
                  <a:lnTo>
                    <a:pt x="133" y="265"/>
                  </a:lnTo>
                  <a:cubicBezTo>
                    <a:pt x="159" y="278"/>
                    <a:pt x="186" y="292"/>
                    <a:pt x="212" y="292"/>
                  </a:cubicBezTo>
                  <a:cubicBezTo>
                    <a:pt x="225" y="278"/>
                    <a:pt x="251" y="265"/>
                    <a:pt x="251" y="239"/>
                  </a:cubicBezTo>
                  <a:cubicBezTo>
                    <a:pt x="278" y="239"/>
                    <a:pt x="291" y="212"/>
                    <a:pt x="304" y="186"/>
                  </a:cubicBezTo>
                  <a:cubicBezTo>
                    <a:pt x="304" y="159"/>
                    <a:pt x="291" y="133"/>
                    <a:pt x="265" y="119"/>
                  </a:cubicBezTo>
                  <a:cubicBezTo>
                    <a:pt x="291" y="106"/>
                    <a:pt x="291" y="80"/>
                    <a:pt x="278" y="66"/>
                  </a:cubicBezTo>
                  <a:cubicBezTo>
                    <a:pt x="270" y="51"/>
                    <a:pt x="258" y="44"/>
                    <a:pt x="247" y="44"/>
                  </a:cubicBezTo>
                  <a:cubicBezTo>
                    <a:pt x="238" y="44"/>
                    <a:pt x="230" y="48"/>
                    <a:pt x="225" y="53"/>
                  </a:cubicBezTo>
                  <a:cubicBezTo>
                    <a:pt x="212" y="27"/>
                    <a:pt x="198" y="0"/>
                    <a:pt x="172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46"/>
            <p:cNvSpPr/>
            <p:nvPr/>
          </p:nvSpPr>
          <p:spPr>
            <a:xfrm>
              <a:off x="5982670" y="4401768"/>
              <a:ext cx="1348" cy="33"/>
            </a:xfrm>
            <a:custGeom>
              <a:avLst/>
              <a:gdLst/>
              <a:ahLst/>
              <a:cxnLst/>
              <a:rect l="l" t="t" r="r" b="b"/>
              <a:pathLst>
                <a:path w="41" h="1" extrusionOk="0">
                  <a:moveTo>
                    <a:pt x="4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46"/>
            <p:cNvSpPr/>
            <p:nvPr/>
          </p:nvSpPr>
          <p:spPr>
            <a:xfrm>
              <a:off x="6021837" y="4384338"/>
              <a:ext cx="493" cy="493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"/>
                  </a:moveTo>
                  <a:cubicBezTo>
                    <a:pt x="14" y="1"/>
                    <a:pt x="1" y="1"/>
                    <a:pt x="1" y="15"/>
                  </a:cubicBezTo>
                  <a:cubicBezTo>
                    <a:pt x="1" y="1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46"/>
            <p:cNvSpPr/>
            <p:nvPr/>
          </p:nvSpPr>
          <p:spPr>
            <a:xfrm>
              <a:off x="5983986" y="440176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46"/>
            <p:cNvSpPr/>
            <p:nvPr/>
          </p:nvSpPr>
          <p:spPr>
            <a:xfrm>
              <a:off x="5983986" y="440176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46"/>
            <p:cNvSpPr/>
            <p:nvPr/>
          </p:nvSpPr>
          <p:spPr>
            <a:xfrm>
              <a:off x="6001415" y="4397394"/>
              <a:ext cx="888" cy="493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0" y="15"/>
                  </a:moveTo>
                  <a:cubicBezTo>
                    <a:pt x="13" y="1"/>
                    <a:pt x="13" y="1"/>
                    <a:pt x="26" y="1"/>
                  </a:cubicBezTo>
                  <a:cubicBezTo>
                    <a:pt x="13" y="1"/>
                    <a:pt x="13" y="1"/>
                    <a:pt x="0" y="15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46"/>
            <p:cNvSpPr/>
            <p:nvPr/>
          </p:nvSpPr>
          <p:spPr>
            <a:xfrm>
              <a:off x="6001415" y="4397394"/>
              <a:ext cx="888" cy="493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26" y="1"/>
                  </a:moveTo>
                  <a:cubicBezTo>
                    <a:pt x="13" y="1"/>
                    <a:pt x="13" y="1"/>
                    <a:pt x="0" y="15"/>
                  </a:cubicBezTo>
                  <a:cubicBezTo>
                    <a:pt x="13" y="1"/>
                    <a:pt x="13" y="1"/>
                    <a:pt x="26" y="1"/>
                  </a:cubicBez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46"/>
            <p:cNvSpPr/>
            <p:nvPr/>
          </p:nvSpPr>
          <p:spPr>
            <a:xfrm>
              <a:off x="5982670" y="440176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46"/>
            <p:cNvSpPr/>
            <p:nvPr/>
          </p:nvSpPr>
          <p:spPr>
            <a:xfrm>
              <a:off x="5982670" y="440176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46"/>
            <p:cNvSpPr/>
            <p:nvPr/>
          </p:nvSpPr>
          <p:spPr>
            <a:xfrm>
              <a:off x="6021837" y="438479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46"/>
            <p:cNvSpPr/>
            <p:nvPr/>
          </p:nvSpPr>
          <p:spPr>
            <a:xfrm>
              <a:off x="6021837" y="438479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A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46"/>
            <p:cNvSpPr/>
            <p:nvPr/>
          </p:nvSpPr>
          <p:spPr>
            <a:xfrm>
              <a:off x="5982243" y="437174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46"/>
            <p:cNvSpPr/>
            <p:nvPr/>
          </p:nvSpPr>
          <p:spPr>
            <a:xfrm>
              <a:off x="5982243" y="437174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46"/>
            <p:cNvSpPr/>
            <p:nvPr/>
          </p:nvSpPr>
          <p:spPr>
            <a:xfrm>
              <a:off x="6000067" y="4373914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" y="0"/>
                  </a:moveTo>
                  <a:cubicBezTo>
                    <a:pt x="15" y="0"/>
                    <a:pt x="15" y="0"/>
                    <a:pt x="15" y="14"/>
                  </a:cubicBezTo>
                  <a:cubicBezTo>
                    <a:pt x="15" y="0"/>
                    <a:pt x="15" y="0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46"/>
            <p:cNvSpPr/>
            <p:nvPr/>
          </p:nvSpPr>
          <p:spPr>
            <a:xfrm>
              <a:off x="6000067" y="4373914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5" y="0"/>
                  </a:moveTo>
                  <a:lnTo>
                    <a:pt x="15" y="14"/>
                  </a:lnTo>
                  <a:lnTo>
                    <a:pt x="15" y="0"/>
                  </a:lnTo>
                  <a:close/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46"/>
            <p:cNvSpPr/>
            <p:nvPr/>
          </p:nvSpPr>
          <p:spPr>
            <a:xfrm>
              <a:off x="5946102" y="4372171"/>
              <a:ext cx="76227" cy="29629"/>
            </a:xfrm>
            <a:custGeom>
              <a:avLst/>
              <a:gdLst/>
              <a:ahLst/>
              <a:cxnLst/>
              <a:rect l="l" t="t" r="r" b="b"/>
              <a:pathLst>
                <a:path w="2318" h="901" extrusionOk="0">
                  <a:moveTo>
                    <a:pt x="1059" y="0"/>
                  </a:moveTo>
                  <a:lnTo>
                    <a:pt x="597" y="397"/>
                  </a:lnTo>
                  <a:lnTo>
                    <a:pt x="14" y="411"/>
                  </a:lnTo>
                  <a:cubicBezTo>
                    <a:pt x="1" y="424"/>
                    <a:pt x="1" y="437"/>
                    <a:pt x="1" y="437"/>
                  </a:cubicBezTo>
                  <a:lnTo>
                    <a:pt x="609" y="424"/>
                  </a:lnTo>
                  <a:lnTo>
                    <a:pt x="1112" y="900"/>
                  </a:lnTo>
                  <a:lnTo>
                    <a:pt x="1153" y="900"/>
                  </a:lnTo>
                  <a:lnTo>
                    <a:pt x="650" y="424"/>
                  </a:lnTo>
                  <a:lnTo>
                    <a:pt x="1285" y="411"/>
                  </a:lnTo>
                  <a:lnTo>
                    <a:pt x="1298" y="411"/>
                  </a:lnTo>
                  <a:lnTo>
                    <a:pt x="1682" y="782"/>
                  </a:lnTo>
                  <a:cubicBezTo>
                    <a:pt x="1695" y="768"/>
                    <a:pt x="1695" y="768"/>
                    <a:pt x="1708" y="768"/>
                  </a:cubicBezTo>
                  <a:lnTo>
                    <a:pt x="1324" y="411"/>
                  </a:lnTo>
                  <a:lnTo>
                    <a:pt x="2304" y="385"/>
                  </a:lnTo>
                  <a:cubicBezTo>
                    <a:pt x="2304" y="371"/>
                    <a:pt x="2317" y="371"/>
                    <a:pt x="2317" y="371"/>
                  </a:cubicBezTo>
                  <a:cubicBezTo>
                    <a:pt x="2304" y="371"/>
                    <a:pt x="2291" y="358"/>
                    <a:pt x="2277" y="358"/>
                  </a:cubicBezTo>
                  <a:lnTo>
                    <a:pt x="1324" y="385"/>
                  </a:lnTo>
                  <a:lnTo>
                    <a:pt x="1682" y="67"/>
                  </a:lnTo>
                  <a:lnTo>
                    <a:pt x="1656" y="67"/>
                  </a:lnTo>
                  <a:cubicBezTo>
                    <a:pt x="1656" y="53"/>
                    <a:pt x="1656" y="53"/>
                    <a:pt x="1642" y="53"/>
                  </a:cubicBezTo>
                  <a:lnTo>
                    <a:pt x="1285" y="371"/>
                  </a:lnTo>
                  <a:lnTo>
                    <a:pt x="1285" y="385"/>
                  </a:lnTo>
                  <a:lnTo>
                    <a:pt x="636" y="397"/>
                  </a:lnTo>
                  <a:lnTo>
                    <a:pt x="636" y="397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46"/>
            <p:cNvSpPr/>
            <p:nvPr/>
          </p:nvSpPr>
          <p:spPr>
            <a:xfrm>
              <a:off x="5992240" y="4396539"/>
              <a:ext cx="3979" cy="2236"/>
            </a:xfrm>
            <a:custGeom>
              <a:avLst/>
              <a:gdLst/>
              <a:ahLst/>
              <a:cxnLst/>
              <a:rect l="l" t="t" r="r" b="b"/>
              <a:pathLst>
                <a:path w="121" h="68" extrusionOk="0">
                  <a:moveTo>
                    <a:pt x="80" y="0"/>
                  </a:moveTo>
                  <a:cubicBezTo>
                    <a:pt x="67" y="14"/>
                    <a:pt x="53" y="14"/>
                    <a:pt x="27" y="14"/>
                  </a:cubicBezTo>
                  <a:cubicBezTo>
                    <a:pt x="14" y="14"/>
                    <a:pt x="14" y="14"/>
                    <a:pt x="1" y="27"/>
                  </a:cubicBezTo>
                  <a:cubicBezTo>
                    <a:pt x="1" y="27"/>
                    <a:pt x="1" y="41"/>
                    <a:pt x="14" y="53"/>
                  </a:cubicBezTo>
                  <a:cubicBezTo>
                    <a:pt x="14" y="67"/>
                    <a:pt x="27" y="67"/>
                    <a:pt x="41" y="67"/>
                  </a:cubicBezTo>
                  <a:cubicBezTo>
                    <a:pt x="53" y="67"/>
                    <a:pt x="80" y="67"/>
                    <a:pt x="94" y="53"/>
                  </a:cubicBezTo>
                  <a:cubicBezTo>
                    <a:pt x="106" y="41"/>
                    <a:pt x="120" y="41"/>
                    <a:pt x="120" y="27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46"/>
            <p:cNvSpPr/>
            <p:nvPr/>
          </p:nvSpPr>
          <p:spPr>
            <a:xfrm>
              <a:off x="5988754" y="4396111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54" y="1"/>
                  </a:moveTo>
                  <a:cubicBezTo>
                    <a:pt x="41" y="1"/>
                    <a:pt x="27" y="13"/>
                    <a:pt x="14" y="13"/>
                  </a:cubicBezTo>
                  <a:lnTo>
                    <a:pt x="1" y="13"/>
                  </a:lnTo>
                  <a:lnTo>
                    <a:pt x="1" y="40"/>
                  </a:lnTo>
                  <a:cubicBezTo>
                    <a:pt x="14" y="40"/>
                    <a:pt x="14" y="54"/>
                    <a:pt x="27" y="54"/>
                  </a:cubicBezTo>
                  <a:cubicBezTo>
                    <a:pt x="41" y="54"/>
                    <a:pt x="54" y="40"/>
                    <a:pt x="54" y="40"/>
                  </a:cubicBezTo>
                  <a:cubicBezTo>
                    <a:pt x="67" y="40"/>
                    <a:pt x="67" y="27"/>
                    <a:pt x="67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46"/>
            <p:cNvSpPr/>
            <p:nvPr/>
          </p:nvSpPr>
          <p:spPr>
            <a:xfrm>
              <a:off x="6011840" y="4387397"/>
              <a:ext cx="3058" cy="1776"/>
            </a:xfrm>
            <a:custGeom>
              <a:avLst/>
              <a:gdLst/>
              <a:ahLst/>
              <a:cxnLst/>
              <a:rect l="l" t="t" r="r" b="b"/>
              <a:pathLst>
                <a:path w="93" h="54" extrusionOk="0">
                  <a:moveTo>
                    <a:pt x="66" y="1"/>
                  </a:moveTo>
                  <a:cubicBezTo>
                    <a:pt x="54" y="14"/>
                    <a:pt x="40" y="14"/>
                    <a:pt x="13" y="27"/>
                  </a:cubicBezTo>
                  <a:lnTo>
                    <a:pt x="1" y="40"/>
                  </a:lnTo>
                  <a:cubicBezTo>
                    <a:pt x="1" y="54"/>
                    <a:pt x="13" y="54"/>
                    <a:pt x="27" y="54"/>
                  </a:cubicBezTo>
                  <a:cubicBezTo>
                    <a:pt x="40" y="54"/>
                    <a:pt x="54" y="54"/>
                    <a:pt x="66" y="40"/>
                  </a:cubicBezTo>
                  <a:cubicBezTo>
                    <a:pt x="80" y="40"/>
                    <a:pt x="80" y="40"/>
                    <a:pt x="80" y="27"/>
                  </a:cubicBezTo>
                  <a:cubicBezTo>
                    <a:pt x="93" y="27"/>
                    <a:pt x="93" y="14"/>
                    <a:pt x="80" y="14"/>
                  </a:cubicBezTo>
                  <a:cubicBezTo>
                    <a:pt x="80" y="7"/>
                    <a:pt x="77" y="4"/>
                    <a:pt x="73" y="4"/>
                  </a:cubicBezTo>
                  <a:cubicBezTo>
                    <a:pt x="70" y="4"/>
                    <a:pt x="66" y="7"/>
                    <a:pt x="66" y="14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46"/>
            <p:cNvSpPr/>
            <p:nvPr/>
          </p:nvSpPr>
          <p:spPr>
            <a:xfrm>
              <a:off x="5949588" y="4426136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1" y="27"/>
                  </a:moveTo>
                  <a:cubicBezTo>
                    <a:pt x="27" y="14"/>
                    <a:pt x="14" y="14"/>
                    <a:pt x="0" y="0"/>
                  </a:cubicBezTo>
                  <a:cubicBezTo>
                    <a:pt x="14" y="14"/>
                    <a:pt x="27" y="14"/>
                    <a:pt x="41" y="27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46"/>
            <p:cNvSpPr/>
            <p:nvPr/>
          </p:nvSpPr>
          <p:spPr>
            <a:xfrm>
              <a:off x="5966984" y="4372006"/>
              <a:ext cx="33115" cy="13253"/>
            </a:xfrm>
            <a:custGeom>
              <a:avLst/>
              <a:gdLst/>
              <a:ahLst/>
              <a:cxnLst/>
              <a:rect l="l" t="t" r="r" b="b"/>
              <a:pathLst>
                <a:path w="1007" h="403" extrusionOk="0">
                  <a:moveTo>
                    <a:pt x="587" y="1"/>
                  </a:moveTo>
                  <a:cubicBezTo>
                    <a:pt x="546" y="1"/>
                    <a:pt x="505" y="2"/>
                    <a:pt x="465" y="5"/>
                  </a:cubicBezTo>
                  <a:lnTo>
                    <a:pt x="1" y="402"/>
                  </a:lnTo>
                  <a:lnTo>
                    <a:pt x="1" y="402"/>
                  </a:lnTo>
                  <a:lnTo>
                    <a:pt x="650" y="390"/>
                  </a:lnTo>
                  <a:lnTo>
                    <a:pt x="650" y="376"/>
                  </a:lnTo>
                  <a:lnTo>
                    <a:pt x="1007" y="58"/>
                  </a:lnTo>
                  <a:cubicBezTo>
                    <a:pt x="865" y="18"/>
                    <a:pt x="723" y="1"/>
                    <a:pt x="58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46"/>
            <p:cNvSpPr/>
            <p:nvPr/>
          </p:nvSpPr>
          <p:spPr>
            <a:xfrm>
              <a:off x="5946562" y="4385687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46"/>
            <p:cNvSpPr/>
            <p:nvPr/>
          </p:nvSpPr>
          <p:spPr>
            <a:xfrm>
              <a:off x="5980500" y="4372171"/>
              <a:ext cx="1776" cy="33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3" y="0"/>
                  </a:moveTo>
                  <a:lnTo>
                    <a:pt x="1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46"/>
            <p:cNvSpPr/>
            <p:nvPr/>
          </p:nvSpPr>
          <p:spPr>
            <a:xfrm>
              <a:off x="5946102" y="4386081"/>
              <a:ext cx="36601" cy="15719"/>
            </a:xfrm>
            <a:custGeom>
              <a:avLst/>
              <a:gdLst/>
              <a:ahLst/>
              <a:cxnLst/>
              <a:rect l="l" t="t" r="r" b="b"/>
              <a:pathLst>
                <a:path w="1113" h="478" extrusionOk="0">
                  <a:moveTo>
                    <a:pt x="609" y="1"/>
                  </a:moveTo>
                  <a:lnTo>
                    <a:pt x="1" y="14"/>
                  </a:lnTo>
                  <a:cubicBezTo>
                    <a:pt x="385" y="371"/>
                    <a:pt x="768" y="477"/>
                    <a:pt x="1112" y="477"/>
                  </a:cubicBezTo>
                  <a:lnTo>
                    <a:pt x="609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46"/>
            <p:cNvSpPr/>
            <p:nvPr/>
          </p:nvSpPr>
          <p:spPr>
            <a:xfrm>
              <a:off x="5946562" y="4372171"/>
              <a:ext cx="33970" cy="13516"/>
            </a:xfrm>
            <a:custGeom>
              <a:avLst/>
              <a:gdLst/>
              <a:ahLst/>
              <a:cxnLst/>
              <a:rect l="l" t="t" r="r" b="b"/>
              <a:pathLst>
                <a:path w="1033" h="411" extrusionOk="0">
                  <a:moveTo>
                    <a:pt x="1033" y="0"/>
                  </a:moveTo>
                  <a:lnTo>
                    <a:pt x="1033" y="0"/>
                  </a:lnTo>
                  <a:cubicBezTo>
                    <a:pt x="490" y="40"/>
                    <a:pt x="106" y="332"/>
                    <a:pt x="0" y="411"/>
                  </a:cubicBezTo>
                  <a:lnTo>
                    <a:pt x="583" y="397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46"/>
            <p:cNvSpPr/>
            <p:nvPr/>
          </p:nvSpPr>
          <p:spPr>
            <a:xfrm>
              <a:off x="5989642" y="4384799"/>
              <a:ext cx="32227" cy="12628"/>
            </a:xfrm>
            <a:custGeom>
              <a:avLst/>
              <a:gdLst/>
              <a:ahLst/>
              <a:cxnLst/>
              <a:rect l="l" t="t" r="r" b="b"/>
              <a:pathLst>
                <a:path w="980" h="384" extrusionOk="0">
                  <a:moveTo>
                    <a:pt x="741" y="80"/>
                  </a:moveTo>
                  <a:lnTo>
                    <a:pt x="741" y="93"/>
                  </a:lnTo>
                  <a:cubicBezTo>
                    <a:pt x="741" y="86"/>
                    <a:pt x="745" y="83"/>
                    <a:pt x="748" y="83"/>
                  </a:cubicBezTo>
                  <a:cubicBezTo>
                    <a:pt x="752" y="83"/>
                    <a:pt x="755" y="86"/>
                    <a:pt x="755" y="93"/>
                  </a:cubicBezTo>
                  <a:cubicBezTo>
                    <a:pt x="768" y="93"/>
                    <a:pt x="768" y="106"/>
                    <a:pt x="755" y="106"/>
                  </a:cubicBezTo>
                  <a:cubicBezTo>
                    <a:pt x="755" y="119"/>
                    <a:pt x="755" y="119"/>
                    <a:pt x="741" y="119"/>
                  </a:cubicBezTo>
                  <a:cubicBezTo>
                    <a:pt x="729" y="133"/>
                    <a:pt x="715" y="133"/>
                    <a:pt x="702" y="133"/>
                  </a:cubicBezTo>
                  <a:cubicBezTo>
                    <a:pt x="688" y="133"/>
                    <a:pt x="676" y="133"/>
                    <a:pt x="676" y="119"/>
                  </a:cubicBezTo>
                  <a:lnTo>
                    <a:pt x="688" y="106"/>
                  </a:lnTo>
                  <a:cubicBezTo>
                    <a:pt x="715" y="93"/>
                    <a:pt x="729" y="93"/>
                    <a:pt x="741" y="80"/>
                  </a:cubicBezTo>
                  <a:close/>
                  <a:moveTo>
                    <a:pt x="980" y="1"/>
                  </a:moveTo>
                  <a:lnTo>
                    <a:pt x="0" y="27"/>
                  </a:lnTo>
                  <a:lnTo>
                    <a:pt x="384" y="384"/>
                  </a:lnTo>
                  <a:cubicBezTo>
                    <a:pt x="715" y="239"/>
                    <a:pt x="927" y="40"/>
                    <a:pt x="98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46"/>
            <p:cNvSpPr/>
            <p:nvPr/>
          </p:nvSpPr>
          <p:spPr>
            <a:xfrm>
              <a:off x="5967444" y="4385687"/>
              <a:ext cx="33970" cy="16114"/>
            </a:xfrm>
            <a:custGeom>
              <a:avLst/>
              <a:gdLst/>
              <a:ahLst/>
              <a:cxnLst/>
              <a:rect l="l" t="t" r="r" b="b"/>
              <a:pathLst>
                <a:path w="1033" h="490" extrusionOk="0">
                  <a:moveTo>
                    <a:pt x="702" y="318"/>
                  </a:moveTo>
                  <a:lnTo>
                    <a:pt x="715" y="330"/>
                  </a:lnTo>
                  <a:cubicBezTo>
                    <a:pt x="715" y="344"/>
                    <a:pt x="715" y="357"/>
                    <a:pt x="702" y="357"/>
                  </a:cubicBezTo>
                  <a:cubicBezTo>
                    <a:pt x="702" y="357"/>
                    <a:pt x="689" y="371"/>
                    <a:pt x="675" y="371"/>
                  </a:cubicBezTo>
                  <a:cubicBezTo>
                    <a:pt x="662" y="371"/>
                    <a:pt x="662" y="357"/>
                    <a:pt x="649" y="357"/>
                  </a:cubicBezTo>
                  <a:lnTo>
                    <a:pt x="649" y="330"/>
                  </a:lnTo>
                  <a:lnTo>
                    <a:pt x="662" y="330"/>
                  </a:lnTo>
                  <a:cubicBezTo>
                    <a:pt x="675" y="330"/>
                    <a:pt x="689" y="318"/>
                    <a:pt x="702" y="318"/>
                  </a:cubicBezTo>
                  <a:close/>
                  <a:moveTo>
                    <a:pt x="848" y="330"/>
                  </a:moveTo>
                  <a:lnTo>
                    <a:pt x="874" y="357"/>
                  </a:lnTo>
                  <a:cubicBezTo>
                    <a:pt x="874" y="371"/>
                    <a:pt x="860" y="371"/>
                    <a:pt x="848" y="383"/>
                  </a:cubicBezTo>
                  <a:cubicBezTo>
                    <a:pt x="834" y="397"/>
                    <a:pt x="807" y="397"/>
                    <a:pt x="795" y="397"/>
                  </a:cubicBezTo>
                  <a:cubicBezTo>
                    <a:pt x="781" y="397"/>
                    <a:pt x="768" y="397"/>
                    <a:pt x="768" y="383"/>
                  </a:cubicBezTo>
                  <a:cubicBezTo>
                    <a:pt x="755" y="371"/>
                    <a:pt x="755" y="357"/>
                    <a:pt x="755" y="357"/>
                  </a:cubicBezTo>
                  <a:cubicBezTo>
                    <a:pt x="768" y="344"/>
                    <a:pt x="768" y="344"/>
                    <a:pt x="781" y="344"/>
                  </a:cubicBezTo>
                  <a:cubicBezTo>
                    <a:pt x="807" y="344"/>
                    <a:pt x="821" y="344"/>
                    <a:pt x="834" y="330"/>
                  </a:cubicBezTo>
                  <a:close/>
                  <a:moveTo>
                    <a:pt x="636" y="0"/>
                  </a:moveTo>
                  <a:lnTo>
                    <a:pt x="1" y="13"/>
                  </a:lnTo>
                  <a:lnTo>
                    <a:pt x="504" y="489"/>
                  </a:lnTo>
                  <a:cubicBezTo>
                    <a:pt x="702" y="476"/>
                    <a:pt x="874" y="424"/>
                    <a:pt x="1033" y="371"/>
                  </a:cubicBezTo>
                  <a:lnTo>
                    <a:pt x="649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46"/>
            <p:cNvSpPr/>
            <p:nvPr/>
          </p:nvSpPr>
          <p:spPr>
            <a:xfrm>
              <a:off x="6000527" y="4374341"/>
              <a:ext cx="888" cy="33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46"/>
            <p:cNvSpPr/>
            <p:nvPr/>
          </p:nvSpPr>
          <p:spPr>
            <a:xfrm>
              <a:off x="5989642" y="4374341"/>
              <a:ext cx="32688" cy="10490"/>
            </a:xfrm>
            <a:custGeom>
              <a:avLst/>
              <a:gdLst/>
              <a:ahLst/>
              <a:cxnLst/>
              <a:rect l="l" t="t" r="r" b="b"/>
              <a:pathLst>
                <a:path w="994" h="319" extrusionOk="0">
                  <a:moveTo>
                    <a:pt x="358" y="1"/>
                  </a:moveTo>
                  <a:lnTo>
                    <a:pt x="0" y="319"/>
                  </a:lnTo>
                  <a:lnTo>
                    <a:pt x="953" y="292"/>
                  </a:lnTo>
                  <a:cubicBezTo>
                    <a:pt x="967" y="292"/>
                    <a:pt x="980" y="305"/>
                    <a:pt x="993" y="305"/>
                  </a:cubicBezTo>
                  <a:cubicBezTo>
                    <a:pt x="768" y="160"/>
                    <a:pt x="556" y="54"/>
                    <a:pt x="35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46"/>
            <p:cNvSpPr/>
            <p:nvPr/>
          </p:nvSpPr>
          <p:spPr>
            <a:xfrm>
              <a:off x="5966984" y="4433962"/>
              <a:ext cx="921" cy="493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1" y="1"/>
                  </a:moveTo>
                  <a:cubicBezTo>
                    <a:pt x="15" y="1"/>
                    <a:pt x="27" y="14"/>
                    <a:pt x="27" y="14"/>
                  </a:cubicBezTo>
                  <a:lnTo>
                    <a:pt x="27" y="14"/>
                  </a:lnTo>
                  <a:cubicBezTo>
                    <a:pt x="27" y="14"/>
                    <a:pt x="15" y="1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46"/>
            <p:cNvSpPr/>
            <p:nvPr/>
          </p:nvSpPr>
          <p:spPr>
            <a:xfrm>
              <a:off x="5964846" y="4417421"/>
              <a:ext cx="26144" cy="18876"/>
            </a:xfrm>
            <a:custGeom>
              <a:avLst/>
              <a:gdLst/>
              <a:ahLst/>
              <a:cxnLst/>
              <a:rect l="l" t="t" r="r" b="b"/>
              <a:pathLst>
                <a:path w="795" h="574" extrusionOk="0">
                  <a:moveTo>
                    <a:pt x="503" y="477"/>
                  </a:moveTo>
                  <a:cubicBezTo>
                    <a:pt x="530" y="477"/>
                    <a:pt x="542" y="491"/>
                    <a:pt x="556" y="491"/>
                  </a:cubicBezTo>
                  <a:cubicBezTo>
                    <a:pt x="569" y="491"/>
                    <a:pt x="569" y="491"/>
                    <a:pt x="569" y="504"/>
                  </a:cubicBezTo>
                  <a:cubicBezTo>
                    <a:pt x="569" y="517"/>
                    <a:pt x="569" y="517"/>
                    <a:pt x="556" y="517"/>
                  </a:cubicBezTo>
                  <a:lnTo>
                    <a:pt x="542" y="517"/>
                  </a:lnTo>
                  <a:cubicBezTo>
                    <a:pt x="516" y="517"/>
                    <a:pt x="503" y="517"/>
                    <a:pt x="489" y="504"/>
                  </a:cubicBezTo>
                  <a:cubicBezTo>
                    <a:pt x="489" y="504"/>
                    <a:pt x="477" y="491"/>
                    <a:pt x="489" y="477"/>
                  </a:cubicBezTo>
                  <a:close/>
                  <a:moveTo>
                    <a:pt x="0" y="1"/>
                  </a:moveTo>
                  <a:lnTo>
                    <a:pt x="53" y="253"/>
                  </a:lnTo>
                  <a:lnTo>
                    <a:pt x="53" y="306"/>
                  </a:lnTo>
                  <a:lnTo>
                    <a:pt x="92" y="517"/>
                  </a:lnTo>
                  <a:cubicBezTo>
                    <a:pt x="198" y="544"/>
                    <a:pt x="291" y="557"/>
                    <a:pt x="384" y="557"/>
                  </a:cubicBezTo>
                  <a:cubicBezTo>
                    <a:pt x="472" y="570"/>
                    <a:pt x="549" y="573"/>
                    <a:pt x="615" y="573"/>
                  </a:cubicBezTo>
                  <a:cubicBezTo>
                    <a:pt x="677" y="573"/>
                    <a:pt x="729" y="570"/>
                    <a:pt x="768" y="570"/>
                  </a:cubicBezTo>
                  <a:lnTo>
                    <a:pt x="794" y="570"/>
                  </a:lnTo>
                  <a:lnTo>
                    <a:pt x="768" y="544"/>
                  </a:lnTo>
                  <a:lnTo>
                    <a:pt x="291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46"/>
            <p:cNvSpPr/>
            <p:nvPr/>
          </p:nvSpPr>
          <p:spPr>
            <a:xfrm>
              <a:off x="5946990" y="4404826"/>
              <a:ext cx="20027" cy="29169"/>
            </a:xfrm>
            <a:custGeom>
              <a:avLst/>
              <a:gdLst/>
              <a:ahLst/>
              <a:cxnLst/>
              <a:rect l="l" t="t" r="r" b="b"/>
              <a:pathLst>
                <a:path w="609" h="887" extrusionOk="0">
                  <a:moveTo>
                    <a:pt x="344" y="636"/>
                  </a:moveTo>
                  <a:cubicBezTo>
                    <a:pt x="344" y="648"/>
                    <a:pt x="358" y="648"/>
                    <a:pt x="371" y="662"/>
                  </a:cubicBezTo>
                  <a:cubicBezTo>
                    <a:pt x="371" y="662"/>
                    <a:pt x="384" y="675"/>
                    <a:pt x="371" y="675"/>
                  </a:cubicBezTo>
                  <a:cubicBezTo>
                    <a:pt x="371" y="689"/>
                    <a:pt x="358" y="689"/>
                    <a:pt x="358" y="689"/>
                  </a:cubicBezTo>
                  <a:cubicBezTo>
                    <a:pt x="344" y="689"/>
                    <a:pt x="331" y="689"/>
                    <a:pt x="318" y="675"/>
                  </a:cubicBezTo>
                  <a:cubicBezTo>
                    <a:pt x="318" y="675"/>
                    <a:pt x="318" y="662"/>
                    <a:pt x="305" y="662"/>
                  </a:cubicBezTo>
                  <a:cubicBezTo>
                    <a:pt x="305" y="648"/>
                    <a:pt x="318" y="636"/>
                    <a:pt x="318" y="636"/>
                  </a:cubicBezTo>
                  <a:close/>
                  <a:moveTo>
                    <a:pt x="397" y="715"/>
                  </a:moveTo>
                  <a:cubicBezTo>
                    <a:pt x="411" y="715"/>
                    <a:pt x="411" y="715"/>
                    <a:pt x="424" y="728"/>
                  </a:cubicBezTo>
                  <a:cubicBezTo>
                    <a:pt x="437" y="728"/>
                    <a:pt x="450" y="742"/>
                    <a:pt x="477" y="754"/>
                  </a:cubicBezTo>
                  <a:cubicBezTo>
                    <a:pt x="490" y="768"/>
                    <a:pt x="490" y="781"/>
                    <a:pt x="490" y="781"/>
                  </a:cubicBezTo>
                  <a:cubicBezTo>
                    <a:pt x="477" y="795"/>
                    <a:pt x="464" y="795"/>
                    <a:pt x="450" y="795"/>
                  </a:cubicBezTo>
                  <a:cubicBezTo>
                    <a:pt x="437" y="795"/>
                    <a:pt x="411" y="781"/>
                    <a:pt x="397" y="768"/>
                  </a:cubicBezTo>
                  <a:cubicBezTo>
                    <a:pt x="397" y="768"/>
                    <a:pt x="384" y="754"/>
                    <a:pt x="384" y="742"/>
                  </a:cubicBezTo>
                  <a:cubicBezTo>
                    <a:pt x="384" y="728"/>
                    <a:pt x="384" y="728"/>
                    <a:pt x="397" y="715"/>
                  </a:cubicBezTo>
                  <a:close/>
                  <a:moveTo>
                    <a:pt x="0" y="0"/>
                  </a:moveTo>
                  <a:lnTo>
                    <a:pt x="120" y="675"/>
                  </a:lnTo>
                  <a:cubicBezTo>
                    <a:pt x="146" y="689"/>
                    <a:pt x="173" y="715"/>
                    <a:pt x="212" y="728"/>
                  </a:cubicBezTo>
                  <a:cubicBezTo>
                    <a:pt x="226" y="742"/>
                    <a:pt x="238" y="742"/>
                    <a:pt x="252" y="754"/>
                  </a:cubicBezTo>
                  <a:cubicBezTo>
                    <a:pt x="371" y="821"/>
                    <a:pt x="490" y="860"/>
                    <a:pt x="609" y="887"/>
                  </a:cubicBezTo>
                  <a:lnTo>
                    <a:pt x="570" y="675"/>
                  </a:lnTo>
                  <a:lnTo>
                    <a:pt x="570" y="648"/>
                  </a:lnTo>
                  <a:lnTo>
                    <a:pt x="517" y="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46"/>
            <p:cNvSpPr/>
            <p:nvPr/>
          </p:nvSpPr>
          <p:spPr>
            <a:xfrm>
              <a:off x="5991385" y="4435705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46"/>
            <p:cNvSpPr/>
            <p:nvPr/>
          </p:nvSpPr>
          <p:spPr>
            <a:xfrm>
              <a:off x="5965241" y="4415283"/>
              <a:ext cx="26604" cy="20454"/>
            </a:xfrm>
            <a:custGeom>
              <a:avLst/>
              <a:gdLst/>
              <a:ahLst/>
              <a:cxnLst/>
              <a:rect l="l" t="t" r="r" b="b"/>
              <a:pathLst>
                <a:path w="809" h="622" extrusionOk="0">
                  <a:moveTo>
                    <a:pt x="477" y="0"/>
                  </a:moveTo>
                  <a:lnTo>
                    <a:pt x="1" y="39"/>
                  </a:lnTo>
                  <a:lnTo>
                    <a:pt x="332" y="265"/>
                  </a:lnTo>
                  <a:lnTo>
                    <a:pt x="756" y="569"/>
                  </a:lnTo>
                  <a:lnTo>
                    <a:pt x="795" y="595"/>
                  </a:lnTo>
                  <a:cubicBezTo>
                    <a:pt x="795" y="609"/>
                    <a:pt x="795" y="622"/>
                    <a:pt x="809" y="622"/>
                  </a:cubicBezTo>
                  <a:cubicBezTo>
                    <a:pt x="716" y="371"/>
                    <a:pt x="610" y="172"/>
                    <a:pt x="47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46"/>
            <p:cNvSpPr/>
            <p:nvPr/>
          </p:nvSpPr>
          <p:spPr>
            <a:xfrm>
              <a:off x="5990957" y="4435705"/>
              <a:ext cx="460" cy="4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3" y="1"/>
                  </a:moveTo>
                  <a:lnTo>
                    <a:pt x="0" y="14"/>
                  </a:lnTo>
                  <a:lnTo>
                    <a:pt x="13" y="1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46"/>
            <p:cNvSpPr/>
            <p:nvPr/>
          </p:nvSpPr>
          <p:spPr>
            <a:xfrm>
              <a:off x="5980500" y="4414823"/>
              <a:ext cx="460" cy="4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" y="0"/>
                  </a:moveTo>
                  <a:lnTo>
                    <a:pt x="13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46"/>
            <p:cNvSpPr/>
            <p:nvPr/>
          </p:nvSpPr>
          <p:spPr>
            <a:xfrm>
              <a:off x="5946990" y="4402195"/>
              <a:ext cx="33543" cy="13516"/>
            </a:xfrm>
            <a:custGeom>
              <a:avLst/>
              <a:gdLst/>
              <a:ahLst/>
              <a:cxnLst/>
              <a:rect l="l" t="t" r="r" b="b"/>
              <a:pathLst>
                <a:path w="1020" h="411" extrusionOk="0">
                  <a:moveTo>
                    <a:pt x="609" y="1"/>
                  </a:moveTo>
                  <a:lnTo>
                    <a:pt x="0" y="54"/>
                  </a:lnTo>
                  <a:lnTo>
                    <a:pt x="529" y="411"/>
                  </a:lnTo>
                  <a:lnTo>
                    <a:pt x="1020" y="372"/>
                  </a:lnTo>
                  <a:cubicBezTo>
                    <a:pt x="887" y="213"/>
                    <a:pt x="755" y="93"/>
                    <a:pt x="60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46"/>
            <p:cNvSpPr/>
            <p:nvPr/>
          </p:nvSpPr>
          <p:spPr>
            <a:xfrm>
              <a:off x="5929133" y="4392198"/>
              <a:ext cx="20487" cy="33970"/>
            </a:xfrm>
            <a:custGeom>
              <a:avLst/>
              <a:gdLst/>
              <a:ahLst/>
              <a:cxnLst/>
              <a:rect l="l" t="t" r="r" b="b"/>
              <a:pathLst>
                <a:path w="623" h="1033" extrusionOk="0">
                  <a:moveTo>
                    <a:pt x="1" y="0"/>
                  </a:moveTo>
                  <a:cubicBezTo>
                    <a:pt x="107" y="517"/>
                    <a:pt x="345" y="834"/>
                    <a:pt x="622" y="1032"/>
                  </a:cubicBezTo>
                  <a:lnTo>
                    <a:pt x="504" y="358"/>
                  </a:lnTo>
                  <a:lnTo>
                    <a:pt x="14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46"/>
            <p:cNvSpPr/>
            <p:nvPr/>
          </p:nvSpPr>
          <p:spPr>
            <a:xfrm>
              <a:off x="5930448" y="4392001"/>
              <a:ext cx="35286" cy="11115"/>
            </a:xfrm>
            <a:custGeom>
              <a:avLst/>
              <a:gdLst/>
              <a:ahLst/>
              <a:cxnLst/>
              <a:rect l="l" t="t" r="r" b="b"/>
              <a:pathLst>
                <a:path w="1073" h="338" extrusionOk="0">
                  <a:moveTo>
                    <a:pt x="115" y="1"/>
                  </a:moveTo>
                  <a:cubicBezTo>
                    <a:pt x="64" y="1"/>
                    <a:pt x="24" y="3"/>
                    <a:pt x="0" y="6"/>
                  </a:cubicBezTo>
                  <a:lnTo>
                    <a:pt x="477" y="337"/>
                  </a:lnTo>
                  <a:lnTo>
                    <a:pt x="1073" y="284"/>
                  </a:lnTo>
                  <a:cubicBezTo>
                    <a:pt x="703" y="41"/>
                    <a:pt x="317" y="1"/>
                    <a:pt x="1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46"/>
            <p:cNvSpPr/>
            <p:nvPr/>
          </p:nvSpPr>
          <p:spPr>
            <a:xfrm>
              <a:off x="5930021" y="4392198"/>
              <a:ext cx="460" cy="0"/>
            </a:xfrm>
            <a:custGeom>
              <a:avLst/>
              <a:gdLst/>
              <a:ahLst/>
              <a:cxnLst/>
              <a:rect l="l" t="t" r="r" b="b"/>
              <a:pathLst>
                <a:path w="14" extrusionOk="0">
                  <a:moveTo>
                    <a:pt x="1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46"/>
            <p:cNvSpPr/>
            <p:nvPr/>
          </p:nvSpPr>
          <p:spPr>
            <a:xfrm>
              <a:off x="5929133" y="4392198"/>
              <a:ext cx="460" cy="0"/>
            </a:xfrm>
            <a:custGeom>
              <a:avLst/>
              <a:gdLst/>
              <a:ahLst/>
              <a:cxnLst/>
              <a:rect l="l" t="t" r="r" b="b"/>
              <a:pathLst>
                <a:path w="14" extrusionOk="0">
                  <a:moveTo>
                    <a:pt x="1" y="0"/>
                  </a:move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46"/>
            <p:cNvSpPr/>
            <p:nvPr/>
          </p:nvSpPr>
          <p:spPr>
            <a:xfrm>
              <a:off x="5929561" y="4392198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46"/>
            <p:cNvSpPr/>
            <p:nvPr/>
          </p:nvSpPr>
          <p:spPr>
            <a:xfrm>
              <a:off x="5930021" y="4392198"/>
              <a:ext cx="33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46"/>
            <p:cNvSpPr/>
            <p:nvPr/>
          </p:nvSpPr>
          <p:spPr>
            <a:xfrm>
              <a:off x="5929561" y="4392198"/>
              <a:ext cx="493" cy="0"/>
            </a:xfrm>
            <a:custGeom>
              <a:avLst/>
              <a:gdLst/>
              <a:ahLst/>
              <a:cxnLst/>
              <a:rect l="l" t="t" r="r" b="b"/>
              <a:pathLst>
                <a:path w="15" extrusionOk="0">
                  <a:moveTo>
                    <a:pt x="1" y="0"/>
                  </a:move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46"/>
            <p:cNvSpPr/>
            <p:nvPr/>
          </p:nvSpPr>
          <p:spPr>
            <a:xfrm>
              <a:off x="5965701" y="4401340"/>
              <a:ext cx="1315" cy="888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1" y="0"/>
                  </a:moveTo>
                  <a:cubicBezTo>
                    <a:pt x="13" y="0"/>
                    <a:pt x="27" y="13"/>
                    <a:pt x="40" y="27"/>
                  </a:cubicBezTo>
                  <a:cubicBezTo>
                    <a:pt x="27" y="13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46"/>
            <p:cNvSpPr/>
            <p:nvPr/>
          </p:nvSpPr>
          <p:spPr>
            <a:xfrm>
              <a:off x="5980500" y="4414396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46"/>
            <p:cNvSpPr/>
            <p:nvPr/>
          </p:nvSpPr>
          <p:spPr>
            <a:xfrm>
              <a:off x="5980500" y="4414396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46"/>
            <p:cNvSpPr/>
            <p:nvPr/>
          </p:nvSpPr>
          <p:spPr>
            <a:xfrm>
              <a:off x="5966984" y="440219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46"/>
            <p:cNvSpPr/>
            <p:nvPr/>
          </p:nvSpPr>
          <p:spPr>
            <a:xfrm>
              <a:off x="5966984" y="440219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46"/>
            <p:cNvSpPr/>
            <p:nvPr/>
          </p:nvSpPr>
          <p:spPr>
            <a:xfrm>
              <a:off x="5949588" y="442613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46"/>
            <p:cNvSpPr/>
            <p:nvPr/>
          </p:nvSpPr>
          <p:spPr>
            <a:xfrm>
              <a:off x="5949588" y="442613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46"/>
            <p:cNvSpPr/>
            <p:nvPr/>
          </p:nvSpPr>
          <p:spPr>
            <a:xfrm>
              <a:off x="5965701" y="440134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46"/>
            <p:cNvSpPr/>
            <p:nvPr/>
          </p:nvSpPr>
          <p:spPr>
            <a:xfrm>
              <a:off x="5965701" y="440134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46"/>
            <p:cNvSpPr/>
            <p:nvPr/>
          </p:nvSpPr>
          <p:spPr>
            <a:xfrm>
              <a:off x="5965701" y="4426991"/>
              <a:ext cx="2203" cy="7465"/>
            </a:xfrm>
            <a:custGeom>
              <a:avLst/>
              <a:gdLst/>
              <a:ahLst/>
              <a:cxnLst/>
              <a:rect l="l" t="t" r="r" b="b"/>
              <a:pathLst>
                <a:path w="67" h="227" extrusionOk="0">
                  <a:moveTo>
                    <a:pt x="1" y="1"/>
                  </a:moveTo>
                  <a:lnTo>
                    <a:pt x="40" y="213"/>
                  </a:lnTo>
                  <a:cubicBezTo>
                    <a:pt x="54" y="213"/>
                    <a:pt x="66" y="226"/>
                    <a:pt x="66" y="226"/>
                  </a:cubicBezTo>
                  <a:lnTo>
                    <a:pt x="27" y="15"/>
                  </a:lnTo>
                  <a:cubicBezTo>
                    <a:pt x="27" y="15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46"/>
            <p:cNvSpPr/>
            <p:nvPr/>
          </p:nvSpPr>
          <p:spPr>
            <a:xfrm>
              <a:off x="5974416" y="4423965"/>
              <a:ext cx="15686" cy="11345"/>
            </a:xfrm>
            <a:custGeom>
              <a:avLst/>
              <a:gdLst/>
              <a:ahLst/>
              <a:cxnLst/>
              <a:rect l="l" t="t" r="r" b="b"/>
              <a:pathLst>
                <a:path w="477" h="345" extrusionOk="0">
                  <a:moveTo>
                    <a:pt x="0" y="1"/>
                  </a:moveTo>
                  <a:lnTo>
                    <a:pt x="477" y="345"/>
                  </a:lnTo>
                  <a:lnTo>
                    <a:pt x="477" y="305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46"/>
            <p:cNvSpPr/>
            <p:nvPr/>
          </p:nvSpPr>
          <p:spPr>
            <a:xfrm>
              <a:off x="5965701" y="4425708"/>
              <a:ext cx="921" cy="177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cubicBezTo>
                    <a:pt x="13" y="1"/>
                    <a:pt x="1" y="1"/>
                    <a:pt x="1" y="13"/>
                  </a:cubicBezTo>
                  <a:lnTo>
                    <a:pt x="1" y="40"/>
                  </a:lnTo>
                  <a:cubicBezTo>
                    <a:pt x="13" y="40"/>
                    <a:pt x="27" y="54"/>
                    <a:pt x="27" y="5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46"/>
            <p:cNvSpPr/>
            <p:nvPr/>
          </p:nvSpPr>
          <p:spPr>
            <a:xfrm>
              <a:off x="5990069" y="4433962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1" y="1"/>
                  </a:moveTo>
                  <a:lnTo>
                    <a:pt x="1" y="41"/>
                  </a:lnTo>
                  <a:lnTo>
                    <a:pt x="40" y="67"/>
                  </a:lnTo>
                  <a:cubicBezTo>
                    <a:pt x="40" y="54"/>
                    <a:pt x="54" y="54"/>
                    <a:pt x="54" y="54"/>
                  </a:cubicBezTo>
                  <a:cubicBezTo>
                    <a:pt x="40" y="54"/>
                    <a:pt x="40" y="41"/>
                    <a:pt x="4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46"/>
            <p:cNvSpPr/>
            <p:nvPr/>
          </p:nvSpPr>
          <p:spPr>
            <a:xfrm>
              <a:off x="5929133" y="4392198"/>
              <a:ext cx="51827" cy="34825"/>
            </a:xfrm>
            <a:custGeom>
              <a:avLst/>
              <a:gdLst/>
              <a:ahLst/>
              <a:cxnLst/>
              <a:rect l="l" t="t" r="r" b="b"/>
              <a:pathLst>
                <a:path w="1576" h="1059" extrusionOk="0">
                  <a:moveTo>
                    <a:pt x="1" y="0"/>
                  </a:moveTo>
                  <a:lnTo>
                    <a:pt x="14" y="14"/>
                  </a:lnTo>
                  <a:lnTo>
                    <a:pt x="504" y="358"/>
                  </a:lnTo>
                  <a:lnTo>
                    <a:pt x="622" y="1032"/>
                  </a:lnTo>
                  <a:cubicBezTo>
                    <a:pt x="636" y="1046"/>
                    <a:pt x="649" y="1046"/>
                    <a:pt x="663" y="1059"/>
                  </a:cubicBezTo>
                  <a:lnTo>
                    <a:pt x="543" y="384"/>
                  </a:lnTo>
                  <a:lnTo>
                    <a:pt x="543" y="384"/>
                  </a:lnTo>
                  <a:lnTo>
                    <a:pt x="1060" y="741"/>
                  </a:lnTo>
                  <a:lnTo>
                    <a:pt x="1060" y="755"/>
                  </a:lnTo>
                  <a:lnTo>
                    <a:pt x="1113" y="1032"/>
                  </a:lnTo>
                  <a:cubicBezTo>
                    <a:pt x="1113" y="1020"/>
                    <a:pt x="1125" y="1020"/>
                    <a:pt x="1139" y="1020"/>
                  </a:cubicBezTo>
                  <a:lnTo>
                    <a:pt x="1086" y="768"/>
                  </a:lnTo>
                  <a:lnTo>
                    <a:pt x="1086" y="768"/>
                  </a:lnTo>
                  <a:lnTo>
                    <a:pt x="1377" y="967"/>
                  </a:lnTo>
                  <a:lnTo>
                    <a:pt x="1430" y="967"/>
                  </a:lnTo>
                  <a:lnTo>
                    <a:pt x="1099" y="741"/>
                  </a:lnTo>
                  <a:lnTo>
                    <a:pt x="1575" y="702"/>
                  </a:lnTo>
                  <a:lnTo>
                    <a:pt x="1563" y="688"/>
                  </a:lnTo>
                  <a:lnTo>
                    <a:pt x="1563" y="676"/>
                  </a:lnTo>
                  <a:lnTo>
                    <a:pt x="1072" y="715"/>
                  </a:lnTo>
                  <a:lnTo>
                    <a:pt x="543" y="358"/>
                  </a:lnTo>
                  <a:lnTo>
                    <a:pt x="1152" y="305"/>
                  </a:lnTo>
                  <a:cubicBezTo>
                    <a:pt x="1139" y="291"/>
                    <a:pt x="1125" y="278"/>
                    <a:pt x="1113" y="278"/>
                  </a:cubicBezTo>
                  <a:lnTo>
                    <a:pt x="517" y="33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46"/>
            <p:cNvSpPr/>
            <p:nvPr/>
          </p:nvSpPr>
          <p:spPr>
            <a:xfrm>
              <a:off x="5946102" y="4372171"/>
              <a:ext cx="76227" cy="29629"/>
            </a:xfrm>
            <a:custGeom>
              <a:avLst/>
              <a:gdLst/>
              <a:ahLst/>
              <a:cxnLst/>
              <a:rect l="l" t="t" r="r" b="b"/>
              <a:pathLst>
                <a:path w="2318" h="901" extrusionOk="0">
                  <a:moveTo>
                    <a:pt x="1059" y="0"/>
                  </a:moveTo>
                  <a:lnTo>
                    <a:pt x="597" y="397"/>
                  </a:lnTo>
                  <a:lnTo>
                    <a:pt x="14" y="411"/>
                  </a:lnTo>
                  <a:cubicBezTo>
                    <a:pt x="1" y="424"/>
                    <a:pt x="1" y="437"/>
                    <a:pt x="1" y="437"/>
                  </a:cubicBezTo>
                  <a:lnTo>
                    <a:pt x="609" y="424"/>
                  </a:lnTo>
                  <a:lnTo>
                    <a:pt x="1112" y="900"/>
                  </a:lnTo>
                  <a:lnTo>
                    <a:pt x="1153" y="900"/>
                  </a:lnTo>
                  <a:lnTo>
                    <a:pt x="650" y="424"/>
                  </a:lnTo>
                  <a:lnTo>
                    <a:pt x="1285" y="411"/>
                  </a:lnTo>
                  <a:lnTo>
                    <a:pt x="1298" y="411"/>
                  </a:lnTo>
                  <a:lnTo>
                    <a:pt x="1682" y="782"/>
                  </a:lnTo>
                  <a:cubicBezTo>
                    <a:pt x="1695" y="768"/>
                    <a:pt x="1695" y="768"/>
                    <a:pt x="1708" y="768"/>
                  </a:cubicBezTo>
                  <a:lnTo>
                    <a:pt x="1324" y="411"/>
                  </a:lnTo>
                  <a:lnTo>
                    <a:pt x="2304" y="385"/>
                  </a:lnTo>
                  <a:cubicBezTo>
                    <a:pt x="2304" y="371"/>
                    <a:pt x="2317" y="371"/>
                    <a:pt x="2317" y="371"/>
                  </a:cubicBezTo>
                  <a:cubicBezTo>
                    <a:pt x="2304" y="371"/>
                    <a:pt x="2291" y="358"/>
                    <a:pt x="2277" y="358"/>
                  </a:cubicBezTo>
                  <a:lnTo>
                    <a:pt x="1324" y="385"/>
                  </a:lnTo>
                  <a:lnTo>
                    <a:pt x="1682" y="67"/>
                  </a:lnTo>
                  <a:lnTo>
                    <a:pt x="1656" y="67"/>
                  </a:lnTo>
                  <a:cubicBezTo>
                    <a:pt x="1656" y="53"/>
                    <a:pt x="1656" y="53"/>
                    <a:pt x="1642" y="53"/>
                  </a:cubicBezTo>
                  <a:lnTo>
                    <a:pt x="1285" y="371"/>
                  </a:lnTo>
                  <a:lnTo>
                    <a:pt x="1285" y="385"/>
                  </a:lnTo>
                  <a:lnTo>
                    <a:pt x="636" y="397"/>
                  </a:lnTo>
                  <a:lnTo>
                    <a:pt x="636" y="397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46"/>
            <p:cNvSpPr/>
            <p:nvPr/>
          </p:nvSpPr>
          <p:spPr>
            <a:xfrm>
              <a:off x="5929133" y="4392198"/>
              <a:ext cx="62712" cy="44000"/>
            </a:xfrm>
            <a:custGeom>
              <a:avLst/>
              <a:gdLst/>
              <a:ahLst/>
              <a:cxnLst/>
              <a:rect l="l" t="t" r="r" b="b"/>
              <a:pathLst>
                <a:path w="1907" h="1338" extrusionOk="0">
                  <a:moveTo>
                    <a:pt x="1" y="0"/>
                  </a:moveTo>
                  <a:lnTo>
                    <a:pt x="14" y="14"/>
                  </a:lnTo>
                  <a:lnTo>
                    <a:pt x="504" y="358"/>
                  </a:lnTo>
                  <a:lnTo>
                    <a:pt x="622" y="1032"/>
                  </a:lnTo>
                  <a:cubicBezTo>
                    <a:pt x="636" y="1046"/>
                    <a:pt x="649" y="1046"/>
                    <a:pt x="663" y="1059"/>
                  </a:cubicBezTo>
                  <a:lnTo>
                    <a:pt x="543" y="384"/>
                  </a:lnTo>
                  <a:lnTo>
                    <a:pt x="543" y="384"/>
                  </a:lnTo>
                  <a:lnTo>
                    <a:pt x="1060" y="741"/>
                  </a:lnTo>
                  <a:lnTo>
                    <a:pt x="1060" y="755"/>
                  </a:lnTo>
                  <a:lnTo>
                    <a:pt x="1113" y="1032"/>
                  </a:lnTo>
                  <a:lnTo>
                    <a:pt x="1113" y="1059"/>
                  </a:lnTo>
                  <a:lnTo>
                    <a:pt x="1152" y="1271"/>
                  </a:lnTo>
                  <a:cubicBezTo>
                    <a:pt x="1166" y="1271"/>
                    <a:pt x="1178" y="1284"/>
                    <a:pt x="1178" y="1284"/>
                  </a:cubicBezTo>
                  <a:lnTo>
                    <a:pt x="1139" y="1073"/>
                  </a:lnTo>
                  <a:lnTo>
                    <a:pt x="1139" y="1020"/>
                  </a:lnTo>
                  <a:lnTo>
                    <a:pt x="1086" y="768"/>
                  </a:lnTo>
                  <a:lnTo>
                    <a:pt x="1086" y="768"/>
                  </a:lnTo>
                  <a:lnTo>
                    <a:pt x="1377" y="967"/>
                  </a:lnTo>
                  <a:lnTo>
                    <a:pt x="1854" y="1311"/>
                  </a:lnTo>
                  <a:lnTo>
                    <a:pt x="1893" y="1337"/>
                  </a:lnTo>
                  <a:cubicBezTo>
                    <a:pt x="1893" y="1324"/>
                    <a:pt x="1907" y="1324"/>
                    <a:pt x="1907" y="1324"/>
                  </a:cubicBezTo>
                  <a:cubicBezTo>
                    <a:pt x="1893" y="1324"/>
                    <a:pt x="1893" y="1311"/>
                    <a:pt x="1893" y="1297"/>
                  </a:cubicBezTo>
                  <a:lnTo>
                    <a:pt x="1854" y="1271"/>
                  </a:lnTo>
                  <a:lnTo>
                    <a:pt x="1430" y="967"/>
                  </a:lnTo>
                  <a:lnTo>
                    <a:pt x="1099" y="741"/>
                  </a:lnTo>
                  <a:lnTo>
                    <a:pt x="1575" y="702"/>
                  </a:lnTo>
                  <a:lnTo>
                    <a:pt x="1563" y="688"/>
                  </a:lnTo>
                  <a:lnTo>
                    <a:pt x="1563" y="676"/>
                  </a:lnTo>
                  <a:lnTo>
                    <a:pt x="1072" y="715"/>
                  </a:lnTo>
                  <a:lnTo>
                    <a:pt x="543" y="358"/>
                  </a:lnTo>
                  <a:lnTo>
                    <a:pt x="1152" y="305"/>
                  </a:lnTo>
                  <a:cubicBezTo>
                    <a:pt x="1139" y="291"/>
                    <a:pt x="1125" y="278"/>
                    <a:pt x="1113" y="278"/>
                  </a:cubicBezTo>
                  <a:lnTo>
                    <a:pt x="517" y="33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46"/>
            <p:cNvSpPr/>
            <p:nvPr/>
          </p:nvSpPr>
          <p:spPr>
            <a:xfrm>
              <a:off x="5959618" y="4428339"/>
              <a:ext cx="3519" cy="263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3" y="0"/>
                  </a:moveTo>
                  <a:cubicBezTo>
                    <a:pt x="0" y="13"/>
                    <a:pt x="0" y="13"/>
                    <a:pt x="0" y="27"/>
                  </a:cubicBezTo>
                  <a:cubicBezTo>
                    <a:pt x="0" y="39"/>
                    <a:pt x="13" y="53"/>
                    <a:pt x="13" y="53"/>
                  </a:cubicBezTo>
                  <a:cubicBezTo>
                    <a:pt x="27" y="66"/>
                    <a:pt x="53" y="80"/>
                    <a:pt x="66" y="80"/>
                  </a:cubicBezTo>
                  <a:cubicBezTo>
                    <a:pt x="80" y="80"/>
                    <a:pt x="93" y="80"/>
                    <a:pt x="106" y="66"/>
                  </a:cubicBezTo>
                  <a:cubicBezTo>
                    <a:pt x="106" y="66"/>
                    <a:pt x="106" y="53"/>
                    <a:pt x="93" y="39"/>
                  </a:cubicBezTo>
                  <a:cubicBezTo>
                    <a:pt x="66" y="27"/>
                    <a:pt x="53" y="13"/>
                    <a:pt x="40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46"/>
            <p:cNvSpPr/>
            <p:nvPr/>
          </p:nvSpPr>
          <p:spPr>
            <a:xfrm>
              <a:off x="5956987" y="4425708"/>
              <a:ext cx="2664" cy="1776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14" y="1"/>
                  </a:moveTo>
                  <a:cubicBezTo>
                    <a:pt x="14" y="1"/>
                    <a:pt x="1" y="13"/>
                    <a:pt x="1" y="27"/>
                  </a:cubicBezTo>
                  <a:cubicBezTo>
                    <a:pt x="14" y="27"/>
                    <a:pt x="14" y="40"/>
                    <a:pt x="14" y="40"/>
                  </a:cubicBezTo>
                  <a:cubicBezTo>
                    <a:pt x="27" y="54"/>
                    <a:pt x="40" y="54"/>
                    <a:pt x="54" y="54"/>
                  </a:cubicBezTo>
                  <a:cubicBezTo>
                    <a:pt x="54" y="54"/>
                    <a:pt x="67" y="54"/>
                    <a:pt x="67" y="40"/>
                  </a:cubicBezTo>
                  <a:cubicBezTo>
                    <a:pt x="80" y="40"/>
                    <a:pt x="67" y="27"/>
                    <a:pt x="67" y="27"/>
                  </a:cubicBezTo>
                  <a:cubicBezTo>
                    <a:pt x="54" y="13"/>
                    <a:pt x="40" y="13"/>
                    <a:pt x="4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46"/>
            <p:cNvSpPr/>
            <p:nvPr/>
          </p:nvSpPr>
          <p:spPr>
            <a:xfrm>
              <a:off x="5980500" y="4433107"/>
              <a:ext cx="3058" cy="1348"/>
            </a:xfrm>
            <a:custGeom>
              <a:avLst/>
              <a:gdLst/>
              <a:ahLst/>
              <a:cxnLst/>
              <a:rect l="l" t="t" r="r" b="b"/>
              <a:pathLst>
                <a:path w="93" h="41" extrusionOk="0">
                  <a:moveTo>
                    <a:pt x="13" y="0"/>
                  </a:moveTo>
                  <a:cubicBezTo>
                    <a:pt x="1" y="14"/>
                    <a:pt x="13" y="27"/>
                    <a:pt x="13" y="27"/>
                  </a:cubicBezTo>
                  <a:cubicBezTo>
                    <a:pt x="27" y="40"/>
                    <a:pt x="40" y="40"/>
                    <a:pt x="66" y="40"/>
                  </a:cubicBezTo>
                  <a:lnTo>
                    <a:pt x="80" y="40"/>
                  </a:lnTo>
                  <a:cubicBezTo>
                    <a:pt x="93" y="40"/>
                    <a:pt x="93" y="40"/>
                    <a:pt x="93" y="27"/>
                  </a:cubicBezTo>
                  <a:cubicBezTo>
                    <a:pt x="93" y="14"/>
                    <a:pt x="93" y="14"/>
                    <a:pt x="80" y="14"/>
                  </a:cubicBezTo>
                  <a:cubicBezTo>
                    <a:pt x="66" y="14"/>
                    <a:pt x="54" y="0"/>
                    <a:pt x="2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46"/>
            <p:cNvSpPr/>
            <p:nvPr/>
          </p:nvSpPr>
          <p:spPr>
            <a:xfrm>
              <a:off x="5905193" y="412451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46"/>
            <p:cNvSpPr/>
            <p:nvPr/>
          </p:nvSpPr>
          <p:spPr>
            <a:xfrm>
              <a:off x="5904765" y="4124512"/>
              <a:ext cx="460" cy="46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1" y="13"/>
                    <a:pt x="1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46"/>
            <p:cNvSpPr/>
            <p:nvPr/>
          </p:nvSpPr>
          <p:spPr>
            <a:xfrm>
              <a:off x="5979645" y="413582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46"/>
            <p:cNvSpPr/>
            <p:nvPr/>
          </p:nvSpPr>
          <p:spPr>
            <a:xfrm>
              <a:off x="5979645" y="4135824"/>
              <a:ext cx="428" cy="3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46"/>
            <p:cNvSpPr/>
            <p:nvPr/>
          </p:nvSpPr>
          <p:spPr>
            <a:xfrm>
              <a:off x="5946562" y="4114482"/>
              <a:ext cx="33510" cy="20915"/>
            </a:xfrm>
            <a:custGeom>
              <a:avLst/>
              <a:gdLst/>
              <a:ahLst/>
              <a:cxnLst/>
              <a:rect l="l" t="t" r="r" b="b"/>
              <a:pathLst>
                <a:path w="1019" h="636" extrusionOk="0">
                  <a:moveTo>
                    <a:pt x="0" y="1"/>
                  </a:moveTo>
                  <a:lnTo>
                    <a:pt x="212" y="279"/>
                  </a:lnTo>
                  <a:lnTo>
                    <a:pt x="410" y="544"/>
                  </a:lnTo>
                  <a:lnTo>
                    <a:pt x="595" y="570"/>
                  </a:lnTo>
                  <a:lnTo>
                    <a:pt x="715" y="583"/>
                  </a:lnTo>
                  <a:lnTo>
                    <a:pt x="1019" y="636"/>
                  </a:lnTo>
                  <a:cubicBezTo>
                    <a:pt x="887" y="464"/>
                    <a:pt x="754" y="332"/>
                    <a:pt x="609" y="239"/>
                  </a:cubicBezTo>
                  <a:cubicBezTo>
                    <a:pt x="516" y="186"/>
                    <a:pt x="437" y="133"/>
                    <a:pt x="357" y="94"/>
                  </a:cubicBezTo>
                  <a:cubicBezTo>
                    <a:pt x="304" y="80"/>
                    <a:pt x="265" y="67"/>
                    <a:pt x="212" y="54"/>
                  </a:cubicBezTo>
                  <a:cubicBezTo>
                    <a:pt x="145" y="27"/>
                    <a:pt x="66" y="14"/>
                    <a:pt x="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46"/>
            <p:cNvSpPr/>
            <p:nvPr/>
          </p:nvSpPr>
          <p:spPr>
            <a:xfrm>
              <a:off x="5979184" y="4135824"/>
              <a:ext cx="493" cy="46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4" y="1"/>
                  </a:move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46"/>
            <p:cNvSpPr/>
            <p:nvPr/>
          </p:nvSpPr>
          <p:spPr>
            <a:xfrm>
              <a:off x="5905193" y="4115369"/>
              <a:ext cx="31833" cy="13516"/>
            </a:xfrm>
            <a:custGeom>
              <a:avLst/>
              <a:gdLst/>
              <a:ahLst/>
              <a:cxnLst/>
              <a:rect l="l" t="t" r="r" b="b"/>
              <a:pathLst>
                <a:path w="968" h="411" extrusionOk="0">
                  <a:moveTo>
                    <a:pt x="292" y="185"/>
                  </a:moveTo>
                  <a:cubicBezTo>
                    <a:pt x="305" y="185"/>
                    <a:pt x="318" y="199"/>
                    <a:pt x="318" y="212"/>
                  </a:cubicBezTo>
                  <a:lnTo>
                    <a:pt x="305" y="226"/>
                  </a:lnTo>
                  <a:cubicBezTo>
                    <a:pt x="279" y="226"/>
                    <a:pt x="265" y="226"/>
                    <a:pt x="252" y="238"/>
                  </a:cubicBezTo>
                  <a:cubicBezTo>
                    <a:pt x="239" y="238"/>
                    <a:pt x="239" y="238"/>
                    <a:pt x="226" y="226"/>
                  </a:cubicBezTo>
                  <a:cubicBezTo>
                    <a:pt x="226" y="226"/>
                    <a:pt x="226" y="212"/>
                    <a:pt x="239" y="212"/>
                  </a:cubicBezTo>
                  <a:cubicBezTo>
                    <a:pt x="239" y="199"/>
                    <a:pt x="239" y="199"/>
                    <a:pt x="252" y="199"/>
                  </a:cubicBezTo>
                  <a:cubicBezTo>
                    <a:pt x="265" y="185"/>
                    <a:pt x="279" y="185"/>
                    <a:pt x="292" y="185"/>
                  </a:cubicBezTo>
                  <a:close/>
                  <a:moveTo>
                    <a:pt x="649" y="0"/>
                  </a:moveTo>
                  <a:cubicBezTo>
                    <a:pt x="636" y="14"/>
                    <a:pt x="609" y="14"/>
                    <a:pt x="597" y="14"/>
                  </a:cubicBezTo>
                  <a:cubicBezTo>
                    <a:pt x="438" y="67"/>
                    <a:pt x="292" y="120"/>
                    <a:pt x="186" y="173"/>
                  </a:cubicBezTo>
                  <a:cubicBezTo>
                    <a:pt x="94" y="226"/>
                    <a:pt x="27" y="265"/>
                    <a:pt x="0" y="279"/>
                  </a:cubicBezTo>
                  <a:lnTo>
                    <a:pt x="147" y="305"/>
                  </a:lnTo>
                  <a:lnTo>
                    <a:pt x="477" y="344"/>
                  </a:lnTo>
                  <a:lnTo>
                    <a:pt x="967" y="411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46"/>
            <p:cNvSpPr/>
            <p:nvPr/>
          </p:nvSpPr>
          <p:spPr>
            <a:xfrm>
              <a:off x="5904765" y="4124939"/>
              <a:ext cx="32260" cy="13088"/>
            </a:xfrm>
            <a:custGeom>
              <a:avLst/>
              <a:gdLst/>
              <a:ahLst/>
              <a:cxnLst/>
              <a:rect l="l" t="t" r="r" b="b"/>
              <a:pathLst>
                <a:path w="981" h="398" extrusionOk="0">
                  <a:moveTo>
                    <a:pt x="1" y="0"/>
                  </a:moveTo>
                  <a:cubicBezTo>
                    <a:pt x="40" y="41"/>
                    <a:pt x="80" y="80"/>
                    <a:pt x="133" y="106"/>
                  </a:cubicBezTo>
                  <a:cubicBezTo>
                    <a:pt x="239" y="199"/>
                    <a:pt x="345" y="279"/>
                    <a:pt x="451" y="344"/>
                  </a:cubicBezTo>
                  <a:cubicBezTo>
                    <a:pt x="490" y="358"/>
                    <a:pt x="530" y="385"/>
                    <a:pt x="569" y="397"/>
                  </a:cubicBezTo>
                  <a:lnTo>
                    <a:pt x="980" y="159"/>
                  </a:lnTo>
                  <a:lnTo>
                    <a:pt x="490" y="80"/>
                  </a:lnTo>
                  <a:lnTo>
                    <a:pt x="146" y="41"/>
                  </a:lnTo>
                  <a:lnTo>
                    <a:pt x="27" y="14"/>
                  </a:lnTo>
                  <a:cubicBezTo>
                    <a:pt x="13" y="1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46"/>
            <p:cNvSpPr/>
            <p:nvPr/>
          </p:nvSpPr>
          <p:spPr>
            <a:xfrm>
              <a:off x="5941761" y="4143651"/>
              <a:ext cx="1776" cy="460"/>
            </a:xfrm>
            <a:custGeom>
              <a:avLst/>
              <a:gdLst/>
              <a:ahLst/>
              <a:cxnLst/>
              <a:rect l="l" t="t" r="r" b="b"/>
              <a:pathLst>
                <a:path w="54" h="14" extrusionOk="0">
                  <a:moveTo>
                    <a:pt x="53" y="14"/>
                  </a:moveTo>
                  <a:lnTo>
                    <a:pt x="53" y="14"/>
                  </a:lnTo>
                  <a:cubicBezTo>
                    <a:pt x="40" y="1"/>
                    <a:pt x="27" y="1"/>
                    <a:pt x="0" y="1"/>
                  </a:cubicBezTo>
                  <a:cubicBezTo>
                    <a:pt x="27" y="1"/>
                    <a:pt x="40" y="1"/>
                    <a:pt x="53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46"/>
            <p:cNvSpPr/>
            <p:nvPr/>
          </p:nvSpPr>
          <p:spPr>
            <a:xfrm>
              <a:off x="5945247" y="4114054"/>
              <a:ext cx="1348" cy="460"/>
            </a:xfrm>
            <a:custGeom>
              <a:avLst/>
              <a:gdLst/>
              <a:ahLst/>
              <a:cxnLst/>
              <a:rect l="l" t="t" r="r" b="b"/>
              <a:pathLst>
                <a:path w="41" h="14" extrusionOk="0">
                  <a:moveTo>
                    <a:pt x="0" y="1"/>
                  </a:moveTo>
                  <a:cubicBezTo>
                    <a:pt x="14" y="14"/>
                    <a:pt x="27" y="14"/>
                    <a:pt x="40" y="14"/>
                  </a:cubicBezTo>
                  <a:cubicBezTo>
                    <a:pt x="27" y="14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46"/>
            <p:cNvSpPr/>
            <p:nvPr/>
          </p:nvSpPr>
          <p:spPr>
            <a:xfrm>
              <a:off x="5926535" y="4115369"/>
              <a:ext cx="888" cy="33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46"/>
            <p:cNvSpPr/>
            <p:nvPr/>
          </p:nvSpPr>
          <p:spPr>
            <a:xfrm>
              <a:off x="5927390" y="4113890"/>
              <a:ext cx="31372" cy="18481"/>
            </a:xfrm>
            <a:custGeom>
              <a:avLst/>
              <a:gdLst/>
              <a:ahLst/>
              <a:cxnLst/>
              <a:rect l="l" t="t" r="r" b="b"/>
              <a:pathLst>
                <a:path w="954" h="562" extrusionOk="0">
                  <a:moveTo>
                    <a:pt x="212" y="49"/>
                  </a:moveTo>
                  <a:cubicBezTo>
                    <a:pt x="222" y="49"/>
                    <a:pt x="232" y="52"/>
                    <a:pt x="239" y="59"/>
                  </a:cubicBezTo>
                  <a:cubicBezTo>
                    <a:pt x="252" y="59"/>
                    <a:pt x="266" y="59"/>
                    <a:pt x="266" y="72"/>
                  </a:cubicBezTo>
                  <a:cubicBezTo>
                    <a:pt x="278" y="72"/>
                    <a:pt x="278" y="85"/>
                    <a:pt x="266" y="98"/>
                  </a:cubicBezTo>
                  <a:cubicBezTo>
                    <a:pt x="266" y="103"/>
                    <a:pt x="264" y="104"/>
                    <a:pt x="262" y="104"/>
                  </a:cubicBezTo>
                  <a:cubicBezTo>
                    <a:pt x="257" y="104"/>
                    <a:pt x="248" y="98"/>
                    <a:pt x="239" y="98"/>
                  </a:cubicBezTo>
                  <a:lnTo>
                    <a:pt x="186" y="98"/>
                  </a:lnTo>
                  <a:cubicBezTo>
                    <a:pt x="172" y="98"/>
                    <a:pt x="160" y="85"/>
                    <a:pt x="160" y="72"/>
                  </a:cubicBezTo>
                  <a:cubicBezTo>
                    <a:pt x="160" y="59"/>
                    <a:pt x="172" y="59"/>
                    <a:pt x="186" y="59"/>
                  </a:cubicBezTo>
                  <a:cubicBezTo>
                    <a:pt x="193" y="52"/>
                    <a:pt x="202" y="49"/>
                    <a:pt x="212" y="49"/>
                  </a:cubicBezTo>
                  <a:close/>
                  <a:moveTo>
                    <a:pt x="358" y="98"/>
                  </a:moveTo>
                  <a:cubicBezTo>
                    <a:pt x="372" y="98"/>
                    <a:pt x="372" y="112"/>
                    <a:pt x="372" y="112"/>
                  </a:cubicBezTo>
                  <a:cubicBezTo>
                    <a:pt x="384" y="125"/>
                    <a:pt x="384" y="125"/>
                    <a:pt x="372" y="138"/>
                  </a:cubicBezTo>
                  <a:lnTo>
                    <a:pt x="319" y="138"/>
                  </a:lnTo>
                  <a:lnTo>
                    <a:pt x="305" y="125"/>
                  </a:lnTo>
                  <a:cubicBezTo>
                    <a:pt x="305" y="112"/>
                    <a:pt x="319" y="112"/>
                    <a:pt x="319" y="98"/>
                  </a:cubicBezTo>
                  <a:close/>
                  <a:moveTo>
                    <a:pt x="403" y="1"/>
                  </a:moveTo>
                  <a:cubicBezTo>
                    <a:pt x="265" y="1"/>
                    <a:pt x="129" y="16"/>
                    <a:pt x="1" y="45"/>
                  </a:cubicBezTo>
                  <a:lnTo>
                    <a:pt x="319" y="456"/>
                  </a:lnTo>
                  <a:cubicBezTo>
                    <a:pt x="331" y="456"/>
                    <a:pt x="331" y="469"/>
                    <a:pt x="331" y="469"/>
                  </a:cubicBezTo>
                  <a:lnTo>
                    <a:pt x="861" y="548"/>
                  </a:lnTo>
                  <a:lnTo>
                    <a:pt x="954" y="562"/>
                  </a:lnTo>
                  <a:lnTo>
                    <a:pt x="808" y="363"/>
                  </a:lnTo>
                  <a:lnTo>
                    <a:pt x="543" y="6"/>
                  </a:lnTo>
                  <a:cubicBezTo>
                    <a:pt x="496" y="2"/>
                    <a:pt x="450" y="1"/>
                    <a:pt x="40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46"/>
            <p:cNvSpPr/>
            <p:nvPr/>
          </p:nvSpPr>
          <p:spPr>
            <a:xfrm>
              <a:off x="5943504" y="4133226"/>
              <a:ext cx="35713" cy="11082"/>
            </a:xfrm>
            <a:custGeom>
              <a:avLst/>
              <a:gdLst/>
              <a:ahLst/>
              <a:cxnLst/>
              <a:rect l="l" t="t" r="r" b="b"/>
              <a:pathLst>
                <a:path w="1086" h="337" extrusionOk="0">
                  <a:moveTo>
                    <a:pt x="517" y="0"/>
                  </a:moveTo>
                  <a:lnTo>
                    <a:pt x="517" y="13"/>
                  </a:lnTo>
                  <a:lnTo>
                    <a:pt x="411" y="66"/>
                  </a:lnTo>
                  <a:lnTo>
                    <a:pt x="0" y="331"/>
                  </a:lnTo>
                  <a:cubicBezTo>
                    <a:pt x="47" y="335"/>
                    <a:pt x="93" y="336"/>
                    <a:pt x="137" y="336"/>
                  </a:cubicBezTo>
                  <a:cubicBezTo>
                    <a:pt x="244" y="336"/>
                    <a:pt x="344" y="327"/>
                    <a:pt x="437" y="318"/>
                  </a:cubicBezTo>
                  <a:cubicBezTo>
                    <a:pt x="556" y="292"/>
                    <a:pt x="676" y="265"/>
                    <a:pt x="768" y="239"/>
                  </a:cubicBezTo>
                  <a:cubicBezTo>
                    <a:pt x="782" y="225"/>
                    <a:pt x="794" y="225"/>
                    <a:pt x="808" y="212"/>
                  </a:cubicBezTo>
                  <a:cubicBezTo>
                    <a:pt x="953" y="172"/>
                    <a:pt x="1046" y="119"/>
                    <a:pt x="1085" y="92"/>
                  </a:cubicBezTo>
                  <a:lnTo>
                    <a:pt x="808" y="53"/>
                  </a:lnTo>
                  <a:lnTo>
                    <a:pt x="702" y="2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46"/>
            <p:cNvSpPr/>
            <p:nvPr/>
          </p:nvSpPr>
          <p:spPr>
            <a:xfrm>
              <a:off x="5924792" y="4130168"/>
              <a:ext cx="34398" cy="13516"/>
            </a:xfrm>
            <a:custGeom>
              <a:avLst/>
              <a:gdLst/>
              <a:ahLst/>
              <a:cxnLst/>
              <a:rect l="l" t="t" r="r" b="b"/>
              <a:pathLst>
                <a:path w="1046" h="411" extrusionOk="0">
                  <a:moveTo>
                    <a:pt x="410" y="0"/>
                  </a:moveTo>
                  <a:cubicBezTo>
                    <a:pt x="410" y="0"/>
                    <a:pt x="410" y="14"/>
                    <a:pt x="398" y="14"/>
                  </a:cubicBezTo>
                  <a:lnTo>
                    <a:pt x="1" y="265"/>
                  </a:lnTo>
                  <a:cubicBezTo>
                    <a:pt x="172" y="344"/>
                    <a:pt x="357" y="397"/>
                    <a:pt x="516" y="411"/>
                  </a:cubicBezTo>
                  <a:lnTo>
                    <a:pt x="966" y="133"/>
                  </a:lnTo>
                  <a:lnTo>
                    <a:pt x="1046" y="93"/>
                  </a:lnTo>
                  <a:lnTo>
                    <a:pt x="954" y="8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46"/>
            <p:cNvSpPr/>
            <p:nvPr/>
          </p:nvSpPr>
          <p:spPr>
            <a:xfrm>
              <a:off x="5923477" y="4137995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1" y="27"/>
                  </a:moveTo>
                  <a:lnTo>
                    <a:pt x="41" y="27"/>
                  </a:lnTo>
                  <a:cubicBezTo>
                    <a:pt x="27" y="14"/>
                    <a:pt x="14" y="14"/>
                    <a:pt x="0" y="0"/>
                  </a:cubicBezTo>
                  <a:lnTo>
                    <a:pt x="0" y="0"/>
                  </a:lnTo>
                  <a:cubicBezTo>
                    <a:pt x="14" y="14"/>
                    <a:pt x="27" y="14"/>
                    <a:pt x="41" y="27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46"/>
            <p:cNvSpPr/>
            <p:nvPr/>
          </p:nvSpPr>
          <p:spPr>
            <a:xfrm>
              <a:off x="5941761" y="414365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46"/>
            <p:cNvSpPr/>
            <p:nvPr/>
          </p:nvSpPr>
          <p:spPr>
            <a:xfrm>
              <a:off x="5941761" y="414365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46"/>
            <p:cNvSpPr/>
            <p:nvPr/>
          </p:nvSpPr>
          <p:spPr>
            <a:xfrm>
              <a:off x="5941761" y="414365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4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46"/>
            <p:cNvSpPr/>
            <p:nvPr/>
          </p:nvSpPr>
          <p:spPr>
            <a:xfrm>
              <a:off x="5904765" y="4124512"/>
              <a:ext cx="5262" cy="1776"/>
            </a:xfrm>
            <a:custGeom>
              <a:avLst/>
              <a:gdLst/>
              <a:ahLst/>
              <a:cxnLst/>
              <a:rect l="l" t="t" r="r" b="b"/>
              <a:pathLst>
                <a:path w="160" h="54" extrusionOk="0">
                  <a:moveTo>
                    <a:pt x="13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13" y="13"/>
                    <a:pt x="13" y="27"/>
                    <a:pt x="27" y="27"/>
                  </a:cubicBezTo>
                  <a:lnTo>
                    <a:pt x="146" y="54"/>
                  </a:lnTo>
                  <a:cubicBezTo>
                    <a:pt x="160" y="40"/>
                    <a:pt x="160" y="27"/>
                    <a:pt x="160" y="27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46"/>
            <p:cNvSpPr/>
            <p:nvPr/>
          </p:nvSpPr>
          <p:spPr>
            <a:xfrm>
              <a:off x="5909533" y="4125399"/>
              <a:ext cx="11345" cy="2170"/>
            </a:xfrm>
            <a:custGeom>
              <a:avLst/>
              <a:gdLst/>
              <a:ahLst/>
              <a:cxnLst/>
              <a:rect l="l" t="t" r="r" b="b"/>
              <a:pathLst>
                <a:path w="345" h="66" extrusionOk="0">
                  <a:moveTo>
                    <a:pt x="15" y="0"/>
                  </a:moveTo>
                  <a:cubicBezTo>
                    <a:pt x="15" y="0"/>
                    <a:pt x="15" y="13"/>
                    <a:pt x="1" y="27"/>
                  </a:cubicBezTo>
                  <a:lnTo>
                    <a:pt x="345" y="66"/>
                  </a:lnTo>
                  <a:lnTo>
                    <a:pt x="345" y="3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46"/>
            <p:cNvSpPr/>
            <p:nvPr/>
          </p:nvSpPr>
          <p:spPr>
            <a:xfrm>
              <a:off x="5970075" y="4133654"/>
              <a:ext cx="9997" cy="2631"/>
            </a:xfrm>
            <a:custGeom>
              <a:avLst/>
              <a:gdLst/>
              <a:ahLst/>
              <a:cxnLst/>
              <a:rect l="l" t="t" r="r" b="b"/>
              <a:pathLst>
                <a:path w="304" h="80" extrusionOk="0">
                  <a:moveTo>
                    <a:pt x="0" y="0"/>
                  </a:moveTo>
                  <a:lnTo>
                    <a:pt x="0" y="40"/>
                  </a:lnTo>
                  <a:lnTo>
                    <a:pt x="277" y="79"/>
                  </a:lnTo>
                  <a:cubicBezTo>
                    <a:pt x="304" y="67"/>
                    <a:pt x="304" y="53"/>
                    <a:pt x="304" y="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46"/>
            <p:cNvSpPr/>
            <p:nvPr/>
          </p:nvSpPr>
          <p:spPr>
            <a:xfrm>
              <a:off x="5953534" y="4123657"/>
              <a:ext cx="13088" cy="11740"/>
            </a:xfrm>
            <a:custGeom>
              <a:avLst/>
              <a:gdLst/>
              <a:ahLst/>
              <a:cxnLst/>
              <a:rect l="l" t="t" r="r" b="b"/>
              <a:pathLst>
                <a:path w="398" h="357" extrusionOk="0">
                  <a:moveTo>
                    <a:pt x="66" y="251"/>
                  </a:moveTo>
                  <a:lnTo>
                    <a:pt x="71" y="252"/>
                  </a:lnTo>
                  <a:lnTo>
                    <a:pt x="71" y="252"/>
                  </a:lnTo>
                  <a:cubicBezTo>
                    <a:pt x="69" y="251"/>
                    <a:pt x="68" y="251"/>
                    <a:pt x="66" y="251"/>
                  </a:cubicBezTo>
                  <a:close/>
                  <a:moveTo>
                    <a:pt x="0" y="0"/>
                  </a:moveTo>
                  <a:cubicBezTo>
                    <a:pt x="13" y="27"/>
                    <a:pt x="13" y="53"/>
                    <a:pt x="13" y="66"/>
                  </a:cubicBezTo>
                  <a:lnTo>
                    <a:pt x="159" y="265"/>
                  </a:lnTo>
                  <a:lnTo>
                    <a:pt x="71" y="252"/>
                  </a:lnTo>
                  <a:lnTo>
                    <a:pt x="71" y="252"/>
                  </a:lnTo>
                  <a:cubicBezTo>
                    <a:pt x="80" y="255"/>
                    <a:pt x="80" y="267"/>
                    <a:pt x="80" y="278"/>
                  </a:cubicBezTo>
                  <a:lnTo>
                    <a:pt x="172" y="291"/>
                  </a:lnTo>
                  <a:lnTo>
                    <a:pt x="92" y="331"/>
                  </a:lnTo>
                  <a:cubicBezTo>
                    <a:pt x="106" y="331"/>
                    <a:pt x="106" y="344"/>
                    <a:pt x="106" y="344"/>
                  </a:cubicBezTo>
                  <a:lnTo>
                    <a:pt x="106" y="357"/>
                  </a:lnTo>
                  <a:lnTo>
                    <a:pt x="212" y="304"/>
                  </a:lnTo>
                  <a:lnTo>
                    <a:pt x="212" y="291"/>
                  </a:lnTo>
                  <a:lnTo>
                    <a:pt x="397" y="318"/>
                  </a:lnTo>
                  <a:cubicBezTo>
                    <a:pt x="397" y="318"/>
                    <a:pt x="397" y="304"/>
                    <a:pt x="383" y="291"/>
                  </a:cubicBezTo>
                  <a:lnTo>
                    <a:pt x="198" y="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46"/>
            <p:cNvSpPr/>
            <p:nvPr/>
          </p:nvSpPr>
          <p:spPr>
            <a:xfrm>
              <a:off x="5966129" y="4133226"/>
              <a:ext cx="3979" cy="1776"/>
            </a:xfrm>
            <a:custGeom>
              <a:avLst/>
              <a:gdLst/>
              <a:ahLst/>
              <a:cxnLst/>
              <a:rect l="l" t="t" r="r" b="b"/>
              <a:pathLst>
                <a:path w="121" h="54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13"/>
                    <a:pt x="14" y="27"/>
                    <a:pt x="14" y="27"/>
                  </a:cubicBezTo>
                  <a:lnTo>
                    <a:pt x="120" y="53"/>
                  </a:lnTo>
                  <a:lnTo>
                    <a:pt x="12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46"/>
            <p:cNvSpPr/>
            <p:nvPr/>
          </p:nvSpPr>
          <p:spPr>
            <a:xfrm>
              <a:off x="5945247" y="4114054"/>
              <a:ext cx="8715" cy="11773"/>
            </a:xfrm>
            <a:custGeom>
              <a:avLst/>
              <a:gdLst/>
              <a:ahLst/>
              <a:cxnLst/>
              <a:rect l="l" t="t" r="r" b="b"/>
              <a:pathLst>
                <a:path w="265" h="358" extrusionOk="0">
                  <a:moveTo>
                    <a:pt x="0" y="1"/>
                  </a:moveTo>
                  <a:lnTo>
                    <a:pt x="265" y="358"/>
                  </a:lnTo>
                  <a:cubicBezTo>
                    <a:pt x="265" y="345"/>
                    <a:pt x="265" y="319"/>
                    <a:pt x="252" y="292"/>
                  </a:cubicBezTo>
                  <a:lnTo>
                    <a:pt x="40" y="14"/>
                  </a:lnTo>
                  <a:cubicBezTo>
                    <a:pt x="27" y="14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46"/>
            <p:cNvSpPr/>
            <p:nvPr/>
          </p:nvSpPr>
          <p:spPr>
            <a:xfrm>
              <a:off x="5920846" y="4115369"/>
              <a:ext cx="35318" cy="23513"/>
            </a:xfrm>
            <a:custGeom>
              <a:avLst/>
              <a:gdLst/>
              <a:ahLst/>
              <a:cxnLst/>
              <a:rect l="l" t="t" r="r" b="b"/>
              <a:pathLst>
                <a:path w="1074" h="715" extrusionOk="0">
                  <a:moveTo>
                    <a:pt x="173" y="0"/>
                  </a:moveTo>
                  <a:lnTo>
                    <a:pt x="491" y="411"/>
                  </a:lnTo>
                  <a:lnTo>
                    <a:pt x="1" y="344"/>
                  </a:lnTo>
                  <a:lnTo>
                    <a:pt x="1" y="371"/>
                  </a:lnTo>
                  <a:lnTo>
                    <a:pt x="491" y="450"/>
                  </a:lnTo>
                  <a:lnTo>
                    <a:pt x="80" y="688"/>
                  </a:lnTo>
                  <a:cubicBezTo>
                    <a:pt x="94" y="702"/>
                    <a:pt x="107" y="702"/>
                    <a:pt x="121" y="715"/>
                  </a:cubicBezTo>
                  <a:lnTo>
                    <a:pt x="518" y="464"/>
                  </a:lnTo>
                  <a:cubicBezTo>
                    <a:pt x="530" y="464"/>
                    <a:pt x="530" y="450"/>
                    <a:pt x="530" y="450"/>
                  </a:cubicBezTo>
                  <a:lnTo>
                    <a:pt x="1074" y="530"/>
                  </a:lnTo>
                  <a:cubicBezTo>
                    <a:pt x="1074" y="517"/>
                    <a:pt x="1074" y="503"/>
                    <a:pt x="1060" y="503"/>
                  </a:cubicBezTo>
                  <a:lnTo>
                    <a:pt x="530" y="424"/>
                  </a:lnTo>
                  <a:cubicBezTo>
                    <a:pt x="530" y="424"/>
                    <a:pt x="530" y="411"/>
                    <a:pt x="518" y="411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46"/>
            <p:cNvSpPr/>
            <p:nvPr/>
          </p:nvSpPr>
          <p:spPr>
            <a:xfrm>
              <a:off x="5941761" y="4134509"/>
              <a:ext cx="15259" cy="9602"/>
            </a:xfrm>
            <a:custGeom>
              <a:avLst/>
              <a:gdLst/>
              <a:ahLst/>
              <a:cxnLst/>
              <a:rect l="l" t="t" r="r" b="b"/>
              <a:pathLst>
                <a:path w="464" h="292" extrusionOk="0">
                  <a:moveTo>
                    <a:pt x="450" y="1"/>
                  </a:moveTo>
                  <a:lnTo>
                    <a:pt x="0" y="279"/>
                  </a:lnTo>
                  <a:cubicBezTo>
                    <a:pt x="27" y="279"/>
                    <a:pt x="40" y="279"/>
                    <a:pt x="53" y="292"/>
                  </a:cubicBezTo>
                  <a:lnTo>
                    <a:pt x="464" y="27"/>
                  </a:lnTo>
                  <a:lnTo>
                    <a:pt x="464" y="14"/>
                  </a:lnTo>
                  <a:cubicBezTo>
                    <a:pt x="464" y="14"/>
                    <a:pt x="464" y="1"/>
                    <a:pt x="45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46"/>
            <p:cNvSpPr/>
            <p:nvPr/>
          </p:nvSpPr>
          <p:spPr>
            <a:xfrm>
              <a:off x="5932619" y="4115468"/>
              <a:ext cx="3946" cy="1874"/>
            </a:xfrm>
            <a:custGeom>
              <a:avLst/>
              <a:gdLst/>
              <a:ahLst/>
              <a:cxnLst/>
              <a:rect l="l" t="t" r="r" b="b"/>
              <a:pathLst>
                <a:path w="120" h="57" extrusionOk="0">
                  <a:moveTo>
                    <a:pt x="53" y="1"/>
                  </a:moveTo>
                  <a:cubicBezTo>
                    <a:pt x="43" y="1"/>
                    <a:pt x="34" y="4"/>
                    <a:pt x="27" y="11"/>
                  </a:cubicBezTo>
                  <a:cubicBezTo>
                    <a:pt x="13" y="11"/>
                    <a:pt x="1" y="11"/>
                    <a:pt x="1" y="24"/>
                  </a:cubicBezTo>
                  <a:cubicBezTo>
                    <a:pt x="1" y="37"/>
                    <a:pt x="13" y="50"/>
                    <a:pt x="27" y="50"/>
                  </a:cubicBezTo>
                  <a:lnTo>
                    <a:pt x="80" y="50"/>
                  </a:lnTo>
                  <a:cubicBezTo>
                    <a:pt x="89" y="50"/>
                    <a:pt x="98" y="56"/>
                    <a:pt x="103" y="56"/>
                  </a:cubicBezTo>
                  <a:cubicBezTo>
                    <a:pt x="105" y="56"/>
                    <a:pt x="107" y="55"/>
                    <a:pt x="107" y="50"/>
                  </a:cubicBezTo>
                  <a:cubicBezTo>
                    <a:pt x="119" y="37"/>
                    <a:pt x="119" y="24"/>
                    <a:pt x="107" y="24"/>
                  </a:cubicBezTo>
                  <a:cubicBezTo>
                    <a:pt x="107" y="11"/>
                    <a:pt x="93" y="11"/>
                    <a:pt x="80" y="11"/>
                  </a:cubicBezTo>
                  <a:cubicBezTo>
                    <a:pt x="73" y="4"/>
                    <a:pt x="63" y="1"/>
                    <a:pt x="53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46"/>
            <p:cNvSpPr/>
            <p:nvPr/>
          </p:nvSpPr>
          <p:spPr>
            <a:xfrm>
              <a:off x="5937387" y="4117112"/>
              <a:ext cx="2664" cy="1348"/>
            </a:xfrm>
            <a:custGeom>
              <a:avLst/>
              <a:gdLst/>
              <a:ahLst/>
              <a:cxnLst/>
              <a:rect l="l" t="t" r="r" b="b"/>
              <a:pathLst>
                <a:path w="81" h="41" extrusionOk="0">
                  <a:moveTo>
                    <a:pt x="15" y="0"/>
                  </a:moveTo>
                  <a:cubicBezTo>
                    <a:pt x="15" y="14"/>
                    <a:pt x="1" y="14"/>
                    <a:pt x="1" y="27"/>
                  </a:cubicBezTo>
                  <a:lnTo>
                    <a:pt x="15" y="40"/>
                  </a:lnTo>
                  <a:lnTo>
                    <a:pt x="68" y="40"/>
                  </a:lnTo>
                  <a:cubicBezTo>
                    <a:pt x="80" y="27"/>
                    <a:pt x="80" y="27"/>
                    <a:pt x="68" y="14"/>
                  </a:cubicBezTo>
                  <a:cubicBezTo>
                    <a:pt x="68" y="14"/>
                    <a:pt x="68" y="0"/>
                    <a:pt x="5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46"/>
            <p:cNvSpPr/>
            <p:nvPr/>
          </p:nvSpPr>
          <p:spPr>
            <a:xfrm>
              <a:off x="5912592" y="4121453"/>
              <a:ext cx="3091" cy="1776"/>
            </a:xfrm>
            <a:custGeom>
              <a:avLst/>
              <a:gdLst/>
              <a:ahLst/>
              <a:cxnLst/>
              <a:rect l="l" t="t" r="r" b="b"/>
              <a:pathLst>
                <a:path w="94" h="54" extrusionOk="0">
                  <a:moveTo>
                    <a:pt x="67" y="0"/>
                  </a:moveTo>
                  <a:cubicBezTo>
                    <a:pt x="54" y="0"/>
                    <a:pt x="40" y="0"/>
                    <a:pt x="27" y="14"/>
                  </a:cubicBezTo>
                  <a:cubicBezTo>
                    <a:pt x="14" y="14"/>
                    <a:pt x="14" y="14"/>
                    <a:pt x="14" y="27"/>
                  </a:cubicBezTo>
                  <a:cubicBezTo>
                    <a:pt x="1" y="27"/>
                    <a:pt x="1" y="41"/>
                    <a:pt x="1" y="41"/>
                  </a:cubicBezTo>
                  <a:cubicBezTo>
                    <a:pt x="14" y="53"/>
                    <a:pt x="14" y="53"/>
                    <a:pt x="27" y="53"/>
                  </a:cubicBezTo>
                  <a:cubicBezTo>
                    <a:pt x="40" y="41"/>
                    <a:pt x="54" y="41"/>
                    <a:pt x="80" y="41"/>
                  </a:cubicBezTo>
                  <a:lnTo>
                    <a:pt x="93" y="27"/>
                  </a:lnTo>
                  <a:cubicBezTo>
                    <a:pt x="93" y="14"/>
                    <a:pt x="80" y="0"/>
                    <a:pt x="6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46"/>
            <p:cNvSpPr/>
            <p:nvPr/>
          </p:nvSpPr>
          <p:spPr>
            <a:xfrm>
              <a:off x="5950903" y="4102314"/>
              <a:ext cx="31372" cy="16147"/>
            </a:xfrm>
            <a:custGeom>
              <a:avLst/>
              <a:gdLst/>
              <a:ahLst/>
              <a:cxnLst/>
              <a:rect l="l" t="t" r="r" b="b"/>
              <a:pathLst>
                <a:path w="954" h="491" extrusionOk="0">
                  <a:moveTo>
                    <a:pt x="1" y="0"/>
                  </a:moveTo>
                  <a:lnTo>
                    <a:pt x="1" y="0"/>
                  </a:lnTo>
                  <a:cubicBezTo>
                    <a:pt x="107" y="173"/>
                    <a:pt x="212" y="318"/>
                    <a:pt x="331" y="437"/>
                  </a:cubicBezTo>
                  <a:lnTo>
                    <a:pt x="451" y="450"/>
                  </a:lnTo>
                  <a:lnTo>
                    <a:pt x="596" y="464"/>
                  </a:lnTo>
                  <a:lnTo>
                    <a:pt x="662" y="464"/>
                  </a:lnTo>
                  <a:lnTo>
                    <a:pt x="954" y="490"/>
                  </a:lnTo>
                  <a:lnTo>
                    <a:pt x="490" y="40"/>
                  </a:lnTo>
                  <a:lnTo>
                    <a:pt x="477" y="40"/>
                  </a:lnTo>
                  <a:lnTo>
                    <a:pt x="305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46"/>
            <p:cNvSpPr/>
            <p:nvPr/>
          </p:nvSpPr>
          <p:spPr>
            <a:xfrm>
              <a:off x="5983525" y="4116685"/>
              <a:ext cx="4834" cy="6544"/>
            </a:xfrm>
            <a:custGeom>
              <a:avLst/>
              <a:gdLst/>
              <a:ahLst/>
              <a:cxnLst/>
              <a:rect l="l" t="t" r="r" b="b"/>
              <a:pathLst>
                <a:path w="147" h="199" extrusionOk="0">
                  <a:moveTo>
                    <a:pt x="1" y="0"/>
                  </a:moveTo>
                  <a:lnTo>
                    <a:pt x="1" y="53"/>
                  </a:lnTo>
                  <a:lnTo>
                    <a:pt x="147" y="198"/>
                  </a:lnTo>
                  <a:cubicBezTo>
                    <a:pt x="94" y="133"/>
                    <a:pt x="41" y="66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46"/>
            <p:cNvSpPr/>
            <p:nvPr/>
          </p:nvSpPr>
          <p:spPr>
            <a:xfrm>
              <a:off x="5967444" y="4097546"/>
              <a:ext cx="14831" cy="20027"/>
            </a:xfrm>
            <a:custGeom>
              <a:avLst/>
              <a:gdLst/>
              <a:ahLst/>
              <a:cxnLst/>
              <a:rect l="l" t="t" r="r" b="b"/>
              <a:pathLst>
                <a:path w="451" h="609" extrusionOk="0">
                  <a:moveTo>
                    <a:pt x="1" y="0"/>
                  </a:moveTo>
                  <a:lnTo>
                    <a:pt x="13" y="145"/>
                  </a:lnTo>
                  <a:lnTo>
                    <a:pt x="1" y="159"/>
                  </a:lnTo>
                  <a:lnTo>
                    <a:pt x="451" y="609"/>
                  </a:lnTo>
                  <a:lnTo>
                    <a:pt x="451" y="542"/>
                  </a:lnTo>
                  <a:cubicBezTo>
                    <a:pt x="318" y="357"/>
                    <a:pt x="159" y="172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46"/>
            <p:cNvSpPr/>
            <p:nvPr/>
          </p:nvSpPr>
          <p:spPr>
            <a:xfrm>
              <a:off x="5943504" y="4079261"/>
              <a:ext cx="22658" cy="23513"/>
            </a:xfrm>
            <a:custGeom>
              <a:avLst/>
              <a:gdLst/>
              <a:ahLst/>
              <a:cxnLst/>
              <a:rect l="l" t="t" r="r" b="b"/>
              <a:pathLst>
                <a:path w="689" h="715" extrusionOk="0">
                  <a:moveTo>
                    <a:pt x="0" y="0"/>
                  </a:moveTo>
                  <a:lnTo>
                    <a:pt x="0" y="27"/>
                  </a:lnTo>
                  <a:lnTo>
                    <a:pt x="5" y="31"/>
                  </a:lnTo>
                  <a:lnTo>
                    <a:pt x="5" y="31"/>
                  </a:lnTo>
                  <a:cubicBezTo>
                    <a:pt x="2" y="21"/>
                    <a:pt x="0" y="10"/>
                    <a:pt x="0" y="0"/>
                  </a:cubicBezTo>
                  <a:close/>
                  <a:moveTo>
                    <a:pt x="5" y="31"/>
                  </a:moveTo>
                  <a:cubicBezTo>
                    <a:pt x="9" y="47"/>
                    <a:pt x="14" y="63"/>
                    <a:pt x="14" y="80"/>
                  </a:cubicBezTo>
                  <a:cubicBezTo>
                    <a:pt x="53" y="304"/>
                    <a:pt x="132" y="503"/>
                    <a:pt x="212" y="662"/>
                  </a:cubicBezTo>
                  <a:lnTo>
                    <a:pt x="503" y="688"/>
                  </a:lnTo>
                  <a:lnTo>
                    <a:pt x="688" y="715"/>
                  </a:lnTo>
                  <a:lnTo>
                    <a:pt x="5" y="3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46"/>
            <p:cNvSpPr/>
            <p:nvPr/>
          </p:nvSpPr>
          <p:spPr>
            <a:xfrm>
              <a:off x="5943504" y="4079261"/>
              <a:ext cx="460" cy="33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46"/>
            <p:cNvSpPr/>
            <p:nvPr/>
          </p:nvSpPr>
          <p:spPr>
            <a:xfrm>
              <a:off x="5943931" y="407926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46"/>
            <p:cNvSpPr/>
            <p:nvPr/>
          </p:nvSpPr>
          <p:spPr>
            <a:xfrm>
              <a:off x="5943931" y="4079261"/>
              <a:ext cx="22691" cy="22658"/>
            </a:xfrm>
            <a:custGeom>
              <a:avLst/>
              <a:gdLst/>
              <a:ahLst/>
              <a:cxnLst/>
              <a:rect l="l" t="t" r="r" b="b"/>
              <a:pathLst>
                <a:path w="690" h="689" extrusionOk="0">
                  <a:moveTo>
                    <a:pt x="293" y="106"/>
                  </a:moveTo>
                  <a:lnTo>
                    <a:pt x="293" y="106"/>
                  </a:lnTo>
                  <a:cubicBezTo>
                    <a:pt x="296" y="109"/>
                    <a:pt x="299" y="112"/>
                    <a:pt x="302" y="115"/>
                  </a:cubicBezTo>
                  <a:lnTo>
                    <a:pt x="302" y="115"/>
                  </a:lnTo>
                  <a:cubicBezTo>
                    <a:pt x="302" y="110"/>
                    <a:pt x="299" y="106"/>
                    <a:pt x="293" y="106"/>
                  </a:cubicBezTo>
                  <a:close/>
                  <a:moveTo>
                    <a:pt x="1" y="0"/>
                  </a:moveTo>
                  <a:lnTo>
                    <a:pt x="689" y="688"/>
                  </a:lnTo>
                  <a:lnTo>
                    <a:pt x="689" y="516"/>
                  </a:lnTo>
                  <a:cubicBezTo>
                    <a:pt x="570" y="376"/>
                    <a:pt x="434" y="244"/>
                    <a:pt x="302" y="115"/>
                  </a:cubicBezTo>
                  <a:lnTo>
                    <a:pt x="302" y="115"/>
                  </a:lnTo>
                  <a:cubicBezTo>
                    <a:pt x="301" y="119"/>
                    <a:pt x="298" y="126"/>
                    <a:pt x="292" y="132"/>
                  </a:cubicBezTo>
                  <a:lnTo>
                    <a:pt x="278" y="132"/>
                  </a:lnTo>
                  <a:cubicBezTo>
                    <a:pt x="266" y="119"/>
                    <a:pt x="239" y="119"/>
                    <a:pt x="225" y="106"/>
                  </a:cubicBezTo>
                  <a:cubicBezTo>
                    <a:pt x="225" y="106"/>
                    <a:pt x="213" y="106"/>
                    <a:pt x="213" y="92"/>
                  </a:cubicBezTo>
                  <a:lnTo>
                    <a:pt x="225" y="80"/>
                  </a:lnTo>
                  <a:lnTo>
                    <a:pt x="252" y="80"/>
                  </a:lnTo>
                  <a:cubicBezTo>
                    <a:pt x="266" y="92"/>
                    <a:pt x="278" y="92"/>
                    <a:pt x="292" y="106"/>
                  </a:cubicBezTo>
                  <a:cubicBezTo>
                    <a:pt x="292" y="106"/>
                    <a:pt x="293" y="106"/>
                    <a:pt x="293" y="106"/>
                  </a:cubicBezTo>
                  <a:lnTo>
                    <a:pt x="293" y="106"/>
                  </a:lnTo>
                  <a:cubicBezTo>
                    <a:pt x="266" y="79"/>
                    <a:pt x="239" y="53"/>
                    <a:pt x="213" y="27"/>
                  </a:cubicBezTo>
                  <a:cubicBezTo>
                    <a:pt x="107" y="0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46"/>
            <p:cNvSpPr/>
            <p:nvPr/>
          </p:nvSpPr>
          <p:spPr>
            <a:xfrm>
              <a:off x="5963104" y="4117540"/>
              <a:ext cx="31767" cy="14831"/>
            </a:xfrm>
            <a:custGeom>
              <a:avLst/>
              <a:gdLst/>
              <a:ahLst/>
              <a:cxnLst/>
              <a:rect l="l" t="t" r="r" b="b"/>
              <a:pathLst>
                <a:path w="966" h="451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7"/>
                    <a:pt x="53" y="54"/>
                    <a:pt x="92" y="80"/>
                  </a:cubicBezTo>
                  <a:cubicBezTo>
                    <a:pt x="198" y="160"/>
                    <a:pt x="304" y="225"/>
                    <a:pt x="397" y="278"/>
                  </a:cubicBezTo>
                  <a:cubicBezTo>
                    <a:pt x="410" y="278"/>
                    <a:pt x="424" y="292"/>
                    <a:pt x="437" y="292"/>
                  </a:cubicBezTo>
                  <a:cubicBezTo>
                    <a:pt x="662" y="398"/>
                    <a:pt x="860" y="437"/>
                    <a:pt x="966" y="451"/>
                  </a:cubicBezTo>
                  <a:cubicBezTo>
                    <a:pt x="927" y="411"/>
                    <a:pt x="900" y="358"/>
                    <a:pt x="874" y="318"/>
                  </a:cubicBezTo>
                  <a:lnTo>
                    <a:pt x="609" y="54"/>
                  </a:lnTo>
                  <a:lnTo>
                    <a:pt x="304" y="27"/>
                  </a:lnTo>
                  <a:lnTo>
                    <a:pt x="251" y="27"/>
                  </a:lnTo>
                  <a:lnTo>
                    <a:pt x="80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46"/>
            <p:cNvSpPr/>
            <p:nvPr/>
          </p:nvSpPr>
          <p:spPr>
            <a:xfrm>
              <a:off x="5950443" y="4100999"/>
              <a:ext cx="493" cy="1348"/>
            </a:xfrm>
            <a:custGeom>
              <a:avLst/>
              <a:gdLst/>
              <a:ahLst/>
              <a:cxnLst/>
              <a:rect l="l" t="t" r="r" b="b"/>
              <a:pathLst>
                <a:path w="15" h="41" extrusionOk="0">
                  <a:moveTo>
                    <a:pt x="1" y="1"/>
                  </a:moveTo>
                  <a:cubicBezTo>
                    <a:pt x="15" y="14"/>
                    <a:pt x="15" y="27"/>
                    <a:pt x="15" y="40"/>
                  </a:cubicBezTo>
                  <a:lnTo>
                    <a:pt x="15" y="40"/>
                  </a:lnTo>
                  <a:cubicBezTo>
                    <a:pt x="15" y="27"/>
                    <a:pt x="15" y="14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46"/>
            <p:cNvSpPr/>
            <p:nvPr/>
          </p:nvSpPr>
          <p:spPr>
            <a:xfrm>
              <a:off x="5961788" y="4116685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27"/>
                  </a:moveTo>
                  <a:cubicBezTo>
                    <a:pt x="27" y="13"/>
                    <a:pt x="14" y="13"/>
                    <a:pt x="0" y="0"/>
                  </a:cubicBezTo>
                  <a:cubicBezTo>
                    <a:pt x="14" y="13"/>
                    <a:pt x="27" y="13"/>
                    <a:pt x="40" y="27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46"/>
            <p:cNvSpPr/>
            <p:nvPr/>
          </p:nvSpPr>
          <p:spPr>
            <a:xfrm>
              <a:off x="5961788" y="411668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46"/>
            <p:cNvSpPr/>
            <p:nvPr/>
          </p:nvSpPr>
          <p:spPr>
            <a:xfrm>
              <a:off x="5961788" y="411668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8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46"/>
            <p:cNvSpPr/>
            <p:nvPr/>
          </p:nvSpPr>
          <p:spPr>
            <a:xfrm>
              <a:off x="5963104" y="411754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46"/>
            <p:cNvSpPr/>
            <p:nvPr/>
          </p:nvSpPr>
          <p:spPr>
            <a:xfrm>
              <a:off x="5963104" y="411754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2D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46"/>
            <p:cNvSpPr/>
            <p:nvPr/>
          </p:nvSpPr>
          <p:spPr>
            <a:xfrm>
              <a:off x="5970470" y="4117540"/>
              <a:ext cx="2664" cy="921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1"/>
                  </a:moveTo>
                  <a:cubicBezTo>
                    <a:pt x="15" y="1"/>
                    <a:pt x="15" y="14"/>
                    <a:pt x="27" y="27"/>
                  </a:cubicBezTo>
                  <a:lnTo>
                    <a:pt x="80" y="27"/>
                  </a:lnTo>
                  <a:cubicBezTo>
                    <a:pt x="80" y="14"/>
                    <a:pt x="67" y="14"/>
                    <a:pt x="67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46"/>
            <p:cNvSpPr/>
            <p:nvPr/>
          </p:nvSpPr>
          <p:spPr>
            <a:xfrm>
              <a:off x="5965701" y="4117112"/>
              <a:ext cx="5689" cy="1348"/>
            </a:xfrm>
            <a:custGeom>
              <a:avLst/>
              <a:gdLst/>
              <a:ahLst/>
              <a:cxnLst/>
              <a:rect l="l" t="t" r="r" b="b"/>
              <a:pathLst>
                <a:path w="173" h="41" extrusionOk="0">
                  <a:moveTo>
                    <a:pt x="1" y="0"/>
                  </a:moveTo>
                  <a:lnTo>
                    <a:pt x="1" y="27"/>
                  </a:lnTo>
                  <a:lnTo>
                    <a:pt x="172" y="40"/>
                  </a:lnTo>
                  <a:cubicBezTo>
                    <a:pt x="160" y="27"/>
                    <a:pt x="160" y="14"/>
                    <a:pt x="146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46"/>
            <p:cNvSpPr/>
            <p:nvPr/>
          </p:nvSpPr>
          <p:spPr>
            <a:xfrm>
              <a:off x="5943504" y="4079261"/>
              <a:ext cx="48341" cy="48768"/>
            </a:xfrm>
            <a:custGeom>
              <a:avLst/>
              <a:gdLst/>
              <a:ahLst/>
              <a:cxnLst/>
              <a:rect l="l" t="t" r="r" b="b"/>
              <a:pathLst>
                <a:path w="1470" h="1483" extrusionOk="0">
                  <a:moveTo>
                    <a:pt x="0" y="0"/>
                  </a:moveTo>
                  <a:lnTo>
                    <a:pt x="0" y="27"/>
                  </a:lnTo>
                  <a:lnTo>
                    <a:pt x="688" y="715"/>
                  </a:lnTo>
                  <a:lnTo>
                    <a:pt x="503" y="688"/>
                  </a:lnTo>
                  <a:lnTo>
                    <a:pt x="503" y="688"/>
                  </a:lnTo>
                  <a:cubicBezTo>
                    <a:pt x="517" y="701"/>
                    <a:pt x="517" y="715"/>
                    <a:pt x="530" y="728"/>
                  </a:cubicBezTo>
                  <a:lnTo>
                    <a:pt x="702" y="741"/>
                  </a:lnTo>
                  <a:lnTo>
                    <a:pt x="715" y="741"/>
                  </a:lnTo>
                  <a:lnTo>
                    <a:pt x="1179" y="1191"/>
                  </a:lnTo>
                  <a:lnTo>
                    <a:pt x="887" y="1165"/>
                  </a:lnTo>
                  <a:lnTo>
                    <a:pt x="887" y="1165"/>
                  </a:lnTo>
                  <a:cubicBezTo>
                    <a:pt x="887" y="1178"/>
                    <a:pt x="900" y="1178"/>
                    <a:pt x="900" y="1191"/>
                  </a:cubicBezTo>
                  <a:lnTo>
                    <a:pt x="1205" y="1218"/>
                  </a:lnTo>
                  <a:lnTo>
                    <a:pt x="1470" y="1482"/>
                  </a:lnTo>
                  <a:cubicBezTo>
                    <a:pt x="1430" y="1430"/>
                    <a:pt x="1390" y="1377"/>
                    <a:pt x="1364" y="1336"/>
                  </a:cubicBezTo>
                  <a:lnTo>
                    <a:pt x="1218" y="1191"/>
                  </a:lnTo>
                  <a:lnTo>
                    <a:pt x="1218" y="1138"/>
                  </a:lnTo>
                  <a:lnTo>
                    <a:pt x="1179" y="1098"/>
                  </a:lnTo>
                  <a:lnTo>
                    <a:pt x="1179" y="1165"/>
                  </a:lnTo>
                  <a:lnTo>
                    <a:pt x="729" y="715"/>
                  </a:lnTo>
                  <a:lnTo>
                    <a:pt x="741" y="701"/>
                  </a:lnTo>
                  <a:lnTo>
                    <a:pt x="729" y="556"/>
                  </a:lnTo>
                  <a:cubicBezTo>
                    <a:pt x="729" y="542"/>
                    <a:pt x="715" y="530"/>
                    <a:pt x="702" y="516"/>
                  </a:cubicBezTo>
                  <a:lnTo>
                    <a:pt x="702" y="68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46"/>
            <p:cNvSpPr/>
            <p:nvPr/>
          </p:nvSpPr>
          <p:spPr>
            <a:xfrm>
              <a:off x="5950443" y="4100999"/>
              <a:ext cx="10490" cy="2203"/>
            </a:xfrm>
            <a:custGeom>
              <a:avLst/>
              <a:gdLst/>
              <a:ahLst/>
              <a:cxnLst/>
              <a:rect l="l" t="t" r="r" b="b"/>
              <a:pathLst>
                <a:path w="319" h="67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14"/>
                    <a:pt x="15" y="27"/>
                    <a:pt x="15" y="40"/>
                  </a:cubicBezTo>
                  <a:lnTo>
                    <a:pt x="319" y="67"/>
                  </a:lnTo>
                  <a:cubicBezTo>
                    <a:pt x="306" y="54"/>
                    <a:pt x="306" y="40"/>
                    <a:pt x="292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46"/>
            <p:cNvSpPr/>
            <p:nvPr/>
          </p:nvSpPr>
          <p:spPr>
            <a:xfrm>
              <a:off x="5961788" y="4116685"/>
              <a:ext cx="3946" cy="1315"/>
            </a:xfrm>
            <a:custGeom>
              <a:avLst/>
              <a:gdLst/>
              <a:ahLst/>
              <a:cxnLst/>
              <a:rect l="l" t="t" r="r" b="b"/>
              <a:pathLst>
                <a:path w="120" h="40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13"/>
                    <a:pt x="27" y="13"/>
                    <a:pt x="40" y="27"/>
                  </a:cubicBezTo>
                  <a:lnTo>
                    <a:pt x="120" y="40"/>
                  </a:lnTo>
                  <a:lnTo>
                    <a:pt x="12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46"/>
            <p:cNvSpPr/>
            <p:nvPr/>
          </p:nvSpPr>
          <p:spPr>
            <a:xfrm>
              <a:off x="5904765" y="4114054"/>
              <a:ext cx="75307" cy="30057"/>
            </a:xfrm>
            <a:custGeom>
              <a:avLst/>
              <a:gdLst/>
              <a:ahLst/>
              <a:cxnLst/>
              <a:rect l="l" t="t" r="r" b="b"/>
              <a:pathLst>
                <a:path w="2290" h="914" extrusionOk="0">
                  <a:moveTo>
                    <a:pt x="1231" y="1"/>
                  </a:moveTo>
                  <a:lnTo>
                    <a:pt x="1496" y="358"/>
                  </a:lnTo>
                  <a:lnTo>
                    <a:pt x="1642" y="557"/>
                  </a:lnTo>
                  <a:lnTo>
                    <a:pt x="1549" y="543"/>
                  </a:lnTo>
                  <a:lnTo>
                    <a:pt x="1019" y="464"/>
                  </a:lnTo>
                  <a:cubicBezTo>
                    <a:pt x="1019" y="464"/>
                    <a:pt x="1019" y="451"/>
                    <a:pt x="1007" y="451"/>
                  </a:cubicBezTo>
                  <a:lnTo>
                    <a:pt x="689" y="40"/>
                  </a:lnTo>
                  <a:lnTo>
                    <a:pt x="662" y="40"/>
                  </a:lnTo>
                  <a:lnTo>
                    <a:pt x="980" y="451"/>
                  </a:lnTo>
                  <a:lnTo>
                    <a:pt x="490" y="384"/>
                  </a:lnTo>
                  <a:lnTo>
                    <a:pt x="160" y="345"/>
                  </a:lnTo>
                  <a:lnTo>
                    <a:pt x="13" y="319"/>
                  </a:lnTo>
                  <a:cubicBezTo>
                    <a:pt x="1" y="319"/>
                    <a:pt x="1" y="331"/>
                    <a:pt x="1" y="331"/>
                  </a:cubicBezTo>
                  <a:cubicBezTo>
                    <a:pt x="13" y="331"/>
                    <a:pt x="13" y="345"/>
                    <a:pt x="27" y="345"/>
                  </a:cubicBezTo>
                  <a:lnTo>
                    <a:pt x="146" y="372"/>
                  </a:lnTo>
                  <a:lnTo>
                    <a:pt x="490" y="411"/>
                  </a:lnTo>
                  <a:lnTo>
                    <a:pt x="980" y="490"/>
                  </a:lnTo>
                  <a:lnTo>
                    <a:pt x="569" y="728"/>
                  </a:lnTo>
                  <a:cubicBezTo>
                    <a:pt x="583" y="742"/>
                    <a:pt x="596" y="742"/>
                    <a:pt x="610" y="755"/>
                  </a:cubicBezTo>
                  <a:lnTo>
                    <a:pt x="1007" y="504"/>
                  </a:lnTo>
                  <a:cubicBezTo>
                    <a:pt x="1019" y="504"/>
                    <a:pt x="1019" y="490"/>
                    <a:pt x="1019" y="490"/>
                  </a:cubicBezTo>
                  <a:lnTo>
                    <a:pt x="1563" y="570"/>
                  </a:lnTo>
                  <a:lnTo>
                    <a:pt x="1655" y="583"/>
                  </a:lnTo>
                  <a:lnTo>
                    <a:pt x="1575" y="623"/>
                  </a:lnTo>
                  <a:lnTo>
                    <a:pt x="1125" y="901"/>
                  </a:lnTo>
                  <a:cubicBezTo>
                    <a:pt x="1152" y="901"/>
                    <a:pt x="1165" y="901"/>
                    <a:pt x="1178" y="914"/>
                  </a:cubicBezTo>
                  <a:lnTo>
                    <a:pt x="1589" y="649"/>
                  </a:lnTo>
                  <a:lnTo>
                    <a:pt x="1695" y="596"/>
                  </a:lnTo>
                  <a:lnTo>
                    <a:pt x="1695" y="583"/>
                  </a:lnTo>
                  <a:lnTo>
                    <a:pt x="1880" y="610"/>
                  </a:lnTo>
                  <a:lnTo>
                    <a:pt x="1986" y="636"/>
                  </a:lnTo>
                  <a:lnTo>
                    <a:pt x="2263" y="675"/>
                  </a:lnTo>
                  <a:cubicBezTo>
                    <a:pt x="2290" y="663"/>
                    <a:pt x="2290" y="649"/>
                    <a:pt x="2290" y="649"/>
                  </a:cubicBezTo>
                  <a:lnTo>
                    <a:pt x="1986" y="596"/>
                  </a:lnTo>
                  <a:lnTo>
                    <a:pt x="1866" y="583"/>
                  </a:lnTo>
                  <a:lnTo>
                    <a:pt x="1681" y="557"/>
                  </a:lnTo>
                  <a:lnTo>
                    <a:pt x="1483" y="292"/>
                  </a:lnTo>
                  <a:lnTo>
                    <a:pt x="1271" y="14"/>
                  </a:lnTo>
                  <a:cubicBezTo>
                    <a:pt x="1258" y="14"/>
                    <a:pt x="1245" y="1"/>
                    <a:pt x="123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46"/>
            <p:cNvSpPr/>
            <p:nvPr/>
          </p:nvSpPr>
          <p:spPr>
            <a:xfrm>
              <a:off x="5943504" y="4079261"/>
              <a:ext cx="48341" cy="48768"/>
            </a:xfrm>
            <a:custGeom>
              <a:avLst/>
              <a:gdLst/>
              <a:ahLst/>
              <a:cxnLst/>
              <a:rect l="l" t="t" r="r" b="b"/>
              <a:pathLst>
                <a:path w="1470" h="1483" extrusionOk="0">
                  <a:moveTo>
                    <a:pt x="0" y="0"/>
                  </a:moveTo>
                  <a:lnTo>
                    <a:pt x="0" y="27"/>
                  </a:lnTo>
                  <a:lnTo>
                    <a:pt x="688" y="715"/>
                  </a:lnTo>
                  <a:lnTo>
                    <a:pt x="503" y="688"/>
                  </a:lnTo>
                  <a:lnTo>
                    <a:pt x="212" y="662"/>
                  </a:lnTo>
                  <a:lnTo>
                    <a:pt x="212" y="662"/>
                  </a:lnTo>
                  <a:cubicBezTo>
                    <a:pt x="226" y="675"/>
                    <a:pt x="226" y="688"/>
                    <a:pt x="226" y="701"/>
                  </a:cubicBezTo>
                  <a:lnTo>
                    <a:pt x="530" y="728"/>
                  </a:lnTo>
                  <a:lnTo>
                    <a:pt x="702" y="741"/>
                  </a:lnTo>
                  <a:lnTo>
                    <a:pt x="715" y="741"/>
                  </a:lnTo>
                  <a:lnTo>
                    <a:pt x="1179" y="1191"/>
                  </a:lnTo>
                  <a:lnTo>
                    <a:pt x="887" y="1165"/>
                  </a:lnTo>
                  <a:lnTo>
                    <a:pt x="821" y="1165"/>
                  </a:lnTo>
                  <a:lnTo>
                    <a:pt x="676" y="1151"/>
                  </a:lnTo>
                  <a:lnTo>
                    <a:pt x="556" y="1138"/>
                  </a:lnTo>
                  <a:lnTo>
                    <a:pt x="556" y="1138"/>
                  </a:lnTo>
                  <a:cubicBezTo>
                    <a:pt x="570" y="1151"/>
                    <a:pt x="583" y="1151"/>
                    <a:pt x="596" y="1165"/>
                  </a:cubicBezTo>
                  <a:lnTo>
                    <a:pt x="676" y="1178"/>
                  </a:lnTo>
                  <a:lnTo>
                    <a:pt x="847" y="1191"/>
                  </a:lnTo>
                  <a:lnTo>
                    <a:pt x="900" y="1191"/>
                  </a:lnTo>
                  <a:lnTo>
                    <a:pt x="1205" y="1218"/>
                  </a:lnTo>
                  <a:lnTo>
                    <a:pt x="1470" y="1482"/>
                  </a:lnTo>
                  <a:cubicBezTo>
                    <a:pt x="1430" y="1430"/>
                    <a:pt x="1390" y="1377"/>
                    <a:pt x="1364" y="1336"/>
                  </a:cubicBezTo>
                  <a:lnTo>
                    <a:pt x="1218" y="1191"/>
                  </a:lnTo>
                  <a:lnTo>
                    <a:pt x="1218" y="1138"/>
                  </a:lnTo>
                  <a:lnTo>
                    <a:pt x="1179" y="1098"/>
                  </a:lnTo>
                  <a:lnTo>
                    <a:pt x="1179" y="1165"/>
                  </a:lnTo>
                  <a:lnTo>
                    <a:pt x="729" y="715"/>
                  </a:lnTo>
                  <a:lnTo>
                    <a:pt x="741" y="701"/>
                  </a:lnTo>
                  <a:lnTo>
                    <a:pt x="729" y="556"/>
                  </a:lnTo>
                  <a:cubicBezTo>
                    <a:pt x="729" y="542"/>
                    <a:pt x="715" y="530"/>
                    <a:pt x="702" y="516"/>
                  </a:cubicBezTo>
                  <a:lnTo>
                    <a:pt x="702" y="68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46"/>
            <p:cNvSpPr/>
            <p:nvPr/>
          </p:nvSpPr>
          <p:spPr>
            <a:xfrm>
              <a:off x="5950903" y="4081859"/>
              <a:ext cx="3058" cy="1776"/>
            </a:xfrm>
            <a:custGeom>
              <a:avLst/>
              <a:gdLst/>
              <a:ahLst/>
              <a:cxnLst/>
              <a:rect l="l" t="t" r="r" b="b"/>
              <a:pathLst>
                <a:path w="93" h="54" extrusionOk="0">
                  <a:moveTo>
                    <a:pt x="13" y="1"/>
                  </a:moveTo>
                  <a:lnTo>
                    <a:pt x="1" y="13"/>
                  </a:lnTo>
                  <a:cubicBezTo>
                    <a:pt x="1" y="27"/>
                    <a:pt x="13" y="27"/>
                    <a:pt x="13" y="27"/>
                  </a:cubicBezTo>
                  <a:cubicBezTo>
                    <a:pt x="27" y="40"/>
                    <a:pt x="54" y="40"/>
                    <a:pt x="66" y="53"/>
                  </a:cubicBezTo>
                  <a:lnTo>
                    <a:pt x="80" y="53"/>
                  </a:lnTo>
                  <a:cubicBezTo>
                    <a:pt x="93" y="40"/>
                    <a:pt x="93" y="27"/>
                    <a:pt x="80" y="27"/>
                  </a:cubicBezTo>
                  <a:cubicBezTo>
                    <a:pt x="66" y="13"/>
                    <a:pt x="54" y="13"/>
                    <a:pt x="40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46"/>
            <p:cNvSpPr/>
            <p:nvPr/>
          </p:nvSpPr>
          <p:spPr>
            <a:xfrm>
              <a:off x="6024435" y="4416138"/>
              <a:ext cx="9208" cy="15259"/>
            </a:xfrm>
            <a:custGeom>
              <a:avLst/>
              <a:gdLst/>
              <a:ahLst/>
              <a:cxnLst/>
              <a:rect l="l" t="t" r="r" b="b"/>
              <a:pathLst>
                <a:path w="280" h="464" extrusionOk="0">
                  <a:moveTo>
                    <a:pt x="121" y="0"/>
                  </a:moveTo>
                  <a:cubicBezTo>
                    <a:pt x="80" y="159"/>
                    <a:pt x="41" y="304"/>
                    <a:pt x="1" y="463"/>
                  </a:cubicBezTo>
                  <a:cubicBezTo>
                    <a:pt x="54" y="463"/>
                    <a:pt x="94" y="451"/>
                    <a:pt x="133" y="437"/>
                  </a:cubicBezTo>
                  <a:cubicBezTo>
                    <a:pt x="227" y="384"/>
                    <a:pt x="279" y="265"/>
                    <a:pt x="239" y="159"/>
                  </a:cubicBezTo>
                  <a:cubicBezTo>
                    <a:pt x="227" y="93"/>
                    <a:pt x="174" y="40"/>
                    <a:pt x="121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46"/>
            <p:cNvSpPr/>
            <p:nvPr/>
          </p:nvSpPr>
          <p:spPr>
            <a:xfrm>
              <a:off x="5993128" y="4397361"/>
              <a:ext cx="36174" cy="40810"/>
            </a:xfrm>
            <a:custGeom>
              <a:avLst/>
              <a:gdLst/>
              <a:ahLst/>
              <a:cxnLst/>
              <a:rect l="l" t="t" r="r" b="b"/>
              <a:pathLst>
                <a:path w="1100" h="1241" extrusionOk="0">
                  <a:moveTo>
                    <a:pt x="755" y="1"/>
                  </a:moveTo>
                  <a:cubicBezTo>
                    <a:pt x="746" y="1"/>
                    <a:pt x="737" y="1"/>
                    <a:pt x="728" y="2"/>
                  </a:cubicBezTo>
                  <a:cubicBezTo>
                    <a:pt x="596" y="16"/>
                    <a:pt x="490" y="134"/>
                    <a:pt x="503" y="267"/>
                  </a:cubicBezTo>
                  <a:cubicBezTo>
                    <a:pt x="453" y="239"/>
                    <a:pt x="395" y="226"/>
                    <a:pt x="337" y="226"/>
                  </a:cubicBezTo>
                  <a:cubicBezTo>
                    <a:pt x="229" y="226"/>
                    <a:pt x="123" y="273"/>
                    <a:pt x="79" y="360"/>
                  </a:cubicBezTo>
                  <a:cubicBezTo>
                    <a:pt x="0" y="492"/>
                    <a:pt x="79" y="690"/>
                    <a:pt x="226" y="757"/>
                  </a:cubicBezTo>
                  <a:cubicBezTo>
                    <a:pt x="146" y="849"/>
                    <a:pt x="146" y="995"/>
                    <a:pt x="212" y="1101"/>
                  </a:cubicBezTo>
                  <a:cubicBezTo>
                    <a:pt x="278" y="1189"/>
                    <a:pt x="389" y="1240"/>
                    <a:pt x="493" y="1240"/>
                  </a:cubicBezTo>
                  <a:cubicBezTo>
                    <a:pt x="514" y="1240"/>
                    <a:pt x="536" y="1238"/>
                    <a:pt x="556" y="1233"/>
                  </a:cubicBezTo>
                  <a:cubicBezTo>
                    <a:pt x="688" y="1193"/>
                    <a:pt x="768" y="1087"/>
                    <a:pt x="768" y="955"/>
                  </a:cubicBezTo>
                  <a:cubicBezTo>
                    <a:pt x="821" y="1008"/>
                    <a:pt x="887" y="1034"/>
                    <a:pt x="953" y="1034"/>
                  </a:cubicBezTo>
                  <a:cubicBezTo>
                    <a:pt x="993" y="875"/>
                    <a:pt x="1032" y="730"/>
                    <a:pt x="1073" y="571"/>
                  </a:cubicBezTo>
                  <a:cubicBezTo>
                    <a:pt x="1032" y="545"/>
                    <a:pt x="979" y="531"/>
                    <a:pt x="940" y="531"/>
                  </a:cubicBezTo>
                  <a:lnTo>
                    <a:pt x="914" y="531"/>
                  </a:lnTo>
                  <a:cubicBezTo>
                    <a:pt x="1032" y="478"/>
                    <a:pt x="1099" y="333"/>
                    <a:pt x="1059" y="201"/>
                  </a:cubicBezTo>
                  <a:cubicBezTo>
                    <a:pt x="1022" y="89"/>
                    <a:pt x="891" y="1"/>
                    <a:pt x="755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46"/>
            <p:cNvSpPr/>
            <p:nvPr/>
          </p:nvSpPr>
          <p:spPr>
            <a:xfrm>
              <a:off x="5918708" y="4178904"/>
              <a:ext cx="6117" cy="7860"/>
            </a:xfrm>
            <a:custGeom>
              <a:avLst/>
              <a:gdLst/>
              <a:ahLst/>
              <a:cxnLst/>
              <a:rect l="l" t="t" r="r" b="b"/>
              <a:pathLst>
                <a:path w="186" h="239" extrusionOk="0">
                  <a:moveTo>
                    <a:pt x="186" y="1"/>
                  </a:moveTo>
                  <a:lnTo>
                    <a:pt x="186" y="1"/>
                  </a:lnTo>
                  <a:cubicBezTo>
                    <a:pt x="106" y="14"/>
                    <a:pt x="39" y="106"/>
                    <a:pt x="13" y="186"/>
                  </a:cubicBezTo>
                  <a:cubicBezTo>
                    <a:pt x="0" y="200"/>
                    <a:pt x="0" y="226"/>
                    <a:pt x="0" y="239"/>
                  </a:cubicBezTo>
                  <a:cubicBezTo>
                    <a:pt x="27" y="186"/>
                    <a:pt x="66" y="147"/>
                    <a:pt x="106" y="94"/>
                  </a:cubicBezTo>
                  <a:cubicBezTo>
                    <a:pt x="119" y="94"/>
                    <a:pt x="119" y="94"/>
                    <a:pt x="119" y="80"/>
                  </a:cubicBezTo>
                  <a:cubicBezTo>
                    <a:pt x="133" y="53"/>
                    <a:pt x="159" y="41"/>
                    <a:pt x="18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46"/>
            <p:cNvSpPr/>
            <p:nvPr/>
          </p:nvSpPr>
          <p:spPr>
            <a:xfrm>
              <a:off x="5912592" y="4178904"/>
              <a:ext cx="19205" cy="47913"/>
            </a:xfrm>
            <a:custGeom>
              <a:avLst/>
              <a:gdLst/>
              <a:ahLst/>
              <a:cxnLst/>
              <a:rect l="l" t="t" r="r" b="b"/>
              <a:pathLst>
                <a:path w="584" h="1457" extrusionOk="0">
                  <a:moveTo>
                    <a:pt x="279" y="167"/>
                  </a:moveTo>
                  <a:cubicBezTo>
                    <a:pt x="280" y="167"/>
                    <a:pt x="283" y="173"/>
                    <a:pt x="292" y="173"/>
                  </a:cubicBezTo>
                  <a:lnTo>
                    <a:pt x="292" y="186"/>
                  </a:lnTo>
                  <a:lnTo>
                    <a:pt x="278" y="200"/>
                  </a:lnTo>
                  <a:lnTo>
                    <a:pt x="266" y="212"/>
                  </a:lnTo>
                  <a:lnTo>
                    <a:pt x="266" y="226"/>
                  </a:lnTo>
                  <a:cubicBezTo>
                    <a:pt x="252" y="226"/>
                    <a:pt x="252" y="226"/>
                    <a:pt x="252" y="212"/>
                  </a:cubicBezTo>
                  <a:lnTo>
                    <a:pt x="252" y="200"/>
                  </a:lnTo>
                  <a:cubicBezTo>
                    <a:pt x="252" y="186"/>
                    <a:pt x="252" y="186"/>
                    <a:pt x="266" y="173"/>
                  </a:cubicBezTo>
                  <a:lnTo>
                    <a:pt x="278" y="173"/>
                  </a:lnTo>
                  <a:cubicBezTo>
                    <a:pt x="278" y="169"/>
                    <a:pt x="278" y="167"/>
                    <a:pt x="279" y="167"/>
                  </a:cubicBezTo>
                  <a:close/>
                  <a:moveTo>
                    <a:pt x="331" y="371"/>
                  </a:moveTo>
                  <a:cubicBezTo>
                    <a:pt x="331" y="371"/>
                    <a:pt x="345" y="371"/>
                    <a:pt x="331" y="385"/>
                  </a:cubicBezTo>
                  <a:cubicBezTo>
                    <a:pt x="252" y="703"/>
                    <a:pt x="199" y="1033"/>
                    <a:pt x="213" y="1364"/>
                  </a:cubicBezTo>
                  <a:lnTo>
                    <a:pt x="199" y="1364"/>
                  </a:lnTo>
                  <a:cubicBezTo>
                    <a:pt x="199" y="1033"/>
                    <a:pt x="239" y="703"/>
                    <a:pt x="331" y="371"/>
                  </a:cubicBezTo>
                  <a:close/>
                  <a:moveTo>
                    <a:pt x="372" y="1"/>
                  </a:moveTo>
                  <a:cubicBezTo>
                    <a:pt x="345" y="41"/>
                    <a:pt x="319" y="53"/>
                    <a:pt x="305" y="80"/>
                  </a:cubicBezTo>
                  <a:lnTo>
                    <a:pt x="319" y="80"/>
                  </a:lnTo>
                  <a:lnTo>
                    <a:pt x="319" y="67"/>
                  </a:lnTo>
                  <a:lnTo>
                    <a:pt x="345" y="67"/>
                  </a:lnTo>
                  <a:lnTo>
                    <a:pt x="345" y="94"/>
                  </a:lnTo>
                  <a:cubicBezTo>
                    <a:pt x="345" y="106"/>
                    <a:pt x="331" y="106"/>
                    <a:pt x="331" y="106"/>
                  </a:cubicBezTo>
                  <a:cubicBezTo>
                    <a:pt x="319" y="120"/>
                    <a:pt x="319" y="120"/>
                    <a:pt x="319" y="133"/>
                  </a:cubicBezTo>
                  <a:lnTo>
                    <a:pt x="292" y="133"/>
                  </a:lnTo>
                  <a:cubicBezTo>
                    <a:pt x="278" y="133"/>
                    <a:pt x="278" y="120"/>
                    <a:pt x="292" y="120"/>
                  </a:cubicBezTo>
                  <a:lnTo>
                    <a:pt x="292" y="94"/>
                  </a:lnTo>
                  <a:cubicBezTo>
                    <a:pt x="252" y="147"/>
                    <a:pt x="213" y="186"/>
                    <a:pt x="186" y="239"/>
                  </a:cubicBezTo>
                  <a:cubicBezTo>
                    <a:pt x="54" y="583"/>
                    <a:pt x="1" y="1020"/>
                    <a:pt x="160" y="1456"/>
                  </a:cubicBezTo>
                  <a:cubicBezTo>
                    <a:pt x="172" y="1430"/>
                    <a:pt x="186" y="1417"/>
                    <a:pt x="199" y="1404"/>
                  </a:cubicBezTo>
                  <a:cubicBezTo>
                    <a:pt x="213" y="1364"/>
                    <a:pt x="239" y="1324"/>
                    <a:pt x="266" y="1285"/>
                  </a:cubicBezTo>
                  <a:cubicBezTo>
                    <a:pt x="517" y="556"/>
                    <a:pt x="583" y="253"/>
                    <a:pt x="543" y="120"/>
                  </a:cubicBezTo>
                  <a:cubicBezTo>
                    <a:pt x="530" y="53"/>
                    <a:pt x="477" y="1"/>
                    <a:pt x="41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46"/>
            <p:cNvSpPr/>
            <p:nvPr/>
          </p:nvSpPr>
          <p:spPr>
            <a:xfrm>
              <a:off x="5919103" y="4191104"/>
              <a:ext cx="4867" cy="32688"/>
            </a:xfrm>
            <a:custGeom>
              <a:avLst/>
              <a:gdLst/>
              <a:ahLst/>
              <a:cxnLst/>
              <a:rect l="l" t="t" r="r" b="b"/>
              <a:pathLst>
                <a:path w="148" h="994" extrusionOk="0">
                  <a:moveTo>
                    <a:pt x="133" y="0"/>
                  </a:moveTo>
                  <a:cubicBezTo>
                    <a:pt x="41" y="332"/>
                    <a:pt x="1" y="662"/>
                    <a:pt x="1" y="993"/>
                  </a:cubicBezTo>
                  <a:lnTo>
                    <a:pt x="15" y="993"/>
                  </a:lnTo>
                  <a:cubicBezTo>
                    <a:pt x="1" y="662"/>
                    <a:pt x="54" y="332"/>
                    <a:pt x="133" y="14"/>
                  </a:cubicBezTo>
                  <a:cubicBezTo>
                    <a:pt x="147" y="0"/>
                    <a:pt x="133" y="0"/>
                    <a:pt x="133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46"/>
            <p:cNvSpPr/>
            <p:nvPr/>
          </p:nvSpPr>
          <p:spPr>
            <a:xfrm>
              <a:off x="5894735" y="4218531"/>
              <a:ext cx="7860" cy="30057"/>
            </a:xfrm>
            <a:custGeom>
              <a:avLst/>
              <a:gdLst/>
              <a:ahLst/>
              <a:cxnLst/>
              <a:rect l="l" t="t" r="r" b="b"/>
              <a:pathLst>
                <a:path w="239" h="914" extrusionOk="0">
                  <a:moveTo>
                    <a:pt x="94" y="278"/>
                  </a:moveTo>
                  <a:cubicBezTo>
                    <a:pt x="107" y="292"/>
                    <a:pt x="107" y="292"/>
                    <a:pt x="107" y="304"/>
                  </a:cubicBezTo>
                  <a:lnTo>
                    <a:pt x="107" y="318"/>
                  </a:lnTo>
                  <a:cubicBezTo>
                    <a:pt x="107" y="331"/>
                    <a:pt x="107" y="345"/>
                    <a:pt x="94" y="345"/>
                  </a:cubicBezTo>
                  <a:lnTo>
                    <a:pt x="94" y="357"/>
                  </a:lnTo>
                  <a:lnTo>
                    <a:pt x="80" y="371"/>
                  </a:lnTo>
                  <a:cubicBezTo>
                    <a:pt x="67" y="357"/>
                    <a:pt x="67" y="357"/>
                    <a:pt x="67" y="345"/>
                  </a:cubicBezTo>
                  <a:lnTo>
                    <a:pt x="67" y="304"/>
                  </a:lnTo>
                  <a:lnTo>
                    <a:pt x="80" y="292"/>
                  </a:lnTo>
                  <a:cubicBezTo>
                    <a:pt x="80" y="278"/>
                    <a:pt x="94" y="278"/>
                    <a:pt x="94" y="278"/>
                  </a:cubicBezTo>
                  <a:close/>
                  <a:moveTo>
                    <a:pt x="94" y="398"/>
                  </a:moveTo>
                  <a:lnTo>
                    <a:pt x="107" y="410"/>
                  </a:lnTo>
                  <a:cubicBezTo>
                    <a:pt x="107" y="424"/>
                    <a:pt x="107" y="424"/>
                    <a:pt x="94" y="424"/>
                  </a:cubicBezTo>
                  <a:lnTo>
                    <a:pt x="94" y="437"/>
                  </a:lnTo>
                  <a:lnTo>
                    <a:pt x="94" y="451"/>
                  </a:lnTo>
                  <a:cubicBezTo>
                    <a:pt x="94" y="451"/>
                    <a:pt x="88" y="456"/>
                    <a:pt x="84" y="456"/>
                  </a:cubicBezTo>
                  <a:cubicBezTo>
                    <a:pt x="82" y="456"/>
                    <a:pt x="80" y="455"/>
                    <a:pt x="80" y="451"/>
                  </a:cubicBezTo>
                  <a:lnTo>
                    <a:pt x="80" y="437"/>
                  </a:lnTo>
                  <a:cubicBezTo>
                    <a:pt x="67" y="437"/>
                    <a:pt x="80" y="424"/>
                    <a:pt x="80" y="410"/>
                  </a:cubicBezTo>
                  <a:lnTo>
                    <a:pt x="80" y="398"/>
                  </a:lnTo>
                  <a:close/>
                  <a:moveTo>
                    <a:pt x="27" y="1"/>
                  </a:moveTo>
                  <a:cubicBezTo>
                    <a:pt x="1" y="292"/>
                    <a:pt x="41" y="609"/>
                    <a:pt x="160" y="913"/>
                  </a:cubicBezTo>
                  <a:cubicBezTo>
                    <a:pt x="226" y="781"/>
                    <a:pt x="239" y="609"/>
                    <a:pt x="160" y="410"/>
                  </a:cubicBezTo>
                  <a:cubicBezTo>
                    <a:pt x="94" y="251"/>
                    <a:pt x="54" y="119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46"/>
            <p:cNvSpPr/>
            <p:nvPr/>
          </p:nvSpPr>
          <p:spPr>
            <a:xfrm>
              <a:off x="5895623" y="4207119"/>
              <a:ext cx="13088" cy="49295"/>
            </a:xfrm>
            <a:custGeom>
              <a:avLst/>
              <a:gdLst/>
              <a:ahLst/>
              <a:cxnLst/>
              <a:rect l="l" t="t" r="r" b="b"/>
              <a:pathLst>
                <a:path w="398" h="1499" extrusionOk="0">
                  <a:moveTo>
                    <a:pt x="186" y="400"/>
                  </a:moveTo>
                  <a:cubicBezTo>
                    <a:pt x="199" y="400"/>
                    <a:pt x="199" y="413"/>
                    <a:pt x="199" y="413"/>
                  </a:cubicBezTo>
                  <a:cubicBezTo>
                    <a:pt x="186" y="731"/>
                    <a:pt x="199" y="1048"/>
                    <a:pt x="265" y="1366"/>
                  </a:cubicBezTo>
                  <a:cubicBezTo>
                    <a:pt x="261" y="1371"/>
                    <a:pt x="258" y="1372"/>
                    <a:pt x="256" y="1372"/>
                  </a:cubicBezTo>
                  <a:cubicBezTo>
                    <a:pt x="252" y="1372"/>
                    <a:pt x="252" y="1366"/>
                    <a:pt x="252" y="1366"/>
                  </a:cubicBezTo>
                  <a:cubicBezTo>
                    <a:pt x="226" y="1248"/>
                    <a:pt x="212" y="1115"/>
                    <a:pt x="199" y="983"/>
                  </a:cubicBezTo>
                  <a:cubicBezTo>
                    <a:pt x="173" y="798"/>
                    <a:pt x="173" y="598"/>
                    <a:pt x="186" y="413"/>
                  </a:cubicBezTo>
                  <a:lnTo>
                    <a:pt x="186" y="400"/>
                  </a:lnTo>
                  <a:close/>
                  <a:moveTo>
                    <a:pt x="212" y="1"/>
                  </a:moveTo>
                  <a:cubicBezTo>
                    <a:pt x="203" y="1"/>
                    <a:pt x="194" y="2"/>
                    <a:pt x="186" y="3"/>
                  </a:cubicBezTo>
                  <a:cubicBezTo>
                    <a:pt x="80" y="16"/>
                    <a:pt x="40" y="148"/>
                    <a:pt x="14" y="242"/>
                  </a:cubicBezTo>
                  <a:cubicBezTo>
                    <a:pt x="14" y="281"/>
                    <a:pt x="14" y="307"/>
                    <a:pt x="0" y="348"/>
                  </a:cubicBezTo>
                  <a:cubicBezTo>
                    <a:pt x="27" y="466"/>
                    <a:pt x="67" y="598"/>
                    <a:pt x="133" y="757"/>
                  </a:cubicBezTo>
                  <a:cubicBezTo>
                    <a:pt x="212" y="956"/>
                    <a:pt x="199" y="1128"/>
                    <a:pt x="133" y="1260"/>
                  </a:cubicBezTo>
                  <a:lnTo>
                    <a:pt x="252" y="1498"/>
                  </a:lnTo>
                  <a:lnTo>
                    <a:pt x="279" y="1472"/>
                  </a:lnTo>
                  <a:cubicBezTo>
                    <a:pt x="279" y="1446"/>
                    <a:pt x="291" y="1419"/>
                    <a:pt x="305" y="1380"/>
                  </a:cubicBezTo>
                  <a:cubicBezTo>
                    <a:pt x="385" y="757"/>
                    <a:pt x="397" y="440"/>
                    <a:pt x="385" y="254"/>
                  </a:cubicBezTo>
                  <a:cubicBezTo>
                    <a:pt x="371" y="228"/>
                    <a:pt x="371" y="201"/>
                    <a:pt x="371" y="162"/>
                  </a:cubicBezTo>
                  <a:cubicBezTo>
                    <a:pt x="358" y="136"/>
                    <a:pt x="358" y="122"/>
                    <a:pt x="344" y="96"/>
                  </a:cubicBezTo>
                  <a:cubicBezTo>
                    <a:pt x="321" y="39"/>
                    <a:pt x="269" y="1"/>
                    <a:pt x="21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46"/>
            <p:cNvSpPr/>
            <p:nvPr/>
          </p:nvSpPr>
          <p:spPr>
            <a:xfrm>
              <a:off x="5903910" y="4255527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7" y="0"/>
                  </a:moveTo>
                  <a:lnTo>
                    <a:pt x="0" y="26"/>
                  </a:lnTo>
                  <a:cubicBezTo>
                    <a:pt x="0" y="26"/>
                    <a:pt x="13" y="26"/>
                    <a:pt x="13" y="40"/>
                  </a:cubicBezTo>
                  <a:cubicBezTo>
                    <a:pt x="13" y="26"/>
                    <a:pt x="13" y="14"/>
                    <a:pt x="27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46"/>
            <p:cNvSpPr/>
            <p:nvPr/>
          </p:nvSpPr>
          <p:spPr>
            <a:xfrm>
              <a:off x="5907790" y="4212447"/>
              <a:ext cx="493" cy="3058"/>
            </a:xfrm>
            <a:custGeom>
              <a:avLst/>
              <a:gdLst/>
              <a:ahLst/>
              <a:cxnLst/>
              <a:rect l="l" t="t" r="r" b="b"/>
              <a:pathLst>
                <a:path w="15" h="93" extrusionOk="0">
                  <a:moveTo>
                    <a:pt x="1" y="0"/>
                  </a:moveTo>
                  <a:cubicBezTo>
                    <a:pt x="1" y="39"/>
                    <a:pt x="1" y="66"/>
                    <a:pt x="15" y="92"/>
                  </a:cubicBezTo>
                  <a:cubicBezTo>
                    <a:pt x="15" y="66"/>
                    <a:pt x="1" y="27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46"/>
            <p:cNvSpPr/>
            <p:nvPr/>
          </p:nvSpPr>
          <p:spPr>
            <a:xfrm>
              <a:off x="5901279" y="4220274"/>
              <a:ext cx="3058" cy="31997"/>
            </a:xfrm>
            <a:custGeom>
              <a:avLst/>
              <a:gdLst/>
              <a:ahLst/>
              <a:cxnLst/>
              <a:rect l="l" t="t" r="r" b="b"/>
              <a:pathLst>
                <a:path w="93" h="973" extrusionOk="0">
                  <a:moveTo>
                    <a:pt x="14" y="0"/>
                  </a:moveTo>
                  <a:lnTo>
                    <a:pt x="14" y="13"/>
                  </a:lnTo>
                  <a:cubicBezTo>
                    <a:pt x="1" y="198"/>
                    <a:pt x="1" y="398"/>
                    <a:pt x="27" y="583"/>
                  </a:cubicBezTo>
                  <a:cubicBezTo>
                    <a:pt x="40" y="715"/>
                    <a:pt x="54" y="848"/>
                    <a:pt x="80" y="966"/>
                  </a:cubicBezTo>
                  <a:cubicBezTo>
                    <a:pt x="80" y="966"/>
                    <a:pt x="80" y="972"/>
                    <a:pt x="84" y="972"/>
                  </a:cubicBezTo>
                  <a:cubicBezTo>
                    <a:pt x="86" y="972"/>
                    <a:pt x="89" y="971"/>
                    <a:pt x="93" y="966"/>
                  </a:cubicBezTo>
                  <a:cubicBezTo>
                    <a:pt x="27" y="648"/>
                    <a:pt x="14" y="331"/>
                    <a:pt x="27" y="13"/>
                  </a:cubicBezTo>
                  <a:cubicBezTo>
                    <a:pt x="27" y="13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46"/>
            <p:cNvSpPr/>
            <p:nvPr/>
          </p:nvSpPr>
          <p:spPr>
            <a:xfrm>
              <a:off x="5943076" y="4221655"/>
              <a:ext cx="11773" cy="6906"/>
            </a:xfrm>
            <a:custGeom>
              <a:avLst/>
              <a:gdLst/>
              <a:ahLst/>
              <a:cxnLst/>
              <a:rect l="l" t="t" r="r" b="b"/>
              <a:pathLst>
                <a:path w="358" h="210" extrusionOk="0">
                  <a:moveTo>
                    <a:pt x="245" y="1"/>
                  </a:moveTo>
                  <a:cubicBezTo>
                    <a:pt x="173" y="1"/>
                    <a:pt x="95" y="63"/>
                    <a:pt x="0" y="209"/>
                  </a:cubicBezTo>
                  <a:cubicBezTo>
                    <a:pt x="133" y="170"/>
                    <a:pt x="251" y="117"/>
                    <a:pt x="357" y="51"/>
                  </a:cubicBezTo>
                  <a:cubicBezTo>
                    <a:pt x="320" y="19"/>
                    <a:pt x="284" y="1"/>
                    <a:pt x="245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46"/>
            <p:cNvSpPr/>
            <p:nvPr/>
          </p:nvSpPr>
          <p:spPr>
            <a:xfrm>
              <a:off x="5917393" y="4211066"/>
              <a:ext cx="43540" cy="19731"/>
            </a:xfrm>
            <a:custGeom>
              <a:avLst/>
              <a:gdLst/>
              <a:ahLst/>
              <a:cxnLst/>
              <a:rect l="l" t="t" r="r" b="b"/>
              <a:pathLst>
                <a:path w="1324" h="600" extrusionOk="0">
                  <a:moveTo>
                    <a:pt x="728" y="175"/>
                  </a:moveTo>
                  <a:cubicBezTo>
                    <a:pt x="741" y="175"/>
                    <a:pt x="741" y="187"/>
                    <a:pt x="741" y="201"/>
                  </a:cubicBezTo>
                  <a:cubicBezTo>
                    <a:pt x="741" y="201"/>
                    <a:pt x="741" y="214"/>
                    <a:pt x="728" y="214"/>
                  </a:cubicBezTo>
                  <a:lnTo>
                    <a:pt x="676" y="214"/>
                  </a:lnTo>
                  <a:cubicBezTo>
                    <a:pt x="662" y="214"/>
                    <a:pt x="662" y="214"/>
                    <a:pt x="662" y="201"/>
                  </a:cubicBezTo>
                  <a:cubicBezTo>
                    <a:pt x="662" y="201"/>
                    <a:pt x="662" y="187"/>
                    <a:pt x="676" y="187"/>
                  </a:cubicBezTo>
                  <a:cubicBezTo>
                    <a:pt x="688" y="175"/>
                    <a:pt x="702" y="175"/>
                    <a:pt x="715" y="175"/>
                  </a:cubicBezTo>
                  <a:close/>
                  <a:moveTo>
                    <a:pt x="953" y="254"/>
                  </a:moveTo>
                  <a:cubicBezTo>
                    <a:pt x="675" y="386"/>
                    <a:pt x="370" y="478"/>
                    <a:pt x="79" y="531"/>
                  </a:cubicBezTo>
                  <a:cubicBezTo>
                    <a:pt x="67" y="531"/>
                    <a:pt x="67" y="531"/>
                    <a:pt x="67" y="519"/>
                  </a:cubicBezTo>
                  <a:lnTo>
                    <a:pt x="79" y="519"/>
                  </a:lnTo>
                  <a:cubicBezTo>
                    <a:pt x="370" y="466"/>
                    <a:pt x="675" y="386"/>
                    <a:pt x="953" y="254"/>
                  </a:cubicBezTo>
                  <a:close/>
                  <a:moveTo>
                    <a:pt x="1139" y="1"/>
                  </a:moveTo>
                  <a:cubicBezTo>
                    <a:pt x="989" y="1"/>
                    <a:pt x="727" y="104"/>
                    <a:pt x="53" y="478"/>
                  </a:cubicBezTo>
                  <a:cubicBezTo>
                    <a:pt x="40" y="519"/>
                    <a:pt x="14" y="545"/>
                    <a:pt x="0" y="572"/>
                  </a:cubicBezTo>
                  <a:cubicBezTo>
                    <a:pt x="102" y="591"/>
                    <a:pt x="204" y="600"/>
                    <a:pt x="303" y="600"/>
                  </a:cubicBezTo>
                  <a:cubicBezTo>
                    <a:pt x="475" y="600"/>
                    <a:pt x="639" y="574"/>
                    <a:pt x="781" y="531"/>
                  </a:cubicBezTo>
                  <a:cubicBezTo>
                    <a:pt x="876" y="385"/>
                    <a:pt x="954" y="323"/>
                    <a:pt x="1026" y="323"/>
                  </a:cubicBezTo>
                  <a:cubicBezTo>
                    <a:pt x="1065" y="323"/>
                    <a:pt x="1101" y="341"/>
                    <a:pt x="1138" y="373"/>
                  </a:cubicBezTo>
                  <a:cubicBezTo>
                    <a:pt x="1138" y="360"/>
                    <a:pt x="1152" y="360"/>
                    <a:pt x="1152" y="360"/>
                  </a:cubicBezTo>
                  <a:cubicBezTo>
                    <a:pt x="1231" y="307"/>
                    <a:pt x="1324" y="228"/>
                    <a:pt x="1297" y="122"/>
                  </a:cubicBezTo>
                  <a:cubicBezTo>
                    <a:pt x="1284" y="55"/>
                    <a:pt x="1218" y="2"/>
                    <a:pt x="1165" y="2"/>
                  </a:cubicBezTo>
                  <a:cubicBezTo>
                    <a:pt x="1156" y="1"/>
                    <a:pt x="1148" y="1"/>
                    <a:pt x="1139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46"/>
            <p:cNvSpPr/>
            <p:nvPr/>
          </p:nvSpPr>
          <p:spPr>
            <a:xfrm>
              <a:off x="5919563" y="4219419"/>
              <a:ext cx="29169" cy="9142"/>
            </a:xfrm>
            <a:custGeom>
              <a:avLst/>
              <a:gdLst/>
              <a:ahLst/>
              <a:cxnLst/>
              <a:rect l="l" t="t" r="r" b="b"/>
              <a:pathLst>
                <a:path w="887" h="278" extrusionOk="0">
                  <a:moveTo>
                    <a:pt x="887" y="0"/>
                  </a:moveTo>
                  <a:cubicBezTo>
                    <a:pt x="609" y="132"/>
                    <a:pt x="304" y="212"/>
                    <a:pt x="13" y="265"/>
                  </a:cubicBezTo>
                  <a:lnTo>
                    <a:pt x="1" y="265"/>
                  </a:lnTo>
                  <a:cubicBezTo>
                    <a:pt x="1" y="277"/>
                    <a:pt x="1" y="277"/>
                    <a:pt x="13" y="277"/>
                  </a:cubicBezTo>
                  <a:cubicBezTo>
                    <a:pt x="304" y="224"/>
                    <a:pt x="609" y="132"/>
                    <a:pt x="887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46"/>
            <p:cNvSpPr/>
            <p:nvPr/>
          </p:nvSpPr>
          <p:spPr>
            <a:xfrm>
              <a:off x="5932191" y="4238558"/>
              <a:ext cx="8715" cy="15259"/>
            </a:xfrm>
            <a:custGeom>
              <a:avLst/>
              <a:gdLst/>
              <a:ahLst/>
              <a:cxnLst/>
              <a:rect l="l" t="t" r="r" b="b"/>
              <a:pathLst>
                <a:path w="265" h="464" extrusionOk="0">
                  <a:moveTo>
                    <a:pt x="185" y="0"/>
                  </a:moveTo>
                  <a:cubicBezTo>
                    <a:pt x="132" y="92"/>
                    <a:pt x="93" y="198"/>
                    <a:pt x="53" y="331"/>
                  </a:cubicBezTo>
                  <a:cubicBezTo>
                    <a:pt x="26" y="371"/>
                    <a:pt x="14" y="424"/>
                    <a:pt x="0" y="463"/>
                  </a:cubicBezTo>
                  <a:cubicBezTo>
                    <a:pt x="53" y="410"/>
                    <a:pt x="106" y="357"/>
                    <a:pt x="146" y="304"/>
                  </a:cubicBezTo>
                  <a:cubicBezTo>
                    <a:pt x="212" y="239"/>
                    <a:pt x="265" y="133"/>
                    <a:pt x="226" y="40"/>
                  </a:cubicBezTo>
                  <a:lnTo>
                    <a:pt x="185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46"/>
            <p:cNvSpPr/>
            <p:nvPr/>
          </p:nvSpPr>
          <p:spPr>
            <a:xfrm>
              <a:off x="5902562" y="4237242"/>
              <a:ext cx="35746" cy="29629"/>
            </a:xfrm>
            <a:custGeom>
              <a:avLst/>
              <a:gdLst/>
              <a:ahLst/>
              <a:cxnLst/>
              <a:rect l="l" t="t" r="r" b="b"/>
              <a:pathLst>
                <a:path w="1087" h="901" extrusionOk="0">
                  <a:moveTo>
                    <a:pt x="636" y="609"/>
                  </a:moveTo>
                  <a:lnTo>
                    <a:pt x="636" y="623"/>
                  </a:lnTo>
                  <a:cubicBezTo>
                    <a:pt x="624" y="635"/>
                    <a:pt x="624" y="635"/>
                    <a:pt x="610" y="635"/>
                  </a:cubicBezTo>
                  <a:lnTo>
                    <a:pt x="597" y="649"/>
                  </a:lnTo>
                  <a:lnTo>
                    <a:pt x="583" y="635"/>
                  </a:lnTo>
                  <a:cubicBezTo>
                    <a:pt x="583" y="623"/>
                    <a:pt x="583" y="623"/>
                    <a:pt x="597" y="623"/>
                  </a:cubicBezTo>
                  <a:lnTo>
                    <a:pt x="610" y="609"/>
                  </a:lnTo>
                  <a:close/>
                  <a:moveTo>
                    <a:pt x="571" y="662"/>
                  </a:moveTo>
                  <a:cubicBezTo>
                    <a:pt x="571" y="676"/>
                    <a:pt x="571" y="676"/>
                    <a:pt x="557" y="688"/>
                  </a:cubicBezTo>
                  <a:cubicBezTo>
                    <a:pt x="544" y="702"/>
                    <a:pt x="530" y="702"/>
                    <a:pt x="518" y="715"/>
                  </a:cubicBezTo>
                  <a:lnTo>
                    <a:pt x="504" y="715"/>
                  </a:lnTo>
                  <a:cubicBezTo>
                    <a:pt x="491" y="715"/>
                    <a:pt x="491" y="702"/>
                    <a:pt x="491" y="702"/>
                  </a:cubicBezTo>
                  <a:cubicBezTo>
                    <a:pt x="491" y="688"/>
                    <a:pt x="491" y="688"/>
                    <a:pt x="504" y="676"/>
                  </a:cubicBezTo>
                  <a:cubicBezTo>
                    <a:pt x="504" y="676"/>
                    <a:pt x="518" y="676"/>
                    <a:pt x="518" y="662"/>
                  </a:cubicBezTo>
                  <a:close/>
                  <a:moveTo>
                    <a:pt x="835" y="305"/>
                  </a:moveTo>
                  <a:cubicBezTo>
                    <a:pt x="597" y="517"/>
                    <a:pt x="332" y="688"/>
                    <a:pt x="54" y="821"/>
                  </a:cubicBezTo>
                  <a:lnTo>
                    <a:pt x="54" y="808"/>
                  </a:lnTo>
                  <a:cubicBezTo>
                    <a:pt x="332" y="676"/>
                    <a:pt x="583" y="503"/>
                    <a:pt x="822" y="305"/>
                  </a:cubicBezTo>
                  <a:close/>
                  <a:moveTo>
                    <a:pt x="954" y="0"/>
                  </a:moveTo>
                  <a:cubicBezTo>
                    <a:pt x="809" y="40"/>
                    <a:pt x="610" y="185"/>
                    <a:pt x="27" y="782"/>
                  </a:cubicBezTo>
                  <a:cubicBezTo>
                    <a:pt x="15" y="808"/>
                    <a:pt x="15" y="834"/>
                    <a:pt x="1" y="861"/>
                  </a:cubicBezTo>
                  <a:lnTo>
                    <a:pt x="1" y="900"/>
                  </a:lnTo>
                  <a:cubicBezTo>
                    <a:pt x="345" y="874"/>
                    <a:pt x="663" y="715"/>
                    <a:pt x="901" y="503"/>
                  </a:cubicBezTo>
                  <a:cubicBezTo>
                    <a:pt x="915" y="464"/>
                    <a:pt x="927" y="411"/>
                    <a:pt x="954" y="371"/>
                  </a:cubicBezTo>
                  <a:cubicBezTo>
                    <a:pt x="994" y="238"/>
                    <a:pt x="1033" y="132"/>
                    <a:pt x="1086" y="40"/>
                  </a:cubicBezTo>
                  <a:cubicBezTo>
                    <a:pt x="1047" y="0"/>
                    <a:pt x="994" y="0"/>
                    <a:pt x="95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46"/>
            <p:cNvSpPr/>
            <p:nvPr/>
          </p:nvSpPr>
          <p:spPr>
            <a:xfrm>
              <a:off x="5904305" y="4247272"/>
              <a:ext cx="25749" cy="16969"/>
            </a:xfrm>
            <a:custGeom>
              <a:avLst/>
              <a:gdLst/>
              <a:ahLst/>
              <a:cxnLst/>
              <a:rect l="l" t="t" r="r" b="b"/>
              <a:pathLst>
                <a:path w="783" h="516" extrusionOk="0">
                  <a:moveTo>
                    <a:pt x="769" y="0"/>
                  </a:moveTo>
                  <a:cubicBezTo>
                    <a:pt x="530" y="198"/>
                    <a:pt x="279" y="371"/>
                    <a:pt x="1" y="503"/>
                  </a:cubicBezTo>
                  <a:lnTo>
                    <a:pt x="1" y="516"/>
                  </a:lnTo>
                  <a:cubicBezTo>
                    <a:pt x="279" y="383"/>
                    <a:pt x="544" y="212"/>
                    <a:pt x="782" y="0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46"/>
            <p:cNvSpPr/>
            <p:nvPr/>
          </p:nvSpPr>
          <p:spPr>
            <a:xfrm>
              <a:off x="5905193" y="4234184"/>
              <a:ext cx="8747" cy="20948"/>
            </a:xfrm>
            <a:custGeom>
              <a:avLst/>
              <a:gdLst/>
              <a:ahLst/>
              <a:cxnLst/>
              <a:rect l="l" t="t" r="r" b="b"/>
              <a:pathLst>
                <a:path w="266" h="637" extrusionOk="0">
                  <a:moveTo>
                    <a:pt x="265" y="1"/>
                  </a:moveTo>
                  <a:cubicBezTo>
                    <a:pt x="212" y="107"/>
                    <a:pt x="159" y="199"/>
                    <a:pt x="120" y="305"/>
                  </a:cubicBezTo>
                  <a:cubicBezTo>
                    <a:pt x="80" y="398"/>
                    <a:pt x="41" y="477"/>
                    <a:pt x="14" y="557"/>
                  </a:cubicBezTo>
                  <a:cubicBezTo>
                    <a:pt x="14" y="583"/>
                    <a:pt x="14" y="610"/>
                    <a:pt x="0" y="636"/>
                  </a:cubicBezTo>
                  <a:lnTo>
                    <a:pt x="27" y="610"/>
                  </a:lnTo>
                  <a:cubicBezTo>
                    <a:pt x="67" y="517"/>
                    <a:pt x="106" y="411"/>
                    <a:pt x="147" y="319"/>
                  </a:cubicBezTo>
                  <a:cubicBezTo>
                    <a:pt x="186" y="239"/>
                    <a:pt x="226" y="146"/>
                    <a:pt x="265" y="67"/>
                  </a:cubicBezTo>
                  <a:lnTo>
                    <a:pt x="265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46"/>
            <p:cNvSpPr/>
            <p:nvPr/>
          </p:nvSpPr>
          <p:spPr>
            <a:xfrm>
              <a:off x="5898681" y="4279895"/>
              <a:ext cx="888" cy="6972"/>
            </a:xfrm>
            <a:custGeom>
              <a:avLst/>
              <a:gdLst/>
              <a:ahLst/>
              <a:cxnLst/>
              <a:rect l="l" t="t" r="r" b="b"/>
              <a:pathLst>
                <a:path w="27" h="212" extrusionOk="0">
                  <a:moveTo>
                    <a:pt x="13" y="0"/>
                  </a:moveTo>
                  <a:cubicBezTo>
                    <a:pt x="13" y="14"/>
                    <a:pt x="0" y="27"/>
                    <a:pt x="0" y="40"/>
                  </a:cubicBezTo>
                  <a:lnTo>
                    <a:pt x="0" y="133"/>
                  </a:lnTo>
                  <a:lnTo>
                    <a:pt x="0" y="173"/>
                  </a:lnTo>
                  <a:lnTo>
                    <a:pt x="0" y="186"/>
                  </a:lnTo>
                  <a:lnTo>
                    <a:pt x="0" y="212"/>
                  </a:lnTo>
                  <a:lnTo>
                    <a:pt x="13" y="199"/>
                  </a:lnTo>
                  <a:cubicBezTo>
                    <a:pt x="13" y="159"/>
                    <a:pt x="27" y="93"/>
                    <a:pt x="27" y="40"/>
                  </a:cubicBezTo>
                  <a:lnTo>
                    <a:pt x="27" y="27"/>
                  </a:lnTo>
                  <a:cubicBezTo>
                    <a:pt x="27" y="14"/>
                    <a:pt x="13" y="14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46"/>
            <p:cNvSpPr/>
            <p:nvPr/>
          </p:nvSpPr>
          <p:spPr>
            <a:xfrm>
              <a:off x="5913907" y="4210244"/>
              <a:ext cx="17002" cy="26144"/>
            </a:xfrm>
            <a:custGeom>
              <a:avLst/>
              <a:gdLst/>
              <a:ahLst/>
              <a:cxnLst/>
              <a:rect l="l" t="t" r="r" b="b"/>
              <a:pathLst>
                <a:path w="517" h="795" extrusionOk="0">
                  <a:moveTo>
                    <a:pt x="517" y="1"/>
                  </a:moveTo>
                  <a:lnTo>
                    <a:pt x="464" y="14"/>
                  </a:lnTo>
                  <a:cubicBezTo>
                    <a:pt x="384" y="106"/>
                    <a:pt x="305" y="226"/>
                    <a:pt x="226" y="332"/>
                  </a:cubicBezTo>
                  <a:cubicBezTo>
                    <a:pt x="213" y="380"/>
                    <a:pt x="190" y="428"/>
                    <a:pt x="177" y="476"/>
                  </a:cubicBezTo>
                  <a:lnTo>
                    <a:pt x="177" y="476"/>
                  </a:lnTo>
                  <a:cubicBezTo>
                    <a:pt x="179" y="472"/>
                    <a:pt x="181" y="468"/>
                    <a:pt x="185" y="464"/>
                  </a:cubicBezTo>
                  <a:cubicBezTo>
                    <a:pt x="238" y="371"/>
                    <a:pt x="305" y="279"/>
                    <a:pt x="371" y="200"/>
                  </a:cubicBezTo>
                  <a:cubicBezTo>
                    <a:pt x="424" y="120"/>
                    <a:pt x="477" y="67"/>
                    <a:pt x="517" y="1"/>
                  </a:cubicBezTo>
                  <a:close/>
                  <a:moveTo>
                    <a:pt x="177" y="476"/>
                  </a:moveTo>
                  <a:lnTo>
                    <a:pt x="177" y="476"/>
                  </a:lnTo>
                  <a:cubicBezTo>
                    <a:pt x="174" y="481"/>
                    <a:pt x="171" y="487"/>
                    <a:pt x="168" y="492"/>
                  </a:cubicBezTo>
                  <a:lnTo>
                    <a:pt x="168" y="492"/>
                  </a:lnTo>
                  <a:lnTo>
                    <a:pt x="173" y="491"/>
                  </a:lnTo>
                  <a:cubicBezTo>
                    <a:pt x="174" y="486"/>
                    <a:pt x="175" y="481"/>
                    <a:pt x="177" y="476"/>
                  </a:cubicBezTo>
                  <a:close/>
                  <a:moveTo>
                    <a:pt x="168" y="492"/>
                  </a:moveTo>
                  <a:lnTo>
                    <a:pt x="120" y="503"/>
                  </a:lnTo>
                  <a:cubicBezTo>
                    <a:pt x="80" y="570"/>
                    <a:pt x="40" y="650"/>
                    <a:pt x="0" y="729"/>
                  </a:cubicBezTo>
                  <a:lnTo>
                    <a:pt x="0" y="795"/>
                  </a:lnTo>
                  <a:cubicBezTo>
                    <a:pt x="40" y="729"/>
                    <a:pt x="67" y="662"/>
                    <a:pt x="106" y="597"/>
                  </a:cubicBezTo>
                  <a:lnTo>
                    <a:pt x="93" y="597"/>
                  </a:lnTo>
                  <a:lnTo>
                    <a:pt x="120" y="530"/>
                  </a:lnTo>
                  <a:cubicBezTo>
                    <a:pt x="132" y="530"/>
                    <a:pt x="146" y="517"/>
                    <a:pt x="159" y="503"/>
                  </a:cubicBezTo>
                  <a:cubicBezTo>
                    <a:pt x="163" y="500"/>
                    <a:pt x="166" y="496"/>
                    <a:pt x="168" y="492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46"/>
            <p:cNvSpPr/>
            <p:nvPr/>
          </p:nvSpPr>
          <p:spPr>
            <a:xfrm>
              <a:off x="5899109" y="4254211"/>
              <a:ext cx="6972" cy="26571"/>
            </a:xfrm>
            <a:custGeom>
              <a:avLst/>
              <a:gdLst/>
              <a:ahLst/>
              <a:cxnLst/>
              <a:rect l="l" t="t" r="r" b="b"/>
              <a:pathLst>
                <a:path w="212" h="808" extrusionOk="0">
                  <a:moveTo>
                    <a:pt x="212" y="1"/>
                  </a:moveTo>
                  <a:lnTo>
                    <a:pt x="185" y="27"/>
                  </a:lnTo>
                  <a:lnTo>
                    <a:pt x="173" y="93"/>
                  </a:lnTo>
                  <a:cubicBezTo>
                    <a:pt x="159" y="93"/>
                    <a:pt x="159" y="80"/>
                    <a:pt x="159" y="80"/>
                  </a:cubicBezTo>
                  <a:cubicBezTo>
                    <a:pt x="132" y="160"/>
                    <a:pt x="106" y="252"/>
                    <a:pt x="80" y="331"/>
                  </a:cubicBezTo>
                  <a:cubicBezTo>
                    <a:pt x="53" y="437"/>
                    <a:pt x="27" y="543"/>
                    <a:pt x="14" y="663"/>
                  </a:cubicBezTo>
                  <a:cubicBezTo>
                    <a:pt x="14" y="702"/>
                    <a:pt x="0" y="742"/>
                    <a:pt x="0" y="781"/>
                  </a:cubicBezTo>
                  <a:cubicBezTo>
                    <a:pt x="0" y="795"/>
                    <a:pt x="14" y="795"/>
                    <a:pt x="14" y="808"/>
                  </a:cubicBezTo>
                  <a:cubicBezTo>
                    <a:pt x="27" y="755"/>
                    <a:pt x="27" y="716"/>
                    <a:pt x="40" y="663"/>
                  </a:cubicBezTo>
                  <a:cubicBezTo>
                    <a:pt x="53" y="569"/>
                    <a:pt x="80" y="477"/>
                    <a:pt x="106" y="384"/>
                  </a:cubicBezTo>
                  <a:lnTo>
                    <a:pt x="80" y="384"/>
                  </a:lnTo>
                  <a:lnTo>
                    <a:pt x="106" y="292"/>
                  </a:lnTo>
                  <a:lnTo>
                    <a:pt x="132" y="266"/>
                  </a:lnTo>
                  <a:cubicBezTo>
                    <a:pt x="159" y="172"/>
                    <a:pt x="185" y="93"/>
                    <a:pt x="212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46"/>
            <p:cNvSpPr/>
            <p:nvPr/>
          </p:nvSpPr>
          <p:spPr>
            <a:xfrm>
              <a:off x="5917820" y="4221129"/>
              <a:ext cx="3519" cy="5689"/>
            </a:xfrm>
            <a:custGeom>
              <a:avLst/>
              <a:gdLst/>
              <a:ahLst/>
              <a:cxnLst/>
              <a:rect l="l" t="t" r="r" b="b"/>
              <a:pathLst>
                <a:path w="107" h="173" extrusionOk="0">
                  <a:moveTo>
                    <a:pt x="107" y="1"/>
                  </a:moveTo>
                  <a:cubicBezTo>
                    <a:pt x="80" y="40"/>
                    <a:pt x="54" y="80"/>
                    <a:pt x="40" y="120"/>
                  </a:cubicBezTo>
                  <a:cubicBezTo>
                    <a:pt x="27" y="133"/>
                    <a:pt x="13" y="146"/>
                    <a:pt x="1" y="172"/>
                  </a:cubicBezTo>
                  <a:lnTo>
                    <a:pt x="54" y="160"/>
                  </a:lnTo>
                  <a:cubicBezTo>
                    <a:pt x="66" y="107"/>
                    <a:pt x="93" y="54"/>
                    <a:pt x="10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46"/>
            <p:cNvSpPr/>
            <p:nvPr/>
          </p:nvSpPr>
          <p:spPr>
            <a:xfrm>
              <a:off x="5904765" y="4252468"/>
              <a:ext cx="921" cy="3058"/>
            </a:xfrm>
            <a:custGeom>
              <a:avLst/>
              <a:gdLst/>
              <a:ahLst/>
              <a:cxnLst/>
              <a:rect l="l" t="t" r="r" b="b"/>
              <a:pathLst>
                <a:path w="28" h="93" extrusionOk="0">
                  <a:moveTo>
                    <a:pt x="27" y="1"/>
                  </a:moveTo>
                  <a:lnTo>
                    <a:pt x="27" y="1"/>
                  </a:lnTo>
                  <a:cubicBezTo>
                    <a:pt x="13" y="40"/>
                    <a:pt x="1" y="67"/>
                    <a:pt x="1" y="93"/>
                  </a:cubicBezTo>
                  <a:lnTo>
                    <a:pt x="13" y="80"/>
                  </a:lnTo>
                  <a:cubicBezTo>
                    <a:pt x="27" y="54"/>
                    <a:pt x="27" y="27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46"/>
            <p:cNvSpPr/>
            <p:nvPr/>
          </p:nvSpPr>
          <p:spPr>
            <a:xfrm>
              <a:off x="5904305" y="4255099"/>
              <a:ext cx="921" cy="2170"/>
            </a:xfrm>
            <a:custGeom>
              <a:avLst/>
              <a:gdLst/>
              <a:ahLst/>
              <a:cxnLst/>
              <a:rect l="l" t="t" r="r" b="b"/>
              <a:pathLst>
                <a:path w="28" h="66" extrusionOk="0">
                  <a:moveTo>
                    <a:pt x="27" y="0"/>
                  </a:moveTo>
                  <a:lnTo>
                    <a:pt x="15" y="13"/>
                  </a:lnTo>
                  <a:cubicBezTo>
                    <a:pt x="1" y="27"/>
                    <a:pt x="1" y="39"/>
                    <a:pt x="1" y="53"/>
                  </a:cubicBezTo>
                  <a:cubicBezTo>
                    <a:pt x="1" y="53"/>
                    <a:pt x="1" y="66"/>
                    <a:pt x="15" y="66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46"/>
            <p:cNvSpPr/>
            <p:nvPr/>
          </p:nvSpPr>
          <p:spPr>
            <a:xfrm>
              <a:off x="5916965" y="4226785"/>
              <a:ext cx="2170" cy="3091"/>
            </a:xfrm>
            <a:custGeom>
              <a:avLst/>
              <a:gdLst/>
              <a:ahLst/>
              <a:cxnLst/>
              <a:rect l="l" t="t" r="r" b="b"/>
              <a:pathLst>
                <a:path w="66" h="94" extrusionOk="0">
                  <a:moveTo>
                    <a:pt x="66" y="0"/>
                  </a:moveTo>
                  <a:cubicBezTo>
                    <a:pt x="53" y="14"/>
                    <a:pt x="39" y="27"/>
                    <a:pt x="27" y="27"/>
                  </a:cubicBezTo>
                  <a:lnTo>
                    <a:pt x="0" y="94"/>
                  </a:lnTo>
                  <a:lnTo>
                    <a:pt x="13" y="94"/>
                  </a:lnTo>
                  <a:cubicBezTo>
                    <a:pt x="27" y="67"/>
                    <a:pt x="53" y="41"/>
                    <a:pt x="6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46"/>
            <p:cNvSpPr/>
            <p:nvPr/>
          </p:nvSpPr>
          <p:spPr>
            <a:xfrm>
              <a:off x="5901707" y="4262926"/>
              <a:ext cx="1776" cy="3946"/>
            </a:xfrm>
            <a:custGeom>
              <a:avLst/>
              <a:gdLst/>
              <a:ahLst/>
              <a:cxnLst/>
              <a:rect l="l" t="t" r="r" b="b"/>
              <a:pathLst>
                <a:path w="54" h="120" extrusionOk="0">
                  <a:moveTo>
                    <a:pt x="53" y="1"/>
                  </a:moveTo>
                  <a:lnTo>
                    <a:pt x="27" y="27"/>
                  </a:lnTo>
                  <a:lnTo>
                    <a:pt x="1" y="119"/>
                  </a:lnTo>
                  <a:lnTo>
                    <a:pt x="27" y="119"/>
                  </a:lnTo>
                  <a:lnTo>
                    <a:pt x="27" y="80"/>
                  </a:lnTo>
                  <a:cubicBezTo>
                    <a:pt x="41" y="53"/>
                    <a:pt x="41" y="27"/>
                    <a:pt x="5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46"/>
            <p:cNvSpPr/>
            <p:nvPr/>
          </p:nvSpPr>
          <p:spPr>
            <a:xfrm>
              <a:off x="5929133" y="4175517"/>
              <a:ext cx="44428" cy="35220"/>
            </a:xfrm>
            <a:custGeom>
              <a:avLst/>
              <a:gdLst/>
              <a:ahLst/>
              <a:cxnLst/>
              <a:rect l="l" t="t" r="r" b="b"/>
              <a:pathLst>
                <a:path w="1351" h="1071" extrusionOk="0">
                  <a:moveTo>
                    <a:pt x="1125" y="51"/>
                  </a:moveTo>
                  <a:cubicBezTo>
                    <a:pt x="1139" y="51"/>
                    <a:pt x="1139" y="64"/>
                    <a:pt x="1139" y="64"/>
                  </a:cubicBezTo>
                  <a:cubicBezTo>
                    <a:pt x="1152" y="77"/>
                    <a:pt x="1139" y="77"/>
                    <a:pt x="1139" y="91"/>
                  </a:cubicBezTo>
                  <a:cubicBezTo>
                    <a:pt x="1125" y="104"/>
                    <a:pt x="1099" y="117"/>
                    <a:pt x="1086" y="117"/>
                  </a:cubicBezTo>
                  <a:lnTo>
                    <a:pt x="1072" y="117"/>
                  </a:lnTo>
                  <a:cubicBezTo>
                    <a:pt x="1060" y="117"/>
                    <a:pt x="1060" y="117"/>
                    <a:pt x="1060" y="104"/>
                  </a:cubicBezTo>
                  <a:cubicBezTo>
                    <a:pt x="1060" y="91"/>
                    <a:pt x="1060" y="91"/>
                    <a:pt x="1072" y="77"/>
                  </a:cubicBezTo>
                  <a:cubicBezTo>
                    <a:pt x="1072" y="77"/>
                    <a:pt x="1086" y="77"/>
                    <a:pt x="1086" y="64"/>
                  </a:cubicBezTo>
                  <a:lnTo>
                    <a:pt x="1113" y="64"/>
                  </a:lnTo>
                  <a:cubicBezTo>
                    <a:pt x="1125" y="64"/>
                    <a:pt x="1125" y="51"/>
                    <a:pt x="1125" y="51"/>
                  </a:cubicBezTo>
                  <a:close/>
                  <a:moveTo>
                    <a:pt x="716" y="303"/>
                  </a:moveTo>
                  <a:lnTo>
                    <a:pt x="702" y="315"/>
                  </a:lnTo>
                  <a:cubicBezTo>
                    <a:pt x="689" y="329"/>
                    <a:pt x="689" y="329"/>
                    <a:pt x="675" y="329"/>
                  </a:cubicBezTo>
                  <a:lnTo>
                    <a:pt x="663" y="329"/>
                  </a:lnTo>
                  <a:cubicBezTo>
                    <a:pt x="663" y="333"/>
                    <a:pt x="661" y="335"/>
                    <a:pt x="659" y="335"/>
                  </a:cubicBezTo>
                  <a:cubicBezTo>
                    <a:pt x="655" y="335"/>
                    <a:pt x="649" y="329"/>
                    <a:pt x="649" y="329"/>
                  </a:cubicBezTo>
                  <a:cubicBezTo>
                    <a:pt x="649" y="315"/>
                    <a:pt x="663" y="315"/>
                    <a:pt x="663" y="315"/>
                  </a:cubicBezTo>
                  <a:cubicBezTo>
                    <a:pt x="663" y="303"/>
                    <a:pt x="675" y="303"/>
                    <a:pt x="675" y="303"/>
                  </a:cubicBezTo>
                  <a:close/>
                  <a:moveTo>
                    <a:pt x="1191" y="0"/>
                  </a:moveTo>
                  <a:cubicBezTo>
                    <a:pt x="1134" y="0"/>
                    <a:pt x="1071" y="22"/>
                    <a:pt x="1020" y="51"/>
                  </a:cubicBezTo>
                  <a:cubicBezTo>
                    <a:pt x="636" y="223"/>
                    <a:pt x="239" y="580"/>
                    <a:pt x="1" y="1070"/>
                  </a:cubicBezTo>
                  <a:cubicBezTo>
                    <a:pt x="27" y="1030"/>
                    <a:pt x="54" y="1004"/>
                    <a:pt x="93" y="964"/>
                  </a:cubicBezTo>
                  <a:lnTo>
                    <a:pt x="107" y="977"/>
                  </a:lnTo>
                  <a:cubicBezTo>
                    <a:pt x="358" y="712"/>
                    <a:pt x="649" y="488"/>
                    <a:pt x="954" y="289"/>
                  </a:cubicBezTo>
                  <a:lnTo>
                    <a:pt x="967" y="289"/>
                  </a:lnTo>
                  <a:lnTo>
                    <a:pt x="967" y="303"/>
                  </a:lnTo>
                  <a:cubicBezTo>
                    <a:pt x="649" y="501"/>
                    <a:pt x="358" y="726"/>
                    <a:pt x="93" y="1004"/>
                  </a:cubicBezTo>
                  <a:cubicBezTo>
                    <a:pt x="80" y="1017"/>
                    <a:pt x="67" y="1030"/>
                    <a:pt x="54" y="1057"/>
                  </a:cubicBezTo>
                  <a:cubicBezTo>
                    <a:pt x="914" y="594"/>
                    <a:pt x="1219" y="395"/>
                    <a:pt x="1311" y="250"/>
                  </a:cubicBezTo>
                  <a:cubicBezTo>
                    <a:pt x="1351" y="183"/>
                    <a:pt x="1351" y="104"/>
                    <a:pt x="1311" y="51"/>
                  </a:cubicBezTo>
                  <a:cubicBezTo>
                    <a:pt x="1281" y="15"/>
                    <a:pt x="1238" y="0"/>
                    <a:pt x="119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46"/>
            <p:cNvSpPr/>
            <p:nvPr/>
          </p:nvSpPr>
          <p:spPr>
            <a:xfrm>
              <a:off x="5929133" y="4207218"/>
              <a:ext cx="3519" cy="3519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93" y="0"/>
                  </a:moveTo>
                  <a:cubicBezTo>
                    <a:pt x="54" y="40"/>
                    <a:pt x="27" y="66"/>
                    <a:pt x="1" y="106"/>
                  </a:cubicBezTo>
                  <a:lnTo>
                    <a:pt x="54" y="93"/>
                  </a:lnTo>
                  <a:cubicBezTo>
                    <a:pt x="67" y="66"/>
                    <a:pt x="80" y="53"/>
                    <a:pt x="93" y="40"/>
                  </a:cubicBezTo>
                  <a:lnTo>
                    <a:pt x="80" y="40"/>
                  </a:lnTo>
                  <a:cubicBezTo>
                    <a:pt x="80" y="40"/>
                    <a:pt x="80" y="27"/>
                    <a:pt x="93" y="27"/>
                  </a:cubicBezTo>
                  <a:lnTo>
                    <a:pt x="107" y="1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46"/>
            <p:cNvSpPr/>
            <p:nvPr/>
          </p:nvSpPr>
          <p:spPr>
            <a:xfrm>
              <a:off x="5932191" y="4184988"/>
              <a:ext cx="28741" cy="23546"/>
            </a:xfrm>
            <a:custGeom>
              <a:avLst/>
              <a:gdLst/>
              <a:ahLst/>
              <a:cxnLst/>
              <a:rect l="l" t="t" r="r" b="b"/>
              <a:pathLst>
                <a:path w="874" h="716" extrusionOk="0">
                  <a:moveTo>
                    <a:pt x="861" y="1"/>
                  </a:moveTo>
                  <a:cubicBezTo>
                    <a:pt x="556" y="200"/>
                    <a:pt x="265" y="424"/>
                    <a:pt x="14" y="689"/>
                  </a:cubicBezTo>
                  <a:cubicBezTo>
                    <a:pt x="0" y="703"/>
                    <a:pt x="0" y="703"/>
                    <a:pt x="0" y="716"/>
                  </a:cubicBezTo>
                  <a:cubicBezTo>
                    <a:pt x="265" y="438"/>
                    <a:pt x="556" y="213"/>
                    <a:pt x="874" y="15"/>
                  </a:cubicBezTo>
                  <a:lnTo>
                    <a:pt x="874" y="1"/>
                  </a:ln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46"/>
            <p:cNvSpPr/>
            <p:nvPr/>
          </p:nvSpPr>
          <p:spPr>
            <a:xfrm>
              <a:off x="5931764" y="4207646"/>
              <a:ext cx="888" cy="88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6" y="1"/>
                  </a:moveTo>
                  <a:lnTo>
                    <a:pt x="13" y="14"/>
                  </a:lnTo>
                  <a:cubicBezTo>
                    <a:pt x="0" y="14"/>
                    <a:pt x="0" y="27"/>
                    <a:pt x="0" y="27"/>
                  </a:cubicBezTo>
                  <a:lnTo>
                    <a:pt x="13" y="27"/>
                  </a:lnTo>
                  <a:cubicBezTo>
                    <a:pt x="13" y="14"/>
                    <a:pt x="13" y="14"/>
                    <a:pt x="26" y="1"/>
                  </a:cubicBezTo>
                  <a:close/>
                </a:path>
              </a:pathLst>
            </a:custGeom>
            <a:solidFill>
              <a:srgbClr val="7C73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46"/>
            <p:cNvSpPr/>
            <p:nvPr/>
          </p:nvSpPr>
          <p:spPr>
            <a:xfrm>
              <a:off x="5922194" y="4181502"/>
              <a:ext cx="428" cy="493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13" y="1"/>
                  </a:moveTo>
                  <a:cubicBezTo>
                    <a:pt x="13" y="15"/>
                    <a:pt x="13" y="15"/>
                    <a:pt x="0" y="15"/>
                  </a:cubicBezTo>
                  <a:cubicBezTo>
                    <a:pt x="13" y="15"/>
                    <a:pt x="13" y="15"/>
                    <a:pt x="1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46"/>
            <p:cNvSpPr/>
            <p:nvPr/>
          </p:nvSpPr>
          <p:spPr>
            <a:xfrm>
              <a:off x="5921734" y="4181107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41" y="0"/>
                  </a:moveTo>
                  <a:lnTo>
                    <a:pt x="41" y="13"/>
                  </a:lnTo>
                  <a:lnTo>
                    <a:pt x="27" y="13"/>
                  </a:lnTo>
                  <a:cubicBezTo>
                    <a:pt x="27" y="27"/>
                    <a:pt x="27" y="27"/>
                    <a:pt x="14" y="27"/>
                  </a:cubicBezTo>
                  <a:lnTo>
                    <a:pt x="14" y="53"/>
                  </a:lnTo>
                  <a:cubicBezTo>
                    <a:pt x="0" y="53"/>
                    <a:pt x="0" y="66"/>
                    <a:pt x="14" y="66"/>
                  </a:cubicBezTo>
                  <a:lnTo>
                    <a:pt x="41" y="66"/>
                  </a:lnTo>
                  <a:cubicBezTo>
                    <a:pt x="41" y="53"/>
                    <a:pt x="41" y="53"/>
                    <a:pt x="53" y="39"/>
                  </a:cubicBezTo>
                  <a:cubicBezTo>
                    <a:pt x="53" y="39"/>
                    <a:pt x="67" y="39"/>
                    <a:pt x="67" y="27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46"/>
            <p:cNvSpPr/>
            <p:nvPr/>
          </p:nvSpPr>
          <p:spPr>
            <a:xfrm>
              <a:off x="5939130" y="4216788"/>
              <a:ext cx="2664" cy="1315"/>
            </a:xfrm>
            <a:custGeom>
              <a:avLst/>
              <a:gdLst/>
              <a:ahLst/>
              <a:cxnLst/>
              <a:rect l="l" t="t" r="r" b="b"/>
              <a:pathLst>
                <a:path w="81" h="40" extrusionOk="0">
                  <a:moveTo>
                    <a:pt x="54" y="1"/>
                  </a:moveTo>
                  <a:cubicBezTo>
                    <a:pt x="41" y="1"/>
                    <a:pt x="27" y="1"/>
                    <a:pt x="15" y="13"/>
                  </a:cubicBezTo>
                  <a:cubicBezTo>
                    <a:pt x="1" y="13"/>
                    <a:pt x="1" y="27"/>
                    <a:pt x="1" y="27"/>
                  </a:cubicBezTo>
                  <a:cubicBezTo>
                    <a:pt x="1" y="40"/>
                    <a:pt x="1" y="40"/>
                    <a:pt x="15" y="40"/>
                  </a:cubicBezTo>
                  <a:lnTo>
                    <a:pt x="67" y="40"/>
                  </a:lnTo>
                  <a:cubicBezTo>
                    <a:pt x="80" y="40"/>
                    <a:pt x="80" y="27"/>
                    <a:pt x="80" y="27"/>
                  </a:cubicBezTo>
                  <a:cubicBezTo>
                    <a:pt x="80" y="13"/>
                    <a:pt x="80" y="1"/>
                    <a:pt x="6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46"/>
            <p:cNvSpPr/>
            <p:nvPr/>
          </p:nvSpPr>
          <p:spPr>
            <a:xfrm>
              <a:off x="5920846" y="4184396"/>
              <a:ext cx="1381" cy="1973"/>
            </a:xfrm>
            <a:custGeom>
              <a:avLst/>
              <a:gdLst/>
              <a:ahLst/>
              <a:cxnLst/>
              <a:rect l="l" t="t" r="r" b="b"/>
              <a:pathLst>
                <a:path w="42" h="60" extrusionOk="0">
                  <a:moveTo>
                    <a:pt x="28" y="0"/>
                  </a:moveTo>
                  <a:cubicBezTo>
                    <a:pt x="27" y="0"/>
                    <a:pt x="27" y="2"/>
                    <a:pt x="27" y="6"/>
                  </a:cubicBezTo>
                  <a:lnTo>
                    <a:pt x="15" y="6"/>
                  </a:lnTo>
                  <a:cubicBezTo>
                    <a:pt x="1" y="19"/>
                    <a:pt x="1" y="19"/>
                    <a:pt x="1" y="33"/>
                  </a:cubicBezTo>
                  <a:lnTo>
                    <a:pt x="1" y="45"/>
                  </a:lnTo>
                  <a:cubicBezTo>
                    <a:pt x="1" y="59"/>
                    <a:pt x="1" y="59"/>
                    <a:pt x="15" y="59"/>
                  </a:cubicBezTo>
                  <a:lnTo>
                    <a:pt x="15" y="45"/>
                  </a:lnTo>
                  <a:lnTo>
                    <a:pt x="27" y="33"/>
                  </a:lnTo>
                  <a:lnTo>
                    <a:pt x="41" y="19"/>
                  </a:lnTo>
                  <a:lnTo>
                    <a:pt x="41" y="6"/>
                  </a:lnTo>
                  <a:cubicBezTo>
                    <a:pt x="32" y="6"/>
                    <a:pt x="29" y="0"/>
                    <a:pt x="28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46"/>
            <p:cNvSpPr/>
            <p:nvPr/>
          </p:nvSpPr>
          <p:spPr>
            <a:xfrm>
              <a:off x="5896938" y="4227640"/>
              <a:ext cx="1315" cy="3124"/>
            </a:xfrm>
            <a:custGeom>
              <a:avLst/>
              <a:gdLst/>
              <a:ahLst/>
              <a:cxnLst/>
              <a:rect l="l" t="t" r="r" b="b"/>
              <a:pathLst>
                <a:path w="40" h="95" extrusionOk="0">
                  <a:moveTo>
                    <a:pt x="27" y="1"/>
                  </a:moveTo>
                  <a:cubicBezTo>
                    <a:pt x="27" y="1"/>
                    <a:pt x="13" y="1"/>
                    <a:pt x="13" y="15"/>
                  </a:cubicBezTo>
                  <a:lnTo>
                    <a:pt x="0" y="27"/>
                  </a:lnTo>
                  <a:lnTo>
                    <a:pt x="0" y="68"/>
                  </a:lnTo>
                  <a:cubicBezTo>
                    <a:pt x="0" y="80"/>
                    <a:pt x="0" y="80"/>
                    <a:pt x="13" y="94"/>
                  </a:cubicBezTo>
                  <a:lnTo>
                    <a:pt x="27" y="80"/>
                  </a:lnTo>
                  <a:lnTo>
                    <a:pt x="27" y="68"/>
                  </a:lnTo>
                  <a:cubicBezTo>
                    <a:pt x="40" y="68"/>
                    <a:pt x="40" y="54"/>
                    <a:pt x="40" y="41"/>
                  </a:cubicBezTo>
                  <a:lnTo>
                    <a:pt x="40" y="27"/>
                  </a:lnTo>
                  <a:cubicBezTo>
                    <a:pt x="40" y="15"/>
                    <a:pt x="40" y="15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46"/>
            <p:cNvSpPr/>
            <p:nvPr/>
          </p:nvSpPr>
          <p:spPr>
            <a:xfrm>
              <a:off x="5896938" y="4231586"/>
              <a:ext cx="1315" cy="1973"/>
            </a:xfrm>
            <a:custGeom>
              <a:avLst/>
              <a:gdLst/>
              <a:ahLst/>
              <a:cxnLst/>
              <a:rect l="l" t="t" r="r" b="b"/>
              <a:pathLst>
                <a:path w="40" h="60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27"/>
                    <a:pt x="0" y="40"/>
                    <a:pt x="13" y="40"/>
                  </a:cubicBezTo>
                  <a:lnTo>
                    <a:pt x="13" y="54"/>
                  </a:lnTo>
                  <a:cubicBezTo>
                    <a:pt x="13" y="58"/>
                    <a:pt x="15" y="59"/>
                    <a:pt x="17" y="59"/>
                  </a:cubicBezTo>
                  <a:cubicBezTo>
                    <a:pt x="21" y="59"/>
                    <a:pt x="27" y="54"/>
                    <a:pt x="27" y="54"/>
                  </a:cubicBezTo>
                  <a:lnTo>
                    <a:pt x="27" y="40"/>
                  </a:lnTo>
                  <a:lnTo>
                    <a:pt x="27" y="27"/>
                  </a:lnTo>
                  <a:cubicBezTo>
                    <a:pt x="40" y="27"/>
                    <a:pt x="40" y="27"/>
                    <a:pt x="40" y="13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46"/>
            <p:cNvSpPr/>
            <p:nvPr/>
          </p:nvSpPr>
          <p:spPr>
            <a:xfrm>
              <a:off x="5918708" y="4258980"/>
              <a:ext cx="2631" cy="1776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27" y="1"/>
                  </a:moveTo>
                  <a:cubicBezTo>
                    <a:pt x="27" y="15"/>
                    <a:pt x="13" y="15"/>
                    <a:pt x="13" y="15"/>
                  </a:cubicBezTo>
                  <a:cubicBezTo>
                    <a:pt x="0" y="27"/>
                    <a:pt x="0" y="27"/>
                    <a:pt x="0" y="41"/>
                  </a:cubicBezTo>
                  <a:cubicBezTo>
                    <a:pt x="0" y="41"/>
                    <a:pt x="0" y="54"/>
                    <a:pt x="13" y="54"/>
                  </a:cubicBezTo>
                  <a:lnTo>
                    <a:pt x="27" y="54"/>
                  </a:lnTo>
                  <a:cubicBezTo>
                    <a:pt x="39" y="41"/>
                    <a:pt x="53" y="41"/>
                    <a:pt x="66" y="27"/>
                  </a:cubicBezTo>
                  <a:cubicBezTo>
                    <a:pt x="80" y="15"/>
                    <a:pt x="80" y="15"/>
                    <a:pt x="80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46"/>
            <p:cNvSpPr/>
            <p:nvPr/>
          </p:nvSpPr>
          <p:spPr>
            <a:xfrm>
              <a:off x="5921734" y="4257237"/>
              <a:ext cx="1776" cy="1381"/>
            </a:xfrm>
            <a:custGeom>
              <a:avLst/>
              <a:gdLst/>
              <a:ahLst/>
              <a:cxnLst/>
              <a:rect l="l" t="t" r="r" b="b"/>
              <a:pathLst>
                <a:path w="54" h="42" extrusionOk="0">
                  <a:moveTo>
                    <a:pt x="27" y="1"/>
                  </a:moveTo>
                  <a:lnTo>
                    <a:pt x="14" y="15"/>
                  </a:lnTo>
                  <a:cubicBezTo>
                    <a:pt x="0" y="15"/>
                    <a:pt x="0" y="15"/>
                    <a:pt x="0" y="27"/>
                  </a:cubicBezTo>
                  <a:lnTo>
                    <a:pt x="14" y="41"/>
                  </a:lnTo>
                  <a:lnTo>
                    <a:pt x="27" y="27"/>
                  </a:lnTo>
                  <a:cubicBezTo>
                    <a:pt x="41" y="27"/>
                    <a:pt x="41" y="27"/>
                    <a:pt x="53" y="15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46"/>
            <p:cNvSpPr/>
            <p:nvPr/>
          </p:nvSpPr>
          <p:spPr>
            <a:xfrm>
              <a:off x="5950443" y="4185448"/>
              <a:ext cx="2236" cy="1085"/>
            </a:xfrm>
            <a:custGeom>
              <a:avLst/>
              <a:gdLst/>
              <a:ahLst/>
              <a:cxnLst/>
              <a:rect l="l" t="t" r="r" b="b"/>
              <a:pathLst>
                <a:path w="68" h="33" extrusionOk="0">
                  <a:moveTo>
                    <a:pt x="27" y="1"/>
                  </a:moveTo>
                  <a:cubicBezTo>
                    <a:pt x="27" y="1"/>
                    <a:pt x="15" y="1"/>
                    <a:pt x="15" y="13"/>
                  </a:cubicBezTo>
                  <a:cubicBezTo>
                    <a:pt x="15" y="13"/>
                    <a:pt x="1" y="13"/>
                    <a:pt x="1" y="27"/>
                  </a:cubicBezTo>
                  <a:cubicBezTo>
                    <a:pt x="1" y="27"/>
                    <a:pt x="7" y="33"/>
                    <a:pt x="11" y="33"/>
                  </a:cubicBezTo>
                  <a:cubicBezTo>
                    <a:pt x="13" y="33"/>
                    <a:pt x="15" y="31"/>
                    <a:pt x="15" y="27"/>
                  </a:cubicBezTo>
                  <a:lnTo>
                    <a:pt x="27" y="27"/>
                  </a:lnTo>
                  <a:cubicBezTo>
                    <a:pt x="41" y="27"/>
                    <a:pt x="41" y="27"/>
                    <a:pt x="54" y="13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46"/>
            <p:cNvSpPr/>
            <p:nvPr/>
          </p:nvSpPr>
          <p:spPr>
            <a:xfrm>
              <a:off x="5963959" y="4177161"/>
              <a:ext cx="3058" cy="2236"/>
            </a:xfrm>
            <a:custGeom>
              <a:avLst/>
              <a:gdLst/>
              <a:ahLst/>
              <a:cxnLst/>
              <a:rect l="l" t="t" r="r" b="b"/>
              <a:pathLst>
                <a:path w="93" h="68" extrusionOk="0">
                  <a:moveTo>
                    <a:pt x="66" y="1"/>
                  </a:moveTo>
                  <a:cubicBezTo>
                    <a:pt x="66" y="1"/>
                    <a:pt x="66" y="14"/>
                    <a:pt x="54" y="14"/>
                  </a:cubicBezTo>
                  <a:lnTo>
                    <a:pt x="27" y="14"/>
                  </a:lnTo>
                  <a:cubicBezTo>
                    <a:pt x="27" y="27"/>
                    <a:pt x="13" y="27"/>
                    <a:pt x="13" y="27"/>
                  </a:cubicBezTo>
                  <a:cubicBezTo>
                    <a:pt x="1" y="41"/>
                    <a:pt x="1" y="41"/>
                    <a:pt x="1" y="54"/>
                  </a:cubicBezTo>
                  <a:cubicBezTo>
                    <a:pt x="1" y="67"/>
                    <a:pt x="1" y="67"/>
                    <a:pt x="13" y="67"/>
                  </a:cubicBezTo>
                  <a:lnTo>
                    <a:pt x="27" y="67"/>
                  </a:lnTo>
                  <a:cubicBezTo>
                    <a:pt x="40" y="67"/>
                    <a:pt x="66" y="54"/>
                    <a:pt x="80" y="41"/>
                  </a:cubicBezTo>
                  <a:cubicBezTo>
                    <a:pt x="80" y="27"/>
                    <a:pt x="93" y="27"/>
                    <a:pt x="80" y="14"/>
                  </a:cubicBezTo>
                  <a:cubicBezTo>
                    <a:pt x="80" y="14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46"/>
            <p:cNvSpPr/>
            <p:nvPr/>
          </p:nvSpPr>
          <p:spPr>
            <a:xfrm>
              <a:off x="6000067" y="4278612"/>
              <a:ext cx="8320" cy="12200"/>
            </a:xfrm>
            <a:custGeom>
              <a:avLst/>
              <a:gdLst/>
              <a:ahLst/>
              <a:cxnLst/>
              <a:rect l="l" t="t" r="r" b="b"/>
              <a:pathLst>
                <a:path w="253" h="371" extrusionOk="0">
                  <a:moveTo>
                    <a:pt x="253" y="0"/>
                  </a:moveTo>
                  <a:cubicBezTo>
                    <a:pt x="213" y="0"/>
                    <a:pt x="186" y="13"/>
                    <a:pt x="147" y="27"/>
                  </a:cubicBezTo>
                  <a:cubicBezTo>
                    <a:pt x="120" y="53"/>
                    <a:pt x="80" y="66"/>
                    <a:pt x="54" y="92"/>
                  </a:cubicBezTo>
                  <a:cubicBezTo>
                    <a:pt x="41" y="185"/>
                    <a:pt x="27" y="277"/>
                    <a:pt x="1" y="371"/>
                  </a:cubicBezTo>
                  <a:cubicBezTo>
                    <a:pt x="27" y="330"/>
                    <a:pt x="67" y="277"/>
                    <a:pt x="94" y="212"/>
                  </a:cubicBezTo>
                  <a:cubicBezTo>
                    <a:pt x="107" y="185"/>
                    <a:pt x="120" y="172"/>
                    <a:pt x="133" y="145"/>
                  </a:cubicBezTo>
                  <a:lnTo>
                    <a:pt x="133" y="145"/>
                  </a:lnTo>
                  <a:cubicBezTo>
                    <a:pt x="127" y="152"/>
                    <a:pt x="124" y="155"/>
                    <a:pt x="120" y="155"/>
                  </a:cubicBezTo>
                  <a:cubicBezTo>
                    <a:pt x="117" y="155"/>
                    <a:pt x="114" y="152"/>
                    <a:pt x="107" y="145"/>
                  </a:cubicBezTo>
                  <a:cubicBezTo>
                    <a:pt x="107" y="145"/>
                    <a:pt x="94" y="145"/>
                    <a:pt x="94" y="132"/>
                  </a:cubicBezTo>
                  <a:cubicBezTo>
                    <a:pt x="94" y="119"/>
                    <a:pt x="107" y="119"/>
                    <a:pt x="107" y="119"/>
                  </a:cubicBezTo>
                  <a:cubicBezTo>
                    <a:pt x="120" y="106"/>
                    <a:pt x="133" y="106"/>
                    <a:pt x="133" y="106"/>
                  </a:cubicBezTo>
                  <a:lnTo>
                    <a:pt x="147" y="92"/>
                  </a:lnTo>
                  <a:lnTo>
                    <a:pt x="160" y="106"/>
                  </a:lnTo>
                  <a:cubicBezTo>
                    <a:pt x="186" y="66"/>
                    <a:pt x="213" y="27"/>
                    <a:pt x="25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46"/>
            <p:cNvSpPr/>
            <p:nvPr/>
          </p:nvSpPr>
          <p:spPr>
            <a:xfrm>
              <a:off x="6000955" y="4281638"/>
              <a:ext cx="888" cy="460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0" y="14"/>
                  </a:moveTo>
                  <a:cubicBezTo>
                    <a:pt x="14" y="0"/>
                    <a:pt x="14" y="0"/>
                    <a:pt x="27" y="0"/>
                  </a:cubicBezTo>
                  <a:cubicBezTo>
                    <a:pt x="14" y="0"/>
                    <a:pt x="14" y="0"/>
                    <a:pt x="0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46"/>
            <p:cNvSpPr/>
            <p:nvPr/>
          </p:nvSpPr>
          <p:spPr>
            <a:xfrm>
              <a:off x="5990957" y="4282065"/>
              <a:ext cx="10030" cy="10655"/>
            </a:xfrm>
            <a:custGeom>
              <a:avLst/>
              <a:gdLst/>
              <a:ahLst/>
              <a:cxnLst/>
              <a:rect l="l" t="t" r="r" b="b"/>
              <a:pathLst>
                <a:path w="305" h="324" extrusionOk="0">
                  <a:moveTo>
                    <a:pt x="304" y="1"/>
                  </a:moveTo>
                  <a:cubicBezTo>
                    <a:pt x="172" y="80"/>
                    <a:pt x="80" y="186"/>
                    <a:pt x="0" y="278"/>
                  </a:cubicBezTo>
                  <a:cubicBezTo>
                    <a:pt x="49" y="306"/>
                    <a:pt x="94" y="323"/>
                    <a:pt x="138" y="323"/>
                  </a:cubicBezTo>
                  <a:cubicBezTo>
                    <a:pt x="176" y="323"/>
                    <a:pt x="214" y="310"/>
                    <a:pt x="251" y="278"/>
                  </a:cubicBezTo>
                  <a:cubicBezTo>
                    <a:pt x="278" y="186"/>
                    <a:pt x="292" y="93"/>
                    <a:pt x="30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46"/>
            <p:cNvSpPr/>
            <p:nvPr/>
          </p:nvSpPr>
          <p:spPr>
            <a:xfrm>
              <a:off x="6011840" y="4277231"/>
              <a:ext cx="11345" cy="11839"/>
            </a:xfrm>
            <a:custGeom>
              <a:avLst/>
              <a:gdLst/>
              <a:ahLst/>
              <a:cxnLst/>
              <a:rect l="l" t="t" r="r" b="b"/>
              <a:pathLst>
                <a:path w="345" h="360" extrusionOk="0">
                  <a:moveTo>
                    <a:pt x="70" y="1"/>
                  </a:moveTo>
                  <a:cubicBezTo>
                    <a:pt x="60" y="1"/>
                    <a:pt x="50" y="1"/>
                    <a:pt x="40" y="2"/>
                  </a:cubicBezTo>
                  <a:lnTo>
                    <a:pt x="66" y="2"/>
                  </a:lnTo>
                  <a:cubicBezTo>
                    <a:pt x="54" y="121"/>
                    <a:pt x="40" y="254"/>
                    <a:pt x="1" y="360"/>
                  </a:cubicBezTo>
                  <a:cubicBezTo>
                    <a:pt x="119" y="307"/>
                    <a:pt x="239" y="240"/>
                    <a:pt x="345" y="174"/>
                  </a:cubicBezTo>
                  <a:cubicBezTo>
                    <a:pt x="320" y="99"/>
                    <a:pt x="235" y="1"/>
                    <a:pt x="7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46"/>
            <p:cNvSpPr/>
            <p:nvPr/>
          </p:nvSpPr>
          <p:spPr>
            <a:xfrm>
              <a:off x="6012727" y="4283380"/>
              <a:ext cx="11740" cy="9602"/>
            </a:xfrm>
            <a:custGeom>
              <a:avLst/>
              <a:gdLst/>
              <a:ahLst/>
              <a:cxnLst/>
              <a:rect l="l" t="t" r="r" b="b"/>
              <a:pathLst>
                <a:path w="357" h="292" extrusionOk="0">
                  <a:moveTo>
                    <a:pt x="225" y="185"/>
                  </a:moveTo>
                  <a:cubicBezTo>
                    <a:pt x="238" y="185"/>
                    <a:pt x="238" y="185"/>
                    <a:pt x="251" y="199"/>
                  </a:cubicBezTo>
                  <a:cubicBezTo>
                    <a:pt x="251" y="199"/>
                    <a:pt x="251" y="212"/>
                    <a:pt x="238" y="212"/>
                  </a:cubicBezTo>
                  <a:cubicBezTo>
                    <a:pt x="238" y="226"/>
                    <a:pt x="225" y="238"/>
                    <a:pt x="212" y="238"/>
                  </a:cubicBezTo>
                  <a:lnTo>
                    <a:pt x="198" y="238"/>
                  </a:lnTo>
                  <a:cubicBezTo>
                    <a:pt x="185" y="238"/>
                    <a:pt x="185" y="226"/>
                    <a:pt x="185" y="226"/>
                  </a:cubicBezTo>
                  <a:cubicBezTo>
                    <a:pt x="185" y="212"/>
                    <a:pt x="185" y="212"/>
                    <a:pt x="198" y="212"/>
                  </a:cubicBezTo>
                  <a:cubicBezTo>
                    <a:pt x="198" y="199"/>
                    <a:pt x="212" y="199"/>
                    <a:pt x="225" y="185"/>
                  </a:cubicBezTo>
                  <a:close/>
                  <a:moveTo>
                    <a:pt x="330" y="0"/>
                  </a:moveTo>
                  <a:cubicBezTo>
                    <a:pt x="225" y="67"/>
                    <a:pt x="106" y="132"/>
                    <a:pt x="0" y="185"/>
                  </a:cubicBezTo>
                  <a:cubicBezTo>
                    <a:pt x="80" y="199"/>
                    <a:pt x="145" y="238"/>
                    <a:pt x="198" y="279"/>
                  </a:cubicBezTo>
                  <a:cubicBezTo>
                    <a:pt x="198" y="280"/>
                    <a:pt x="198" y="280"/>
                    <a:pt x="198" y="281"/>
                  </a:cubicBezTo>
                  <a:lnTo>
                    <a:pt x="198" y="281"/>
                  </a:lnTo>
                  <a:cubicBezTo>
                    <a:pt x="308" y="192"/>
                    <a:pt x="357" y="104"/>
                    <a:pt x="344" y="40"/>
                  </a:cubicBezTo>
                  <a:cubicBezTo>
                    <a:pt x="344" y="27"/>
                    <a:pt x="330" y="14"/>
                    <a:pt x="330" y="0"/>
                  </a:cubicBezTo>
                  <a:close/>
                  <a:moveTo>
                    <a:pt x="198" y="281"/>
                  </a:moveTo>
                  <a:lnTo>
                    <a:pt x="198" y="281"/>
                  </a:lnTo>
                  <a:cubicBezTo>
                    <a:pt x="194" y="285"/>
                    <a:pt x="190" y="288"/>
                    <a:pt x="185" y="291"/>
                  </a:cubicBezTo>
                  <a:cubicBezTo>
                    <a:pt x="197" y="291"/>
                    <a:pt x="198" y="291"/>
                    <a:pt x="198" y="28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46"/>
            <p:cNvSpPr/>
            <p:nvPr/>
          </p:nvSpPr>
          <p:spPr>
            <a:xfrm>
              <a:off x="5998324" y="4277264"/>
              <a:ext cx="14831" cy="18317"/>
            </a:xfrm>
            <a:custGeom>
              <a:avLst/>
              <a:gdLst/>
              <a:ahLst/>
              <a:cxnLst/>
              <a:rect l="l" t="t" r="r" b="b"/>
              <a:pathLst>
                <a:path w="451" h="557" extrusionOk="0">
                  <a:moveTo>
                    <a:pt x="332" y="94"/>
                  </a:moveTo>
                  <a:cubicBezTo>
                    <a:pt x="345" y="94"/>
                    <a:pt x="359" y="94"/>
                    <a:pt x="359" y="107"/>
                  </a:cubicBezTo>
                  <a:cubicBezTo>
                    <a:pt x="359" y="120"/>
                    <a:pt x="359" y="133"/>
                    <a:pt x="345" y="133"/>
                  </a:cubicBezTo>
                  <a:cubicBezTo>
                    <a:pt x="345" y="147"/>
                    <a:pt x="318" y="160"/>
                    <a:pt x="306" y="173"/>
                  </a:cubicBezTo>
                  <a:lnTo>
                    <a:pt x="279" y="173"/>
                  </a:lnTo>
                  <a:cubicBezTo>
                    <a:pt x="266" y="173"/>
                    <a:pt x="253" y="160"/>
                    <a:pt x="253" y="147"/>
                  </a:cubicBezTo>
                  <a:cubicBezTo>
                    <a:pt x="253" y="133"/>
                    <a:pt x="266" y="133"/>
                    <a:pt x="279" y="120"/>
                  </a:cubicBezTo>
                  <a:cubicBezTo>
                    <a:pt x="292" y="120"/>
                    <a:pt x="306" y="107"/>
                    <a:pt x="318" y="94"/>
                  </a:cubicBezTo>
                  <a:close/>
                  <a:moveTo>
                    <a:pt x="451" y="1"/>
                  </a:moveTo>
                  <a:cubicBezTo>
                    <a:pt x="412" y="1"/>
                    <a:pt x="359" y="15"/>
                    <a:pt x="306" y="41"/>
                  </a:cubicBezTo>
                  <a:cubicBezTo>
                    <a:pt x="266" y="68"/>
                    <a:pt x="239" y="107"/>
                    <a:pt x="213" y="147"/>
                  </a:cubicBezTo>
                  <a:lnTo>
                    <a:pt x="213" y="173"/>
                  </a:lnTo>
                  <a:cubicBezTo>
                    <a:pt x="200" y="173"/>
                    <a:pt x="200" y="186"/>
                    <a:pt x="186" y="186"/>
                  </a:cubicBezTo>
                  <a:cubicBezTo>
                    <a:pt x="173" y="213"/>
                    <a:pt x="160" y="226"/>
                    <a:pt x="147" y="253"/>
                  </a:cubicBezTo>
                  <a:cubicBezTo>
                    <a:pt x="120" y="318"/>
                    <a:pt x="80" y="371"/>
                    <a:pt x="54" y="412"/>
                  </a:cubicBezTo>
                  <a:cubicBezTo>
                    <a:pt x="41" y="465"/>
                    <a:pt x="15" y="504"/>
                    <a:pt x="1" y="557"/>
                  </a:cubicBezTo>
                  <a:cubicBezTo>
                    <a:pt x="133" y="504"/>
                    <a:pt x="253" y="438"/>
                    <a:pt x="385" y="371"/>
                  </a:cubicBezTo>
                  <a:cubicBezTo>
                    <a:pt x="424" y="253"/>
                    <a:pt x="451" y="133"/>
                    <a:pt x="45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46"/>
            <p:cNvSpPr/>
            <p:nvPr/>
          </p:nvSpPr>
          <p:spPr>
            <a:xfrm>
              <a:off x="6023152" y="4282953"/>
              <a:ext cx="460" cy="46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0"/>
                  </a:moveTo>
                  <a:cubicBezTo>
                    <a:pt x="13" y="0"/>
                    <a:pt x="13" y="13"/>
                    <a:pt x="13" y="13"/>
                  </a:cubicBezTo>
                  <a:cubicBezTo>
                    <a:pt x="13" y="13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46"/>
            <p:cNvSpPr/>
            <p:nvPr/>
          </p:nvSpPr>
          <p:spPr>
            <a:xfrm>
              <a:off x="5986156" y="4289925"/>
              <a:ext cx="32688" cy="11444"/>
            </a:xfrm>
            <a:custGeom>
              <a:avLst/>
              <a:gdLst/>
              <a:ahLst/>
              <a:cxnLst/>
              <a:rect l="l" t="t" r="r" b="b"/>
              <a:pathLst>
                <a:path w="994" h="348" extrusionOk="0">
                  <a:moveTo>
                    <a:pt x="782" y="0"/>
                  </a:moveTo>
                  <a:cubicBezTo>
                    <a:pt x="649" y="66"/>
                    <a:pt x="517" y="133"/>
                    <a:pt x="385" y="185"/>
                  </a:cubicBezTo>
                  <a:cubicBezTo>
                    <a:pt x="449" y="224"/>
                    <a:pt x="502" y="264"/>
                    <a:pt x="554" y="303"/>
                  </a:cubicBezTo>
                  <a:lnTo>
                    <a:pt x="554" y="303"/>
                  </a:lnTo>
                  <a:cubicBezTo>
                    <a:pt x="737" y="255"/>
                    <a:pt x="887" y="176"/>
                    <a:pt x="993" y="92"/>
                  </a:cubicBezTo>
                  <a:cubicBezTo>
                    <a:pt x="927" y="53"/>
                    <a:pt x="861" y="13"/>
                    <a:pt x="782" y="0"/>
                  </a:cubicBezTo>
                  <a:close/>
                  <a:moveTo>
                    <a:pt x="554" y="303"/>
                  </a:moveTo>
                  <a:lnTo>
                    <a:pt x="554" y="303"/>
                  </a:lnTo>
                  <a:cubicBezTo>
                    <a:pt x="552" y="303"/>
                    <a:pt x="551" y="304"/>
                    <a:pt x="549" y="304"/>
                  </a:cubicBezTo>
                  <a:lnTo>
                    <a:pt x="556" y="304"/>
                  </a:lnTo>
                  <a:cubicBezTo>
                    <a:pt x="556" y="304"/>
                    <a:pt x="555" y="303"/>
                    <a:pt x="554" y="303"/>
                  </a:cubicBezTo>
                  <a:close/>
                  <a:moveTo>
                    <a:pt x="146" y="39"/>
                  </a:moveTo>
                  <a:cubicBezTo>
                    <a:pt x="93" y="119"/>
                    <a:pt x="53" y="198"/>
                    <a:pt x="27" y="251"/>
                  </a:cubicBezTo>
                  <a:cubicBezTo>
                    <a:pt x="0" y="291"/>
                    <a:pt x="40" y="344"/>
                    <a:pt x="93" y="344"/>
                  </a:cubicBezTo>
                  <a:cubicBezTo>
                    <a:pt x="128" y="347"/>
                    <a:pt x="162" y="348"/>
                    <a:pt x="195" y="348"/>
                  </a:cubicBezTo>
                  <a:cubicBezTo>
                    <a:pt x="323" y="348"/>
                    <a:pt x="442" y="331"/>
                    <a:pt x="549" y="304"/>
                  </a:cubicBezTo>
                  <a:lnTo>
                    <a:pt x="543" y="304"/>
                  </a:lnTo>
                  <a:cubicBezTo>
                    <a:pt x="477" y="265"/>
                    <a:pt x="424" y="225"/>
                    <a:pt x="358" y="198"/>
                  </a:cubicBezTo>
                  <a:cubicBezTo>
                    <a:pt x="252" y="238"/>
                    <a:pt x="146" y="291"/>
                    <a:pt x="40" y="318"/>
                  </a:cubicBezTo>
                  <a:lnTo>
                    <a:pt x="27" y="304"/>
                  </a:lnTo>
                  <a:lnTo>
                    <a:pt x="344" y="185"/>
                  </a:lnTo>
                  <a:cubicBezTo>
                    <a:pt x="358" y="145"/>
                    <a:pt x="385" y="92"/>
                    <a:pt x="397" y="39"/>
                  </a:cubicBezTo>
                  <a:lnTo>
                    <a:pt x="397" y="39"/>
                  </a:lnTo>
                  <a:cubicBezTo>
                    <a:pt x="360" y="71"/>
                    <a:pt x="322" y="84"/>
                    <a:pt x="284" y="84"/>
                  </a:cubicBezTo>
                  <a:cubicBezTo>
                    <a:pt x="240" y="84"/>
                    <a:pt x="195" y="67"/>
                    <a:pt x="146" y="39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46"/>
            <p:cNvSpPr/>
            <p:nvPr/>
          </p:nvSpPr>
          <p:spPr>
            <a:xfrm>
              <a:off x="6000955" y="428206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46"/>
            <p:cNvSpPr/>
            <p:nvPr/>
          </p:nvSpPr>
          <p:spPr>
            <a:xfrm>
              <a:off x="6001810" y="428163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46"/>
            <p:cNvSpPr/>
            <p:nvPr/>
          </p:nvSpPr>
          <p:spPr>
            <a:xfrm>
              <a:off x="6023580" y="428338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46"/>
            <p:cNvSpPr/>
            <p:nvPr/>
          </p:nvSpPr>
          <p:spPr>
            <a:xfrm>
              <a:off x="6023152" y="428295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46"/>
            <p:cNvSpPr/>
            <p:nvPr/>
          </p:nvSpPr>
          <p:spPr>
            <a:xfrm>
              <a:off x="6018811" y="429295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46"/>
            <p:cNvSpPr/>
            <p:nvPr/>
          </p:nvSpPr>
          <p:spPr>
            <a:xfrm>
              <a:off x="6013122" y="427726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46"/>
            <p:cNvSpPr/>
            <p:nvPr/>
          </p:nvSpPr>
          <p:spPr>
            <a:xfrm>
              <a:off x="5999212" y="4281638"/>
              <a:ext cx="2631" cy="9602"/>
            </a:xfrm>
            <a:custGeom>
              <a:avLst/>
              <a:gdLst/>
              <a:ahLst/>
              <a:cxnLst/>
              <a:rect l="l" t="t" r="r" b="b"/>
              <a:pathLst>
                <a:path w="80" h="292" extrusionOk="0">
                  <a:moveTo>
                    <a:pt x="80" y="0"/>
                  </a:moveTo>
                  <a:cubicBezTo>
                    <a:pt x="67" y="0"/>
                    <a:pt x="67" y="0"/>
                    <a:pt x="53" y="14"/>
                  </a:cubicBezTo>
                  <a:cubicBezTo>
                    <a:pt x="41" y="106"/>
                    <a:pt x="27" y="199"/>
                    <a:pt x="0" y="291"/>
                  </a:cubicBezTo>
                  <a:cubicBezTo>
                    <a:pt x="0" y="291"/>
                    <a:pt x="14" y="279"/>
                    <a:pt x="27" y="279"/>
                  </a:cubicBezTo>
                  <a:cubicBezTo>
                    <a:pt x="53" y="185"/>
                    <a:pt x="67" y="93"/>
                    <a:pt x="80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46"/>
            <p:cNvSpPr/>
            <p:nvPr/>
          </p:nvSpPr>
          <p:spPr>
            <a:xfrm>
              <a:off x="5987011" y="4277264"/>
              <a:ext cx="36601" cy="23118"/>
            </a:xfrm>
            <a:custGeom>
              <a:avLst/>
              <a:gdLst/>
              <a:ahLst/>
              <a:cxnLst/>
              <a:rect l="l" t="t" r="r" b="b"/>
              <a:pathLst>
                <a:path w="1113" h="703" extrusionOk="0">
                  <a:moveTo>
                    <a:pt x="795" y="1"/>
                  </a:moveTo>
                  <a:cubicBezTo>
                    <a:pt x="795" y="133"/>
                    <a:pt x="768" y="253"/>
                    <a:pt x="729" y="371"/>
                  </a:cubicBezTo>
                  <a:cubicBezTo>
                    <a:pt x="597" y="438"/>
                    <a:pt x="477" y="504"/>
                    <a:pt x="345" y="557"/>
                  </a:cubicBezTo>
                  <a:cubicBezTo>
                    <a:pt x="359" y="504"/>
                    <a:pt x="385" y="465"/>
                    <a:pt x="398" y="412"/>
                  </a:cubicBezTo>
                  <a:cubicBezTo>
                    <a:pt x="385" y="412"/>
                    <a:pt x="371" y="424"/>
                    <a:pt x="371" y="424"/>
                  </a:cubicBezTo>
                  <a:cubicBezTo>
                    <a:pt x="359" y="477"/>
                    <a:pt x="332" y="530"/>
                    <a:pt x="318" y="570"/>
                  </a:cubicBezTo>
                  <a:lnTo>
                    <a:pt x="1" y="689"/>
                  </a:lnTo>
                  <a:lnTo>
                    <a:pt x="14" y="703"/>
                  </a:lnTo>
                  <a:cubicBezTo>
                    <a:pt x="120" y="676"/>
                    <a:pt x="226" y="623"/>
                    <a:pt x="332" y="583"/>
                  </a:cubicBezTo>
                  <a:cubicBezTo>
                    <a:pt x="398" y="610"/>
                    <a:pt x="451" y="650"/>
                    <a:pt x="517" y="689"/>
                  </a:cubicBezTo>
                  <a:lnTo>
                    <a:pt x="530" y="689"/>
                  </a:lnTo>
                  <a:cubicBezTo>
                    <a:pt x="477" y="650"/>
                    <a:pt x="424" y="610"/>
                    <a:pt x="359" y="570"/>
                  </a:cubicBezTo>
                  <a:cubicBezTo>
                    <a:pt x="491" y="518"/>
                    <a:pt x="623" y="451"/>
                    <a:pt x="756" y="385"/>
                  </a:cubicBezTo>
                  <a:cubicBezTo>
                    <a:pt x="835" y="398"/>
                    <a:pt x="901" y="438"/>
                    <a:pt x="967" y="477"/>
                  </a:cubicBezTo>
                  <a:cubicBezTo>
                    <a:pt x="980" y="477"/>
                    <a:pt x="980" y="477"/>
                    <a:pt x="980" y="465"/>
                  </a:cubicBezTo>
                  <a:cubicBezTo>
                    <a:pt x="927" y="424"/>
                    <a:pt x="862" y="385"/>
                    <a:pt x="782" y="371"/>
                  </a:cubicBezTo>
                  <a:cubicBezTo>
                    <a:pt x="888" y="318"/>
                    <a:pt x="1007" y="253"/>
                    <a:pt x="1112" y="186"/>
                  </a:cubicBezTo>
                  <a:cubicBezTo>
                    <a:pt x="1112" y="186"/>
                    <a:pt x="1112" y="173"/>
                    <a:pt x="1100" y="173"/>
                  </a:cubicBezTo>
                  <a:cubicBezTo>
                    <a:pt x="994" y="239"/>
                    <a:pt x="874" y="306"/>
                    <a:pt x="756" y="359"/>
                  </a:cubicBezTo>
                  <a:cubicBezTo>
                    <a:pt x="795" y="253"/>
                    <a:pt x="809" y="120"/>
                    <a:pt x="82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46"/>
            <p:cNvSpPr/>
            <p:nvPr/>
          </p:nvSpPr>
          <p:spPr>
            <a:xfrm>
              <a:off x="6006611" y="4280322"/>
              <a:ext cx="3519" cy="2664"/>
            </a:xfrm>
            <a:custGeom>
              <a:avLst/>
              <a:gdLst/>
              <a:ahLst/>
              <a:cxnLst/>
              <a:rect l="l" t="t" r="r" b="b"/>
              <a:pathLst>
                <a:path w="107" h="81" extrusionOk="0">
                  <a:moveTo>
                    <a:pt x="66" y="1"/>
                  </a:moveTo>
                  <a:cubicBezTo>
                    <a:pt x="54" y="14"/>
                    <a:pt x="40" y="27"/>
                    <a:pt x="27" y="27"/>
                  </a:cubicBezTo>
                  <a:cubicBezTo>
                    <a:pt x="14" y="40"/>
                    <a:pt x="1" y="40"/>
                    <a:pt x="1" y="54"/>
                  </a:cubicBezTo>
                  <a:cubicBezTo>
                    <a:pt x="1" y="67"/>
                    <a:pt x="14" y="80"/>
                    <a:pt x="27" y="80"/>
                  </a:cubicBezTo>
                  <a:lnTo>
                    <a:pt x="54" y="80"/>
                  </a:lnTo>
                  <a:cubicBezTo>
                    <a:pt x="66" y="67"/>
                    <a:pt x="93" y="54"/>
                    <a:pt x="93" y="40"/>
                  </a:cubicBezTo>
                  <a:cubicBezTo>
                    <a:pt x="107" y="40"/>
                    <a:pt x="107" y="27"/>
                    <a:pt x="107" y="14"/>
                  </a:cubicBezTo>
                  <a:cubicBezTo>
                    <a:pt x="107" y="1"/>
                    <a:pt x="93" y="1"/>
                    <a:pt x="8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46"/>
            <p:cNvSpPr/>
            <p:nvPr/>
          </p:nvSpPr>
          <p:spPr>
            <a:xfrm>
              <a:off x="6003125" y="4281638"/>
              <a:ext cx="2203" cy="210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54" y="0"/>
                  </a:moveTo>
                  <a:lnTo>
                    <a:pt x="40" y="14"/>
                  </a:lnTo>
                  <a:cubicBezTo>
                    <a:pt x="40" y="14"/>
                    <a:pt x="27" y="14"/>
                    <a:pt x="14" y="27"/>
                  </a:cubicBezTo>
                  <a:cubicBezTo>
                    <a:pt x="14" y="27"/>
                    <a:pt x="1" y="27"/>
                    <a:pt x="1" y="40"/>
                  </a:cubicBezTo>
                  <a:cubicBezTo>
                    <a:pt x="1" y="53"/>
                    <a:pt x="14" y="53"/>
                    <a:pt x="14" y="53"/>
                  </a:cubicBezTo>
                  <a:cubicBezTo>
                    <a:pt x="21" y="60"/>
                    <a:pt x="24" y="63"/>
                    <a:pt x="27" y="63"/>
                  </a:cubicBezTo>
                  <a:cubicBezTo>
                    <a:pt x="31" y="63"/>
                    <a:pt x="34" y="60"/>
                    <a:pt x="40" y="53"/>
                  </a:cubicBezTo>
                  <a:cubicBezTo>
                    <a:pt x="54" y="40"/>
                    <a:pt x="54" y="27"/>
                    <a:pt x="67" y="14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46"/>
            <p:cNvSpPr/>
            <p:nvPr/>
          </p:nvSpPr>
          <p:spPr>
            <a:xfrm>
              <a:off x="6004440" y="4282065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7" y="1"/>
                  </a:moveTo>
                  <a:cubicBezTo>
                    <a:pt x="14" y="14"/>
                    <a:pt x="14" y="27"/>
                    <a:pt x="0" y="40"/>
                  </a:cubicBezTo>
                  <a:cubicBezTo>
                    <a:pt x="14" y="40"/>
                    <a:pt x="14" y="27"/>
                    <a:pt x="27" y="27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46"/>
            <p:cNvSpPr/>
            <p:nvPr/>
          </p:nvSpPr>
          <p:spPr>
            <a:xfrm>
              <a:off x="6018811" y="4289464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40" y="0"/>
                  </a:moveTo>
                  <a:cubicBezTo>
                    <a:pt x="27" y="14"/>
                    <a:pt x="13" y="14"/>
                    <a:pt x="13" y="27"/>
                  </a:cubicBezTo>
                  <a:cubicBezTo>
                    <a:pt x="0" y="27"/>
                    <a:pt x="0" y="27"/>
                    <a:pt x="0" y="41"/>
                  </a:cubicBezTo>
                  <a:cubicBezTo>
                    <a:pt x="0" y="41"/>
                    <a:pt x="0" y="53"/>
                    <a:pt x="13" y="53"/>
                  </a:cubicBezTo>
                  <a:lnTo>
                    <a:pt x="27" y="53"/>
                  </a:lnTo>
                  <a:cubicBezTo>
                    <a:pt x="40" y="53"/>
                    <a:pt x="53" y="41"/>
                    <a:pt x="53" y="27"/>
                  </a:cubicBezTo>
                  <a:cubicBezTo>
                    <a:pt x="66" y="27"/>
                    <a:pt x="66" y="14"/>
                    <a:pt x="66" y="14"/>
                  </a:cubicBezTo>
                  <a:cubicBezTo>
                    <a:pt x="53" y="0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46"/>
            <p:cNvSpPr/>
            <p:nvPr/>
          </p:nvSpPr>
          <p:spPr>
            <a:xfrm>
              <a:off x="5990069" y="4302520"/>
              <a:ext cx="35286" cy="20060"/>
            </a:xfrm>
            <a:custGeom>
              <a:avLst/>
              <a:gdLst/>
              <a:ahLst/>
              <a:cxnLst/>
              <a:rect l="l" t="t" r="r" b="b"/>
              <a:pathLst>
                <a:path w="1073" h="610" extrusionOk="0">
                  <a:moveTo>
                    <a:pt x="735" y="70"/>
                  </a:moveTo>
                  <a:cubicBezTo>
                    <a:pt x="739" y="70"/>
                    <a:pt x="742" y="74"/>
                    <a:pt x="742" y="80"/>
                  </a:cubicBezTo>
                  <a:lnTo>
                    <a:pt x="781" y="80"/>
                  </a:lnTo>
                  <a:lnTo>
                    <a:pt x="795" y="94"/>
                  </a:lnTo>
                  <a:cubicBezTo>
                    <a:pt x="795" y="106"/>
                    <a:pt x="781" y="106"/>
                    <a:pt x="781" y="106"/>
                  </a:cubicBezTo>
                  <a:cubicBezTo>
                    <a:pt x="775" y="113"/>
                    <a:pt x="768" y="117"/>
                    <a:pt x="762" y="117"/>
                  </a:cubicBezTo>
                  <a:cubicBezTo>
                    <a:pt x="755" y="117"/>
                    <a:pt x="748" y="113"/>
                    <a:pt x="742" y="106"/>
                  </a:cubicBezTo>
                  <a:cubicBezTo>
                    <a:pt x="728" y="106"/>
                    <a:pt x="728" y="106"/>
                    <a:pt x="728" y="94"/>
                  </a:cubicBezTo>
                  <a:cubicBezTo>
                    <a:pt x="716" y="94"/>
                    <a:pt x="716" y="80"/>
                    <a:pt x="728" y="80"/>
                  </a:cubicBezTo>
                  <a:cubicBezTo>
                    <a:pt x="728" y="74"/>
                    <a:pt x="732" y="70"/>
                    <a:pt x="735" y="70"/>
                  </a:cubicBezTo>
                  <a:close/>
                  <a:moveTo>
                    <a:pt x="914" y="120"/>
                  </a:moveTo>
                  <a:cubicBezTo>
                    <a:pt x="927" y="133"/>
                    <a:pt x="927" y="147"/>
                    <a:pt x="927" y="147"/>
                  </a:cubicBezTo>
                  <a:cubicBezTo>
                    <a:pt x="927" y="159"/>
                    <a:pt x="914" y="173"/>
                    <a:pt x="914" y="173"/>
                  </a:cubicBezTo>
                  <a:lnTo>
                    <a:pt x="848" y="173"/>
                  </a:lnTo>
                  <a:cubicBezTo>
                    <a:pt x="834" y="173"/>
                    <a:pt x="834" y="159"/>
                    <a:pt x="821" y="147"/>
                  </a:cubicBezTo>
                  <a:lnTo>
                    <a:pt x="821" y="120"/>
                  </a:lnTo>
                  <a:close/>
                  <a:moveTo>
                    <a:pt x="612" y="1"/>
                  </a:moveTo>
                  <a:cubicBezTo>
                    <a:pt x="376" y="1"/>
                    <a:pt x="176" y="86"/>
                    <a:pt x="54" y="147"/>
                  </a:cubicBezTo>
                  <a:cubicBezTo>
                    <a:pt x="14" y="159"/>
                    <a:pt x="1" y="226"/>
                    <a:pt x="54" y="265"/>
                  </a:cubicBezTo>
                  <a:cubicBezTo>
                    <a:pt x="177" y="373"/>
                    <a:pt x="303" y="449"/>
                    <a:pt x="424" y="503"/>
                  </a:cubicBezTo>
                  <a:lnTo>
                    <a:pt x="424" y="503"/>
                  </a:lnTo>
                  <a:cubicBezTo>
                    <a:pt x="411" y="437"/>
                    <a:pt x="384" y="371"/>
                    <a:pt x="345" y="305"/>
                  </a:cubicBezTo>
                  <a:cubicBezTo>
                    <a:pt x="239" y="279"/>
                    <a:pt x="133" y="239"/>
                    <a:pt x="27" y="212"/>
                  </a:cubicBezTo>
                  <a:lnTo>
                    <a:pt x="27" y="186"/>
                  </a:lnTo>
                  <a:cubicBezTo>
                    <a:pt x="133" y="226"/>
                    <a:pt x="239" y="252"/>
                    <a:pt x="345" y="279"/>
                  </a:cubicBezTo>
                  <a:cubicBezTo>
                    <a:pt x="477" y="212"/>
                    <a:pt x="596" y="120"/>
                    <a:pt x="689" y="14"/>
                  </a:cubicBezTo>
                  <a:lnTo>
                    <a:pt x="716" y="14"/>
                  </a:lnTo>
                  <a:cubicBezTo>
                    <a:pt x="622" y="120"/>
                    <a:pt x="504" y="212"/>
                    <a:pt x="371" y="292"/>
                  </a:cubicBezTo>
                  <a:cubicBezTo>
                    <a:pt x="504" y="332"/>
                    <a:pt x="649" y="358"/>
                    <a:pt x="781" y="385"/>
                  </a:cubicBezTo>
                  <a:cubicBezTo>
                    <a:pt x="887" y="305"/>
                    <a:pt x="993" y="226"/>
                    <a:pt x="1072" y="133"/>
                  </a:cubicBezTo>
                  <a:cubicBezTo>
                    <a:pt x="1019" y="94"/>
                    <a:pt x="940" y="53"/>
                    <a:pt x="834" y="27"/>
                  </a:cubicBezTo>
                  <a:cubicBezTo>
                    <a:pt x="758" y="9"/>
                    <a:pt x="683" y="1"/>
                    <a:pt x="612" y="1"/>
                  </a:cubicBezTo>
                  <a:close/>
                  <a:moveTo>
                    <a:pt x="424" y="503"/>
                  </a:moveTo>
                  <a:cubicBezTo>
                    <a:pt x="424" y="503"/>
                    <a:pt x="424" y="503"/>
                    <a:pt x="424" y="503"/>
                  </a:cubicBezTo>
                  <a:cubicBezTo>
                    <a:pt x="424" y="503"/>
                    <a:pt x="425" y="503"/>
                    <a:pt x="426" y="503"/>
                  </a:cubicBezTo>
                  <a:lnTo>
                    <a:pt x="426" y="503"/>
                  </a:lnTo>
                  <a:cubicBezTo>
                    <a:pt x="425" y="503"/>
                    <a:pt x="425" y="503"/>
                    <a:pt x="424" y="503"/>
                  </a:cubicBezTo>
                  <a:close/>
                  <a:moveTo>
                    <a:pt x="426" y="503"/>
                  </a:moveTo>
                  <a:cubicBezTo>
                    <a:pt x="432" y="506"/>
                    <a:pt x="438" y="509"/>
                    <a:pt x="444" y="512"/>
                  </a:cubicBezTo>
                  <a:lnTo>
                    <a:pt x="444" y="512"/>
                  </a:lnTo>
                  <a:cubicBezTo>
                    <a:pt x="436" y="505"/>
                    <a:pt x="428" y="504"/>
                    <a:pt x="426" y="503"/>
                  </a:cubicBezTo>
                  <a:close/>
                  <a:moveTo>
                    <a:pt x="371" y="318"/>
                  </a:moveTo>
                  <a:lnTo>
                    <a:pt x="371" y="318"/>
                  </a:lnTo>
                  <a:cubicBezTo>
                    <a:pt x="410" y="370"/>
                    <a:pt x="424" y="436"/>
                    <a:pt x="450" y="514"/>
                  </a:cubicBezTo>
                  <a:lnTo>
                    <a:pt x="450" y="514"/>
                  </a:lnTo>
                  <a:cubicBezTo>
                    <a:pt x="448" y="513"/>
                    <a:pt x="446" y="512"/>
                    <a:pt x="444" y="512"/>
                  </a:cubicBezTo>
                  <a:lnTo>
                    <a:pt x="444" y="512"/>
                  </a:lnTo>
                  <a:cubicBezTo>
                    <a:pt x="447" y="513"/>
                    <a:pt x="449" y="515"/>
                    <a:pt x="451" y="517"/>
                  </a:cubicBezTo>
                  <a:cubicBezTo>
                    <a:pt x="451" y="516"/>
                    <a:pt x="450" y="515"/>
                    <a:pt x="450" y="514"/>
                  </a:cubicBezTo>
                  <a:lnTo>
                    <a:pt x="450" y="514"/>
                  </a:lnTo>
                  <a:cubicBezTo>
                    <a:pt x="619" y="584"/>
                    <a:pt x="779" y="609"/>
                    <a:pt x="914" y="609"/>
                  </a:cubicBezTo>
                  <a:cubicBezTo>
                    <a:pt x="887" y="530"/>
                    <a:pt x="861" y="464"/>
                    <a:pt x="808" y="411"/>
                  </a:cubicBezTo>
                  <a:cubicBezTo>
                    <a:pt x="663" y="385"/>
                    <a:pt x="517" y="345"/>
                    <a:pt x="371" y="318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46"/>
            <p:cNvSpPr/>
            <p:nvPr/>
          </p:nvSpPr>
          <p:spPr>
            <a:xfrm>
              <a:off x="6017496" y="4316036"/>
              <a:ext cx="12200" cy="6544"/>
            </a:xfrm>
            <a:custGeom>
              <a:avLst/>
              <a:gdLst/>
              <a:ahLst/>
              <a:cxnLst/>
              <a:rect l="l" t="t" r="r" b="b"/>
              <a:pathLst>
                <a:path w="371" h="199" extrusionOk="0">
                  <a:moveTo>
                    <a:pt x="173" y="133"/>
                  </a:moveTo>
                  <a:lnTo>
                    <a:pt x="173" y="145"/>
                  </a:lnTo>
                  <a:cubicBezTo>
                    <a:pt x="185" y="145"/>
                    <a:pt x="185" y="145"/>
                    <a:pt x="185" y="159"/>
                  </a:cubicBezTo>
                  <a:cubicBezTo>
                    <a:pt x="185" y="172"/>
                    <a:pt x="173" y="172"/>
                    <a:pt x="173" y="172"/>
                  </a:cubicBezTo>
                  <a:lnTo>
                    <a:pt x="133" y="172"/>
                  </a:lnTo>
                  <a:cubicBezTo>
                    <a:pt x="133" y="172"/>
                    <a:pt x="120" y="172"/>
                    <a:pt x="120" y="159"/>
                  </a:cubicBezTo>
                  <a:lnTo>
                    <a:pt x="120" y="145"/>
                  </a:lnTo>
                  <a:cubicBezTo>
                    <a:pt x="120" y="133"/>
                    <a:pt x="133" y="133"/>
                    <a:pt x="133" y="133"/>
                  </a:cubicBezTo>
                  <a:close/>
                  <a:moveTo>
                    <a:pt x="0" y="0"/>
                  </a:moveTo>
                  <a:cubicBezTo>
                    <a:pt x="40" y="66"/>
                    <a:pt x="80" y="133"/>
                    <a:pt x="93" y="198"/>
                  </a:cubicBezTo>
                  <a:lnTo>
                    <a:pt x="93" y="198"/>
                  </a:lnTo>
                  <a:cubicBezTo>
                    <a:pt x="232" y="196"/>
                    <a:pt x="332" y="157"/>
                    <a:pt x="358" y="92"/>
                  </a:cubicBezTo>
                  <a:cubicBezTo>
                    <a:pt x="368" y="82"/>
                    <a:pt x="370" y="71"/>
                    <a:pt x="371" y="53"/>
                  </a:cubicBezTo>
                  <a:lnTo>
                    <a:pt x="371" y="53"/>
                  </a:lnTo>
                  <a:cubicBezTo>
                    <a:pt x="371" y="53"/>
                    <a:pt x="371" y="53"/>
                    <a:pt x="371" y="53"/>
                  </a:cubicBezTo>
                  <a:lnTo>
                    <a:pt x="371" y="39"/>
                  </a:lnTo>
                  <a:cubicBezTo>
                    <a:pt x="371" y="44"/>
                    <a:pt x="371" y="49"/>
                    <a:pt x="371" y="53"/>
                  </a:cubicBezTo>
                  <a:lnTo>
                    <a:pt x="371" y="53"/>
                  </a:lnTo>
                  <a:cubicBezTo>
                    <a:pt x="252" y="39"/>
                    <a:pt x="120" y="27"/>
                    <a:pt x="0" y="0"/>
                  </a:cubicBezTo>
                  <a:close/>
                  <a:moveTo>
                    <a:pt x="93" y="198"/>
                  </a:moveTo>
                  <a:cubicBezTo>
                    <a:pt x="89" y="198"/>
                    <a:pt x="84" y="198"/>
                    <a:pt x="80" y="198"/>
                  </a:cubicBezTo>
                  <a:lnTo>
                    <a:pt x="93" y="198"/>
                  </a:lnTo>
                  <a:cubicBezTo>
                    <a:pt x="93" y="198"/>
                    <a:pt x="93" y="198"/>
                    <a:pt x="93" y="198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46"/>
            <p:cNvSpPr/>
            <p:nvPr/>
          </p:nvSpPr>
          <p:spPr>
            <a:xfrm>
              <a:off x="6017068" y="4306861"/>
              <a:ext cx="13483" cy="10490"/>
            </a:xfrm>
            <a:custGeom>
              <a:avLst/>
              <a:gdLst/>
              <a:ahLst/>
              <a:cxnLst/>
              <a:rect l="l" t="t" r="r" b="b"/>
              <a:pathLst>
                <a:path w="410" h="319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56" y="4"/>
                    <a:pt x="260" y="7"/>
                    <a:pt x="264" y="9"/>
                  </a:cubicBezTo>
                  <a:lnTo>
                    <a:pt x="264" y="9"/>
                  </a:lnTo>
                  <a:cubicBezTo>
                    <a:pt x="262" y="1"/>
                    <a:pt x="251" y="1"/>
                    <a:pt x="251" y="1"/>
                  </a:cubicBezTo>
                  <a:close/>
                  <a:moveTo>
                    <a:pt x="264" y="9"/>
                  </a:moveTo>
                  <a:cubicBezTo>
                    <a:pt x="265" y="11"/>
                    <a:pt x="265" y="13"/>
                    <a:pt x="265" y="15"/>
                  </a:cubicBezTo>
                  <a:cubicBezTo>
                    <a:pt x="186" y="107"/>
                    <a:pt x="93" y="186"/>
                    <a:pt x="0" y="253"/>
                  </a:cubicBezTo>
                  <a:cubicBezTo>
                    <a:pt x="119" y="279"/>
                    <a:pt x="251" y="306"/>
                    <a:pt x="384" y="318"/>
                  </a:cubicBezTo>
                  <a:cubicBezTo>
                    <a:pt x="409" y="229"/>
                    <a:pt x="398" y="102"/>
                    <a:pt x="264" y="9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46"/>
            <p:cNvSpPr/>
            <p:nvPr/>
          </p:nvSpPr>
          <p:spPr>
            <a:xfrm>
              <a:off x="6020094" y="432254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46"/>
            <p:cNvSpPr/>
            <p:nvPr/>
          </p:nvSpPr>
          <p:spPr>
            <a:xfrm>
              <a:off x="6029663" y="431731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46"/>
            <p:cNvSpPr/>
            <p:nvPr/>
          </p:nvSpPr>
          <p:spPr>
            <a:xfrm>
              <a:off x="6025323" y="430686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46"/>
            <p:cNvSpPr/>
            <p:nvPr/>
          </p:nvSpPr>
          <p:spPr>
            <a:xfrm>
              <a:off x="5990957" y="4302980"/>
              <a:ext cx="38739" cy="19599"/>
            </a:xfrm>
            <a:custGeom>
              <a:avLst/>
              <a:gdLst/>
              <a:ahLst/>
              <a:cxnLst/>
              <a:rect l="l" t="t" r="r" b="b"/>
              <a:pathLst>
                <a:path w="1178" h="596" extrusionOk="0">
                  <a:moveTo>
                    <a:pt x="662" y="0"/>
                  </a:moveTo>
                  <a:cubicBezTo>
                    <a:pt x="569" y="106"/>
                    <a:pt x="450" y="198"/>
                    <a:pt x="318" y="265"/>
                  </a:cubicBezTo>
                  <a:cubicBezTo>
                    <a:pt x="212" y="238"/>
                    <a:pt x="106" y="212"/>
                    <a:pt x="0" y="172"/>
                  </a:cubicBezTo>
                  <a:lnTo>
                    <a:pt x="0" y="198"/>
                  </a:lnTo>
                  <a:cubicBezTo>
                    <a:pt x="106" y="225"/>
                    <a:pt x="212" y="265"/>
                    <a:pt x="318" y="291"/>
                  </a:cubicBezTo>
                  <a:cubicBezTo>
                    <a:pt x="357" y="357"/>
                    <a:pt x="384" y="424"/>
                    <a:pt x="397" y="489"/>
                  </a:cubicBezTo>
                  <a:cubicBezTo>
                    <a:pt x="397" y="489"/>
                    <a:pt x="410" y="489"/>
                    <a:pt x="424" y="503"/>
                  </a:cubicBezTo>
                  <a:cubicBezTo>
                    <a:pt x="397" y="424"/>
                    <a:pt x="384" y="357"/>
                    <a:pt x="344" y="304"/>
                  </a:cubicBezTo>
                  <a:lnTo>
                    <a:pt x="344" y="304"/>
                  </a:lnTo>
                  <a:cubicBezTo>
                    <a:pt x="490" y="331"/>
                    <a:pt x="636" y="371"/>
                    <a:pt x="781" y="397"/>
                  </a:cubicBezTo>
                  <a:cubicBezTo>
                    <a:pt x="834" y="450"/>
                    <a:pt x="860" y="516"/>
                    <a:pt x="887" y="595"/>
                  </a:cubicBezTo>
                  <a:lnTo>
                    <a:pt x="900" y="595"/>
                  </a:lnTo>
                  <a:cubicBezTo>
                    <a:pt x="887" y="530"/>
                    <a:pt x="847" y="463"/>
                    <a:pt x="807" y="397"/>
                  </a:cubicBezTo>
                  <a:lnTo>
                    <a:pt x="807" y="397"/>
                  </a:lnTo>
                  <a:cubicBezTo>
                    <a:pt x="927" y="424"/>
                    <a:pt x="1059" y="436"/>
                    <a:pt x="1178" y="450"/>
                  </a:cubicBezTo>
                  <a:lnTo>
                    <a:pt x="1178" y="436"/>
                  </a:lnTo>
                  <a:cubicBezTo>
                    <a:pt x="1045" y="424"/>
                    <a:pt x="913" y="397"/>
                    <a:pt x="794" y="371"/>
                  </a:cubicBezTo>
                  <a:cubicBezTo>
                    <a:pt x="887" y="304"/>
                    <a:pt x="980" y="225"/>
                    <a:pt x="1059" y="133"/>
                  </a:cubicBezTo>
                  <a:cubicBezTo>
                    <a:pt x="1059" y="119"/>
                    <a:pt x="1045" y="119"/>
                    <a:pt x="1045" y="119"/>
                  </a:cubicBezTo>
                  <a:cubicBezTo>
                    <a:pt x="966" y="212"/>
                    <a:pt x="860" y="291"/>
                    <a:pt x="754" y="371"/>
                  </a:cubicBezTo>
                  <a:cubicBezTo>
                    <a:pt x="622" y="344"/>
                    <a:pt x="477" y="318"/>
                    <a:pt x="344" y="278"/>
                  </a:cubicBezTo>
                  <a:cubicBezTo>
                    <a:pt x="477" y="198"/>
                    <a:pt x="595" y="106"/>
                    <a:pt x="689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46"/>
            <p:cNvSpPr/>
            <p:nvPr/>
          </p:nvSpPr>
          <p:spPr>
            <a:xfrm>
              <a:off x="6017068" y="4306466"/>
              <a:ext cx="3519" cy="1776"/>
            </a:xfrm>
            <a:custGeom>
              <a:avLst/>
              <a:gdLst/>
              <a:ahLst/>
              <a:cxnLst/>
              <a:rect l="l" t="t" r="r" b="b"/>
              <a:pathLst>
                <a:path w="107" h="54" extrusionOk="0">
                  <a:moveTo>
                    <a:pt x="0" y="0"/>
                  </a:moveTo>
                  <a:lnTo>
                    <a:pt x="0" y="27"/>
                  </a:lnTo>
                  <a:cubicBezTo>
                    <a:pt x="13" y="39"/>
                    <a:pt x="13" y="53"/>
                    <a:pt x="27" y="53"/>
                  </a:cubicBezTo>
                  <a:lnTo>
                    <a:pt x="93" y="53"/>
                  </a:lnTo>
                  <a:cubicBezTo>
                    <a:pt x="93" y="53"/>
                    <a:pt x="106" y="39"/>
                    <a:pt x="106" y="27"/>
                  </a:cubicBezTo>
                  <a:cubicBezTo>
                    <a:pt x="106" y="27"/>
                    <a:pt x="106" y="13"/>
                    <a:pt x="9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46"/>
            <p:cNvSpPr/>
            <p:nvPr/>
          </p:nvSpPr>
          <p:spPr>
            <a:xfrm>
              <a:off x="6013582" y="4304822"/>
              <a:ext cx="2664" cy="1546"/>
            </a:xfrm>
            <a:custGeom>
              <a:avLst/>
              <a:gdLst/>
              <a:ahLst/>
              <a:cxnLst/>
              <a:rect l="l" t="t" r="r" b="b"/>
              <a:pathLst>
                <a:path w="81" h="47" extrusionOk="0">
                  <a:moveTo>
                    <a:pt x="20" y="0"/>
                  </a:moveTo>
                  <a:cubicBezTo>
                    <a:pt x="17" y="0"/>
                    <a:pt x="13" y="4"/>
                    <a:pt x="13" y="10"/>
                  </a:cubicBezTo>
                  <a:cubicBezTo>
                    <a:pt x="1" y="10"/>
                    <a:pt x="1" y="24"/>
                    <a:pt x="13" y="24"/>
                  </a:cubicBezTo>
                  <a:cubicBezTo>
                    <a:pt x="13" y="36"/>
                    <a:pt x="13" y="36"/>
                    <a:pt x="27" y="36"/>
                  </a:cubicBezTo>
                  <a:cubicBezTo>
                    <a:pt x="33" y="43"/>
                    <a:pt x="40" y="47"/>
                    <a:pt x="47" y="47"/>
                  </a:cubicBezTo>
                  <a:cubicBezTo>
                    <a:pt x="53" y="47"/>
                    <a:pt x="60" y="43"/>
                    <a:pt x="66" y="36"/>
                  </a:cubicBezTo>
                  <a:cubicBezTo>
                    <a:pt x="66" y="36"/>
                    <a:pt x="80" y="36"/>
                    <a:pt x="80" y="24"/>
                  </a:cubicBezTo>
                  <a:lnTo>
                    <a:pt x="66" y="10"/>
                  </a:lnTo>
                  <a:lnTo>
                    <a:pt x="27" y="10"/>
                  </a:lnTo>
                  <a:cubicBezTo>
                    <a:pt x="27" y="4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46"/>
            <p:cNvSpPr/>
            <p:nvPr/>
          </p:nvSpPr>
          <p:spPr>
            <a:xfrm>
              <a:off x="6021409" y="4320376"/>
              <a:ext cx="2203" cy="1315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14" y="1"/>
                  </a:moveTo>
                  <a:cubicBezTo>
                    <a:pt x="14" y="1"/>
                    <a:pt x="1" y="1"/>
                    <a:pt x="1" y="13"/>
                  </a:cubicBezTo>
                  <a:lnTo>
                    <a:pt x="1" y="27"/>
                  </a:lnTo>
                  <a:cubicBezTo>
                    <a:pt x="1" y="40"/>
                    <a:pt x="14" y="40"/>
                    <a:pt x="14" y="40"/>
                  </a:cubicBezTo>
                  <a:lnTo>
                    <a:pt x="54" y="40"/>
                  </a:lnTo>
                  <a:cubicBezTo>
                    <a:pt x="54" y="40"/>
                    <a:pt x="66" y="40"/>
                    <a:pt x="66" y="27"/>
                  </a:cubicBezTo>
                  <a:cubicBezTo>
                    <a:pt x="66" y="13"/>
                    <a:pt x="66" y="13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46"/>
            <p:cNvSpPr/>
            <p:nvPr/>
          </p:nvSpPr>
          <p:spPr>
            <a:xfrm>
              <a:off x="5636651" y="4118428"/>
              <a:ext cx="67480" cy="59094"/>
            </a:xfrm>
            <a:custGeom>
              <a:avLst/>
              <a:gdLst/>
              <a:ahLst/>
              <a:cxnLst/>
              <a:rect l="l" t="t" r="r" b="b"/>
              <a:pathLst>
                <a:path w="2052" h="1797" extrusionOk="0">
                  <a:moveTo>
                    <a:pt x="1033" y="530"/>
                  </a:moveTo>
                  <a:cubicBezTo>
                    <a:pt x="1046" y="556"/>
                    <a:pt x="1059" y="583"/>
                    <a:pt x="1059" y="609"/>
                  </a:cubicBezTo>
                  <a:cubicBezTo>
                    <a:pt x="1046" y="583"/>
                    <a:pt x="1046" y="556"/>
                    <a:pt x="1033" y="530"/>
                  </a:cubicBezTo>
                  <a:close/>
                  <a:moveTo>
                    <a:pt x="1198" y="723"/>
                  </a:moveTo>
                  <a:cubicBezTo>
                    <a:pt x="1219" y="723"/>
                    <a:pt x="1240" y="730"/>
                    <a:pt x="1257" y="742"/>
                  </a:cubicBezTo>
                  <a:cubicBezTo>
                    <a:pt x="1298" y="754"/>
                    <a:pt x="1310" y="807"/>
                    <a:pt x="1298" y="847"/>
                  </a:cubicBezTo>
                  <a:cubicBezTo>
                    <a:pt x="1351" y="860"/>
                    <a:pt x="1377" y="900"/>
                    <a:pt x="1377" y="940"/>
                  </a:cubicBezTo>
                  <a:cubicBezTo>
                    <a:pt x="1390" y="992"/>
                    <a:pt x="1363" y="1033"/>
                    <a:pt x="1324" y="1045"/>
                  </a:cubicBezTo>
                  <a:cubicBezTo>
                    <a:pt x="1324" y="1086"/>
                    <a:pt x="1298" y="1125"/>
                    <a:pt x="1271" y="1139"/>
                  </a:cubicBezTo>
                  <a:cubicBezTo>
                    <a:pt x="1256" y="1149"/>
                    <a:pt x="1241" y="1153"/>
                    <a:pt x="1227" y="1153"/>
                  </a:cubicBezTo>
                  <a:cubicBezTo>
                    <a:pt x="1203" y="1153"/>
                    <a:pt x="1182" y="1141"/>
                    <a:pt x="1165" y="1125"/>
                  </a:cubicBezTo>
                  <a:cubicBezTo>
                    <a:pt x="1155" y="1155"/>
                    <a:pt x="1130" y="1170"/>
                    <a:pt x="1107" y="1170"/>
                  </a:cubicBezTo>
                  <a:cubicBezTo>
                    <a:pt x="1100" y="1170"/>
                    <a:pt x="1092" y="1168"/>
                    <a:pt x="1086" y="1165"/>
                  </a:cubicBezTo>
                  <a:cubicBezTo>
                    <a:pt x="1046" y="1151"/>
                    <a:pt x="1033" y="1112"/>
                    <a:pt x="1033" y="1086"/>
                  </a:cubicBezTo>
                  <a:cubicBezTo>
                    <a:pt x="1006" y="1086"/>
                    <a:pt x="966" y="1059"/>
                    <a:pt x="940" y="1033"/>
                  </a:cubicBezTo>
                  <a:cubicBezTo>
                    <a:pt x="927" y="1006"/>
                    <a:pt x="927" y="953"/>
                    <a:pt x="954" y="927"/>
                  </a:cubicBezTo>
                  <a:cubicBezTo>
                    <a:pt x="927" y="900"/>
                    <a:pt x="940" y="860"/>
                    <a:pt x="966" y="834"/>
                  </a:cubicBezTo>
                  <a:cubicBezTo>
                    <a:pt x="993" y="807"/>
                    <a:pt x="1033" y="794"/>
                    <a:pt x="1072" y="794"/>
                  </a:cubicBezTo>
                  <a:lnTo>
                    <a:pt x="1046" y="768"/>
                  </a:lnTo>
                  <a:cubicBezTo>
                    <a:pt x="1046" y="754"/>
                    <a:pt x="1059" y="728"/>
                    <a:pt x="1086" y="728"/>
                  </a:cubicBezTo>
                  <a:cubicBezTo>
                    <a:pt x="1099" y="728"/>
                    <a:pt x="1125" y="742"/>
                    <a:pt x="1125" y="754"/>
                  </a:cubicBezTo>
                  <a:cubicBezTo>
                    <a:pt x="1147" y="733"/>
                    <a:pt x="1173" y="723"/>
                    <a:pt x="1198" y="723"/>
                  </a:cubicBezTo>
                  <a:close/>
                  <a:moveTo>
                    <a:pt x="1112" y="0"/>
                  </a:moveTo>
                  <a:cubicBezTo>
                    <a:pt x="1006" y="145"/>
                    <a:pt x="993" y="371"/>
                    <a:pt x="1033" y="530"/>
                  </a:cubicBezTo>
                  <a:cubicBezTo>
                    <a:pt x="949" y="351"/>
                    <a:pt x="749" y="223"/>
                    <a:pt x="551" y="223"/>
                  </a:cubicBezTo>
                  <a:cubicBezTo>
                    <a:pt x="499" y="223"/>
                    <a:pt x="447" y="232"/>
                    <a:pt x="398" y="251"/>
                  </a:cubicBezTo>
                  <a:cubicBezTo>
                    <a:pt x="133" y="344"/>
                    <a:pt x="1" y="701"/>
                    <a:pt x="133" y="953"/>
                  </a:cubicBezTo>
                  <a:cubicBezTo>
                    <a:pt x="212" y="1120"/>
                    <a:pt x="401" y="1217"/>
                    <a:pt x="586" y="1217"/>
                  </a:cubicBezTo>
                  <a:cubicBezTo>
                    <a:pt x="680" y="1217"/>
                    <a:pt x="772" y="1192"/>
                    <a:pt x="848" y="1139"/>
                  </a:cubicBezTo>
                  <a:lnTo>
                    <a:pt x="848" y="1139"/>
                  </a:lnTo>
                  <a:cubicBezTo>
                    <a:pt x="702" y="1257"/>
                    <a:pt x="662" y="1483"/>
                    <a:pt x="768" y="1628"/>
                  </a:cubicBezTo>
                  <a:cubicBezTo>
                    <a:pt x="832" y="1737"/>
                    <a:pt x="959" y="1797"/>
                    <a:pt x="1084" y="1797"/>
                  </a:cubicBezTo>
                  <a:cubicBezTo>
                    <a:pt x="1140" y="1797"/>
                    <a:pt x="1196" y="1785"/>
                    <a:pt x="1245" y="1760"/>
                  </a:cubicBezTo>
                  <a:cubicBezTo>
                    <a:pt x="1403" y="1681"/>
                    <a:pt x="1483" y="1457"/>
                    <a:pt x="1404" y="1298"/>
                  </a:cubicBezTo>
                  <a:lnTo>
                    <a:pt x="1404" y="1298"/>
                  </a:lnTo>
                  <a:cubicBezTo>
                    <a:pt x="1475" y="1441"/>
                    <a:pt x="1641" y="1536"/>
                    <a:pt x="1804" y="1536"/>
                  </a:cubicBezTo>
                  <a:cubicBezTo>
                    <a:pt x="1852" y="1536"/>
                    <a:pt x="1900" y="1527"/>
                    <a:pt x="1946" y="1509"/>
                  </a:cubicBezTo>
                  <a:cubicBezTo>
                    <a:pt x="1986" y="1495"/>
                    <a:pt x="2025" y="1469"/>
                    <a:pt x="2052" y="1456"/>
                  </a:cubicBezTo>
                  <a:cubicBezTo>
                    <a:pt x="1933" y="1204"/>
                    <a:pt x="1801" y="953"/>
                    <a:pt x="1681" y="715"/>
                  </a:cubicBezTo>
                  <a:lnTo>
                    <a:pt x="1681" y="701"/>
                  </a:lnTo>
                  <a:cubicBezTo>
                    <a:pt x="1642" y="636"/>
                    <a:pt x="1615" y="583"/>
                    <a:pt x="1575" y="516"/>
                  </a:cubicBezTo>
                  <a:cubicBezTo>
                    <a:pt x="1469" y="304"/>
                    <a:pt x="1310" y="133"/>
                    <a:pt x="1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46"/>
            <p:cNvSpPr/>
            <p:nvPr/>
          </p:nvSpPr>
          <p:spPr>
            <a:xfrm>
              <a:off x="5667136" y="4142204"/>
              <a:ext cx="15226" cy="14700"/>
            </a:xfrm>
            <a:custGeom>
              <a:avLst/>
              <a:gdLst/>
              <a:ahLst/>
              <a:cxnLst/>
              <a:rect l="l" t="t" r="r" b="b"/>
              <a:pathLst>
                <a:path w="463" h="447" extrusionOk="0">
                  <a:moveTo>
                    <a:pt x="271" y="0"/>
                  </a:moveTo>
                  <a:cubicBezTo>
                    <a:pt x="246" y="0"/>
                    <a:pt x="220" y="10"/>
                    <a:pt x="198" y="31"/>
                  </a:cubicBezTo>
                  <a:cubicBezTo>
                    <a:pt x="198" y="19"/>
                    <a:pt x="172" y="5"/>
                    <a:pt x="159" y="5"/>
                  </a:cubicBezTo>
                  <a:cubicBezTo>
                    <a:pt x="132" y="5"/>
                    <a:pt x="119" y="31"/>
                    <a:pt x="119" y="45"/>
                  </a:cubicBezTo>
                  <a:lnTo>
                    <a:pt x="145" y="71"/>
                  </a:lnTo>
                  <a:cubicBezTo>
                    <a:pt x="106" y="71"/>
                    <a:pt x="66" y="84"/>
                    <a:pt x="39" y="111"/>
                  </a:cubicBezTo>
                  <a:cubicBezTo>
                    <a:pt x="13" y="137"/>
                    <a:pt x="0" y="177"/>
                    <a:pt x="27" y="204"/>
                  </a:cubicBezTo>
                  <a:cubicBezTo>
                    <a:pt x="0" y="230"/>
                    <a:pt x="0" y="283"/>
                    <a:pt x="13" y="310"/>
                  </a:cubicBezTo>
                  <a:cubicBezTo>
                    <a:pt x="39" y="336"/>
                    <a:pt x="79" y="363"/>
                    <a:pt x="106" y="363"/>
                  </a:cubicBezTo>
                  <a:cubicBezTo>
                    <a:pt x="106" y="389"/>
                    <a:pt x="119" y="428"/>
                    <a:pt x="159" y="442"/>
                  </a:cubicBezTo>
                  <a:cubicBezTo>
                    <a:pt x="165" y="445"/>
                    <a:pt x="173" y="447"/>
                    <a:pt x="180" y="447"/>
                  </a:cubicBezTo>
                  <a:cubicBezTo>
                    <a:pt x="203" y="447"/>
                    <a:pt x="228" y="432"/>
                    <a:pt x="238" y="402"/>
                  </a:cubicBezTo>
                  <a:cubicBezTo>
                    <a:pt x="255" y="418"/>
                    <a:pt x="276" y="430"/>
                    <a:pt x="300" y="430"/>
                  </a:cubicBezTo>
                  <a:cubicBezTo>
                    <a:pt x="314" y="430"/>
                    <a:pt x="329" y="426"/>
                    <a:pt x="344" y="416"/>
                  </a:cubicBezTo>
                  <a:cubicBezTo>
                    <a:pt x="371" y="402"/>
                    <a:pt x="397" y="363"/>
                    <a:pt x="397" y="322"/>
                  </a:cubicBezTo>
                  <a:cubicBezTo>
                    <a:pt x="436" y="310"/>
                    <a:pt x="463" y="269"/>
                    <a:pt x="450" y="217"/>
                  </a:cubicBezTo>
                  <a:cubicBezTo>
                    <a:pt x="450" y="177"/>
                    <a:pt x="424" y="137"/>
                    <a:pt x="371" y="124"/>
                  </a:cubicBezTo>
                  <a:cubicBezTo>
                    <a:pt x="383" y="84"/>
                    <a:pt x="371" y="31"/>
                    <a:pt x="330" y="19"/>
                  </a:cubicBezTo>
                  <a:cubicBezTo>
                    <a:pt x="313" y="7"/>
                    <a:pt x="292" y="0"/>
                    <a:pt x="271" y="0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46"/>
            <p:cNvSpPr/>
            <p:nvPr/>
          </p:nvSpPr>
          <p:spPr>
            <a:xfrm>
              <a:off x="5623661" y="4170189"/>
              <a:ext cx="9964" cy="30090"/>
            </a:xfrm>
            <a:custGeom>
              <a:avLst/>
              <a:gdLst/>
              <a:ahLst/>
              <a:cxnLst/>
              <a:rect l="l" t="t" r="r" b="b"/>
              <a:pathLst>
                <a:path w="303" h="915" extrusionOk="0">
                  <a:moveTo>
                    <a:pt x="144" y="200"/>
                  </a:moveTo>
                  <a:cubicBezTo>
                    <a:pt x="144" y="205"/>
                    <a:pt x="144" y="207"/>
                    <a:pt x="143" y="210"/>
                  </a:cubicBezTo>
                  <a:lnTo>
                    <a:pt x="143" y="210"/>
                  </a:lnTo>
                  <a:cubicBezTo>
                    <a:pt x="144" y="208"/>
                    <a:pt x="145" y="206"/>
                    <a:pt x="146" y="205"/>
                  </a:cubicBezTo>
                  <a:lnTo>
                    <a:pt x="146" y="205"/>
                  </a:lnTo>
                  <a:cubicBezTo>
                    <a:pt x="145" y="203"/>
                    <a:pt x="144" y="201"/>
                    <a:pt x="144" y="200"/>
                  </a:cubicBezTo>
                  <a:close/>
                  <a:moveTo>
                    <a:pt x="143" y="210"/>
                  </a:moveTo>
                  <a:lnTo>
                    <a:pt x="143" y="210"/>
                  </a:lnTo>
                  <a:cubicBezTo>
                    <a:pt x="142" y="213"/>
                    <a:pt x="140" y="215"/>
                    <a:pt x="139" y="217"/>
                  </a:cubicBezTo>
                  <a:lnTo>
                    <a:pt x="139" y="217"/>
                  </a:lnTo>
                  <a:cubicBezTo>
                    <a:pt x="141" y="215"/>
                    <a:pt x="142" y="212"/>
                    <a:pt x="143" y="210"/>
                  </a:cubicBezTo>
                  <a:close/>
                  <a:moveTo>
                    <a:pt x="249" y="160"/>
                  </a:moveTo>
                  <a:cubicBezTo>
                    <a:pt x="263" y="160"/>
                    <a:pt x="263" y="173"/>
                    <a:pt x="263" y="186"/>
                  </a:cubicBezTo>
                  <a:cubicBezTo>
                    <a:pt x="263" y="200"/>
                    <a:pt x="249" y="213"/>
                    <a:pt x="249" y="213"/>
                  </a:cubicBezTo>
                  <a:cubicBezTo>
                    <a:pt x="237" y="226"/>
                    <a:pt x="237" y="226"/>
                    <a:pt x="223" y="226"/>
                  </a:cubicBezTo>
                  <a:cubicBezTo>
                    <a:pt x="223" y="226"/>
                    <a:pt x="210" y="226"/>
                    <a:pt x="210" y="213"/>
                  </a:cubicBezTo>
                  <a:lnTo>
                    <a:pt x="210" y="200"/>
                  </a:lnTo>
                  <a:cubicBezTo>
                    <a:pt x="223" y="186"/>
                    <a:pt x="223" y="173"/>
                    <a:pt x="223" y="173"/>
                  </a:cubicBezTo>
                  <a:lnTo>
                    <a:pt x="237" y="160"/>
                  </a:lnTo>
                  <a:close/>
                  <a:moveTo>
                    <a:pt x="139" y="217"/>
                  </a:moveTo>
                  <a:cubicBezTo>
                    <a:pt x="137" y="220"/>
                    <a:pt x="134" y="223"/>
                    <a:pt x="131" y="226"/>
                  </a:cubicBezTo>
                  <a:cubicBezTo>
                    <a:pt x="131" y="227"/>
                    <a:pt x="132" y="228"/>
                    <a:pt x="132" y="229"/>
                  </a:cubicBezTo>
                  <a:lnTo>
                    <a:pt x="132" y="229"/>
                  </a:lnTo>
                  <a:cubicBezTo>
                    <a:pt x="134" y="225"/>
                    <a:pt x="137" y="221"/>
                    <a:pt x="139" y="217"/>
                  </a:cubicBezTo>
                  <a:close/>
                  <a:moveTo>
                    <a:pt x="302" y="1"/>
                  </a:moveTo>
                  <a:cubicBezTo>
                    <a:pt x="263" y="27"/>
                    <a:pt x="237" y="54"/>
                    <a:pt x="210" y="107"/>
                  </a:cubicBezTo>
                  <a:cubicBezTo>
                    <a:pt x="186" y="139"/>
                    <a:pt x="165" y="171"/>
                    <a:pt x="146" y="205"/>
                  </a:cubicBezTo>
                  <a:lnTo>
                    <a:pt x="146" y="205"/>
                  </a:lnTo>
                  <a:cubicBezTo>
                    <a:pt x="185" y="282"/>
                    <a:pt x="211" y="347"/>
                    <a:pt x="237" y="424"/>
                  </a:cubicBezTo>
                  <a:cubicBezTo>
                    <a:pt x="263" y="306"/>
                    <a:pt x="276" y="160"/>
                    <a:pt x="302" y="1"/>
                  </a:cubicBezTo>
                  <a:close/>
                  <a:moveTo>
                    <a:pt x="132" y="229"/>
                  </a:moveTo>
                  <a:cubicBezTo>
                    <a:pt x="8" y="464"/>
                    <a:pt x="0" y="715"/>
                    <a:pt x="11" y="862"/>
                  </a:cubicBezTo>
                  <a:cubicBezTo>
                    <a:pt x="11" y="888"/>
                    <a:pt x="38" y="901"/>
                    <a:pt x="51" y="915"/>
                  </a:cubicBezTo>
                  <a:cubicBezTo>
                    <a:pt x="64" y="874"/>
                    <a:pt x="91" y="848"/>
                    <a:pt x="117" y="821"/>
                  </a:cubicBezTo>
                  <a:cubicBezTo>
                    <a:pt x="157" y="742"/>
                    <a:pt x="197" y="623"/>
                    <a:pt x="223" y="477"/>
                  </a:cubicBezTo>
                  <a:cubicBezTo>
                    <a:pt x="197" y="386"/>
                    <a:pt x="171" y="308"/>
                    <a:pt x="132" y="229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46"/>
            <p:cNvSpPr/>
            <p:nvPr/>
          </p:nvSpPr>
          <p:spPr>
            <a:xfrm>
              <a:off x="5642307" y="4167164"/>
              <a:ext cx="8715" cy="10918"/>
            </a:xfrm>
            <a:custGeom>
              <a:avLst/>
              <a:gdLst/>
              <a:ahLst/>
              <a:cxnLst/>
              <a:rect l="l" t="t" r="r" b="b"/>
              <a:pathLst>
                <a:path w="265" h="332" extrusionOk="0">
                  <a:moveTo>
                    <a:pt x="212" y="225"/>
                  </a:moveTo>
                  <a:lnTo>
                    <a:pt x="212" y="239"/>
                  </a:lnTo>
                  <a:cubicBezTo>
                    <a:pt x="212" y="252"/>
                    <a:pt x="212" y="265"/>
                    <a:pt x="199" y="278"/>
                  </a:cubicBezTo>
                  <a:cubicBezTo>
                    <a:pt x="199" y="278"/>
                    <a:pt x="199" y="292"/>
                    <a:pt x="185" y="292"/>
                  </a:cubicBezTo>
                  <a:cubicBezTo>
                    <a:pt x="185" y="292"/>
                    <a:pt x="173" y="292"/>
                    <a:pt x="173" y="278"/>
                  </a:cubicBezTo>
                  <a:cubicBezTo>
                    <a:pt x="159" y="278"/>
                    <a:pt x="173" y="265"/>
                    <a:pt x="173" y="265"/>
                  </a:cubicBezTo>
                  <a:cubicBezTo>
                    <a:pt x="173" y="252"/>
                    <a:pt x="185" y="239"/>
                    <a:pt x="185" y="225"/>
                  </a:cubicBezTo>
                  <a:close/>
                  <a:moveTo>
                    <a:pt x="173" y="1"/>
                  </a:moveTo>
                  <a:lnTo>
                    <a:pt x="185" y="13"/>
                  </a:lnTo>
                  <a:cubicBezTo>
                    <a:pt x="120" y="119"/>
                    <a:pt x="67" y="225"/>
                    <a:pt x="0" y="331"/>
                  </a:cubicBezTo>
                  <a:cubicBezTo>
                    <a:pt x="47" y="322"/>
                    <a:pt x="100" y="313"/>
                    <a:pt x="151" y="313"/>
                  </a:cubicBezTo>
                  <a:cubicBezTo>
                    <a:pt x="172" y="313"/>
                    <a:pt x="192" y="314"/>
                    <a:pt x="212" y="318"/>
                  </a:cubicBezTo>
                  <a:lnTo>
                    <a:pt x="212" y="331"/>
                  </a:lnTo>
                  <a:cubicBezTo>
                    <a:pt x="265" y="199"/>
                    <a:pt x="265" y="80"/>
                    <a:pt x="212" y="40"/>
                  </a:cubicBezTo>
                  <a:cubicBezTo>
                    <a:pt x="212" y="27"/>
                    <a:pt x="185" y="13"/>
                    <a:pt x="17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46"/>
            <p:cNvSpPr/>
            <p:nvPr/>
          </p:nvSpPr>
          <p:spPr>
            <a:xfrm>
              <a:off x="5631422" y="4165585"/>
              <a:ext cx="16574" cy="25124"/>
            </a:xfrm>
            <a:custGeom>
              <a:avLst/>
              <a:gdLst/>
              <a:ahLst/>
              <a:cxnLst/>
              <a:rect l="l" t="t" r="r" b="b"/>
              <a:pathLst>
                <a:path w="504" h="764" extrusionOk="0">
                  <a:moveTo>
                    <a:pt x="119" y="194"/>
                  </a:moveTo>
                  <a:cubicBezTo>
                    <a:pt x="133" y="194"/>
                    <a:pt x="133" y="208"/>
                    <a:pt x="133" y="220"/>
                  </a:cubicBezTo>
                  <a:cubicBezTo>
                    <a:pt x="133" y="247"/>
                    <a:pt x="119" y="260"/>
                    <a:pt x="107" y="273"/>
                  </a:cubicBezTo>
                  <a:cubicBezTo>
                    <a:pt x="107" y="287"/>
                    <a:pt x="93" y="287"/>
                    <a:pt x="80" y="300"/>
                  </a:cubicBezTo>
                  <a:cubicBezTo>
                    <a:pt x="66" y="300"/>
                    <a:pt x="54" y="287"/>
                    <a:pt x="54" y="287"/>
                  </a:cubicBezTo>
                  <a:cubicBezTo>
                    <a:pt x="54" y="273"/>
                    <a:pt x="54" y="260"/>
                    <a:pt x="66" y="247"/>
                  </a:cubicBezTo>
                  <a:cubicBezTo>
                    <a:pt x="66" y="234"/>
                    <a:pt x="80" y="220"/>
                    <a:pt x="80" y="208"/>
                  </a:cubicBezTo>
                  <a:lnTo>
                    <a:pt x="93" y="194"/>
                  </a:lnTo>
                  <a:close/>
                  <a:moveTo>
                    <a:pt x="338" y="0"/>
                  </a:moveTo>
                  <a:cubicBezTo>
                    <a:pt x="288" y="0"/>
                    <a:pt x="233" y="14"/>
                    <a:pt x="173" y="51"/>
                  </a:cubicBezTo>
                  <a:lnTo>
                    <a:pt x="173" y="51"/>
                  </a:lnTo>
                  <a:cubicBezTo>
                    <a:pt x="173" y="50"/>
                    <a:pt x="173" y="49"/>
                    <a:pt x="172" y="49"/>
                  </a:cubicBezTo>
                  <a:cubicBezTo>
                    <a:pt x="160" y="49"/>
                    <a:pt x="160" y="49"/>
                    <a:pt x="160" y="60"/>
                  </a:cubicBezTo>
                  <a:lnTo>
                    <a:pt x="160" y="60"/>
                  </a:lnTo>
                  <a:cubicBezTo>
                    <a:pt x="164" y="56"/>
                    <a:pt x="169" y="53"/>
                    <a:pt x="173" y="51"/>
                  </a:cubicBezTo>
                  <a:lnTo>
                    <a:pt x="173" y="51"/>
                  </a:lnTo>
                  <a:cubicBezTo>
                    <a:pt x="226" y="156"/>
                    <a:pt x="266" y="274"/>
                    <a:pt x="292" y="393"/>
                  </a:cubicBezTo>
                  <a:cubicBezTo>
                    <a:pt x="371" y="287"/>
                    <a:pt x="437" y="167"/>
                    <a:pt x="504" y="49"/>
                  </a:cubicBezTo>
                  <a:cubicBezTo>
                    <a:pt x="461" y="24"/>
                    <a:pt x="404" y="0"/>
                    <a:pt x="338" y="0"/>
                  </a:cubicBezTo>
                  <a:close/>
                  <a:moveTo>
                    <a:pt x="160" y="60"/>
                  </a:moveTo>
                  <a:lnTo>
                    <a:pt x="160" y="60"/>
                  </a:lnTo>
                  <a:cubicBezTo>
                    <a:pt x="129" y="80"/>
                    <a:pt x="98" y="107"/>
                    <a:pt x="66" y="141"/>
                  </a:cubicBezTo>
                  <a:cubicBezTo>
                    <a:pt x="40" y="300"/>
                    <a:pt x="27" y="446"/>
                    <a:pt x="1" y="564"/>
                  </a:cubicBezTo>
                  <a:lnTo>
                    <a:pt x="40" y="763"/>
                  </a:lnTo>
                  <a:cubicBezTo>
                    <a:pt x="119" y="658"/>
                    <a:pt x="199" y="538"/>
                    <a:pt x="278" y="419"/>
                  </a:cubicBezTo>
                  <a:cubicBezTo>
                    <a:pt x="252" y="287"/>
                    <a:pt x="213" y="167"/>
                    <a:pt x="160" y="61"/>
                  </a:cubicBezTo>
                  <a:cubicBezTo>
                    <a:pt x="160" y="61"/>
                    <a:pt x="160" y="60"/>
                    <a:pt x="160" y="6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46"/>
            <p:cNvSpPr/>
            <p:nvPr/>
          </p:nvSpPr>
          <p:spPr>
            <a:xfrm>
              <a:off x="5627509" y="4185876"/>
              <a:ext cx="4374" cy="11345"/>
            </a:xfrm>
            <a:custGeom>
              <a:avLst/>
              <a:gdLst/>
              <a:ahLst/>
              <a:cxnLst/>
              <a:rect l="l" t="t" r="r" b="b"/>
              <a:pathLst>
                <a:path w="133" h="345" extrusionOk="0">
                  <a:moveTo>
                    <a:pt x="106" y="0"/>
                  </a:moveTo>
                  <a:cubicBezTo>
                    <a:pt x="80" y="146"/>
                    <a:pt x="40" y="265"/>
                    <a:pt x="0" y="344"/>
                  </a:cubicBezTo>
                  <a:cubicBezTo>
                    <a:pt x="40" y="291"/>
                    <a:pt x="93" y="226"/>
                    <a:pt x="132" y="173"/>
                  </a:cubicBezTo>
                  <a:cubicBezTo>
                    <a:pt x="132" y="106"/>
                    <a:pt x="120" y="53"/>
                    <a:pt x="10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46"/>
            <p:cNvSpPr/>
            <p:nvPr/>
          </p:nvSpPr>
          <p:spPr>
            <a:xfrm>
              <a:off x="5625339" y="4191104"/>
              <a:ext cx="14831" cy="9504"/>
            </a:xfrm>
            <a:custGeom>
              <a:avLst/>
              <a:gdLst/>
              <a:ahLst/>
              <a:cxnLst/>
              <a:rect l="l" t="t" r="r" b="b"/>
              <a:pathLst>
                <a:path w="451" h="289" extrusionOk="0">
                  <a:moveTo>
                    <a:pt x="450" y="0"/>
                  </a:moveTo>
                  <a:lnTo>
                    <a:pt x="450" y="0"/>
                  </a:lnTo>
                  <a:cubicBezTo>
                    <a:pt x="443" y="8"/>
                    <a:pt x="436" y="17"/>
                    <a:pt x="428" y="25"/>
                  </a:cubicBezTo>
                  <a:lnTo>
                    <a:pt x="428" y="25"/>
                  </a:lnTo>
                  <a:cubicBezTo>
                    <a:pt x="431" y="25"/>
                    <a:pt x="434" y="26"/>
                    <a:pt x="437" y="27"/>
                  </a:cubicBezTo>
                  <a:cubicBezTo>
                    <a:pt x="437" y="14"/>
                    <a:pt x="450" y="14"/>
                    <a:pt x="450" y="0"/>
                  </a:cubicBezTo>
                  <a:close/>
                  <a:moveTo>
                    <a:pt x="225" y="14"/>
                  </a:moveTo>
                  <a:cubicBezTo>
                    <a:pt x="159" y="106"/>
                    <a:pt x="80" y="199"/>
                    <a:pt x="13" y="279"/>
                  </a:cubicBezTo>
                  <a:lnTo>
                    <a:pt x="0" y="279"/>
                  </a:lnTo>
                  <a:cubicBezTo>
                    <a:pt x="14" y="285"/>
                    <a:pt x="27" y="288"/>
                    <a:pt x="38" y="288"/>
                  </a:cubicBezTo>
                  <a:cubicBezTo>
                    <a:pt x="50" y="288"/>
                    <a:pt x="60" y="285"/>
                    <a:pt x="66" y="279"/>
                  </a:cubicBezTo>
                  <a:cubicBezTo>
                    <a:pt x="212" y="205"/>
                    <a:pt x="336" y="121"/>
                    <a:pt x="428" y="25"/>
                  </a:cubicBezTo>
                  <a:lnTo>
                    <a:pt x="428" y="25"/>
                  </a:lnTo>
                  <a:cubicBezTo>
                    <a:pt x="364" y="14"/>
                    <a:pt x="289" y="14"/>
                    <a:pt x="225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46"/>
            <p:cNvSpPr/>
            <p:nvPr/>
          </p:nvSpPr>
          <p:spPr>
            <a:xfrm>
              <a:off x="5633165" y="4178180"/>
              <a:ext cx="15719" cy="12957"/>
            </a:xfrm>
            <a:custGeom>
              <a:avLst/>
              <a:gdLst/>
              <a:ahLst/>
              <a:cxnLst/>
              <a:rect l="l" t="t" r="r" b="b"/>
              <a:pathLst>
                <a:path w="478" h="394" extrusionOk="0">
                  <a:moveTo>
                    <a:pt x="388" y="1"/>
                  </a:moveTo>
                  <a:cubicBezTo>
                    <a:pt x="344" y="1"/>
                    <a:pt x="298" y="7"/>
                    <a:pt x="252" y="23"/>
                  </a:cubicBezTo>
                  <a:cubicBezTo>
                    <a:pt x="172" y="155"/>
                    <a:pt x="93" y="275"/>
                    <a:pt x="1" y="393"/>
                  </a:cubicBezTo>
                  <a:cubicBezTo>
                    <a:pt x="40" y="387"/>
                    <a:pt x="77" y="384"/>
                    <a:pt x="111" y="384"/>
                  </a:cubicBezTo>
                  <a:cubicBezTo>
                    <a:pt x="146" y="384"/>
                    <a:pt x="179" y="387"/>
                    <a:pt x="212" y="393"/>
                  </a:cubicBezTo>
                  <a:cubicBezTo>
                    <a:pt x="345" y="261"/>
                    <a:pt x="437" y="128"/>
                    <a:pt x="477" y="10"/>
                  </a:cubicBezTo>
                  <a:cubicBezTo>
                    <a:pt x="449" y="4"/>
                    <a:pt x="419" y="1"/>
                    <a:pt x="38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46"/>
            <p:cNvSpPr/>
            <p:nvPr/>
          </p:nvSpPr>
          <p:spPr>
            <a:xfrm>
              <a:off x="5648852" y="4178049"/>
              <a:ext cx="428" cy="46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4"/>
                  </a:moveTo>
                  <a:lnTo>
                    <a:pt x="13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46"/>
            <p:cNvSpPr/>
            <p:nvPr/>
          </p:nvSpPr>
          <p:spPr>
            <a:xfrm>
              <a:off x="5647964" y="416716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46"/>
            <p:cNvSpPr/>
            <p:nvPr/>
          </p:nvSpPr>
          <p:spPr>
            <a:xfrm>
              <a:off x="5640137" y="419110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46"/>
            <p:cNvSpPr/>
            <p:nvPr/>
          </p:nvSpPr>
          <p:spPr>
            <a:xfrm>
              <a:off x="5625339" y="4197188"/>
              <a:ext cx="2203" cy="3091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66" y="0"/>
                  </a:moveTo>
                  <a:cubicBezTo>
                    <a:pt x="40" y="27"/>
                    <a:pt x="13" y="53"/>
                    <a:pt x="0" y="94"/>
                  </a:cubicBezTo>
                  <a:lnTo>
                    <a:pt x="13" y="94"/>
                  </a:lnTo>
                  <a:cubicBezTo>
                    <a:pt x="27" y="67"/>
                    <a:pt x="40" y="41"/>
                    <a:pt x="66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46"/>
            <p:cNvSpPr/>
            <p:nvPr/>
          </p:nvSpPr>
          <p:spPr>
            <a:xfrm>
              <a:off x="5627937" y="4176733"/>
              <a:ext cx="3519" cy="9175"/>
            </a:xfrm>
            <a:custGeom>
              <a:avLst/>
              <a:gdLst/>
              <a:ahLst/>
              <a:cxnLst/>
              <a:rect l="l" t="t" r="r" b="b"/>
              <a:pathLst>
                <a:path w="107" h="279" extrusionOk="0">
                  <a:moveTo>
                    <a:pt x="14" y="1"/>
                  </a:moveTo>
                  <a:cubicBezTo>
                    <a:pt x="14" y="14"/>
                    <a:pt x="14" y="14"/>
                    <a:pt x="1" y="27"/>
                  </a:cubicBezTo>
                  <a:cubicBezTo>
                    <a:pt x="40" y="107"/>
                    <a:pt x="67" y="186"/>
                    <a:pt x="93" y="278"/>
                  </a:cubicBezTo>
                  <a:cubicBezTo>
                    <a:pt x="93" y="266"/>
                    <a:pt x="93" y="252"/>
                    <a:pt x="107" y="225"/>
                  </a:cubicBezTo>
                  <a:cubicBezTo>
                    <a:pt x="80" y="146"/>
                    <a:pt x="54" y="80"/>
                    <a:pt x="1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46"/>
            <p:cNvSpPr/>
            <p:nvPr/>
          </p:nvSpPr>
          <p:spPr>
            <a:xfrm>
              <a:off x="5625766" y="4167164"/>
              <a:ext cx="23513" cy="33115"/>
            </a:xfrm>
            <a:custGeom>
              <a:avLst/>
              <a:gdLst/>
              <a:ahLst/>
              <a:cxnLst/>
              <a:rect l="l" t="t" r="r" b="b"/>
              <a:pathLst>
                <a:path w="715" h="1007" extrusionOk="0">
                  <a:moveTo>
                    <a:pt x="344" y="1"/>
                  </a:moveTo>
                  <a:cubicBezTo>
                    <a:pt x="332" y="1"/>
                    <a:pt x="332" y="1"/>
                    <a:pt x="332" y="13"/>
                  </a:cubicBezTo>
                  <a:cubicBezTo>
                    <a:pt x="385" y="119"/>
                    <a:pt x="424" y="239"/>
                    <a:pt x="450" y="371"/>
                  </a:cubicBezTo>
                  <a:cubicBezTo>
                    <a:pt x="371" y="490"/>
                    <a:pt x="291" y="610"/>
                    <a:pt x="212" y="715"/>
                  </a:cubicBezTo>
                  <a:lnTo>
                    <a:pt x="173" y="516"/>
                  </a:lnTo>
                  <a:cubicBezTo>
                    <a:pt x="159" y="543"/>
                    <a:pt x="159" y="557"/>
                    <a:pt x="159" y="569"/>
                  </a:cubicBezTo>
                  <a:cubicBezTo>
                    <a:pt x="173" y="622"/>
                    <a:pt x="185" y="675"/>
                    <a:pt x="185" y="742"/>
                  </a:cubicBezTo>
                  <a:cubicBezTo>
                    <a:pt x="146" y="795"/>
                    <a:pt x="93" y="860"/>
                    <a:pt x="53" y="913"/>
                  </a:cubicBezTo>
                  <a:cubicBezTo>
                    <a:pt x="27" y="954"/>
                    <a:pt x="14" y="980"/>
                    <a:pt x="0" y="1007"/>
                  </a:cubicBezTo>
                  <a:cubicBezTo>
                    <a:pt x="67" y="927"/>
                    <a:pt x="146" y="834"/>
                    <a:pt x="212" y="742"/>
                  </a:cubicBezTo>
                  <a:cubicBezTo>
                    <a:pt x="279" y="742"/>
                    <a:pt x="358" y="742"/>
                    <a:pt x="424" y="755"/>
                  </a:cubicBezTo>
                  <a:cubicBezTo>
                    <a:pt x="424" y="742"/>
                    <a:pt x="437" y="742"/>
                    <a:pt x="437" y="728"/>
                  </a:cubicBezTo>
                  <a:cubicBezTo>
                    <a:pt x="404" y="722"/>
                    <a:pt x="371" y="719"/>
                    <a:pt x="336" y="719"/>
                  </a:cubicBezTo>
                  <a:cubicBezTo>
                    <a:pt x="302" y="719"/>
                    <a:pt x="265" y="722"/>
                    <a:pt x="226" y="728"/>
                  </a:cubicBezTo>
                  <a:cubicBezTo>
                    <a:pt x="318" y="610"/>
                    <a:pt x="397" y="490"/>
                    <a:pt x="477" y="358"/>
                  </a:cubicBezTo>
                  <a:cubicBezTo>
                    <a:pt x="523" y="342"/>
                    <a:pt x="569" y="336"/>
                    <a:pt x="613" y="336"/>
                  </a:cubicBezTo>
                  <a:cubicBezTo>
                    <a:pt x="644" y="336"/>
                    <a:pt x="674" y="339"/>
                    <a:pt x="702" y="345"/>
                  </a:cubicBezTo>
                  <a:lnTo>
                    <a:pt x="715" y="331"/>
                  </a:lnTo>
                  <a:lnTo>
                    <a:pt x="715" y="318"/>
                  </a:lnTo>
                  <a:cubicBezTo>
                    <a:pt x="695" y="314"/>
                    <a:pt x="675" y="313"/>
                    <a:pt x="654" y="313"/>
                  </a:cubicBezTo>
                  <a:cubicBezTo>
                    <a:pt x="603" y="313"/>
                    <a:pt x="550" y="322"/>
                    <a:pt x="503" y="331"/>
                  </a:cubicBezTo>
                  <a:cubicBezTo>
                    <a:pt x="570" y="225"/>
                    <a:pt x="623" y="119"/>
                    <a:pt x="688" y="13"/>
                  </a:cubicBezTo>
                  <a:lnTo>
                    <a:pt x="676" y="1"/>
                  </a:lnTo>
                  <a:cubicBezTo>
                    <a:pt x="609" y="119"/>
                    <a:pt x="543" y="239"/>
                    <a:pt x="464" y="345"/>
                  </a:cubicBezTo>
                  <a:cubicBezTo>
                    <a:pt x="437" y="225"/>
                    <a:pt x="397" y="107"/>
                    <a:pt x="34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46"/>
            <p:cNvSpPr/>
            <p:nvPr/>
          </p:nvSpPr>
          <p:spPr>
            <a:xfrm>
              <a:off x="5633165" y="4171932"/>
              <a:ext cx="2664" cy="3519"/>
            </a:xfrm>
            <a:custGeom>
              <a:avLst/>
              <a:gdLst/>
              <a:ahLst/>
              <a:cxnLst/>
              <a:rect l="l" t="t" r="r" b="b"/>
              <a:pathLst>
                <a:path w="81" h="107" extrusionOk="0">
                  <a:moveTo>
                    <a:pt x="40" y="1"/>
                  </a:moveTo>
                  <a:lnTo>
                    <a:pt x="27" y="15"/>
                  </a:lnTo>
                  <a:cubicBezTo>
                    <a:pt x="27" y="27"/>
                    <a:pt x="13" y="41"/>
                    <a:pt x="13" y="54"/>
                  </a:cubicBezTo>
                  <a:cubicBezTo>
                    <a:pt x="1" y="67"/>
                    <a:pt x="1" y="80"/>
                    <a:pt x="1" y="94"/>
                  </a:cubicBezTo>
                  <a:cubicBezTo>
                    <a:pt x="1" y="94"/>
                    <a:pt x="13" y="107"/>
                    <a:pt x="27" y="107"/>
                  </a:cubicBezTo>
                  <a:cubicBezTo>
                    <a:pt x="40" y="94"/>
                    <a:pt x="54" y="94"/>
                    <a:pt x="54" y="80"/>
                  </a:cubicBezTo>
                  <a:cubicBezTo>
                    <a:pt x="66" y="67"/>
                    <a:pt x="80" y="54"/>
                    <a:pt x="80" y="27"/>
                  </a:cubicBez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46"/>
            <p:cNvSpPr/>
            <p:nvPr/>
          </p:nvSpPr>
          <p:spPr>
            <a:xfrm>
              <a:off x="5630567" y="4175418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27" y="1"/>
                  </a:moveTo>
                  <a:lnTo>
                    <a:pt x="13" y="14"/>
                  </a:lnTo>
                  <a:cubicBezTo>
                    <a:pt x="13" y="14"/>
                    <a:pt x="13" y="27"/>
                    <a:pt x="0" y="41"/>
                  </a:cubicBezTo>
                  <a:lnTo>
                    <a:pt x="0" y="54"/>
                  </a:lnTo>
                  <a:cubicBezTo>
                    <a:pt x="0" y="67"/>
                    <a:pt x="13" y="67"/>
                    <a:pt x="13" y="67"/>
                  </a:cubicBezTo>
                  <a:cubicBezTo>
                    <a:pt x="27" y="67"/>
                    <a:pt x="27" y="67"/>
                    <a:pt x="39" y="54"/>
                  </a:cubicBezTo>
                  <a:cubicBezTo>
                    <a:pt x="39" y="54"/>
                    <a:pt x="53" y="41"/>
                    <a:pt x="53" y="27"/>
                  </a:cubicBezTo>
                  <a:cubicBezTo>
                    <a:pt x="53" y="14"/>
                    <a:pt x="53" y="1"/>
                    <a:pt x="3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46"/>
            <p:cNvSpPr/>
            <p:nvPr/>
          </p:nvSpPr>
          <p:spPr>
            <a:xfrm>
              <a:off x="5647503" y="4174563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27" y="0"/>
                  </a:moveTo>
                  <a:cubicBezTo>
                    <a:pt x="27" y="14"/>
                    <a:pt x="15" y="27"/>
                    <a:pt x="15" y="40"/>
                  </a:cubicBezTo>
                  <a:cubicBezTo>
                    <a:pt x="15" y="40"/>
                    <a:pt x="1" y="53"/>
                    <a:pt x="15" y="53"/>
                  </a:cubicBezTo>
                  <a:cubicBezTo>
                    <a:pt x="15" y="67"/>
                    <a:pt x="27" y="67"/>
                    <a:pt x="27" y="67"/>
                  </a:cubicBezTo>
                  <a:cubicBezTo>
                    <a:pt x="41" y="67"/>
                    <a:pt x="41" y="53"/>
                    <a:pt x="41" y="53"/>
                  </a:cubicBezTo>
                  <a:cubicBezTo>
                    <a:pt x="54" y="40"/>
                    <a:pt x="54" y="27"/>
                    <a:pt x="54" y="14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46"/>
            <p:cNvSpPr/>
            <p:nvPr/>
          </p:nvSpPr>
          <p:spPr>
            <a:xfrm>
              <a:off x="5631850" y="4186731"/>
              <a:ext cx="39561" cy="21803"/>
            </a:xfrm>
            <a:custGeom>
              <a:avLst/>
              <a:gdLst/>
              <a:ahLst/>
              <a:cxnLst/>
              <a:rect l="l" t="t" r="r" b="b"/>
              <a:pathLst>
                <a:path w="1203" h="663" extrusionOk="0">
                  <a:moveTo>
                    <a:pt x="540" y="81"/>
                  </a:moveTo>
                  <a:cubicBezTo>
                    <a:pt x="535" y="81"/>
                    <a:pt x="529" y="84"/>
                    <a:pt x="525" y="87"/>
                  </a:cubicBezTo>
                  <a:lnTo>
                    <a:pt x="525" y="87"/>
                  </a:lnTo>
                  <a:cubicBezTo>
                    <a:pt x="530" y="85"/>
                    <a:pt x="535" y="83"/>
                    <a:pt x="540" y="81"/>
                  </a:cubicBezTo>
                  <a:close/>
                  <a:moveTo>
                    <a:pt x="768" y="80"/>
                  </a:moveTo>
                  <a:cubicBezTo>
                    <a:pt x="782" y="80"/>
                    <a:pt x="795" y="80"/>
                    <a:pt x="795" y="94"/>
                  </a:cubicBezTo>
                  <a:cubicBezTo>
                    <a:pt x="795" y="107"/>
                    <a:pt x="795" y="120"/>
                    <a:pt x="782" y="120"/>
                  </a:cubicBezTo>
                  <a:cubicBezTo>
                    <a:pt x="768" y="133"/>
                    <a:pt x="755" y="147"/>
                    <a:pt x="729" y="147"/>
                  </a:cubicBezTo>
                  <a:cubicBezTo>
                    <a:pt x="729" y="147"/>
                    <a:pt x="723" y="153"/>
                    <a:pt x="715" y="153"/>
                  </a:cubicBezTo>
                  <a:cubicBezTo>
                    <a:pt x="711" y="153"/>
                    <a:pt x="707" y="151"/>
                    <a:pt x="702" y="147"/>
                  </a:cubicBezTo>
                  <a:cubicBezTo>
                    <a:pt x="689" y="147"/>
                    <a:pt x="689" y="133"/>
                    <a:pt x="689" y="120"/>
                  </a:cubicBezTo>
                  <a:cubicBezTo>
                    <a:pt x="689" y="107"/>
                    <a:pt x="702" y="107"/>
                    <a:pt x="715" y="107"/>
                  </a:cubicBezTo>
                  <a:cubicBezTo>
                    <a:pt x="729" y="94"/>
                    <a:pt x="742" y="94"/>
                    <a:pt x="755" y="80"/>
                  </a:cubicBezTo>
                  <a:close/>
                  <a:moveTo>
                    <a:pt x="623" y="107"/>
                  </a:moveTo>
                  <a:cubicBezTo>
                    <a:pt x="636" y="107"/>
                    <a:pt x="636" y="107"/>
                    <a:pt x="650" y="120"/>
                  </a:cubicBezTo>
                  <a:cubicBezTo>
                    <a:pt x="650" y="120"/>
                    <a:pt x="650" y="133"/>
                    <a:pt x="636" y="133"/>
                  </a:cubicBezTo>
                  <a:cubicBezTo>
                    <a:pt x="636" y="147"/>
                    <a:pt x="623" y="147"/>
                    <a:pt x="609" y="160"/>
                  </a:cubicBezTo>
                  <a:lnTo>
                    <a:pt x="583" y="160"/>
                  </a:lnTo>
                  <a:cubicBezTo>
                    <a:pt x="583" y="147"/>
                    <a:pt x="570" y="147"/>
                    <a:pt x="583" y="133"/>
                  </a:cubicBezTo>
                  <a:cubicBezTo>
                    <a:pt x="583" y="133"/>
                    <a:pt x="583" y="120"/>
                    <a:pt x="597" y="120"/>
                  </a:cubicBezTo>
                  <a:cubicBezTo>
                    <a:pt x="597" y="120"/>
                    <a:pt x="609" y="107"/>
                    <a:pt x="623" y="107"/>
                  </a:cubicBezTo>
                  <a:close/>
                  <a:moveTo>
                    <a:pt x="1059" y="398"/>
                  </a:moveTo>
                  <a:cubicBezTo>
                    <a:pt x="1073" y="398"/>
                    <a:pt x="1073" y="412"/>
                    <a:pt x="1073" y="412"/>
                  </a:cubicBezTo>
                  <a:cubicBezTo>
                    <a:pt x="1086" y="424"/>
                    <a:pt x="1073" y="424"/>
                    <a:pt x="1073" y="438"/>
                  </a:cubicBezTo>
                  <a:cubicBezTo>
                    <a:pt x="1059" y="438"/>
                    <a:pt x="1059" y="451"/>
                    <a:pt x="1047" y="451"/>
                  </a:cubicBezTo>
                  <a:lnTo>
                    <a:pt x="1020" y="451"/>
                  </a:lnTo>
                  <a:cubicBezTo>
                    <a:pt x="1020" y="451"/>
                    <a:pt x="1006" y="438"/>
                    <a:pt x="1006" y="424"/>
                  </a:cubicBezTo>
                  <a:cubicBezTo>
                    <a:pt x="1020" y="424"/>
                    <a:pt x="1020" y="424"/>
                    <a:pt x="1020" y="412"/>
                  </a:cubicBezTo>
                  <a:cubicBezTo>
                    <a:pt x="1033" y="412"/>
                    <a:pt x="1047" y="412"/>
                    <a:pt x="1059" y="398"/>
                  </a:cubicBezTo>
                  <a:close/>
                  <a:moveTo>
                    <a:pt x="900" y="1"/>
                  </a:moveTo>
                  <a:cubicBezTo>
                    <a:pt x="835" y="1"/>
                    <a:pt x="755" y="15"/>
                    <a:pt x="650" y="41"/>
                  </a:cubicBezTo>
                  <a:cubicBezTo>
                    <a:pt x="611" y="52"/>
                    <a:pt x="575" y="65"/>
                    <a:pt x="540" y="81"/>
                  </a:cubicBezTo>
                  <a:lnTo>
                    <a:pt x="540" y="81"/>
                  </a:lnTo>
                  <a:cubicBezTo>
                    <a:pt x="541" y="80"/>
                    <a:pt x="542" y="80"/>
                    <a:pt x="544" y="80"/>
                  </a:cubicBezTo>
                  <a:cubicBezTo>
                    <a:pt x="503" y="226"/>
                    <a:pt x="450" y="371"/>
                    <a:pt x="371" y="491"/>
                  </a:cubicBezTo>
                  <a:cubicBezTo>
                    <a:pt x="517" y="465"/>
                    <a:pt x="650" y="412"/>
                    <a:pt x="782" y="371"/>
                  </a:cubicBezTo>
                  <a:cubicBezTo>
                    <a:pt x="835" y="253"/>
                    <a:pt x="874" y="133"/>
                    <a:pt x="900" y="1"/>
                  </a:cubicBezTo>
                  <a:close/>
                  <a:moveTo>
                    <a:pt x="1192" y="239"/>
                  </a:moveTo>
                  <a:cubicBezTo>
                    <a:pt x="1073" y="279"/>
                    <a:pt x="953" y="332"/>
                    <a:pt x="835" y="371"/>
                  </a:cubicBezTo>
                  <a:cubicBezTo>
                    <a:pt x="914" y="398"/>
                    <a:pt x="967" y="438"/>
                    <a:pt x="1020" y="491"/>
                  </a:cubicBezTo>
                  <a:lnTo>
                    <a:pt x="1010" y="500"/>
                  </a:lnTo>
                  <a:lnTo>
                    <a:pt x="1010" y="500"/>
                  </a:lnTo>
                  <a:cubicBezTo>
                    <a:pt x="1135" y="423"/>
                    <a:pt x="1202" y="333"/>
                    <a:pt x="1192" y="265"/>
                  </a:cubicBezTo>
                  <a:lnTo>
                    <a:pt x="1192" y="239"/>
                  </a:lnTo>
                  <a:close/>
                  <a:moveTo>
                    <a:pt x="525" y="87"/>
                  </a:moveTo>
                  <a:cubicBezTo>
                    <a:pt x="276" y="200"/>
                    <a:pt x="107" y="403"/>
                    <a:pt x="27" y="518"/>
                  </a:cubicBezTo>
                  <a:cubicBezTo>
                    <a:pt x="0" y="570"/>
                    <a:pt x="27" y="623"/>
                    <a:pt x="80" y="636"/>
                  </a:cubicBezTo>
                  <a:cubicBezTo>
                    <a:pt x="181" y="654"/>
                    <a:pt x="277" y="662"/>
                    <a:pt x="368" y="662"/>
                  </a:cubicBezTo>
                  <a:cubicBezTo>
                    <a:pt x="638" y="662"/>
                    <a:pt x="860" y="591"/>
                    <a:pt x="1006" y="503"/>
                  </a:cubicBezTo>
                  <a:lnTo>
                    <a:pt x="1006" y="503"/>
                  </a:lnTo>
                  <a:cubicBezTo>
                    <a:pt x="1006" y="503"/>
                    <a:pt x="1006" y="503"/>
                    <a:pt x="1006" y="504"/>
                  </a:cubicBezTo>
                  <a:lnTo>
                    <a:pt x="1010" y="500"/>
                  </a:lnTo>
                  <a:lnTo>
                    <a:pt x="1010" y="500"/>
                  </a:lnTo>
                  <a:cubicBezTo>
                    <a:pt x="1009" y="501"/>
                    <a:pt x="1007" y="502"/>
                    <a:pt x="1006" y="503"/>
                  </a:cubicBezTo>
                  <a:lnTo>
                    <a:pt x="1006" y="503"/>
                  </a:lnTo>
                  <a:cubicBezTo>
                    <a:pt x="953" y="450"/>
                    <a:pt x="887" y="411"/>
                    <a:pt x="808" y="385"/>
                  </a:cubicBezTo>
                  <a:cubicBezTo>
                    <a:pt x="676" y="424"/>
                    <a:pt x="530" y="477"/>
                    <a:pt x="398" y="518"/>
                  </a:cubicBezTo>
                  <a:cubicBezTo>
                    <a:pt x="450" y="557"/>
                    <a:pt x="503" y="597"/>
                    <a:pt x="556" y="650"/>
                  </a:cubicBezTo>
                  <a:lnTo>
                    <a:pt x="530" y="650"/>
                  </a:lnTo>
                  <a:cubicBezTo>
                    <a:pt x="477" y="597"/>
                    <a:pt x="424" y="557"/>
                    <a:pt x="371" y="518"/>
                  </a:cubicBezTo>
                  <a:cubicBezTo>
                    <a:pt x="252" y="557"/>
                    <a:pt x="147" y="583"/>
                    <a:pt x="41" y="597"/>
                  </a:cubicBezTo>
                  <a:cubicBezTo>
                    <a:pt x="27" y="597"/>
                    <a:pt x="27" y="583"/>
                    <a:pt x="27" y="583"/>
                  </a:cubicBezTo>
                  <a:cubicBezTo>
                    <a:pt x="133" y="557"/>
                    <a:pt x="239" y="530"/>
                    <a:pt x="358" y="504"/>
                  </a:cubicBezTo>
                  <a:lnTo>
                    <a:pt x="345" y="504"/>
                  </a:lnTo>
                  <a:cubicBezTo>
                    <a:pt x="424" y="371"/>
                    <a:pt x="477" y="239"/>
                    <a:pt x="517" y="94"/>
                  </a:cubicBezTo>
                  <a:cubicBezTo>
                    <a:pt x="517" y="94"/>
                    <a:pt x="520" y="90"/>
                    <a:pt x="525" y="87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46"/>
            <p:cNvSpPr/>
            <p:nvPr/>
          </p:nvSpPr>
          <p:spPr>
            <a:xfrm>
              <a:off x="5658421" y="4186731"/>
              <a:ext cx="12200" cy="11806"/>
            </a:xfrm>
            <a:custGeom>
              <a:avLst/>
              <a:gdLst/>
              <a:ahLst/>
              <a:cxnLst/>
              <a:rect l="l" t="t" r="r" b="b"/>
              <a:pathLst>
                <a:path w="371" h="359" extrusionOk="0">
                  <a:moveTo>
                    <a:pt x="92" y="1"/>
                  </a:moveTo>
                  <a:cubicBezTo>
                    <a:pt x="101" y="1"/>
                    <a:pt x="110" y="2"/>
                    <a:pt x="118" y="3"/>
                  </a:cubicBezTo>
                  <a:lnTo>
                    <a:pt x="118" y="3"/>
                  </a:lnTo>
                  <a:cubicBezTo>
                    <a:pt x="119" y="3"/>
                    <a:pt x="119" y="2"/>
                    <a:pt x="119" y="1"/>
                  </a:cubicBezTo>
                  <a:close/>
                  <a:moveTo>
                    <a:pt x="118" y="3"/>
                  </a:moveTo>
                  <a:cubicBezTo>
                    <a:pt x="92" y="135"/>
                    <a:pt x="53" y="240"/>
                    <a:pt x="0" y="359"/>
                  </a:cubicBezTo>
                  <a:cubicBezTo>
                    <a:pt x="133" y="318"/>
                    <a:pt x="251" y="265"/>
                    <a:pt x="371" y="213"/>
                  </a:cubicBezTo>
                  <a:cubicBezTo>
                    <a:pt x="346" y="137"/>
                    <a:pt x="284" y="26"/>
                    <a:pt x="118" y="3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46"/>
            <p:cNvSpPr/>
            <p:nvPr/>
          </p:nvSpPr>
          <p:spPr>
            <a:xfrm>
              <a:off x="5670589" y="4193702"/>
              <a:ext cx="460" cy="921"/>
            </a:xfrm>
            <a:custGeom>
              <a:avLst/>
              <a:gdLst/>
              <a:ahLst/>
              <a:cxnLst/>
              <a:rect l="l" t="t" r="r" b="b"/>
              <a:pathLst>
                <a:path w="14" h="28" extrusionOk="0">
                  <a:moveTo>
                    <a:pt x="1" y="1"/>
                  </a:moveTo>
                  <a:cubicBezTo>
                    <a:pt x="14" y="14"/>
                    <a:pt x="14" y="14"/>
                    <a:pt x="14" y="27"/>
                  </a:cubicBezTo>
                  <a:cubicBezTo>
                    <a:pt x="14" y="14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46"/>
            <p:cNvSpPr/>
            <p:nvPr/>
          </p:nvSpPr>
          <p:spPr>
            <a:xfrm>
              <a:off x="5671016" y="419459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46"/>
            <p:cNvSpPr/>
            <p:nvPr/>
          </p:nvSpPr>
          <p:spPr>
            <a:xfrm>
              <a:off x="5661447" y="418673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46"/>
            <p:cNvSpPr/>
            <p:nvPr/>
          </p:nvSpPr>
          <p:spPr>
            <a:xfrm>
              <a:off x="5670589" y="419370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46"/>
            <p:cNvSpPr/>
            <p:nvPr/>
          </p:nvSpPr>
          <p:spPr>
            <a:xfrm>
              <a:off x="5632705" y="4186731"/>
              <a:ext cx="38344" cy="21375"/>
            </a:xfrm>
            <a:custGeom>
              <a:avLst/>
              <a:gdLst/>
              <a:ahLst/>
              <a:cxnLst/>
              <a:rect l="l" t="t" r="r" b="b"/>
              <a:pathLst>
                <a:path w="1166" h="650" extrusionOk="0">
                  <a:moveTo>
                    <a:pt x="874" y="1"/>
                  </a:moveTo>
                  <a:cubicBezTo>
                    <a:pt x="848" y="133"/>
                    <a:pt x="809" y="253"/>
                    <a:pt x="756" y="371"/>
                  </a:cubicBezTo>
                  <a:cubicBezTo>
                    <a:pt x="624" y="412"/>
                    <a:pt x="491" y="465"/>
                    <a:pt x="345" y="491"/>
                  </a:cubicBezTo>
                  <a:cubicBezTo>
                    <a:pt x="424" y="371"/>
                    <a:pt x="477" y="226"/>
                    <a:pt x="518" y="80"/>
                  </a:cubicBezTo>
                  <a:cubicBezTo>
                    <a:pt x="504" y="80"/>
                    <a:pt x="491" y="94"/>
                    <a:pt x="491" y="94"/>
                  </a:cubicBezTo>
                  <a:cubicBezTo>
                    <a:pt x="451" y="239"/>
                    <a:pt x="398" y="371"/>
                    <a:pt x="319" y="504"/>
                  </a:cubicBezTo>
                  <a:lnTo>
                    <a:pt x="332" y="504"/>
                  </a:lnTo>
                  <a:cubicBezTo>
                    <a:pt x="213" y="530"/>
                    <a:pt x="107" y="557"/>
                    <a:pt x="1" y="583"/>
                  </a:cubicBezTo>
                  <a:cubicBezTo>
                    <a:pt x="1" y="583"/>
                    <a:pt x="1" y="597"/>
                    <a:pt x="15" y="597"/>
                  </a:cubicBezTo>
                  <a:cubicBezTo>
                    <a:pt x="121" y="583"/>
                    <a:pt x="226" y="557"/>
                    <a:pt x="345" y="518"/>
                  </a:cubicBezTo>
                  <a:cubicBezTo>
                    <a:pt x="398" y="557"/>
                    <a:pt x="451" y="597"/>
                    <a:pt x="504" y="650"/>
                  </a:cubicBezTo>
                  <a:lnTo>
                    <a:pt x="530" y="650"/>
                  </a:lnTo>
                  <a:cubicBezTo>
                    <a:pt x="477" y="597"/>
                    <a:pt x="424" y="557"/>
                    <a:pt x="372" y="518"/>
                  </a:cubicBezTo>
                  <a:cubicBezTo>
                    <a:pt x="504" y="477"/>
                    <a:pt x="650" y="424"/>
                    <a:pt x="782" y="385"/>
                  </a:cubicBezTo>
                  <a:cubicBezTo>
                    <a:pt x="862" y="412"/>
                    <a:pt x="927" y="451"/>
                    <a:pt x="980" y="504"/>
                  </a:cubicBezTo>
                  <a:lnTo>
                    <a:pt x="994" y="491"/>
                  </a:lnTo>
                  <a:cubicBezTo>
                    <a:pt x="941" y="438"/>
                    <a:pt x="888" y="398"/>
                    <a:pt x="809" y="371"/>
                  </a:cubicBezTo>
                  <a:cubicBezTo>
                    <a:pt x="927" y="332"/>
                    <a:pt x="1047" y="279"/>
                    <a:pt x="1166" y="239"/>
                  </a:cubicBezTo>
                  <a:cubicBezTo>
                    <a:pt x="1166" y="226"/>
                    <a:pt x="1166" y="226"/>
                    <a:pt x="1153" y="213"/>
                  </a:cubicBezTo>
                  <a:cubicBezTo>
                    <a:pt x="1033" y="265"/>
                    <a:pt x="915" y="318"/>
                    <a:pt x="782" y="359"/>
                  </a:cubicBezTo>
                  <a:cubicBezTo>
                    <a:pt x="835" y="239"/>
                    <a:pt x="874" y="133"/>
                    <a:pt x="90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46"/>
            <p:cNvSpPr/>
            <p:nvPr/>
          </p:nvSpPr>
          <p:spPr>
            <a:xfrm>
              <a:off x="5654475" y="4189361"/>
              <a:ext cx="3519" cy="2401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67" y="0"/>
                  </a:moveTo>
                  <a:cubicBezTo>
                    <a:pt x="54" y="14"/>
                    <a:pt x="41" y="14"/>
                    <a:pt x="27" y="27"/>
                  </a:cubicBezTo>
                  <a:cubicBezTo>
                    <a:pt x="14" y="27"/>
                    <a:pt x="1" y="27"/>
                    <a:pt x="1" y="40"/>
                  </a:cubicBezTo>
                  <a:cubicBezTo>
                    <a:pt x="1" y="53"/>
                    <a:pt x="1" y="67"/>
                    <a:pt x="14" y="67"/>
                  </a:cubicBezTo>
                  <a:cubicBezTo>
                    <a:pt x="19" y="71"/>
                    <a:pt x="23" y="73"/>
                    <a:pt x="27" y="73"/>
                  </a:cubicBezTo>
                  <a:cubicBezTo>
                    <a:pt x="35" y="73"/>
                    <a:pt x="41" y="67"/>
                    <a:pt x="41" y="67"/>
                  </a:cubicBezTo>
                  <a:cubicBezTo>
                    <a:pt x="67" y="67"/>
                    <a:pt x="80" y="53"/>
                    <a:pt x="94" y="40"/>
                  </a:cubicBezTo>
                  <a:cubicBezTo>
                    <a:pt x="107" y="40"/>
                    <a:pt x="107" y="27"/>
                    <a:pt x="107" y="14"/>
                  </a:cubicBezTo>
                  <a:cubicBezTo>
                    <a:pt x="107" y="0"/>
                    <a:pt x="94" y="0"/>
                    <a:pt x="8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46"/>
            <p:cNvSpPr/>
            <p:nvPr/>
          </p:nvSpPr>
          <p:spPr>
            <a:xfrm>
              <a:off x="5650595" y="4190216"/>
              <a:ext cx="2631" cy="1776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53" y="1"/>
                  </a:moveTo>
                  <a:cubicBezTo>
                    <a:pt x="39" y="1"/>
                    <a:pt x="27" y="14"/>
                    <a:pt x="27" y="14"/>
                  </a:cubicBezTo>
                  <a:cubicBezTo>
                    <a:pt x="13" y="14"/>
                    <a:pt x="13" y="27"/>
                    <a:pt x="13" y="27"/>
                  </a:cubicBezTo>
                  <a:cubicBezTo>
                    <a:pt x="0" y="41"/>
                    <a:pt x="13" y="41"/>
                    <a:pt x="13" y="54"/>
                  </a:cubicBezTo>
                  <a:lnTo>
                    <a:pt x="39" y="54"/>
                  </a:lnTo>
                  <a:cubicBezTo>
                    <a:pt x="53" y="41"/>
                    <a:pt x="66" y="41"/>
                    <a:pt x="66" y="27"/>
                  </a:cubicBezTo>
                  <a:cubicBezTo>
                    <a:pt x="80" y="27"/>
                    <a:pt x="80" y="14"/>
                    <a:pt x="80" y="14"/>
                  </a:cubicBezTo>
                  <a:cubicBezTo>
                    <a:pt x="66" y="1"/>
                    <a:pt x="66" y="1"/>
                    <a:pt x="5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46"/>
            <p:cNvSpPr/>
            <p:nvPr/>
          </p:nvSpPr>
          <p:spPr>
            <a:xfrm>
              <a:off x="5664933" y="4199786"/>
              <a:ext cx="2631" cy="1776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53" y="1"/>
                  </a:moveTo>
                  <a:cubicBezTo>
                    <a:pt x="41" y="15"/>
                    <a:pt x="27" y="15"/>
                    <a:pt x="14" y="15"/>
                  </a:cubicBezTo>
                  <a:cubicBezTo>
                    <a:pt x="14" y="27"/>
                    <a:pt x="14" y="27"/>
                    <a:pt x="0" y="27"/>
                  </a:cubicBezTo>
                  <a:cubicBezTo>
                    <a:pt x="0" y="41"/>
                    <a:pt x="14" y="54"/>
                    <a:pt x="14" y="54"/>
                  </a:cubicBezTo>
                  <a:lnTo>
                    <a:pt x="41" y="54"/>
                  </a:lnTo>
                  <a:cubicBezTo>
                    <a:pt x="53" y="54"/>
                    <a:pt x="53" y="41"/>
                    <a:pt x="67" y="41"/>
                  </a:cubicBezTo>
                  <a:cubicBezTo>
                    <a:pt x="67" y="27"/>
                    <a:pt x="80" y="27"/>
                    <a:pt x="67" y="15"/>
                  </a:cubicBezTo>
                  <a:cubicBezTo>
                    <a:pt x="67" y="15"/>
                    <a:pt x="67" y="1"/>
                    <a:pt x="5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46"/>
            <p:cNvSpPr/>
            <p:nvPr/>
          </p:nvSpPr>
          <p:spPr>
            <a:xfrm>
              <a:off x="5543915" y="4014379"/>
              <a:ext cx="64915" cy="53208"/>
            </a:xfrm>
            <a:custGeom>
              <a:avLst/>
              <a:gdLst/>
              <a:ahLst/>
              <a:cxnLst/>
              <a:rect l="l" t="t" r="r" b="b"/>
              <a:pathLst>
                <a:path w="1974" h="1618" extrusionOk="0">
                  <a:moveTo>
                    <a:pt x="1550" y="0"/>
                  </a:moveTo>
                  <a:cubicBezTo>
                    <a:pt x="1312" y="94"/>
                    <a:pt x="1100" y="200"/>
                    <a:pt x="874" y="318"/>
                  </a:cubicBezTo>
                  <a:cubicBezTo>
                    <a:pt x="874" y="332"/>
                    <a:pt x="862" y="345"/>
                    <a:pt x="862" y="358"/>
                  </a:cubicBezTo>
                  <a:cubicBezTo>
                    <a:pt x="846" y="374"/>
                    <a:pt x="826" y="380"/>
                    <a:pt x="807" y="380"/>
                  </a:cubicBezTo>
                  <a:cubicBezTo>
                    <a:pt x="793" y="380"/>
                    <a:pt x="780" y="377"/>
                    <a:pt x="769" y="371"/>
                  </a:cubicBezTo>
                  <a:cubicBezTo>
                    <a:pt x="504" y="517"/>
                    <a:pt x="253" y="676"/>
                    <a:pt x="1" y="835"/>
                  </a:cubicBezTo>
                  <a:cubicBezTo>
                    <a:pt x="27" y="835"/>
                    <a:pt x="54" y="821"/>
                    <a:pt x="80" y="821"/>
                  </a:cubicBezTo>
                  <a:cubicBezTo>
                    <a:pt x="266" y="755"/>
                    <a:pt x="451" y="650"/>
                    <a:pt x="583" y="517"/>
                  </a:cubicBezTo>
                  <a:lnTo>
                    <a:pt x="583" y="517"/>
                  </a:lnTo>
                  <a:cubicBezTo>
                    <a:pt x="477" y="768"/>
                    <a:pt x="477" y="1059"/>
                    <a:pt x="583" y="1311"/>
                  </a:cubicBezTo>
                  <a:cubicBezTo>
                    <a:pt x="623" y="1403"/>
                    <a:pt x="676" y="1497"/>
                    <a:pt x="756" y="1562"/>
                  </a:cubicBezTo>
                  <a:cubicBezTo>
                    <a:pt x="805" y="1595"/>
                    <a:pt x="869" y="1618"/>
                    <a:pt x="933" y="1618"/>
                  </a:cubicBezTo>
                  <a:cubicBezTo>
                    <a:pt x="972" y="1618"/>
                    <a:pt x="1011" y="1609"/>
                    <a:pt x="1047" y="1589"/>
                  </a:cubicBezTo>
                  <a:cubicBezTo>
                    <a:pt x="1166" y="1536"/>
                    <a:pt x="1206" y="1377"/>
                    <a:pt x="1206" y="1245"/>
                  </a:cubicBezTo>
                  <a:cubicBezTo>
                    <a:pt x="1206" y="1112"/>
                    <a:pt x="1192" y="980"/>
                    <a:pt x="1153" y="848"/>
                  </a:cubicBezTo>
                  <a:cubicBezTo>
                    <a:pt x="1126" y="782"/>
                    <a:pt x="1073" y="556"/>
                    <a:pt x="1073" y="556"/>
                  </a:cubicBezTo>
                  <a:lnTo>
                    <a:pt x="1073" y="556"/>
                  </a:lnTo>
                  <a:cubicBezTo>
                    <a:pt x="1074" y="556"/>
                    <a:pt x="1271" y="609"/>
                    <a:pt x="1351" y="636"/>
                  </a:cubicBezTo>
                  <a:cubicBezTo>
                    <a:pt x="1422" y="671"/>
                    <a:pt x="1499" y="689"/>
                    <a:pt x="1578" y="689"/>
                  </a:cubicBezTo>
                  <a:cubicBezTo>
                    <a:pt x="1617" y="689"/>
                    <a:pt x="1656" y="685"/>
                    <a:pt x="1695" y="676"/>
                  </a:cubicBezTo>
                  <a:cubicBezTo>
                    <a:pt x="1827" y="636"/>
                    <a:pt x="1960" y="517"/>
                    <a:pt x="1960" y="371"/>
                  </a:cubicBezTo>
                  <a:cubicBezTo>
                    <a:pt x="1973" y="265"/>
                    <a:pt x="1921" y="159"/>
                    <a:pt x="1841" y="80"/>
                  </a:cubicBezTo>
                  <a:cubicBezTo>
                    <a:pt x="1762" y="27"/>
                    <a:pt x="1656" y="0"/>
                    <a:pt x="1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46"/>
            <p:cNvSpPr/>
            <p:nvPr/>
          </p:nvSpPr>
          <p:spPr>
            <a:xfrm>
              <a:off x="5569171" y="4024836"/>
              <a:ext cx="3519" cy="2072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106" y="0"/>
                  </a:moveTo>
                  <a:lnTo>
                    <a:pt x="106" y="0"/>
                  </a:lnTo>
                  <a:cubicBezTo>
                    <a:pt x="67" y="14"/>
                    <a:pt x="41" y="40"/>
                    <a:pt x="1" y="53"/>
                  </a:cubicBezTo>
                  <a:cubicBezTo>
                    <a:pt x="12" y="59"/>
                    <a:pt x="25" y="62"/>
                    <a:pt x="39" y="62"/>
                  </a:cubicBezTo>
                  <a:cubicBezTo>
                    <a:pt x="58" y="62"/>
                    <a:pt x="78" y="56"/>
                    <a:pt x="94" y="40"/>
                  </a:cubicBezTo>
                  <a:cubicBezTo>
                    <a:pt x="94" y="27"/>
                    <a:pt x="106" y="14"/>
                    <a:pt x="106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46"/>
            <p:cNvSpPr/>
            <p:nvPr/>
          </p:nvSpPr>
          <p:spPr>
            <a:xfrm>
              <a:off x="5622280" y="4071829"/>
              <a:ext cx="9175" cy="9208"/>
            </a:xfrm>
            <a:custGeom>
              <a:avLst/>
              <a:gdLst/>
              <a:ahLst/>
              <a:cxnLst/>
              <a:rect l="l" t="t" r="r" b="b"/>
              <a:pathLst>
                <a:path w="279" h="280" extrusionOk="0">
                  <a:moveTo>
                    <a:pt x="133" y="1"/>
                  </a:moveTo>
                  <a:cubicBezTo>
                    <a:pt x="93" y="41"/>
                    <a:pt x="41" y="80"/>
                    <a:pt x="0" y="133"/>
                  </a:cubicBezTo>
                  <a:lnTo>
                    <a:pt x="0" y="279"/>
                  </a:lnTo>
                  <a:cubicBezTo>
                    <a:pt x="77" y="279"/>
                    <a:pt x="190" y="266"/>
                    <a:pt x="269" y="113"/>
                  </a:cubicBezTo>
                  <a:lnTo>
                    <a:pt x="269" y="113"/>
                  </a:lnTo>
                  <a:cubicBezTo>
                    <a:pt x="272" y="115"/>
                    <a:pt x="276" y="118"/>
                    <a:pt x="279" y="120"/>
                  </a:cubicBezTo>
                  <a:lnTo>
                    <a:pt x="279" y="94"/>
                  </a:lnTo>
                  <a:cubicBezTo>
                    <a:pt x="276" y="100"/>
                    <a:pt x="273" y="107"/>
                    <a:pt x="269" y="113"/>
                  </a:cubicBezTo>
                  <a:lnTo>
                    <a:pt x="269" y="113"/>
                  </a:lnTo>
                  <a:cubicBezTo>
                    <a:pt x="220" y="75"/>
                    <a:pt x="170" y="38"/>
                    <a:pt x="13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46"/>
            <p:cNvSpPr/>
            <p:nvPr/>
          </p:nvSpPr>
          <p:spPr>
            <a:xfrm>
              <a:off x="5621392" y="4080544"/>
              <a:ext cx="921" cy="493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27" y="14"/>
                  </a:moveTo>
                  <a:cubicBezTo>
                    <a:pt x="15" y="14"/>
                    <a:pt x="15" y="14"/>
                    <a:pt x="1" y="0"/>
                  </a:cubicBezTo>
                  <a:cubicBezTo>
                    <a:pt x="15" y="14"/>
                    <a:pt x="15" y="14"/>
                    <a:pt x="27" y="14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46"/>
            <p:cNvSpPr/>
            <p:nvPr/>
          </p:nvSpPr>
          <p:spPr>
            <a:xfrm>
              <a:off x="5619255" y="4077058"/>
              <a:ext cx="2631" cy="3519"/>
            </a:xfrm>
            <a:custGeom>
              <a:avLst/>
              <a:gdLst/>
              <a:ahLst/>
              <a:cxnLst/>
              <a:rect l="l" t="t" r="r" b="b"/>
              <a:pathLst>
                <a:path w="80" h="107" extrusionOk="0">
                  <a:moveTo>
                    <a:pt x="80" y="0"/>
                  </a:moveTo>
                  <a:lnTo>
                    <a:pt x="0" y="80"/>
                  </a:lnTo>
                  <a:cubicBezTo>
                    <a:pt x="13" y="94"/>
                    <a:pt x="27" y="106"/>
                    <a:pt x="39" y="106"/>
                  </a:cubicBezTo>
                  <a:lnTo>
                    <a:pt x="66" y="106"/>
                  </a:lnTo>
                  <a:cubicBezTo>
                    <a:pt x="66" y="80"/>
                    <a:pt x="80" y="41"/>
                    <a:pt x="8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46"/>
            <p:cNvSpPr/>
            <p:nvPr/>
          </p:nvSpPr>
          <p:spPr>
            <a:xfrm>
              <a:off x="5626621" y="4063115"/>
              <a:ext cx="7005" cy="11806"/>
            </a:xfrm>
            <a:custGeom>
              <a:avLst/>
              <a:gdLst/>
              <a:ahLst/>
              <a:cxnLst/>
              <a:rect l="l" t="t" r="r" b="b"/>
              <a:pathLst>
                <a:path w="213" h="359" extrusionOk="0">
                  <a:moveTo>
                    <a:pt x="212" y="1"/>
                  </a:moveTo>
                  <a:cubicBezTo>
                    <a:pt x="200" y="15"/>
                    <a:pt x="186" y="41"/>
                    <a:pt x="159" y="68"/>
                  </a:cubicBezTo>
                  <a:lnTo>
                    <a:pt x="159" y="80"/>
                  </a:lnTo>
                  <a:lnTo>
                    <a:pt x="147" y="80"/>
                  </a:lnTo>
                  <a:cubicBezTo>
                    <a:pt x="147" y="94"/>
                    <a:pt x="133" y="107"/>
                    <a:pt x="120" y="121"/>
                  </a:cubicBezTo>
                  <a:lnTo>
                    <a:pt x="133" y="121"/>
                  </a:lnTo>
                  <a:lnTo>
                    <a:pt x="133" y="147"/>
                  </a:lnTo>
                  <a:lnTo>
                    <a:pt x="133" y="200"/>
                  </a:lnTo>
                  <a:lnTo>
                    <a:pt x="133" y="213"/>
                  </a:lnTo>
                  <a:cubicBezTo>
                    <a:pt x="133" y="213"/>
                    <a:pt x="120" y="226"/>
                    <a:pt x="107" y="226"/>
                  </a:cubicBezTo>
                  <a:cubicBezTo>
                    <a:pt x="107" y="226"/>
                    <a:pt x="94" y="213"/>
                    <a:pt x="94" y="200"/>
                  </a:cubicBezTo>
                  <a:cubicBezTo>
                    <a:pt x="80" y="186"/>
                    <a:pt x="80" y="173"/>
                    <a:pt x="80" y="160"/>
                  </a:cubicBezTo>
                  <a:cubicBezTo>
                    <a:pt x="67" y="186"/>
                    <a:pt x="41" y="213"/>
                    <a:pt x="1" y="239"/>
                  </a:cubicBezTo>
                  <a:cubicBezTo>
                    <a:pt x="54" y="292"/>
                    <a:pt x="94" y="332"/>
                    <a:pt x="147" y="359"/>
                  </a:cubicBezTo>
                  <a:cubicBezTo>
                    <a:pt x="173" y="306"/>
                    <a:pt x="200" y="213"/>
                    <a:pt x="212" y="107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46"/>
            <p:cNvSpPr/>
            <p:nvPr/>
          </p:nvSpPr>
          <p:spPr>
            <a:xfrm>
              <a:off x="5622280" y="4067488"/>
              <a:ext cx="4374" cy="8715"/>
            </a:xfrm>
            <a:custGeom>
              <a:avLst/>
              <a:gdLst/>
              <a:ahLst/>
              <a:cxnLst/>
              <a:rect l="l" t="t" r="r" b="b"/>
              <a:pathLst>
                <a:path w="133" h="265" extrusionOk="0">
                  <a:moveTo>
                    <a:pt x="14" y="0"/>
                  </a:moveTo>
                  <a:lnTo>
                    <a:pt x="14" y="14"/>
                  </a:lnTo>
                  <a:cubicBezTo>
                    <a:pt x="0" y="93"/>
                    <a:pt x="0" y="186"/>
                    <a:pt x="0" y="265"/>
                  </a:cubicBezTo>
                  <a:cubicBezTo>
                    <a:pt x="41" y="212"/>
                    <a:pt x="93" y="173"/>
                    <a:pt x="133" y="133"/>
                  </a:cubicBezTo>
                  <a:cubicBezTo>
                    <a:pt x="80" y="93"/>
                    <a:pt x="41" y="53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46"/>
            <p:cNvSpPr/>
            <p:nvPr/>
          </p:nvSpPr>
          <p:spPr>
            <a:xfrm>
              <a:off x="5617052" y="4064858"/>
              <a:ext cx="5262" cy="6577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159" y="1"/>
                  </a:moveTo>
                  <a:lnTo>
                    <a:pt x="159" y="1"/>
                  </a:lnTo>
                  <a:cubicBezTo>
                    <a:pt x="133" y="41"/>
                    <a:pt x="94" y="80"/>
                    <a:pt x="53" y="120"/>
                  </a:cubicBezTo>
                  <a:cubicBezTo>
                    <a:pt x="41" y="147"/>
                    <a:pt x="27" y="173"/>
                    <a:pt x="0" y="200"/>
                  </a:cubicBezTo>
                  <a:cubicBezTo>
                    <a:pt x="53" y="160"/>
                    <a:pt x="106" y="133"/>
                    <a:pt x="147" y="80"/>
                  </a:cubicBezTo>
                  <a:cubicBezTo>
                    <a:pt x="147" y="54"/>
                    <a:pt x="159" y="27"/>
                    <a:pt x="15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46"/>
            <p:cNvSpPr/>
            <p:nvPr/>
          </p:nvSpPr>
          <p:spPr>
            <a:xfrm>
              <a:off x="5622741" y="4044436"/>
              <a:ext cx="10885" cy="26571"/>
            </a:xfrm>
            <a:custGeom>
              <a:avLst/>
              <a:gdLst/>
              <a:ahLst/>
              <a:cxnLst/>
              <a:rect l="l" t="t" r="r" b="b"/>
              <a:pathLst>
                <a:path w="331" h="808" extrusionOk="0">
                  <a:moveTo>
                    <a:pt x="185" y="0"/>
                  </a:moveTo>
                  <a:cubicBezTo>
                    <a:pt x="119" y="106"/>
                    <a:pt x="106" y="198"/>
                    <a:pt x="92" y="291"/>
                  </a:cubicBezTo>
                  <a:cubicBezTo>
                    <a:pt x="159" y="383"/>
                    <a:pt x="238" y="463"/>
                    <a:pt x="330" y="542"/>
                  </a:cubicBezTo>
                  <a:lnTo>
                    <a:pt x="330" y="542"/>
                  </a:lnTo>
                  <a:cubicBezTo>
                    <a:pt x="324" y="316"/>
                    <a:pt x="249" y="128"/>
                    <a:pt x="185" y="0"/>
                  </a:cubicBezTo>
                  <a:close/>
                  <a:moveTo>
                    <a:pt x="330" y="542"/>
                  </a:moveTo>
                  <a:cubicBezTo>
                    <a:pt x="330" y="551"/>
                    <a:pt x="330" y="560"/>
                    <a:pt x="330" y="569"/>
                  </a:cubicBezTo>
                  <a:lnTo>
                    <a:pt x="330" y="542"/>
                  </a:lnTo>
                  <a:cubicBezTo>
                    <a:pt x="330" y="542"/>
                    <a:pt x="330" y="542"/>
                    <a:pt x="330" y="542"/>
                  </a:cubicBezTo>
                  <a:close/>
                  <a:moveTo>
                    <a:pt x="79" y="318"/>
                  </a:moveTo>
                  <a:cubicBezTo>
                    <a:pt x="66" y="397"/>
                    <a:pt x="53" y="477"/>
                    <a:pt x="0" y="583"/>
                  </a:cubicBezTo>
                  <a:lnTo>
                    <a:pt x="0" y="675"/>
                  </a:lnTo>
                  <a:cubicBezTo>
                    <a:pt x="39" y="728"/>
                    <a:pt x="79" y="768"/>
                    <a:pt x="119" y="807"/>
                  </a:cubicBezTo>
                  <a:cubicBezTo>
                    <a:pt x="159" y="781"/>
                    <a:pt x="185" y="754"/>
                    <a:pt x="198" y="728"/>
                  </a:cubicBezTo>
                  <a:lnTo>
                    <a:pt x="198" y="715"/>
                  </a:lnTo>
                  <a:cubicBezTo>
                    <a:pt x="212" y="701"/>
                    <a:pt x="212" y="689"/>
                    <a:pt x="212" y="689"/>
                  </a:cubicBezTo>
                  <a:cubicBezTo>
                    <a:pt x="218" y="682"/>
                    <a:pt x="225" y="678"/>
                    <a:pt x="230" y="678"/>
                  </a:cubicBezTo>
                  <a:cubicBezTo>
                    <a:pt x="235" y="678"/>
                    <a:pt x="238" y="682"/>
                    <a:pt x="238" y="689"/>
                  </a:cubicBezTo>
                  <a:cubicBezTo>
                    <a:pt x="251" y="675"/>
                    <a:pt x="265" y="662"/>
                    <a:pt x="265" y="648"/>
                  </a:cubicBezTo>
                  <a:lnTo>
                    <a:pt x="251" y="636"/>
                  </a:lnTo>
                  <a:cubicBezTo>
                    <a:pt x="251" y="622"/>
                    <a:pt x="238" y="609"/>
                    <a:pt x="251" y="595"/>
                  </a:cubicBezTo>
                  <a:lnTo>
                    <a:pt x="251" y="583"/>
                  </a:lnTo>
                  <a:cubicBezTo>
                    <a:pt x="258" y="576"/>
                    <a:pt x="261" y="572"/>
                    <a:pt x="265" y="572"/>
                  </a:cubicBezTo>
                  <a:cubicBezTo>
                    <a:pt x="268" y="572"/>
                    <a:pt x="271" y="576"/>
                    <a:pt x="277" y="583"/>
                  </a:cubicBezTo>
                  <a:lnTo>
                    <a:pt x="277" y="595"/>
                  </a:lnTo>
                  <a:lnTo>
                    <a:pt x="277" y="636"/>
                  </a:lnTo>
                  <a:cubicBezTo>
                    <a:pt x="304" y="609"/>
                    <a:pt x="318" y="583"/>
                    <a:pt x="330" y="569"/>
                  </a:cubicBezTo>
                  <a:cubicBezTo>
                    <a:pt x="238" y="489"/>
                    <a:pt x="159" y="410"/>
                    <a:pt x="79" y="318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46"/>
            <p:cNvSpPr/>
            <p:nvPr/>
          </p:nvSpPr>
          <p:spPr>
            <a:xfrm>
              <a:off x="5616164" y="4068343"/>
              <a:ext cx="5722" cy="11345"/>
            </a:xfrm>
            <a:custGeom>
              <a:avLst/>
              <a:gdLst/>
              <a:ahLst/>
              <a:cxnLst/>
              <a:rect l="l" t="t" r="r" b="b"/>
              <a:pathLst>
                <a:path w="174" h="345" extrusionOk="0">
                  <a:moveTo>
                    <a:pt x="68" y="133"/>
                  </a:moveTo>
                  <a:lnTo>
                    <a:pt x="68" y="160"/>
                  </a:lnTo>
                  <a:lnTo>
                    <a:pt x="68" y="186"/>
                  </a:lnTo>
                  <a:lnTo>
                    <a:pt x="68" y="200"/>
                  </a:lnTo>
                  <a:lnTo>
                    <a:pt x="54" y="212"/>
                  </a:lnTo>
                  <a:cubicBezTo>
                    <a:pt x="41" y="212"/>
                    <a:pt x="41" y="200"/>
                    <a:pt x="41" y="186"/>
                  </a:cubicBezTo>
                  <a:cubicBezTo>
                    <a:pt x="27" y="186"/>
                    <a:pt x="27" y="173"/>
                    <a:pt x="27" y="160"/>
                  </a:cubicBezTo>
                  <a:cubicBezTo>
                    <a:pt x="27" y="147"/>
                    <a:pt x="41" y="147"/>
                    <a:pt x="41" y="133"/>
                  </a:cubicBezTo>
                  <a:close/>
                  <a:moveTo>
                    <a:pt x="174" y="1"/>
                  </a:moveTo>
                  <a:cubicBezTo>
                    <a:pt x="121" y="54"/>
                    <a:pt x="68" y="94"/>
                    <a:pt x="1" y="120"/>
                  </a:cubicBezTo>
                  <a:cubicBezTo>
                    <a:pt x="15" y="226"/>
                    <a:pt x="54" y="306"/>
                    <a:pt x="94" y="345"/>
                  </a:cubicBezTo>
                  <a:lnTo>
                    <a:pt x="174" y="26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46"/>
            <p:cNvSpPr/>
            <p:nvPr/>
          </p:nvSpPr>
          <p:spPr>
            <a:xfrm>
              <a:off x="5622741" y="4052690"/>
              <a:ext cx="2631" cy="10918"/>
            </a:xfrm>
            <a:custGeom>
              <a:avLst/>
              <a:gdLst/>
              <a:ahLst/>
              <a:cxnLst/>
              <a:rect l="l" t="t" r="r" b="b"/>
              <a:pathLst>
                <a:path w="80" h="332" extrusionOk="0">
                  <a:moveTo>
                    <a:pt x="39" y="0"/>
                  </a:moveTo>
                  <a:cubicBezTo>
                    <a:pt x="27" y="106"/>
                    <a:pt x="13" y="212"/>
                    <a:pt x="0" y="332"/>
                  </a:cubicBezTo>
                  <a:cubicBezTo>
                    <a:pt x="53" y="226"/>
                    <a:pt x="66" y="146"/>
                    <a:pt x="79" y="67"/>
                  </a:cubicBezTo>
                  <a:cubicBezTo>
                    <a:pt x="66" y="53"/>
                    <a:pt x="53" y="27"/>
                    <a:pt x="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46"/>
            <p:cNvSpPr/>
            <p:nvPr/>
          </p:nvSpPr>
          <p:spPr>
            <a:xfrm>
              <a:off x="5615670" y="4040884"/>
              <a:ext cx="13187" cy="30978"/>
            </a:xfrm>
            <a:custGeom>
              <a:avLst/>
              <a:gdLst/>
              <a:ahLst/>
              <a:cxnLst/>
              <a:rect l="l" t="t" r="r" b="b"/>
              <a:pathLst>
                <a:path w="401" h="942" extrusionOk="0">
                  <a:moveTo>
                    <a:pt x="281" y="2"/>
                  </a:moveTo>
                  <a:cubicBezTo>
                    <a:pt x="281" y="3"/>
                    <a:pt x="281" y="3"/>
                    <a:pt x="281" y="3"/>
                  </a:cubicBezTo>
                  <a:lnTo>
                    <a:pt x="281" y="3"/>
                  </a:lnTo>
                  <a:cubicBezTo>
                    <a:pt x="282" y="3"/>
                    <a:pt x="282" y="3"/>
                    <a:pt x="283" y="2"/>
                  </a:cubicBezTo>
                  <a:close/>
                  <a:moveTo>
                    <a:pt x="299" y="0"/>
                  </a:moveTo>
                  <a:cubicBezTo>
                    <a:pt x="293" y="0"/>
                    <a:pt x="288" y="1"/>
                    <a:pt x="283" y="2"/>
                  </a:cubicBezTo>
                  <a:lnTo>
                    <a:pt x="307" y="2"/>
                  </a:lnTo>
                  <a:cubicBezTo>
                    <a:pt x="281" y="108"/>
                    <a:pt x="268" y="227"/>
                    <a:pt x="254" y="333"/>
                  </a:cubicBezTo>
                  <a:cubicBezTo>
                    <a:pt x="268" y="359"/>
                    <a:pt x="281" y="386"/>
                    <a:pt x="307" y="399"/>
                  </a:cubicBezTo>
                  <a:cubicBezTo>
                    <a:pt x="321" y="306"/>
                    <a:pt x="334" y="214"/>
                    <a:pt x="400" y="108"/>
                  </a:cubicBezTo>
                  <a:cubicBezTo>
                    <a:pt x="387" y="82"/>
                    <a:pt x="360" y="55"/>
                    <a:pt x="347" y="29"/>
                  </a:cubicBezTo>
                  <a:cubicBezTo>
                    <a:pt x="335" y="10"/>
                    <a:pt x="317" y="0"/>
                    <a:pt x="299" y="0"/>
                  </a:cubicBezTo>
                  <a:close/>
                  <a:moveTo>
                    <a:pt x="281" y="3"/>
                  </a:moveTo>
                  <a:lnTo>
                    <a:pt x="281" y="3"/>
                  </a:lnTo>
                  <a:cubicBezTo>
                    <a:pt x="266" y="9"/>
                    <a:pt x="252" y="21"/>
                    <a:pt x="242" y="42"/>
                  </a:cubicBezTo>
                  <a:cubicBezTo>
                    <a:pt x="157" y="174"/>
                    <a:pt x="100" y="308"/>
                    <a:pt x="63" y="436"/>
                  </a:cubicBezTo>
                  <a:lnTo>
                    <a:pt x="63" y="436"/>
                  </a:lnTo>
                  <a:cubicBezTo>
                    <a:pt x="126" y="410"/>
                    <a:pt x="177" y="384"/>
                    <a:pt x="228" y="346"/>
                  </a:cubicBezTo>
                  <a:cubicBezTo>
                    <a:pt x="241" y="227"/>
                    <a:pt x="268" y="122"/>
                    <a:pt x="281" y="3"/>
                  </a:cubicBezTo>
                  <a:close/>
                  <a:moveTo>
                    <a:pt x="63" y="436"/>
                  </a:moveTo>
                  <a:lnTo>
                    <a:pt x="63" y="436"/>
                  </a:lnTo>
                  <a:cubicBezTo>
                    <a:pt x="61" y="437"/>
                    <a:pt x="59" y="438"/>
                    <a:pt x="56" y="439"/>
                  </a:cubicBezTo>
                  <a:lnTo>
                    <a:pt x="56" y="462"/>
                  </a:lnTo>
                  <a:lnTo>
                    <a:pt x="56" y="462"/>
                  </a:lnTo>
                  <a:cubicBezTo>
                    <a:pt x="58" y="453"/>
                    <a:pt x="61" y="444"/>
                    <a:pt x="63" y="436"/>
                  </a:cubicBezTo>
                  <a:close/>
                  <a:moveTo>
                    <a:pt x="228" y="373"/>
                  </a:moveTo>
                  <a:lnTo>
                    <a:pt x="228" y="373"/>
                  </a:lnTo>
                  <a:cubicBezTo>
                    <a:pt x="175" y="412"/>
                    <a:pt x="109" y="439"/>
                    <a:pt x="56" y="465"/>
                  </a:cubicBezTo>
                  <a:lnTo>
                    <a:pt x="56" y="462"/>
                  </a:lnTo>
                  <a:lnTo>
                    <a:pt x="56" y="462"/>
                  </a:lnTo>
                  <a:cubicBezTo>
                    <a:pt x="8" y="644"/>
                    <a:pt x="1" y="813"/>
                    <a:pt x="16" y="942"/>
                  </a:cubicBezTo>
                  <a:cubicBezTo>
                    <a:pt x="30" y="929"/>
                    <a:pt x="30" y="929"/>
                    <a:pt x="42" y="929"/>
                  </a:cubicBezTo>
                  <a:cubicBezTo>
                    <a:pt x="69" y="902"/>
                    <a:pt x="83" y="876"/>
                    <a:pt x="95" y="849"/>
                  </a:cubicBezTo>
                  <a:cubicBezTo>
                    <a:pt x="136" y="809"/>
                    <a:pt x="175" y="770"/>
                    <a:pt x="201" y="730"/>
                  </a:cubicBezTo>
                  <a:cubicBezTo>
                    <a:pt x="201" y="611"/>
                    <a:pt x="215" y="492"/>
                    <a:pt x="228" y="373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46"/>
            <p:cNvSpPr/>
            <p:nvPr/>
          </p:nvSpPr>
          <p:spPr>
            <a:xfrm>
              <a:off x="5616164" y="4071829"/>
              <a:ext cx="33" cy="493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46"/>
            <p:cNvSpPr/>
            <p:nvPr/>
          </p:nvSpPr>
          <p:spPr>
            <a:xfrm>
              <a:off x="5631422" y="407488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46"/>
            <p:cNvSpPr/>
            <p:nvPr/>
          </p:nvSpPr>
          <p:spPr>
            <a:xfrm>
              <a:off x="5621392" y="408054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46"/>
            <p:cNvSpPr/>
            <p:nvPr/>
          </p:nvSpPr>
          <p:spPr>
            <a:xfrm>
              <a:off x="5622280" y="408100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46"/>
            <p:cNvSpPr/>
            <p:nvPr/>
          </p:nvSpPr>
          <p:spPr>
            <a:xfrm>
              <a:off x="5616164" y="40718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46"/>
            <p:cNvSpPr/>
            <p:nvPr/>
          </p:nvSpPr>
          <p:spPr>
            <a:xfrm>
              <a:off x="5621392" y="4076170"/>
              <a:ext cx="921" cy="4867"/>
            </a:xfrm>
            <a:custGeom>
              <a:avLst/>
              <a:gdLst/>
              <a:ahLst/>
              <a:cxnLst/>
              <a:rect l="l" t="t" r="r" b="b"/>
              <a:pathLst>
                <a:path w="28" h="148" extrusionOk="0">
                  <a:moveTo>
                    <a:pt x="27" y="1"/>
                  </a:moveTo>
                  <a:cubicBezTo>
                    <a:pt x="27" y="15"/>
                    <a:pt x="15" y="15"/>
                    <a:pt x="15" y="27"/>
                  </a:cubicBezTo>
                  <a:cubicBezTo>
                    <a:pt x="15" y="68"/>
                    <a:pt x="1" y="107"/>
                    <a:pt x="1" y="133"/>
                  </a:cubicBezTo>
                  <a:cubicBezTo>
                    <a:pt x="15" y="147"/>
                    <a:pt x="15" y="147"/>
                    <a:pt x="27" y="147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46"/>
            <p:cNvSpPr/>
            <p:nvPr/>
          </p:nvSpPr>
          <p:spPr>
            <a:xfrm>
              <a:off x="5626621" y="4070974"/>
              <a:ext cx="4834" cy="4834"/>
            </a:xfrm>
            <a:custGeom>
              <a:avLst/>
              <a:gdLst/>
              <a:ahLst/>
              <a:cxnLst/>
              <a:rect l="l" t="t" r="r" b="b"/>
              <a:pathLst>
                <a:path w="147" h="147" extrusionOk="0">
                  <a:moveTo>
                    <a:pt x="1" y="0"/>
                  </a:moveTo>
                  <a:lnTo>
                    <a:pt x="1" y="27"/>
                  </a:lnTo>
                  <a:cubicBezTo>
                    <a:pt x="41" y="67"/>
                    <a:pt x="94" y="106"/>
                    <a:pt x="147" y="146"/>
                  </a:cubicBezTo>
                  <a:lnTo>
                    <a:pt x="147" y="120"/>
                  </a:lnTo>
                  <a:cubicBezTo>
                    <a:pt x="94" y="93"/>
                    <a:pt x="54" y="53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46"/>
            <p:cNvSpPr/>
            <p:nvPr/>
          </p:nvSpPr>
          <p:spPr>
            <a:xfrm>
              <a:off x="5625339" y="4054006"/>
              <a:ext cx="8287" cy="9142"/>
            </a:xfrm>
            <a:custGeom>
              <a:avLst/>
              <a:gdLst/>
              <a:ahLst/>
              <a:cxnLst/>
              <a:rect l="l" t="t" r="r" b="b"/>
              <a:pathLst>
                <a:path w="252" h="278" extrusionOk="0">
                  <a:moveTo>
                    <a:pt x="13" y="0"/>
                  </a:moveTo>
                  <a:cubicBezTo>
                    <a:pt x="13" y="13"/>
                    <a:pt x="0" y="13"/>
                    <a:pt x="0" y="27"/>
                  </a:cubicBezTo>
                  <a:cubicBezTo>
                    <a:pt x="80" y="119"/>
                    <a:pt x="159" y="198"/>
                    <a:pt x="251" y="278"/>
                  </a:cubicBezTo>
                  <a:lnTo>
                    <a:pt x="251" y="251"/>
                  </a:lnTo>
                  <a:cubicBezTo>
                    <a:pt x="159" y="172"/>
                    <a:pt x="80" y="93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46"/>
            <p:cNvSpPr/>
            <p:nvPr/>
          </p:nvSpPr>
          <p:spPr>
            <a:xfrm>
              <a:off x="5616164" y="4063575"/>
              <a:ext cx="10490" cy="13516"/>
            </a:xfrm>
            <a:custGeom>
              <a:avLst/>
              <a:gdLst/>
              <a:ahLst/>
              <a:cxnLst/>
              <a:rect l="l" t="t" r="r" b="b"/>
              <a:pathLst>
                <a:path w="319" h="411" extrusionOk="0">
                  <a:moveTo>
                    <a:pt x="200" y="1"/>
                  </a:moveTo>
                  <a:cubicBezTo>
                    <a:pt x="200" y="13"/>
                    <a:pt x="186" y="27"/>
                    <a:pt x="186" y="40"/>
                  </a:cubicBezTo>
                  <a:cubicBezTo>
                    <a:pt x="186" y="66"/>
                    <a:pt x="174" y="93"/>
                    <a:pt x="174" y="119"/>
                  </a:cubicBezTo>
                  <a:cubicBezTo>
                    <a:pt x="133" y="172"/>
                    <a:pt x="80" y="199"/>
                    <a:pt x="27" y="239"/>
                  </a:cubicBezTo>
                  <a:cubicBezTo>
                    <a:pt x="15" y="239"/>
                    <a:pt x="15" y="252"/>
                    <a:pt x="1" y="265"/>
                  </a:cubicBezTo>
                  <a:cubicBezTo>
                    <a:pt x="68" y="239"/>
                    <a:pt x="121" y="199"/>
                    <a:pt x="174" y="146"/>
                  </a:cubicBezTo>
                  <a:lnTo>
                    <a:pt x="174" y="410"/>
                  </a:lnTo>
                  <a:cubicBezTo>
                    <a:pt x="174" y="398"/>
                    <a:pt x="186" y="398"/>
                    <a:pt x="186" y="384"/>
                  </a:cubicBezTo>
                  <a:cubicBezTo>
                    <a:pt x="186" y="305"/>
                    <a:pt x="186" y="212"/>
                    <a:pt x="200" y="133"/>
                  </a:cubicBezTo>
                  <a:lnTo>
                    <a:pt x="200" y="119"/>
                  </a:lnTo>
                  <a:cubicBezTo>
                    <a:pt x="227" y="172"/>
                    <a:pt x="266" y="212"/>
                    <a:pt x="319" y="252"/>
                  </a:cubicBezTo>
                  <a:lnTo>
                    <a:pt x="319" y="225"/>
                  </a:lnTo>
                  <a:cubicBezTo>
                    <a:pt x="279" y="186"/>
                    <a:pt x="239" y="146"/>
                    <a:pt x="200" y="93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46"/>
            <p:cNvSpPr/>
            <p:nvPr/>
          </p:nvSpPr>
          <p:spPr>
            <a:xfrm>
              <a:off x="5617512" y="4040950"/>
              <a:ext cx="8287" cy="23940"/>
            </a:xfrm>
            <a:custGeom>
              <a:avLst/>
              <a:gdLst/>
              <a:ahLst/>
              <a:cxnLst/>
              <a:rect l="l" t="t" r="r" b="b"/>
              <a:pathLst>
                <a:path w="252" h="728" extrusionOk="0">
                  <a:moveTo>
                    <a:pt x="225" y="0"/>
                  </a:moveTo>
                  <a:cubicBezTo>
                    <a:pt x="212" y="119"/>
                    <a:pt x="186" y="225"/>
                    <a:pt x="172" y="344"/>
                  </a:cubicBezTo>
                  <a:cubicBezTo>
                    <a:pt x="119" y="384"/>
                    <a:pt x="66" y="410"/>
                    <a:pt x="0" y="437"/>
                  </a:cubicBezTo>
                  <a:lnTo>
                    <a:pt x="0" y="463"/>
                  </a:lnTo>
                  <a:cubicBezTo>
                    <a:pt x="53" y="437"/>
                    <a:pt x="119" y="410"/>
                    <a:pt x="172" y="371"/>
                  </a:cubicBezTo>
                  <a:lnTo>
                    <a:pt x="172" y="371"/>
                  </a:lnTo>
                  <a:cubicBezTo>
                    <a:pt x="159" y="490"/>
                    <a:pt x="145" y="609"/>
                    <a:pt x="145" y="728"/>
                  </a:cubicBezTo>
                  <a:cubicBezTo>
                    <a:pt x="145" y="715"/>
                    <a:pt x="159" y="701"/>
                    <a:pt x="159" y="689"/>
                  </a:cubicBezTo>
                  <a:cubicBezTo>
                    <a:pt x="172" y="569"/>
                    <a:pt x="186" y="463"/>
                    <a:pt x="198" y="357"/>
                  </a:cubicBezTo>
                  <a:cubicBezTo>
                    <a:pt x="212" y="384"/>
                    <a:pt x="225" y="410"/>
                    <a:pt x="238" y="424"/>
                  </a:cubicBezTo>
                  <a:cubicBezTo>
                    <a:pt x="238" y="410"/>
                    <a:pt x="251" y="410"/>
                    <a:pt x="251" y="397"/>
                  </a:cubicBezTo>
                  <a:cubicBezTo>
                    <a:pt x="225" y="384"/>
                    <a:pt x="212" y="357"/>
                    <a:pt x="198" y="331"/>
                  </a:cubicBezTo>
                  <a:cubicBezTo>
                    <a:pt x="212" y="225"/>
                    <a:pt x="225" y="106"/>
                    <a:pt x="25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46"/>
            <p:cNvSpPr/>
            <p:nvPr/>
          </p:nvSpPr>
          <p:spPr>
            <a:xfrm>
              <a:off x="5616164" y="4071402"/>
              <a:ext cx="921" cy="921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5" y="1"/>
                    <a:pt x="15" y="1"/>
                    <a:pt x="1" y="14"/>
                  </a:cubicBezTo>
                  <a:lnTo>
                    <a:pt x="1" y="27"/>
                  </a:lnTo>
                  <a:cubicBezTo>
                    <a:pt x="15" y="14"/>
                    <a:pt x="15" y="1"/>
                    <a:pt x="27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46"/>
            <p:cNvSpPr/>
            <p:nvPr/>
          </p:nvSpPr>
          <p:spPr>
            <a:xfrm>
              <a:off x="5629252" y="4067061"/>
              <a:ext cx="1743" cy="3519"/>
            </a:xfrm>
            <a:custGeom>
              <a:avLst/>
              <a:gdLst/>
              <a:ahLst/>
              <a:cxnLst/>
              <a:rect l="l" t="t" r="r" b="b"/>
              <a:pathLst>
                <a:path w="53" h="107" extrusionOk="0">
                  <a:moveTo>
                    <a:pt x="40" y="1"/>
                  </a:moveTo>
                  <a:lnTo>
                    <a:pt x="0" y="40"/>
                  </a:lnTo>
                  <a:cubicBezTo>
                    <a:pt x="0" y="53"/>
                    <a:pt x="0" y="66"/>
                    <a:pt x="14" y="80"/>
                  </a:cubicBezTo>
                  <a:cubicBezTo>
                    <a:pt x="14" y="93"/>
                    <a:pt x="27" y="106"/>
                    <a:pt x="27" y="106"/>
                  </a:cubicBezTo>
                  <a:cubicBezTo>
                    <a:pt x="40" y="106"/>
                    <a:pt x="53" y="93"/>
                    <a:pt x="53" y="93"/>
                  </a:cubicBezTo>
                  <a:lnTo>
                    <a:pt x="53" y="80"/>
                  </a:lnTo>
                  <a:lnTo>
                    <a:pt x="53" y="27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46"/>
            <p:cNvSpPr/>
            <p:nvPr/>
          </p:nvSpPr>
          <p:spPr>
            <a:xfrm>
              <a:off x="5629252" y="4066732"/>
              <a:ext cx="1348" cy="1644"/>
            </a:xfrm>
            <a:custGeom>
              <a:avLst/>
              <a:gdLst/>
              <a:ahLst/>
              <a:cxnLst/>
              <a:rect l="l" t="t" r="r" b="b"/>
              <a:pathLst>
                <a:path w="41" h="50" extrusionOk="0">
                  <a:moveTo>
                    <a:pt x="32" y="0"/>
                  </a:moveTo>
                  <a:cubicBezTo>
                    <a:pt x="27" y="0"/>
                    <a:pt x="20" y="4"/>
                    <a:pt x="14" y="11"/>
                  </a:cubicBezTo>
                  <a:cubicBezTo>
                    <a:pt x="14" y="11"/>
                    <a:pt x="14" y="23"/>
                    <a:pt x="0" y="37"/>
                  </a:cubicBezTo>
                  <a:lnTo>
                    <a:pt x="0" y="50"/>
                  </a:lnTo>
                  <a:lnTo>
                    <a:pt x="40" y="11"/>
                  </a:lnTo>
                  <a:cubicBezTo>
                    <a:pt x="40" y="4"/>
                    <a:pt x="37" y="0"/>
                    <a:pt x="32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46"/>
            <p:cNvSpPr/>
            <p:nvPr/>
          </p:nvSpPr>
          <p:spPr>
            <a:xfrm>
              <a:off x="5631850" y="4065318"/>
              <a:ext cx="33" cy="46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"/>
                  </a:moveTo>
                  <a:lnTo>
                    <a:pt x="0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46"/>
            <p:cNvSpPr/>
            <p:nvPr/>
          </p:nvSpPr>
          <p:spPr>
            <a:xfrm>
              <a:off x="5630567" y="4063246"/>
              <a:ext cx="1315" cy="2532"/>
            </a:xfrm>
            <a:custGeom>
              <a:avLst/>
              <a:gdLst/>
              <a:ahLst/>
              <a:cxnLst/>
              <a:rect l="l" t="t" r="r" b="b"/>
              <a:pathLst>
                <a:path w="40" h="77" extrusionOk="0">
                  <a:moveTo>
                    <a:pt x="27" y="0"/>
                  </a:moveTo>
                  <a:cubicBezTo>
                    <a:pt x="23" y="0"/>
                    <a:pt x="20" y="4"/>
                    <a:pt x="13" y="11"/>
                  </a:cubicBezTo>
                  <a:lnTo>
                    <a:pt x="13" y="23"/>
                  </a:lnTo>
                  <a:cubicBezTo>
                    <a:pt x="0" y="37"/>
                    <a:pt x="13" y="50"/>
                    <a:pt x="13" y="64"/>
                  </a:cubicBezTo>
                  <a:lnTo>
                    <a:pt x="27" y="76"/>
                  </a:lnTo>
                  <a:lnTo>
                    <a:pt x="39" y="76"/>
                  </a:lnTo>
                  <a:lnTo>
                    <a:pt x="39" y="64"/>
                  </a:lnTo>
                  <a:lnTo>
                    <a:pt x="39" y="23"/>
                  </a:lnTo>
                  <a:lnTo>
                    <a:pt x="39" y="11"/>
                  </a:lnTo>
                  <a:cubicBezTo>
                    <a:pt x="33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46"/>
            <p:cNvSpPr/>
            <p:nvPr/>
          </p:nvSpPr>
          <p:spPr>
            <a:xfrm>
              <a:off x="5617052" y="4072717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14" y="0"/>
                  </a:moveTo>
                  <a:cubicBezTo>
                    <a:pt x="14" y="14"/>
                    <a:pt x="0" y="14"/>
                    <a:pt x="0" y="27"/>
                  </a:cubicBezTo>
                  <a:cubicBezTo>
                    <a:pt x="0" y="40"/>
                    <a:pt x="0" y="53"/>
                    <a:pt x="14" y="53"/>
                  </a:cubicBezTo>
                  <a:cubicBezTo>
                    <a:pt x="14" y="67"/>
                    <a:pt x="14" y="79"/>
                    <a:pt x="27" y="79"/>
                  </a:cubicBezTo>
                  <a:lnTo>
                    <a:pt x="41" y="67"/>
                  </a:lnTo>
                  <a:lnTo>
                    <a:pt x="41" y="53"/>
                  </a:lnTo>
                  <a:lnTo>
                    <a:pt x="41" y="27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46"/>
            <p:cNvSpPr/>
            <p:nvPr/>
          </p:nvSpPr>
          <p:spPr>
            <a:xfrm>
              <a:off x="5588770" y="4058346"/>
              <a:ext cx="9175" cy="10030"/>
            </a:xfrm>
            <a:custGeom>
              <a:avLst/>
              <a:gdLst/>
              <a:ahLst/>
              <a:cxnLst/>
              <a:rect l="l" t="t" r="r" b="b"/>
              <a:pathLst>
                <a:path w="279" h="305" extrusionOk="0">
                  <a:moveTo>
                    <a:pt x="107" y="40"/>
                  </a:moveTo>
                  <a:cubicBezTo>
                    <a:pt x="107" y="40"/>
                    <a:pt x="119" y="40"/>
                    <a:pt x="119" y="54"/>
                  </a:cubicBezTo>
                  <a:cubicBezTo>
                    <a:pt x="119" y="54"/>
                    <a:pt x="119" y="66"/>
                    <a:pt x="107" y="66"/>
                  </a:cubicBezTo>
                  <a:cubicBezTo>
                    <a:pt x="107" y="80"/>
                    <a:pt x="93" y="93"/>
                    <a:pt x="93" y="93"/>
                  </a:cubicBezTo>
                  <a:lnTo>
                    <a:pt x="93" y="107"/>
                  </a:lnTo>
                  <a:lnTo>
                    <a:pt x="66" y="107"/>
                  </a:lnTo>
                  <a:lnTo>
                    <a:pt x="66" y="80"/>
                  </a:lnTo>
                  <a:cubicBezTo>
                    <a:pt x="66" y="66"/>
                    <a:pt x="80" y="54"/>
                    <a:pt x="80" y="54"/>
                  </a:cubicBezTo>
                  <a:cubicBezTo>
                    <a:pt x="93" y="40"/>
                    <a:pt x="93" y="40"/>
                    <a:pt x="107" y="40"/>
                  </a:cubicBezTo>
                  <a:close/>
                  <a:moveTo>
                    <a:pt x="80" y="1"/>
                  </a:moveTo>
                  <a:cubicBezTo>
                    <a:pt x="13" y="119"/>
                    <a:pt x="1" y="225"/>
                    <a:pt x="40" y="278"/>
                  </a:cubicBezTo>
                  <a:cubicBezTo>
                    <a:pt x="40" y="292"/>
                    <a:pt x="54" y="305"/>
                    <a:pt x="66" y="305"/>
                  </a:cubicBezTo>
                  <a:cubicBezTo>
                    <a:pt x="133" y="213"/>
                    <a:pt x="212" y="119"/>
                    <a:pt x="278" y="13"/>
                  </a:cubicBezTo>
                  <a:lnTo>
                    <a:pt x="278" y="13"/>
                  </a:lnTo>
                  <a:cubicBezTo>
                    <a:pt x="251" y="19"/>
                    <a:pt x="223" y="23"/>
                    <a:pt x="195" y="23"/>
                  </a:cubicBezTo>
                  <a:cubicBezTo>
                    <a:pt x="157" y="23"/>
                    <a:pt x="118" y="16"/>
                    <a:pt x="8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46"/>
            <p:cNvSpPr/>
            <p:nvPr/>
          </p:nvSpPr>
          <p:spPr>
            <a:xfrm>
              <a:off x="5590941" y="4068343"/>
              <a:ext cx="493" cy="921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4" y="27"/>
                  </a:moveTo>
                  <a:cubicBezTo>
                    <a:pt x="0" y="14"/>
                    <a:pt x="0" y="14"/>
                    <a:pt x="0" y="1"/>
                  </a:cubicBezTo>
                  <a:cubicBezTo>
                    <a:pt x="0" y="14"/>
                    <a:pt x="0" y="14"/>
                    <a:pt x="14" y="27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46"/>
            <p:cNvSpPr/>
            <p:nvPr/>
          </p:nvSpPr>
          <p:spPr>
            <a:xfrm>
              <a:off x="5591796" y="4039076"/>
              <a:ext cx="25749" cy="31504"/>
            </a:xfrm>
            <a:custGeom>
              <a:avLst/>
              <a:gdLst/>
              <a:ahLst/>
              <a:cxnLst/>
              <a:rect l="l" t="t" r="r" b="b"/>
              <a:pathLst>
                <a:path w="783" h="958" extrusionOk="0">
                  <a:moveTo>
                    <a:pt x="742" y="4"/>
                  </a:moveTo>
                  <a:lnTo>
                    <a:pt x="740" y="7"/>
                  </a:lnTo>
                  <a:lnTo>
                    <a:pt x="740" y="7"/>
                  </a:lnTo>
                  <a:cubicBezTo>
                    <a:pt x="743" y="8"/>
                    <a:pt x="747" y="10"/>
                    <a:pt x="750" y="12"/>
                  </a:cubicBezTo>
                  <a:lnTo>
                    <a:pt x="750" y="12"/>
                  </a:lnTo>
                  <a:lnTo>
                    <a:pt x="742" y="4"/>
                  </a:lnTo>
                  <a:close/>
                  <a:moveTo>
                    <a:pt x="318" y="202"/>
                  </a:moveTo>
                  <a:lnTo>
                    <a:pt x="306" y="216"/>
                  </a:lnTo>
                  <a:cubicBezTo>
                    <a:pt x="306" y="216"/>
                    <a:pt x="307" y="217"/>
                    <a:pt x="307" y="217"/>
                  </a:cubicBezTo>
                  <a:lnTo>
                    <a:pt x="307" y="217"/>
                  </a:lnTo>
                  <a:cubicBezTo>
                    <a:pt x="313" y="213"/>
                    <a:pt x="318" y="209"/>
                    <a:pt x="324" y="204"/>
                  </a:cubicBezTo>
                  <a:lnTo>
                    <a:pt x="324" y="204"/>
                  </a:lnTo>
                  <a:cubicBezTo>
                    <a:pt x="322" y="204"/>
                    <a:pt x="320" y="203"/>
                    <a:pt x="318" y="202"/>
                  </a:cubicBezTo>
                  <a:close/>
                  <a:moveTo>
                    <a:pt x="711" y="1"/>
                  </a:moveTo>
                  <a:cubicBezTo>
                    <a:pt x="704" y="1"/>
                    <a:pt x="696" y="2"/>
                    <a:pt x="689" y="4"/>
                  </a:cubicBezTo>
                  <a:cubicBezTo>
                    <a:pt x="546" y="57"/>
                    <a:pt x="425" y="127"/>
                    <a:pt x="324" y="204"/>
                  </a:cubicBezTo>
                  <a:lnTo>
                    <a:pt x="324" y="204"/>
                  </a:lnTo>
                  <a:cubicBezTo>
                    <a:pt x="388" y="230"/>
                    <a:pt x="452" y="243"/>
                    <a:pt x="504" y="243"/>
                  </a:cubicBezTo>
                  <a:lnTo>
                    <a:pt x="740" y="7"/>
                  </a:lnTo>
                  <a:lnTo>
                    <a:pt x="740" y="7"/>
                  </a:lnTo>
                  <a:cubicBezTo>
                    <a:pt x="731" y="3"/>
                    <a:pt x="721" y="1"/>
                    <a:pt x="711" y="1"/>
                  </a:cubicBezTo>
                  <a:close/>
                  <a:moveTo>
                    <a:pt x="307" y="217"/>
                  </a:moveTo>
                  <a:cubicBezTo>
                    <a:pt x="164" y="330"/>
                    <a:pt x="62" y="458"/>
                    <a:pt x="1" y="573"/>
                  </a:cubicBezTo>
                  <a:cubicBezTo>
                    <a:pt x="48" y="583"/>
                    <a:pt x="102" y="592"/>
                    <a:pt x="153" y="592"/>
                  </a:cubicBezTo>
                  <a:cubicBezTo>
                    <a:pt x="173" y="592"/>
                    <a:pt x="193" y="590"/>
                    <a:pt x="213" y="587"/>
                  </a:cubicBezTo>
                  <a:cubicBezTo>
                    <a:pt x="306" y="467"/>
                    <a:pt x="398" y="361"/>
                    <a:pt x="491" y="255"/>
                  </a:cubicBezTo>
                  <a:cubicBezTo>
                    <a:pt x="425" y="255"/>
                    <a:pt x="360" y="243"/>
                    <a:pt x="307" y="217"/>
                  </a:cubicBezTo>
                  <a:close/>
                  <a:moveTo>
                    <a:pt x="750" y="12"/>
                  </a:moveTo>
                  <a:lnTo>
                    <a:pt x="756" y="17"/>
                  </a:lnTo>
                  <a:cubicBezTo>
                    <a:pt x="689" y="97"/>
                    <a:pt x="610" y="163"/>
                    <a:pt x="530" y="255"/>
                  </a:cubicBezTo>
                  <a:cubicBezTo>
                    <a:pt x="530" y="401"/>
                    <a:pt x="544" y="547"/>
                    <a:pt x="583" y="693"/>
                  </a:cubicBezTo>
                  <a:cubicBezTo>
                    <a:pt x="583" y="693"/>
                    <a:pt x="583" y="694"/>
                    <a:pt x="583" y="696"/>
                  </a:cubicBezTo>
                  <a:lnTo>
                    <a:pt x="583" y="696"/>
                  </a:lnTo>
                  <a:cubicBezTo>
                    <a:pt x="729" y="475"/>
                    <a:pt x="770" y="219"/>
                    <a:pt x="782" y="70"/>
                  </a:cubicBezTo>
                  <a:cubicBezTo>
                    <a:pt x="782" y="43"/>
                    <a:pt x="769" y="23"/>
                    <a:pt x="750" y="12"/>
                  </a:cubicBezTo>
                  <a:close/>
                  <a:moveTo>
                    <a:pt x="583" y="696"/>
                  </a:moveTo>
                  <a:lnTo>
                    <a:pt x="583" y="696"/>
                  </a:lnTo>
                  <a:cubicBezTo>
                    <a:pt x="581" y="698"/>
                    <a:pt x="579" y="701"/>
                    <a:pt x="578" y="704"/>
                  </a:cubicBezTo>
                  <a:lnTo>
                    <a:pt x="578" y="704"/>
                  </a:lnTo>
                  <a:cubicBezTo>
                    <a:pt x="581" y="702"/>
                    <a:pt x="582" y="698"/>
                    <a:pt x="583" y="696"/>
                  </a:cubicBezTo>
                  <a:close/>
                  <a:moveTo>
                    <a:pt x="504" y="666"/>
                  </a:moveTo>
                  <a:lnTo>
                    <a:pt x="517" y="679"/>
                  </a:lnTo>
                  <a:lnTo>
                    <a:pt x="517" y="705"/>
                  </a:lnTo>
                  <a:cubicBezTo>
                    <a:pt x="504" y="705"/>
                    <a:pt x="504" y="719"/>
                    <a:pt x="491" y="732"/>
                  </a:cubicBezTo>
                  <a:lnTo>
                    <a:pt x="465" y="732"/>
                  </a:lnTo>
                  <a:lnTo>
                    <a:pt x="465" y="705"/>
                  </a:lnTo>
                  <a:cubicBezTo>
                    <a:pt x="465" y="693"/>
                    <a:pt x="477" y="679"/>
                    <a:pt x="477" y="679"/>
                  </a:cubicBezTo>
                  <a:cubicBezTo>
                    <a:pt x="491" y="679"/>
                    <a:pt x="491" y="666"/>
                    <a:pt x="504" y="666"/>
                  </a:cubicBezTo>
                  <a:close/>
                  <a:moveTo>
                    <a:pt x="412" y="732"/>
                  </a:moveTo>
                  <a:cubicBezTo>
                    <a:pt x="424" y="732"/>
                    <a:pt x="438" y="732"/>
                    <a:pt x="438" y="746"/>
                  </a:cubicBezTo>
                  <a:cubicBezTo>
                    <a:pt x="438" y="758"/>
                    <a:pt x="424" y="772"/>
                    <a:pt x="424" y="772"/>
                  </a:cubicBezTo>
                  <a:cubicBezTo>
                    <a:pt x="412" y="785"/>
                    <a:pt x="398" y="799"/>
                    <a:pt x="398" y="811"/>
                  </a:cubicBezTo>
                  <a:lnTo>
                    <a:pt x="385" y="825"/>
                  </a:lnTo>
                  <a:lnTo>
                    <a:pt x="359" y="825"/>
                  </a:lnTo>
                  <a:cubicBezTo>
                    <a:pt x="345" y="811"/>
                    <a:pt x="345" y="799"/>
                    <a:pt x="359" y="799"/>
                  </a:cubicBezTo>
                  <a:cubicBezTo>
                    <a:pt x="359" y="772"/>
                    <a:pt x="371" y="758"/>
                    <a:pt x="385" y="746"/>
                  </a:cubicBezTo>
                  <a:cubicBezTo>
                    <a:pt x="385" y="732"/>
                    <a:pt x="398" y="732"/>
                    <a:pt x="412" y="732"/>
                  </a:cubicBezTo>
                  <a:close/>
                  <a:moveTo>
                    <a:pt x="517" y="269"/>
                  </a:moveTo>
                  <a:lnTo>
                    <a:pt x="517" y="269"/>
                  </a:lnTo>
                  <a:cubicBezTo>
                    <a:pt x="424" y="361"/>
                    <a:pt x="332" y="467"/>
                    <a:pt x="239" y="587"/>
                  </a:cubicBezTo>
                  <a:cubicBezTo>
                    <a:pt x="253" y="705"/>
                    <a:pt x="279" y="838"/>
                    <a:pt x="306" y="957"/>
                  </a:cubicBezTo>
                  <a:cubicBezTo>
                    <a:pt x="371" y="917"/>
                    <a:pt x="438" y="878"/>
                    <a:pt x="504" y="799"/>
                  </a:cubicBezTo>
                  <a:cubicBezTo>
                    <a:pt x="531" y="768"/>
                    <a:pt x="555" y="736"/>
                    <a:pt x="578" y="704"/>
                  </a:cubicBezTo>
                  <a:lnTo>
                    <a:pt x="578" y="704"/>
                  </a:lnTo>
                  <a:cubicBezTo>
                    <a:pt x="576" y="705"/>
                    <a:pt x="573" y="705"/>
                    <a:pt x="570" y="705"/>
                  </a:cubicBezTo>
                  <a:cubicBezTo>
                    <a:pt x="530" y="560"/>
                    <a:pt x="504" y="414"/>
                    <a:pt x="517" y="269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46"/>
            <p:cNvSpPr/>
            <p:nvPr/>
          </p:nvSpPr>
          <p:spPr>
            <a:xfrm>
              <a:off x="5591401" y="4058774"/>
              <a:ext cx="10457" cy="13022"/>
            </a:xfrm>
            <a:custGeom>
              <a:avLst/>
              <a:gdLst/>
              <a:ahLst/>
              <a:cxnLst/>
              <a:rect l="l" t="t" r="r" b="b"/>
              <a:pathLst>
                <a:path w="318" h="396" extrusionOk="0">
                  <a:moveTo>
                    <a:pt x="238" y="0"/>
                  </a:moveTo>
                  <a:lnTo>
                    <a:pt x="0" y="318"/>
                  </a:lnTo>
                  <a:cubicBezTo>
                    <a:pt x="35" y="354"/>
                    <a:pt x="100" y="395"/>
                    <a:pt x="183" y="395"/>
                  </a:cubicBezTo>
                  <a:cubicBezTo>
                    <a:pt x="224" y="395"/>
                    <a:pt x="269" y="385"/>
                    <a:pt x="318" y="358"/>
                  </a:cubicBezTo>
                  <a:lnTo>
                    <a:pt x="304" y="358"/>
                  </a:lnTo>
                  <a:cubicBezTo>
                    <a:pt x="265" y="253"/>
                    <a:pt x="251" y="120"/>
                    <a:pt x="23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46"/>
            <p:cNvSpPr/>
            <p:nvPr/>
          </p:nvSpPr>
          <p:spPr>
            <a:xfrm>
              <a:off x="5591401" y="4057919"/>
              <a:ext cx="428" cy="46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0" y="14"/>
                  </a:lnTo>
                  <a:cubicBezTo>
                    <a:pt x="0" y="14"/>
                    <a:pt x="0" y="0"/>
                    <a:pt x="1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46"/>
            <p:cNvSpPr/>
            <p:nvPr/>
          </p:nvSpPr>
          <p:spPr>
            <a:xfrm>
              <a:off x="5591401" y="406923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46"/>
            <p:cNvSpPr/>
            <p:nvPr/>
          </p:nvSpPr>
          <p:spPr>
            <a:xfrm>
              <a:off x="5601826" y="407054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46"/>
            <p:cNvSpPr/>
            <p:nvPr/>
          </p:nvSpPr>
          <p:spPr>
            <a:xfrm>
              <a:off x="5590941" y="406834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46"/>
            <p:cNvSpPr/>
            <p:nvPr/>
          </p:nvSpPr>
          <p:spPr>
            <a:xfrm>
              <a:off x="5590941" y="4039207"/>
              <a:ext cx="25716" cy="31372"/>
            </a:xfrm>
            <a:custGeom>
              <a:avLst/>
              <a:gdLst/>
              <a:ahLst/>
              <a:cxnLst/>
              <a:rect l="l" t="t" r="r" b="b"/>
              <a:pathLst>
                <a:path w="782" h="954" extrusionOk="0">
                  <a:moveTo>
                    <a:pt x="768" y="0"/>
                  </a:moveTo>
                  <a:lnTo>
                    <a:pt x="530" y="239"/>
                  </a:lnTo>
                  <a:cubicBezTo>
                    <a:pt x="477" y="239"/>
                    <a:pt x="411" y="225"/>
                    <a:pt x="344" y="198"/>
                  </a:cubicBezTo>
                  <a:lnTo>
                    <a:pt x="332" y="212"/>
                  </a:lnTo>
                  <a:cubicBezTo>
                    <a:pt x="385" y="239"/>
                    <a:pt x="450" y="251"/>
                    <a:pt x="517" y="251"/>
                  </a:cubicBezTo>
                  <a:cubicBezTo>
                    <a:pt x="424" y="357"/>
                    <a:pt x="332" y="463"/>
                    <a:pt x="239" y="583"/>
                  </a:cubicBezTo>
                  <a:cubicBezTo>
                    <a:pt x="219" y="586"/>
                    <a:pt x="199" y="588"/>
                    <a:pt x="179" y="588"/>
                  </a:cubicBezTo>
                  <a:cubicBezTo>
                    <a:pt x="128" y="588"/>
                    <a:pt x="74" y="579"/>
                    <a:pt x="27" y="569"/>
                  </a:cubicBezTo>
                  <a:cubicBezTo>
                    <a:pt x="14" y="569"/>
                    <a:pt x="14" y="583"/>
                    <a:pt x="14" y="583"/>
                  </a:cubicBezTo>
                  <a:cubicBezTo>
                    <a:pt x="52" y="598"/>
                    <a:pt x="91" y="605"/>
                    <a:pt x="129" y="605"/>
                  </a:cubicBezTo>
                  <a:cubicBezTo>
                    <a:pt x="157" y="605"/>
                    <a:pt x="185" y="601"/>
                    <a:pt x="212" y="595"/>
                  </a:cubicBezTo>
                  <a:lnTo>
                    <a:pt x="212" y="595"/>
                  </a:lnTo>
                  <a:cubicBezTo>
                    <a:pt x="146" y="701"/>
                    <a:pt x="67" y="795"/>
                    <a:pt x="0" y="887"/>
                  </a:cubicBezTo>
                  <a:cubicBezTo>
                    <a:pt x="0" y="900"/>
                    <a:pt x="0" y="900"/>
                    <a:pt x="14" y="913"/>
                  </a:cubicBezTo>
                  <a:lnTo>
                    <a:pt x="252" y="595"/>
                  </a:lnTo>
                  <a:cubicBezTo>
                    <a:pt x="265" y="715"/>
                    <a:pt x="279" y="848"/>
                    <a:pt x="318" y="953"/>
                  </a:cubicBezTo>
                  <a:lnTo>
                    <a:pt x="332" y="953"/>
                  </a:lnTo>
                  <a:cubicBezTo>
                    <a:pt x="305" y="834"/>
                    <a:pt x="279" y="701"/>
                    <a:pt x="265" y="583"/>
                  </a:cubicBezTo>
                  <a:cubicBezTo>
                    <a:pt x="358" y="463"/>
                    <a:pt x="450" y="357"/>
                    <a:pt x="543" y="265"/>
                  </a:cubicBezTo>
                  <a:lnTo>
                    <a:pt x="543" y="265"/>
                  </a:lnTo>
                  <a:cubicBezTo>
                    <a:pt x="530" y="410"/>
                    <a:pt x="556" y="556"/>
                    <a:pt x="596" y="701"/>
                  </a:cubicBezTo>
                  <a:cubicBezTo>
                    <a:pt x="609" y="701"/>
                    <a:pt x="609" y="689"/>
                    <a:pt x="609" y="689"/>
                  </a:cubicBezTo>
                  <a:cubicBezTo>
                    <a:pt x="570" y="543"/>
                    <a:pt x="556" y="397"/>
                    <a:pt x="556" y="251"/>
                  </a:cubicBezTo>
                  <a:cubicBezTo>
                    <a:pt x="636" y="159"/>
                    <a:pt x="715" y="93"/>
                    <a:pt x="782" y="13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46"/>
            <p:cNvSpPr/>
            <p:nvPr/>
          </p:nvSpPr>
          <p:spPr>
            <a:xfrm>
              <a:off x="5603108" y="4063115"/>
              <a:ext cx="3124" cy="3124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8" y="1"/>
                  </a:moveTo>
                  <a:cubicBezTo>
                    <a:pt x="54" y="1"/>
                    <a:pt x="41" y="1"/>
                    <a:pt x="41" y="15"/>
                  </a:cubicBezTo>
                  <a:cubicBezTo>
                    <a:pt x="27" y="27"/>
                    <a:pt x="15" y="41"/>
                    <a:pt x="15" y="68"/>
                  </a:cubicBezTo>
                  <a:cubicBezTo>
                    <a:pt x="1" y="68"/>
                    <a:pt x="1" y="80"/>
                    <a:pt x="15" y="94"/>
                  </a:cubicBezTo>
                  <a:lnTo>
                    <a:pt x="41" y="94"/>
                  </a:lnTo>
                  <a:lnTo>
                    <a:pt x="54" y="80"/>
                  </a:lnTo>
                  <a:cubicBezTo>
                    <a:pt x="54" y="68"/>
                    <a:pt x="68" y="54"/>
                    <a:pt x="80" y="41"/>
                  </a:cubicBezTo>
                  <a:cubicBezTo>
                    <a:pt x="80" y="41"/>
                    <a:pt x="94" y="27"/>
                    <a:pt x="94" y="15"/>
                  </a:cubicBezTo>
                  <a:cubicBezTo>
                    <a:pt x="94" y="1"/>
                    <a:pt x="80" y="1"/>
                    <a:pt x="6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46"/>
            <p:cNvSpPr/>
            <p:nvPr/>
          </p:nvSpPr>
          <p:spPr>
            <a:xfrm>
              <a:off x="5607054" y="4060977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40" y="0"/>
                  </a:moveTo>
                  <a:cubicBezTo>
                    <a:pt x="27" y="0"/>
                    <a:pt x="27" y="13"/>
                    <a:pt x="13" y="13"/>
                  </a:cubicBezTo>
                  <a:cubicBezTo>
                    <a:pt x="13" y="13"/>
                    <a:pt x="1" y="27"/>
                    <a:pt x="1" y="39"/>
                  </a:cubicBezTo>
                  <a:lnTo>
                    <a:pt x="1" y="66"/>
                  </a:lnTo>
                  <a:lnTo>
                    <a:pt x="27" y="66"/>
                  </a:lnTo>
                  <a:cubicBezTo>
                    <a:pt x="40" y="53"/>
                    <a:pt x="40" y="39"/>
                    <a:pt x="53" y="39"/>
                  </a:cubicBezTo>
                  <a:lnTo>
                    <a:pt x="53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46"/>
            <p:cNvSpPr/>
            <p:nvPr/>
          </p:nvSpPr>
          <p:spPr>
            <a:xfrm>
              <a:off x="5590941" y="4059629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41" y="1"/>
                  </a:moveTo>
                  <a:cubicBezTo>
                    <a:pt x="27" y="1"/>
                    <a:pt x="27" y="1"/>
                    <a:pt x="14" y="15"/>
                  </a:cubicBezTo>
                  <a:cubicBezTo>
                    <a:pt x="14" y="15"/>
                    <a:pt x="0" y="27"/>
                    <a:pt x="0" y="41"/>
                  </a:cubicBezTo>
                  <a:lnTo>
                    <a:pt x="0" y="68"/>
                  </a:lnTo>
                  <a:lnTo>
                    <a:pt x="27" y="68"/>
                  </a:lnTo>
                  <a:lnTo>
                    <a:pt x="27" y="54"/>
                  </a:lnTo>
                  <a:cubicBezTo>
                    <a:pt x="27" y="54"/>
                    <a:pt x="41" y="41"/>
                    <a:pt x="41" y="27"/>
                  </a:cubicBezTo>
                  <a:cubicBezTo>
                    <a:pt x="53" y="27"/>
                    <a:pt x="53" y="15"/>
                    <a:pt x="53" y="15"/>
                  </a:cubicBezTo>
                  <a:cubicBezTo>
                    <a:pt x="53" y="1"/>
                    <a:pt x="41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46"/>
            <p:cNvSpPr/>
            <p:nvPr/>
          </p:nvSpPr>
          <p:spPr>
            <a:xfrm>
              <a:off x="5408131" y="4225897"/>
              <a:ext cx="1776" cy="2664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27" y="1"/>
                  </a:moveTo>
                  <a:cubicBezTo>
                    <a:pt x="14" y="27"/>
                    <a:pt x="14" y="54"/>
                    <a:pt x="0" y="80"/>
                  </a:cubicBezTo>
                  <a:cubicBezTo>
                    <a:pt x="14" y="80"/>
                    <a:pt x="27" y="68"/>
                    <a:pt x="53" y="68"/>
                  </a:cubicBezTo>
                  <a:cubicBezTo>
                    <a:pt x="41" y="41"/>
                    <a:pt x="27" y="27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46"/>
            <p:cNvSpPr/>
            <p:nvPr/>
          </p:nvSpPr>
          <p:spPr>
            <a:xfrm>
              <a:off x="5408986" y="4196695"/>
              <a:ext cx="23019" cy="31438"/>
            </a:xfrm>
            <a:custGeom>
              <a:avLst/>
              <a:gdLst/>
              <a:ahLst/>
              <a:cxnLst/>
              <a:rect l="l" t="t" r="r" b="b"/>
              <a:pathLst>
                <a:path w="700" h="956" extrusionOk="0">
                  <a:moveTo>
                    <a:pt x="160" y="730"/>
                  </a:moveTo>
                  <a:cubicBezTo>
                    <a:pt x="173" y="730"/>
                    <a:pt x="173" y="744"/>
                    <a:pt x="173" y="757"/>
                  </a:cubicBezTo>
                  <a:cubicBezTo>
                    <a:pt x="173" y="770"/>
                    <a:pt x="173" y="770"/>
                    <a:pt x="160" y="770"/>
                  </a:cubicBezTo>
                  <a:cubicBezTo>
                    <a:pt x="160" y="783"/>
                    <a:pt x="147" y="797"/>
                    <a:pt x="133" y="797"/>
                  </a:cubicBezTo>
                  <a:lnTo>
                    <a:pt x="133" y="810"/>
                  </a:lnTo>
                  <a:cubicBezTo>
                    <a:pt x="120" y="810"/>
                    <a:pt x="107" y="810"/>
                    <a:pt x="107" y="797"/>
                  </a:cubicBezTo>
                  <a:cubicBezTo>
                    <a:pt x="94" y="797"/>
                    <a:pt x="107" y="783"/>
                    <a:pt x="107" y="770"/>
                  </a:cubicBezTo>
                  <a:cubicBezTo>
                    <a:pt x="107" y="757"/>
                    <a:pt x="120" y="744"/>
                    <a:pt x="133" y="744"/>
                  </a:cubicBezTo>
                  <a:cubicBezTo>
                    <a:pt x="147" y="730"/>
                    <a:pt x="147" y="730"/>
                    <a:pt x="160" y="730"/>
                  </a:cubicBezTo>
                  <a:close/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77" y="3"/>
                    <a:pt x="371" y="29"/>
                    <a:pt x="279" y="56"/>
                  </a:cubicBezTo>
                  <a:cubicBezTo>
                    <a:pt x="266" y="109"/>
                    <a:pt x="239" y="162"/>
                    <a:pt x="226" y="215"/>
                  </a:cubicBezTo>
                  <a:cubicBezTo>
                    <a:pt x="239" y="215"/>
                    <a:pt x="266" y="227"/>
                    <a:pt x="292" y="227"/>
                  </a:cubicBezTo>
                  <a:cubicBezTo>
                    <a:pt x="412" y="148"/>
                    <a:pt x="530" y="82"/>
                    <a:pt x="650" y="15"/>
                  </a:cubicBezTo>
                  <a:cubicBezTo>
                    <a:pt x="663" y="29"/>
                    <a:pt x="663" y="29"/>
                    <a:pt x="663" y="42"/>
                  </a:cubicBezTo>
                  <a:cubicBezTo>
                    <a:pt x="544" y="109"/>
                    <a:pt x="424" y="174"/>
                    <a:pt x="318" y="241"/>
                  </a:cubicBezTo>
                  <a:cubicBezTo>
                    <a:pt x="266" y="413"/>
                    <a:pt x="253" y="598"/>
                    <a:pt x="266" y="783"/>
                  </a:cubicBezTo>
                  <a:cubicBezTo>
                    <a:pt x="253" y="783"/>
                    <a:pt x="253" y="797"/>
                    <a:pt x="239" y="797"/>
                  </a:cubicBezTo>
                  <a:cubicBezTo>
                    <a:pt x="226" y="624"/>
                    <a:pt x="239" y="439"/>
                    <a:pt x="279" y="267"/>
                  </a:cubicBezTo>
                  <a:lnTo>
                    <a:pt x="279" y="267"/>
                  </a:lnTo>
                  <a:cubicBezTo>
                    <a:pt x="253" y="280"/>
                    <a:pt x="213" y="307"/>
                    <a:pt x="186" y="333"/>
                  </a:cubicBezTo>
                  <a:cubicBezTo>
                    <a:pt x="133" y="479"/>
                    <a:pt x="80" y="624"/>
                    <a:pt x="27" y="783"/>
                  </a:cubicBezTo>
                  <a:cubicBezTo>
                    <a:pt x="41" y="783"/>
                    <a:pt x="54" y="797"/>
                    <a:pt x="54" y="810"/>
                  </a:cubicBezTo>
                  <a:cubicBezTo>
                    <a:pt x="54" y="823"/>
                    <a:pt x="41" y="823"/>
                    <a:pt x="27" y="836"/>
                  </a:cubicBezTo>
                  <a:lnTo>
                    <a:pt x="15" y="850"/>
                  </a:lnTo>
                  <a:cubicBezTo>
                    <a:pt x="1" y="863"/>
                    <a:pt x="1" y="876"/>
                    <a:pt x="1" y="889"/>
                  </a:cubicBezTo>
                  <a:cubicBezTo>
                    <a:pt x="1" y="915"/>
                    <a:pt x="15" y="929"/>
                    <a:pt x="27" y="956"/>
                  </a:cubicBezTo>
                  <a:cubicBezTo>
                    <a:pt x="54" y="929"/>
                    <a:pt x="94" y="915"/>
                    <a:pt x="133" y="889"/>
                  </a:cubicBezTo>
                  <a:cubicBezTo>
                    <a:pt x="465" y="665"/>
                    <a:pt x="623" y="307"/>
                    <a:pt x="676" y="109"/>
                  </a:cubicBezTo>
                  <a:cubicBezTo>
                    <a:pt x="700" y="49"/>
                    <a:pt x="660" y="1"/>
                    <a:pt x="60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46"/>
            <p:cNvSpPr/>
            <p:nvPr/>
          </p:nvSpPr>
          <p:spPr>
            <a:xfrm>
              <a:off x="5415530" y="4204160"/>
              <a:ext cx="2203" cy="2203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14" y="0"/>
                  </a:moveTo>
                  <a:cubicBezTo>
                    <a:pt x="14" y="27"/>
                    <a:pt x="1" y="40"/>
                    <a:pt x="1" y="67"/>
                  </a:cubicBezTo>
                  <a:cubicBezTo>
                    <a:pt x="14" y="53"/>
                    <a:pt x="40" y="40"/>
                    <a:pt x="67" y="14"/>
                  </a:cubicBezTo>
                  <a:cubicBezTo>
                    <a:pt x="54" y="14"/>
                    <a:pt x="27" y="14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46"/>
            <p:cNvSpPr/>
            <p:nvPr/>
          </p:nvSpPr>
          <p:spPr>
            <a:xfrm>
              <a:off x="5415103" y="4197188"/>
              <a:ext cx="15686" cy="25716"/>
            </a:xfrm>
            <a:custGeom>
              <a:avLst/>
              <a:gdLst/>
              <a:ahLst/>
              <a:cxnLst/>
              <a:rect l="l" t="t" r="r" b="b"/>
              <a:pathLst>
                <a:path w="477" h="782" extrusionOk="0">
                  <a:moveTo>
                    <a:pt x="464" y="0"/>
                  </a:moveTo>
                  <a:cubicBezTo>
                    <a:pt x="344" y="67"/>
                    <a:pt x="226" y="133"/>
                    <a:pt x="106" y="212"/>
                  </a:cubicBezTo>
                  <a:cubicBezTo>
                    <a:pt x="80" y="212"/>
                    <a:pt x="53" y="200"/>
                    <a:pt x="40" y="200"/>
                  </a:cubicBezTo>
                  <a:lnTo>
                    <a:pt x="27" y="212"/>
                  </a:lnTo>
                  <a:cubicBezTo>
                    <a:pt x="40" y="226"/>
                    <a:pt x="67" y="226"/>
                    <a:pt x="80" y="226"/>
                  </a:cubicBezTo>
                  <a:cubicBezTo>
                    <a:pt x="53" y="252"/>
                    <a:pt x="27" y="265"/>
                    <a:pt x="14" y="279"/>
                  </a:cubicBezTo>
                  <a:cubicBezTo>
                    <a:pt x="0" y="292"/>
                    <a:pt x="0" y="305"/>
                    <a:pt x="0" y="318"/>
                  </a:cubicBezTo>
                  <a:cubicBezTo>
                    <a:pt x="27" y="292"/>
                    <a:pt x="67" y="265"/>
                    <a:pt x="93" y="252"/>
                  </a:cubicBezTo>
                  <a:lnTo>
                    <a:pt x="93" y="252"/>
                  </a:lnTo>
                  <a:cubicBezTo>
                    <a:pt x="53" y="424"/>
                    <a:pt x="40" y="609"/>
                    <a:pt x="53" y="782"/>
                  </a:cubicBezTo>
                  <a:cubicBezTo>
                    <a:pt x="67" y="782"/>
                    <a:pt x="67" y="768"/>
                    <a:pt x="80" y="768"/>
                  </a:cubicBezTo>
                  <a:cubicBezTo>
                    <a:pt x="67" y="583"/>
                    <a:pt x="80" y="398"/>
                    <a:pt x="132" y="226"/>
                  </a:cubicBezTo>
                  <a:cubicBezTo>
                    <a:pt x="238" y="159"/>
                    <a:pt x="358" y="94"/>
                    <a:pt x="477" y="27"/>
                  </a:cubicBezTo>
                  <a:cubicBezTo>
                    <a:pt x="477" y="14"/>
                    <a:pt x="477" y="14"/>
                    <a:pt x="464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46"/>
            <p:cNvSpPr/>
            <p:nvPr/>
          </p:nvSpPr>
          <p:spPr>
            <a:xfrm>
              <a:off x="5409447" y="4222444"/>
              <a:ext cx="1315" cy="2203"/>
            </a:xfrm>
            <a:custGeom>
              <a:avLst/>
              <a:gdLst/>
              <a:ahLst/>
              <a:cxnLst/>
              <a:rect l="l" t="t" r="r" b="b"/>
              <a:pathLst>
                <a:path w="40" h="67" extrusionOk="0">
                  <a:moveTo>
                    <a:pt x="13" y="0"/>
                  </a:moveTo>
                  <a:cubicBezTo>
                    <a:pt x="13" y="27"/>
                    <a:pt x="1" y="53"/>
                    <a:pt x="1" y="67"/>
                  </a:cubicBezTo>
                  <a:lnTo>
                    <a:pt x="13" y="53"/>
                  </a:lnTo>
                  <a:cubicBezTo>
                    <a:pt x="27" y="40"/>
                    <a:pt x="40" y="40"/>
                    <a:pt x="40" y="27"/>
                  </a:cubicBezTo>
                  <a:cubicBezTo>
                    <a:pt x="40" y="14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46"/>
            <p:cNvSpPr/>
            <p:nvPr/>
          </p:nvSpPr>
          <p:spPr>
            <a:xfrm>
              <a:off x="5412077" y="4220701"/>
              <a:ext cx="2631" cy="2631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66" y="0"/>
                  </a:moveTo>
                  <a:cubicBezTo>
                    <a:pt x="53" y="0"/>
                    <a:pt x="53" y="0"/>
                    <a:pt x="39" y="14"/>
                  </a:cubicBezTo>
                  <a:cubicBezTo>
                    <a:pt x="26" y="14"/>
                    <a:pt x="13" y="27"/>
                    <a:pt x="13" y="40"/>
                  </a:cubicBezTo>
                  <a:cubicBezTo>
                    <a:pt x="13" y="53"/>
                    <a:pt x="0" y="67"/>
                    <a:pt x="13" y="67"/>
                  </a:cubicBezTo>
                  <a:cubicBezTo>
                    <a:pt x="13" y="80"/>
                    <a:pt x="26" y="80"/>
                    <a:pt x="39" y="80"/>
                  </a:cubicBezTo>
                  <a:lnTo>
                    <a:pt x="39" y="67"/>
                  </a:lnTo>
                  <a:cubicBezTo>
                    <a:pt x="53" y="67"/>
                    <a:pt x="66" y="53"/>
                    <a:pt x="66" y="40"/>
                  </a:cubicBezTo>
                  <a:cubicBezTo>
                    <a:pt x="79" y="40"/>
                    <a:pt x="79" y="40"/>
                    <a:pt x="79" y="27"/>
                  </a:cubicBezTo>
                  <a:cubicBezTo>
                    <a:pt x="79" y="14"/>
                    <a:pt x="79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46"/>
            <p:cNvSpPr/>
            <p:nvPr/>
          </p:nvSpPr>
          <p:spPr>
            <a:xfrm>
              <a:off x="5748494" y="4548469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27"/>
                    <a:pt x="41" y="53"/>
                    <a:pt x="54" y="66"/>
                  </a:cubicBezTo>
                  <a:cubicBezTo>
                    <a:pt x="41" y="39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46"/>
            <p:cNvSpPr/>
            <p:nvPr/>
          </p:nvSpPr>
          <p:spPr>
            <a:xfrm>
              <a:off x="5847314" y="4565405"/>
              <a:ext cx="3058" cy="3519"/>
            </a:xfrm>
            <a:custGeom>
              <a:avLst/>
              <a:gdLst/>
              <a:ahLst/>
              <a:cxnLst/>
              <a:rect l="l" t="t" r="r" b="b"/>
              <a:pathLst>
                <a:path w="93" h="107" extrusionOk="0">
                  <a:moveTo>
                    <a:pt x="54" y="1"/>
                  </a:moveTo>
                  <a:lnTo>
                    <a:pt x="40" y="15"/>
                  </a:lnTo>
                  <a:cubicBezTo>
                    <a:pt x="27" y="27"/>
                    <a:pt x="27" y="41"/>
                    <a:pt x="13" y="68"/>
                  </a:cubicBezTo>
                  <a:cubicBezTo>
                    <a:pt x="13" y="68"/>
                    <a:pt x="1" y="80"/>
                    <a:pt x="13" y="94"/>
                  </a:cubicBezTo>
                  <a:cubicBezTo>
                    <a:pt x="13" y="107"/>
                    <a:pt x="27" y="107"/>
                    <a:pt x="40" y="107"/>
                  </a:cubicBezTo>
                  <a:cubicBezTo>
                    <a:pt x="54" y="107"/>
                    <a:pt x="54" y="94"/>
                    <a:pt x="66" y="80"/>
                  </a:cubicBezTo>
                  <a:cubicBezTo>
                    <a:pt x="80" y="68"/>
                    <a:pt x="80" y="54"/>
                    <a:pt x="80" y="27"/>
                  </a:cubicBezTo>
                  <a:cubicBezTo>
                    <a:pt x="93" y="2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46"/>
            <p:cNvSpPr/>
            <p:nvPr/>
          </p:nvSpPr>
          <p:spPr>
            <a:xfrm>
              <a:off x="5844716" y="4568891"/>
              <a:ext cx="2170" cy="2236"/>
            </a:xfrm>
            <a:custGeom>
              <a:avLst/>
              <a:gdLst/>
              <a:ahLst/>
              <a:cxnLst/>
              <a:rect l="l" t="t" r="r" b="b"/>
              <a:pathLst>
                <a:path w="66" h="68" extrusionOk="0">
                  <a:moveTo>
                    <a:pt x="27" y="1"/>
                  </a:moveTo>
                  <a:lnTo>
                    <a:pt x="27" y="14"/>
                  </a:lnTo>
                  <a:cubicBezTo>
                    <a:pt x="27" y="27"/>
                    <a:pt x="13" y="27"/>
                    <a:pt x="13" y="41"/>
                  </a:cubicBezTo>
                  <a:cubicBezTo>
                    <a:pt x="13" y="41"/>
                    <a:pt x="0" y="54"/>
                    <a:pt x="13" y="67"/>
                  </a:cubicBezTo>
                  <a:lnTo>
                    <a:pt x="27" y="67"/>
                  </a:lnTo>
                  <a:cubicBezTo>
                    <a:pt x="39" y="67"/>
                    <a:pt x="39" y="67"/>
                    <a:pt x="39" y="54"/>
                  </a:cubicBezTo>
                  <a:cubicBezTo>
                    <a:pt x="53" y="54"/>
                    <a:pt x="53" y="41"/>
                    <a:pt x="53" y="27"/>
                  </a:cubicBezTo>
                  <a:cubicBezTo>
                    <a:pt x="66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46"/>
            <p:cNvSpPr/>
            <p:nvPr/>
          </p:nvSpPr>
          <p:spPr>
            <a:xfrm>
              <a:off x="5852083" y="4544523"/>
              <a:ext cx="1348" cy="3091"/>
            </a:xfrm>
            <a:custGeom>
              <a:avLst/>
              <a:gdLst/>
              <a:ahLst/>
              <a:cxnLst/>
              <a:rect l="l" t="t" r="r" b="b"/>
              <a:pathLst>
                <a:path w="41" h="94" extrusionOk="0">
                  <a:moveTo>
                    <a:pt x="27" y="0"/>
                  </a:moveTo>
                  <a:cubicBezTo>
                    <a:pt x="14" y="0"/>
                    <a:pt x="14" y="14"/>
                    <a:pt x="14" y="14"/>
                  </a:cubicBezTo>
                  <a:cubicBezTo>
                    <a:pt x="14" y="41"/>
                    <a:pt x="1" y="53"/>
                    <a:pt x="1" y="67"/>
                  </a:cubicBezTo>
                  <a:lnTo>
                    <a:pt x="1" y="94"/>
                  </a:lnTo>
                  <a:cubicBezTo>
                    <a:pt x="14" y="94"/>
                    <a:pt x="27" y="94"/>
                    <a:pt x="27" y="80"/>
                  </a:cubicBezTo>
                  <a:cubicBezTo>
                    <a:pt x="41" y="67"/>
                    <a:pt x="41" y="53"/>
                    <a:pt x="41" y="41"/>
                  </a:cubicBez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46"/>
            <p:cNvSpPr/>
            <p:nvPr/>
          </p:nvSpPr>
          <p:spPr>
            <a:xfrm>
              <a:off x="5853826" y="4611148"/>
              <a:ext cx="3519" cy="263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80" y="0"/>
                  </a:moveTo>
                  <a:lnTo>
                    <a:pt x="67" y="13"/>
                  </a:lnTo>
                  <a:cubicBezTo>
                    <a:pt x="54" y="13"/>
                    <a:pt x="41" y="27"/>
                    <a:pt x="27" y="27"/>
                  </a:cubicBezTo>
                  <a:cubicBezTo>
                    <a:pt x="14" y="39"/>
                    <a:pt x="1" y="39"/>
                    <a:pt x="1" y="53"/>
                  </a:cubicBezTo>
                  <a:cubicBezTo>
                    <a:pt x="1" y="66"/>
                    <a:pt x="1" y="66"/>
                    <a:pt x="14" y="79"/>
                  </a:cubicBezTo>
                  <a:lnTo>
                    <a:pt x="41" y="79"/>
                  </a:lnTo>
                  <a:cubicBezTo>
                    <a:pt x="67" y="66"/>
                    <a:pt x="80" y="66"/>
                    <a:pt x="94" y="53"/>
                  </a:cubicBezTo>
                  <a:cubicBezTo>
                    <a:pt x="106" y="39"/>
                    <a:pt x="106" y="27"/>
                    <a:pt x="106" y="13"/>
                  </a:cubicBezTo>
                  <a:cubicBezTo>
                    <a:pt x="106" y="13"/>
                    <a:pt x="94" y="13"/>
                    <a:pt x="8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46"/>
            <p:cNvSpPr/>
            <p:nvPr/>
          </p:nvSpPr>
          <p:spPr>
            <a:xfrm>
              <a:off x="5850340" y="4612431"/>
              <a:ext cx="2236" cy="1644"/>
            </a:xfrm>
            <a:custGeom>
              <a:avLst/>
              <a:gdLst/>
              <a:ahLst/>
              <a:cxnLst/>
              <a:rect l="l" t="t" r="r" b="b"/>
              <a:pathLst>
                <a:path w="68" h="50" extrusionOk="0">
                  <a:moveTo>
                    <a:pt x="41" y="0"/>
                  </a:moveTo>
                  <a:cubicBezTo>
                    <a:pt x="27" y="0"/>
                    <a:pt x="14" y="14"/>
                    <a:pt x="14" y="14"/>
                  </a:cubicBezTo>
                  <a:cubicBezTo>
                    <a:pt x="1" y="14"/>
                    <a:pt x="1" y="14"/>
                    <a:pt x="1" y="27"/>
                  </a:cubicBezTo>
                  <a:lnTo>
                    <a:pt x="1" y="40"/>
                  </a:lnTo>
                  <a:cubicBezTo>
                    <a:pt x="8" y="47"/>
                    <a:pt x="11" y="50"/>
                    <a:pt x="14" y="50"/>
                  </a:cubicBezTo>
                  <a:cubicBezTo>
                    <a:pt x="18" y="50"/>
                    <a:pt x="21" y="47"/>
                    <a:pt x="27" y="40"/>
                  </a:cubicBezTo>
                  <a:cubicBezTo>
                    <a:pt x="41" y="40"/>
                    <a:pt x="54" y="40"/>
                    <a:pt x="54" y="27"/>
                  </a:cubicBezTo>
                  <a:cubicBezTo>
                    <a:pt x="67" y="27"/>
                    <a:pt x="67" y="14"/>
                    <a:pt x="6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46"/>
            <p:cNvSpPr/>
            <p:nvPr/>
          </p:nvSpPr>
          <p:spPr>
            <a:xfrm>
              <a:off x="5869939" y="4596745"/>
              <a:ext cx="2664" cy="2236"/>
            </a:xfrm>
            <a:custGeom>
              <a:avLst/>
              <a:gdLst/>
              <a:ahLst/>
              <a:cxnLst/>
              <a:rect l="l" t="t" r="r" b="b"/>
              <a:pathLst>
                <a:path w="81" h="68" extrusionOk="0">
                  <a:moveTo>
                    <a:pt x="67" y="1"/>
                  </a:moveTo>
                  <a:cubicBezTo>
                    <a:pt x="67" y="1"/>
                    <a:pt x="54" y="1"/>
                    <a:pt x="54" y="15"/>
                  </a:cubicBezTo>
                  <a:cubicBezTo>
                    <a:pt x="40" y="15"/>
                    <a:pt x="27" y="27"/>
                    <a:pt x="14" y="41"/>
                  </a:cubicBezTo>
                  <a:cubicBezTo>
                    <a:pt x="1" y="54"/>
                    <a:pt x="1" y="54"/>
                    <a:pt x="1" y="67"/>
                  </a:cubicBezTo>
                  <a:lnTo>
                    <a:pt x="27" y="67"/>
                  </a:lnTo>
                  <a:cubicBezTo>
                    <a:pt x="40" y="67"/>
                    <a:pt x="54" y="54"/>
                    <a:pt x="67" y="41"/>
                  </a:cubicBezTo>
                  <a:cubicBezTo>
                    <a:pt x="67" y="41"/>
                    <a:pt x="67" y="27"/>
                    <a:pt x="80" y="27"/>
                  </a:cubicBezTo>
                  <a:cubicBezTo>
                    <a:pt x="80" y="15"/>
                    <a:pt x="80" y="15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46"/>
            <p:cNvSpPr/>
            <p:nvPr/>
          </p:nvSpPr>
          <p:spPr>
            <a:xfrm>
              <a:off x="5658849" y="4470103"/>
              <a:ext cx="3091" cy="1315"/>
            </a:xfrm>
            <a:custGeom>
              <a:avLst/>
              <a:gdLst/>
              <a:ahLst/>
              <a:cxnLst/>
              <a:rect l="l" t="t" r="r" b="b"/>
              <a:pathLst>
                <a:path w="94" h="40" extrusionOk="0">
                  <a:moveTo>
                    <a:pt x="27" y="1"/>
                  </a:moveTo>
                  <a:cubicBezTo>
                    <a:pt x="14" y="13"/>
                    <a:pt x="0" y="13"/>
                    <a:pt x="0" y="27"/>
                  </a:cubicBezTo>
                  <a:lnTo>
                    <a:pt x="14" y="40"/>
                  </a:lnTo>
                  <a:lnTo>
                    <a:pt x="93" y="40"/>
                  </a:lnTo>
                  <a:lnTo>
                    <a:pt x="93" y="13"/>
                  </a:lnTo>
                  <a:cubicBezTo>
                    <a:pt x="79" y="13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46"/>
            <p:cNvSpPr/>
            <p:nvPr/>
          </p:nvSpPr>
          <p:spPr>
            <a:xfrm>
              <a:off x="5662762" y="4471386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3" y="1"/>
                  </a:moveTo>
                  <a:cubicBezTo>
                    <a:pt x="1" y="1"/>
                    <a:pt x="1" y="15"/>
                    <a:pt x="1" y="15"/>
                  </a:cubicBezTo>
                  <a:lnTo>
                    <a:pt x="1" y="27"/>
                  </a:lnTo>
                  <a:lnTo>
                    <a:pt x="54" y="27"/>
                  </a:lnTo>
                  <a:lnTo>
                    <a:pt x="54" y="15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46"/>
            <p:cNvSpPr/>
            <p:nvPr/>
          </p:nvSpPr>
          <p:spPr>
            <a:xfrm>
              <a:off x="5643623" y="4474872"/>
              <a:ext cx="2170" cy="1381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53" y="1"/>
                  </a:moveTo>
                  <a:cubicBezTo>
                    <a:pt x="40" y="1"/>
                    <a:pt x="27" y="1"/>
                    <a:pt x="13" y="15"/>
                  </a:cubicBezTo>
                  <a:lnTo>
                    <a:pt x="0" y="15"/>
                  </a:lnTo>
                  <a:lnTo>
                    <a:pt x="0" y="27"/>
                  </a:lnTo>
                  <a:cubicBezTo>
                    <a:pt x="0" y="41"/>
                    <a:pt x="13" y="41"/>
                    <a:pt x="13" y="41"/>
                  </a:cubicBezTo>
                  <a:cubicBezTo>
                    <a:pt x="27" y="41"/>
                    <a:pt x="40" y="27"/>
                    <a:pt x="53" y="27"/>
                  </a:cubicBezTo>
                  <a:cubicBezTo>
                    <a:pt x="66" y="27"/>
                    <a:pt x="66" y="27"/>
                    <a:pt x="66" y="15"/>
                  </a:cubicBezTo>
                  <a:cubicBezTo>
                    <a:pt x="66" y="15"/>
                    <a:pt x="66" y="1"/>
                    <a:pt x="5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46"/>
            <p:cNvSpPr/>
            <p:nvPr/>
          </p:nvSpPr>
          <p:spPr>
            <a:xfrm>
              <a:off x="5677100" y="4444880"/>
              <a:ext cx="1776" cy="1513"/>
            </a:xfrm>
            <a:custGeom>
              <a:avLst/>
              <a:gdLst/>
              <a:ahLst/>
              <a:cxnLst/>
              <a:rect l="l" t="t" r="r" b="b"/>
              <a:pathLst>
                <a:path w="54" h="46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5" y="27"/>
                    <a:pt x="27" y="27"/>
                    <a:pt x="27" y="39"/>
                  </a:cubicBezTo>
                  <a:cubicBezTo>
                    <a:pt x="37" y="39"/>
                    <a:pt x="40" y="45"/>
                    <a:pt x="41" y="45"/>
                  </a:cubicBezTo>
                  <a:cubicBezTo>
                    <a:pt x="41" y="45"/>
                    <a:pt x="41" y="44"/>
                    <a:pt x="41" y="39"/>
                  </a:cubicBezTo>
                  <a:cubicBezTo>
                    <a:pt x="54" y="39"/>
                    <a:pt x="54" y="39"/>
                    <a:pt x="54" y="27"/>
                  </a:cubicBezTo>
                  <a:lnTo>
                    <a:pt x="54" y="13"/>
                  </a:lnTo>
                  <a:cubicBezTo>
                    <a:pt x="41" y="0"/>
                    <a:pt x="27" y="0"/>
                    <a:pt x="15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46"/>
            <p:cNvSpPr/>
            <p:nvPr/>
          </p:nvSpPr>
          <p:spPr>
            <a:xfrm>
              <a:off x="5678843" y="4447018"/>
              <a:ext cx="1381" cy="1118"/>
            </a:xfrm>
            <a:custGeom>
              <a:avLst/>
              <a:gdLst/>
              <a:ahLst/>
              <a:cxnLst/>
              <a:rect l="l" t="t" r="r" b="b"/>
              <a:pathLst>
                <a:path w="42" h="34" extrusionOk="0">
                  <a:moveTo>
                    <a:pt x="1" y="1"/>
                  </a:moveTo>
                  <a:lnTo>
                    <a:pt x="1" y="14"/>
                  </a:lnTo>
                  <a:lnTo>
                    <a:pt x="15" y="27"/>
                  </a:lnTo>
                  <a:cubicBezTo>
                    <a:pt x="23" y="27"/>
                    <a:pt x="26" y="33"/>
                    <a:pt x="27" y="33"/>
                  </a:cubicBezTo>
                  <a:cubicBezTo>
                    <a:pt x="27" y="33"/>
                    <a:pt x="27" y="32"/>
                    <a:pt x="27" y="27"/>
                  </a:cubicBezTo>
                  <a:lnTo>
                    <a:pt x="41" y="27"/>
                  </a:lnTo>
                  <a:cubicBezTo>
                    <a:pt x="41" y="14"/>
                    <a:pt x="41" y="14"/>
                    <a:pt x="27" y="14"/>
                  </a:cubicBezTo>
                  <a:cubicBezTo>
                    <a:pt x="27" y="1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46"/>
            <p:cNvSpPr/>
            <p:nvPr/>
          </p:nvSpPr>
          <p:spPr>
            <a:xfrm>
              <a:off x="5665393" y="4440934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14"/>
                  </a:lnTo>
                  <a:cubicBezTo>
                    <a:pt x="13" y="14"/>
                    <a:pt x="27" y="27"/>
                    <a:pt x="27" y="27"/>
                  </a:cubicBezTo>
                  <a:lnTo>
                    <a:pt x="39" y="27"/>
                  </a:lnTo>
                  <a:cubicBezTo>
                    <a:pt x="53" y="27"/>
                    <a:pt x="39" y="14"/>
                    <a:pt x="39" y="14"/>
                  </a:cubicBezTo>
                  <a:cubicBezTo>
                    <a:pt x="39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46"/>
            <p:cNvSpPr/>
            <p:nvPr/>
          </p:nvSpPr>
          <p:spPr>
            <a:xfrm>
              <a:off x="5526979" y="4214584"/>
              <a:ext cx="2631" cy="1677"/>
            </a:xfrm>
            <a:custGeom>
              <a:avLst/>
              <a:gdLst/>
              <a:ahLst/>
              <a:cxnLst/>
              <a:rect l="l" t="t" r="r" b="b"/>
              <a:pathLst>
                <a:path w="80" h="51" extrusionOk="0">
                  <a:moveTo>
                    <a:pt x="13" y="1"/>
                  </a:moveTo>
                  <a:lnTo>
                    <a:pt x="0" y="15"/>
                  </a:lnTo>
                  <a:cubicBezTo>
                    <a:pt x="0" y="27"/>
                    <a:pt x="0" y="41"/>
                    <a:pt x="13" y="41"/>
                  </a:cubicBezTo>
                  <a:lnTo>
                    <a:pt x="53" y="41"/>
                  </a:lnTo>
                  <a:cubicBezTo>
                    <a:pt x="59" y="47"/>
                    <a:pt x="63" y="51"/>
                    <a:pt x="66" y="51"/>
                  </a:cubicBezTo>
                  <a:cubicBezTo>
                    <a:pt x="69" y="51"/>
                    <a:pt x="73" y="47"/>
                    <a:pt x="80" y="41"/>
                  </a:cubicBezTo>
                  <a:lnTo>
                    <a:pt x="80" y="15"/>
                  </a:lnTo>
                  <a:cubicBezTo>
                    <a:pt x="80" y="15"/>
                    <a:pt x="66" y="15"/>
                    <a:pt x="5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46"/>
            <p:cNvSpPr/>
            <p:nvPr/>
          </p:nvSpPr>
          <p:spPr>
            <a:xfrm>
              <a:off x="5530465" y="4216327"/>
              <a:ext cx="1776" cy="921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3" y="1"/>
                  </a:moveTo>
                  <a:cubicBezTo>
                    <a:pt x="0" y="1"/>
                    <a:pt x="0" y="1"/>
                    <a:pt x="0" y="15"/>
                  </a:cubicBezTo>
                  <a:lnTo>
                    <a:pt x="0" y="27"/>
                  </a:lnTo>
                  <a:lnTo>
                    <a:pt x="53" y="27"/>
                  </a:lnTo>
                  <a:lnTo>
                    <a:pt x="53" y="15"/>
                  </a:lnTo>
                  <a:cubicBezTo>
                    <a:pt x="53" y="1"/>
                    <a:pt x="39" y="1"/>
                    <a:pt x="3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46"/>
            <p:cNvSpPr/>
            <p:nvPr/>
          </p:nvSpPr>
          <p:spPr>
            <a:xfrm>
              <a:off x="5510832" y="4218070"/>
              <a:ext cx="2664" cy="921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27" y="1"/>
                  </a:moveTo>
                  <a:cubicBezTo>
                    <a:pt x="27" y="1"/>
                    <a:pt x="15" y="1"/>
                    <a:pt x="15" y="15"/>
                  </a:cubicBezTo>
                  <a:cubicBezTo>
                    <a:pt x="15" y="15"/>
                    <a:pt x="1" y="15"/>
                    <a:pt x="15" y="27"/>
                  </a:cubicBezTo>
                  <a:lnTo>
                    <a:pt x="68" y="27"/>
                  </a:lnTo>
                  <a:lnTo>
                    <a:pt x="80" y="15"/>
                  </a:lnTo>
                  <a:cubicBezTo>
                    <a:pt x="8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46"/>
            <p:cNvSpPr/>
            <p:nvPr/>
          </p:nvSpPr>
          <p:spPr>
            <a:xfrm>
              <a:off x="5552629" y="4191104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14" y="0"/>
                  </a:moveTo>
                  <a:cubicBezTo>
                    <a:pt x="1" y="0"/>
                    <a:pt x="1" y="14"/>
                    <a:pt x="1" y="14"/>
                  </a:cubicBezTo>
                  <a:lnTo>
                    <a:pt x="14" y="27"/>
                  </a:lnTo>
                  <a:lnTo>
                    <a:pt x="27" y="40"/>
                  </a:lnTo>
                  <a:cubicBezTo>
                    <a:pt x="41" y="53"/>
                    <a:pt x="41" y="53"/>
                    <a:pt x="54" y="53"/>
                  </a:cubicBezTo>
                  <a:lnTo>
                    <a:pt x="54" y="40"/>
                  </a:lnTo>
                  <a:cubicBezTo>
                    <a:pt x="67" y="27"/>
                    <a:pt x="54" y="27"/>
                    <a:pt x="54" y="27"/>
                  </a:cubicBezTo>
                  <a:cubicBezTo>
                    <a:pt x="41" y="14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46"/>
            <p:cNvSpPr/>
            <p:nvPr/>
          </p:nvSpPr>
          <p:spPr>
            <a:xfrm>
              <a:off x="5554372" y="4193505"/>
              <a:ext cx="1348" cy="1118"/>
            </a:xfrm>
            <a:custGeom>
              <a:avLst/>
              <a:gdLst/>
              <a:ahLst/>
              <a:cxnLst/>
              <a:rect l="l" t="t" r="r" b="b"/>
              <a:pathLst>
                <a:path w="41" h="34" extrusionOk="0">
                  <a:moveTo>
                    <a:pt x="4" y="1"/>
                  </a:moveTo>
                  <a:cubicBezTo>
                    <a:pt x="2" y="1"/>
                    <a:pt x="1" y="2"/>
                    <a:pt x="1" y="7"/>
                  </a:cubicBezTo>
                  <a:lnTo>
                    <a:pt x="1" y="20"/>
                  </a:lnTo>
                  <a:cubicBezTo>
                    <a:pt x="14" y="20"/>
                    <a:pt x="14" y="33"/>
                    <a:pt x="14" y="33"/>
                  </a:cubicBezTo>
                  <a:lnTo>
                    <a:pt x="27" y="33"/>
                  </a:lnTo>
                  <a:cubicBezTo>
                    <a:pt x="27" y="33"/>
                    <a:pt x="41" y="33"/>
                    <a:pt x="41" y="20"/>
                  </a:cubicBezTo>
                  <a:lnTo>
                    <a:pt x="27" y="20"/>
                  </a:lnTo>
                  <a:cubicBezTo>
                    <a:pt x="27" y="7"/>
                    <a:pt x="27" y="7"/>
                    <a:pt x="14" y="7"/>
                  </a:cubicBezTo>
                  <a:cubicBezTo>
                    <a:pt x="14" y="7"/>
                    <a:pt x="8" y="1"/>
                    <a:pt x="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46"/>
            <p:cNvSpPr/>
            <p:nvPr/>
          </p:nvSpPr>
          <p:spPr>
            <a:xfrm>
              <a:off x="5541317" y="4185876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4" y="0"/>
                  </a:moveTo>
                  <a:cubicBezTo>
                    <a:pt x="14" y="14"/>
                    <a:pt x="0" y="14"/>
                    <a:pt x="0" y="14"/>
                  </a:cubicBezTo>
                  <a:cubicBezTo>
                    <a:pt x="0" y="14"/>
                    <a:pt x="0" y="27"/>
                    <a:pt x="14" y="27"/>
                  </a:cubicBezTo>
                  <a:cubicBezTo>
                    <a:pt x="14" y="27"/>
                    <a:pt x="27" y="27"/>
                    <a:pt x="41" y="41"/>
                  </a:cubicBezTo>
                  <a:lnTo>
                    <a:pt x="53" y="41"/>
                  </a:lnTo>
                  <a:lnTo>
                    <a:pt x="53" y="27"/>
                  </a:lnTo>
                  <a:cubicBezTo>
                    <a:pt x="41" y="14"/>
                    <a:pt x="27" y="14"/>
                    <a:pt x="27" y="14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46"/>
            <p:cNvSpPr/>
            <p:nvPr/>
          </p:nvSpPr>
          <p:spPr>
            <a:xfrm>
              <a:off x="5714129" y="4199391"/>
              <a:ext cx="1776" cy="1644"/>
            </a:xfrm>
            <a:custGeom>
              <a:avLst/>
              <a:gdLst/>
              <a:ahLst/>
              <a:cxnLst/>
              <a:rect l="l" t="t" r="r" b="b"/>
              <a:pathLst>
                <a:path w="54" h="50" extrusionOk="0">
                  <a:moveTo>
                    <a:pt x="13" y="0"/>
                  </a:moveTo>
                  <a:cubicBezTo>
                    <a:pt x="1" y="0"/>
                    <a:pt x="1" y="0"/>
                    <a:pt x="1" y="13"/>
                  </a:cubicBezTo>
                  <a:cubicBezTo>
                    <a:pt x="1" y="13"/>
                    <a:pt x="1" y="27"/>
                    <a:pt x="13" y="27"/>
                  </a:cubicBezTo>
                  <a:cubicBezTo>
                    <a:pt x="13" y="39"/>
                    <a:pt x="27" y="39"/>
                    <a:pt x="40" y="39"/>
                  </a:cubicBezTo>
                  <a:cubicBezTo>
                    <a:pt x="40" y="46"/>
                    <a:pt x="43" y="50"/>
                    <a:pt x="47" y="50"/>
                  </a:cubicBezTo>
                  <a:cubicBezTo>
                    <a:pt x="50" y="50"/>
                    <a:pt x="53" y="46"/>
                    <a:pt x="53" y="39"/>
                  </a:cubicBezTo>
                  <a:lnTo>
                    <a:pt x="53" y="27"/>
                  </a:lnTo>
                  <a:lnTo>
                    <a:pt x="53" y="13"/>
                  </a:lnTo>
                  <a:cubicBezTo>
                    <a:pt x="40" y="13"/>
                    <a:pt x="27" y="13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46"/>
            <p:cNvSpPr/>
            <p:nvPr/>
          </p:nvSpPr>
          <p:spPr>
            <a:xfrm>
              <a:off x="5712814" y="4197648"/>
              <a:ext cx="1348" cy="888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0" y="0"/>
                  </a:moveTo>
                  <a:lnTo>
                    <a:pt x="0" y="13"/>
                  </a:lnTo>
                  <a:lnTo>
                    <a:pt x="0" y="27"/>
                  </a:lnTo>
                  <a:lnTo>
                    <a:pt x="41" y="27"/>
                  </a:lnTo>
                  <a:lnTo>
                    <a:pt x="41" y="13"/>
                  </a:lnTo>
                  <a:lnTo>
                    <a:pt x="27" y="13"/>
                  </a:lnTo>
                  <a:cubicBezTo>
                    <a:pt x="27" y="13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46"/>
            <p:cNvSpPr/>
            <p:nvPr/>
          </p:nvSpPr>
          <p:spPr>
            <a:xfrm>
              <a:off x="5726329" y="4202877"/>
              <a:ext cx="1776" cy="88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cubicBezTo>
                    <a:pt x="0" y="0"/>
                    <a:pt x="0" y="13"/>
                    <a:pt x="13" y="13"/>
                  </a:cubicBezTo>
                  <a:cubicBezTo>
                    <a:pt x="13" y="27"/>
                    <a:pt x="27" y="27"/>
                    <a:pt x="39" y="27"/>
                  </a:cubicBezTo>
                  <a:lnTo>
                    <a:pt x="53" y="27"/>
                  </a:lnTo>
                  <a:lnTo>
                    <a:pt x="53" y="13"/>
                  </a:lnTo>
                  <a:cubicBezTo>
                    <a:pt x="39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46"/>
            <p:cNvSpPr/>
            <p:nvPr/>
          </p:nvSpPr>
          <p:spPr>
            <a:xfrm>
              <a:off x="5684960" y="4208073"/>
              <a:ext cx="1348" cy="2203"/>
            </a:xfrm>
            <a:custGeom>
              <a:avLst/>
              <a:gdLst/>
              <a:ahLst/>
              <a:cxnLst/>
              <a:rect l="l" t="t" r="r" b="b"/>
              <a:pathLst>
                <a:path w="41" h="67" extrusionOk="0">
                  <a:moveTo>
                    <a:pt x="14" y="1"/>
                  </a:moveTo>
                  <a:cubicBezTo>
                    <a:pt x="14" y="1"/>
                    <a:pt x="0" y="1"/>
                    <a:pt x="0" y="14"/>
                  </a:cubicBezTo>
                  <a:lnTo>
                    <a:pt x="0" y="27"/>
                  </a:lnTo>
                  <a:cubicBezTo>
                    <a:pt x="0" y="40"/>
                    <a:pt x="14" y="54"/>
                    <a:pt x="14" y="54"/>
                  </a:cubicBezTo>
                  <a:lnTo>
                    <a:pt x="27" y="67"/>
                  </a:lnTo>
                  <a:cubicBezTo>
                    <a:pt x="40" y="67"/>
                    <a:pt x="40" y="54"/>
                    <a:pt x="40" y="54"/>
                  </a:cubicBezTo>
                  <a:lnTo>
                    <a:pt x="40" y="40"/>
                  </a:lnTo>
                  <a:cubicBezTo>
                    <a:pt x="40" y="40"/>
                    <a:pt x="27" y="27"/>
                    <a:pt x="27" y="14"/>
                  </a:cubicBezTo>
                  <a:cubicBezTo>
                    <a:pt x="27" y="14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46"/>
            <p:cNvSpPr/>
            <p:nvPr/>
          </p:nvSpPr>
          <p:spPr>
            <a:xfrm>
              <a:off x="5684960" y="4205903"/>
              <a:ext cx="888" cy="1348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14" y="0"/>
                  </a:moveTo>
                  <a:cubicBezTo>
                    <a:pt x="14" y="0"/>
                    <a:pt x="0" y="0"/>
                    <a:pt x="0" y="14"/>
                  </a:cubicBezTo>
                  <a:lnTo>
                    <a:pt x="0" y="27"/>
                  </a:lnTo>
                  <a:cubicBezTo>
                    <a:pt x="0" y="27"/>
                    <a:pt x="0" y="40"/>
                    <a:pt x="14" y="40"/>
                  </a:cubicBezTo>
                  <a:lnTo>
                    <a:pt x="27" y="40"/>
                  </a:lnTo>
                  <a:lnTo>
                    <a:pt x="27" y="27"/>
                  </a:lnTo>
                  <a:cubicBezTo>
                    <a:pt x="27" y="27"/>
                    <a:pt x="27" y="14"/>
                    <a:pt x="14" y="14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46"/>
            <p:cNvSpPr/>
            <p:nvPr/>
          </p:nvSpPr>
          <p:spPr>
            <a:xfrm>
              <a:off x="5693247" y="4218070"/>
              <a:ext cx="1315" cy="1348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0" y="1"/>
                  </a:moveTo>
                  <a:lnTo>
                    <a:pt x="0" y="15"/>
                  </a:lnTo>
                  <a:cubicBezTo>
                    <a:pt x="0" y="27"/>
                    <a:pt x="13" y="27"/>
                    <a:pt x="13" y="41"/>
                  </a:cubicBezTo>
                  <a:lnTo>
                    <a:pt x="39" y="41"/>
                  </a:lnTo>
                  <a:lnTo>
                    <a:pt x="39" y="27"/>
                  </a:lnTo>
                  <a:cubicBezTo>
                    <a:pt x="27" y="27"/>
                    <a:pt x="27" y="15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46"/>
            <p:cNvSpPr/>
            <p:nvPr/>
          </p:nvSpPr>
          <p:spPr>
            <a:xfrm>
              <a:off x="5412077" y="4324750"/>
              <a:ext cx="16114" cy="29169"/>
            </a:xfrm>
            <a:custGeom>
              <a:avLst/>
              <a:gdLst/>
              <a:ahLst/>
              <a:cxnLst/>
              <a:rect l="l" t="t" r="r" b="b"/>
              <a:pathLst>
                <a:path w="490" h="887" extrusionOk="0">
                  <a:moveTo>
                    <a:pt x="277" y="0"/>
                  </a:moveTo>
                  <a:cubicBezTo>
                    <a:pt x="198" y="53"/>
                    <a:pt x="145" y="119"/>
                    <a:pt x="119" y="198"/>
                  </a:cubicBezTo>
                  <a:cubicBezTo>
                    <a:pt x="0" y="450"/>
                    <a:pt x="159" y="794"/>
                    <a:pt x="436" y="874"/>
                  </a:cubicBezTo>
                  <a:cubicBezTo>
                    <a:pt x="450" y="886"/>
                    <a:pt x="463" y="886"/>
                    <a:pt x="489" y="886"/>
                  </a:cubicBezTo>
                  <a:cubicBezTo>
                    <a:pt x="357" y="622"/>
                    <a:pt x="304" y="330"/>
                    <a:pt x="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46"/>
            <p:cNvSpPr/>
            <p:nvPr/>
          </p:nvSpPr>
          <p:spPr>
            <a:xfrm>
              <a:off x="5436840" y="4322119"/>
              <a:ext cx="2236" cy="1315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8" y="40"/>
                  </a:moveTo>
                  <a:cubicBezTo>
                    <a:pt x="54" y="27"/>
                    <a:pt x="27" y="13"/>
                    <a:pt x="1" y="1"/>
                  </a:cubicBezTo>
                  <a:cubicBezTo>
                    <a:pt x="27" y="13"/>
                    <a:pt x="54" y="27"/>
                    <a:pt x="68" y="4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46"/>
            <p:cNvSpPr/>
            <p:nvPr/>
          </p:nvSpPr>
          <p:spPr>
            <a:xfrm>
              <a:off x="5481696" y="4107510"/>
              <a:ext cx="2664" cy="493"/>
            </a:xfrm>
            <a:custGeom>
              <a:avLst/>
              <a:gdLst/>
              <a:ahLst/>
              <a:cxnLst/>
              <a:rect l="l" t="t" r="r" b="b"/>
              <a:pathLst>
                <a:path w="81" h="15" extrusionOk="0">
                  <a:moveTo>
                    <a:pt x="80" y="15"/>
                  </a:moveTo>
                  <a:cubicBezTo>
                    <a:pt x="54" y="15"/>
                    <a:pt x="27" y="15"/>
                    <a:pt x="1" y="1"/>
                  </a:cubicBezTo>
                  <a:cubicBezTo>
                    <a:pt x="27" y="15"/>
                    <a:pt x="54" y="15"/>
                    <a:pt x="80" y="15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46"/>
            <p:cNvSpPr/>
            <p:nvPr/>
          </p:nvSpPr>
          <p:spPr>
            <a:xfrm>
              <a:off x="5630107" y="4265294"/>
              <a:ext cx="38344" cy="33082"/>
            </a:xfrm>
            <a:custGeom>
              <a:avLst/>
              <a:gdLst/>
              <a:ahLst/>
              <a:cxnLst/>
              <a:rect l="l" t="t" r="r" b="b"/>
              <a:pathLst>
                <a:path w="1166" h="1006" extrusionOk="0">
                  <a:moveTo>
                    <a:pt x="622" y="452"/>
                  </a:moveTo>
                  <a:cubicBezTo>
                    <a:pt x="627" y="452"/>
                    <a:pt x="632" y="454"/>
                    <a:pt x="636" y="458"/>
                  </a:cubicBezTo>
                  <a:cubicBezTo>
                    <a:pt x="662" y="471"/>
                    <a:pt x="676" y="497"/>
                    <a:pt x="662" y="524"/>
                  </a:cubicBezTo>
                  <a:cubicBezTo>
                    <a:pt x="689" y="524"/>
                    <a:pt x="703" y="537"/>
                    <a:pt x="703" y="550"/>
                  </a:cubicBezTo>
                  <a:lnTo>
                    <a:pt x="703" y="564"/>
                  </a:lnTo>
                  <a:cubicBezTo>
                    <a:pt x="715" y="590"/>
                    <a:pt x="703" y="603"/>
                    <a:pt x="676" y="617"/>
                  </a:cubicBezTo>
                  <a:cubicBezTo>
                    <a:pt x="676" y="643"/>
                    <a:pt x="676" y="656"/>
                    <a:pt x="650" y="670"/>
                  </a:cubicBezTo>
                  <a:cubicBezTo>
                    <a:pt x="646" y="673"/>
                    <a:pt x="641" y="675"/>
                    <a:pt x="635" y="675"/>
                  </a:cubicBezTo>
                  <a:cubicBezTo>
                    <a:pt x="622" y="675"/>
                    <a:pt x="606" y="666"/>
                    <a:pt x="597" y="656"/>
                  </a:cubicBezTo>
                  <a:cubicBezTo>
                    <a:pt x="597" y="670"/>
                    <a:pt x="583" y="682"/>
                    <a:pt x="570" y="682"/>
                  </a:cubicBezTo>
                  <a:lnTo>
                    <a:pt x="556" y="682"/>
                  </a:lnTo>
                  <a:cubicBezTo>
                    <a:pt x="544" y="670"/>
                    <a:pt x="530" y="656"/>
                    <a:pt x="530" y="643"/>
                  </a:cubicBezTo>
                  <a:cubicBezTo>
                    <a:pt x="517" y="643"/>
                    <a:pt x="491" y="630"/>
                    <a:pt x="491" y="617"/>
                  </a:cubicBezTo>
                  <a:cubicBezTo>
                    <a:pt x="477" y="603"/>
                    <a:pt x="477" y="577"/>
                    <a:pt x="491" y="564"/>
                  </a:cubicBezTo>
                  <a:cubicBezTo>
                    <a:pt x="477" y="550"/>
                    <a:pt x="491" y="524"/>
                    <a:pt x="491" y="511"/>
                  </a:cubicBezTo>
                  <a:cubicBezTo>
                    <a:pt x="503" y="497"/>
                    <a:pt x="530" y="484"/>
                    <a:pt x="544" y="484"/>
                  </a:cubicBezTo>
                  <a:lnTo>
                    <a:pt x="530" y="484"/>
                  </a:lnTo>
                  <a:cubicBezTo>
                    <a:pt x="530" y="471"/>
                    <a:pt x="544" y="458"/>
                    <a:pt x="556" y="458"/>
                  </a:cubicBezTo>
                  <a:cubicBezTo>
                    <a:pt x="556" y="458"/>
                    <a:pt x="570" y="458"/>
                    <a:pt x="583" y="471"/>
                  </a:cubicBezTo>
                  <a:cubicBezTo>
                    <a:pt x="593" y="462"/>
                    <a:pt x="609" y="452"/>
                    <a:pt x="622" y="452"/>
                  </a:cubicBezTo>
                  <a:close/>
                  <a:moveTo>
                    <a:pt x="746" y="1"/>
                  </a:moveTo>
                  <a:cubicBezTo>
                    <a:pt x="695" y="1"/>
                    <a:pt x="646" y="16"/>
                    <a:pt x="609" y="47"/>
                  </a:cubicBezTo>
                  <a:cubicBezTo>
                    <a:pt x="517" y="114"/>
                    <a:pt x="503" y="259"/>
                    <a:pt x="530" y="352"/>
                  </a:cubicBezTo>
                  <a:cubicBezTo>
                    <a:pt x="488" y="267"/>
                    <a:pt x="378" y="208"/>
                    <a:pt x="275" y="208"/>
                  </a:cubicBezTo>
                  <a:cubicBezTo>
                    <a:pt x="249" y="208"/>
                    <a:pt x="223" y="212"/>
                    <a:pt x="200" y="220"/>
                  </a:cubicBezTo>
                  <a:cubicBezTo>
                    <a:pt x="67" y="273"/>
                    <a:pt x="1" y="458"/>
                    <a:pt x="67" y="577"/>
                  </a:cubicBezTo>
                  <a:cubicBezTo>
                    <a:pt x="106" y="656"/>
                    <a:pt x="186" y="696"/>
                    <a:pt x="265" y="709"/>
                  </a:cubicBezTo>
                  <a:cubicBezTo>
                    <a:pt x="279" y="712"/>
                    <a:pt x="293" y="714"/>
                    <a:pt x="308" y="714"/>
                  </a:cubicBezTo>
                  <a:cubicBezTo>
                    <a:pt x="351" y="714"/>
                    <a:pt x="398" y="699"/>
                    <a:pt x="438" y="670"/>
                  </a:cubicBezTo>
                  <a:lnTo>
                    <a:pt x="438" y="670"/>
                  </a:lnTo>
                  <a:cubicBezTo>
                    <a:pt x="371" y="723"/>
                    <a:pt x="358" y="829"/>
                    <a:pt x="385" y="908"/>
                  </a:cubicBezTo>
                  <a:cubicBezTo>
                    <a:pt x="398" y="908"/>
                    <a:pt x="398" y="921"/>
                    <a:pt x="398" y="921"/>
                  </a:cubicBezTo>
                  <a:cubicBezTo>
                    <a:pt x="434" y="976"/>
                    <a:pt x="496" y="1005"/>
                    <a:pt x="562" y="1005"/>
                  </a:cubicBezTo>
                  <a:cubicBezTo>
                    <a:pt x="591" y="1005"/>
                    <a:pt x="621" y="999"/>
                    <a:pt x="650" y="987"/>
                  </a:cubicBezTo>
                  <a:cubicBezTo>
                    <a:pt x="727" y="936"/>
                    <a:pt x="766" y="834"/>
                    <a:pt x="732" y="743"/>
                  </a:cubicBezTo>
                  <a:lnTo>
                    <a:pt x="732" y="743"/>
                  </a:lnTo>
                  <a:cubicBezTo>
                    <a:pt x="763" y="816"/>
                    <a:pt x="839" y="862"/>
                    <a:pt x="918" y="862"/>
                  </a:cubicBezTo>
                  <a:cubicBezTo>
                    <a:pt x="948" y="862"/>
                    <a:pt x="978" y="855"/>
                    <a:pt x="1006" y="841"/>
                  </a:cubicBezTo>
                  <a:cubicBezTo>
                    <a:pt x="1100" y="802"/>
                    <a:pt x="1165" y="682"/>
                    <a:pt x="1126" y="577"/>
                  </a:cubicBezTo>
                  <a:cubicBezTo>
                    <a:pt x="1094" y="492"/>
                    <a:pt x="1003" y="433"/>
                    <a:pt x="920" y="433"/>
                  </a:cubicBezTo>
                  <a:cubicBezTo>
                    <a:pt x="900" y="433"/>
                    <a:pt x="880" y="436"/>
                    <a:pt x="861" y="444"/>
                  </a:cubicBezTo>
                  <a:cubicBezTo>
                    <a:pt x="901" y="418"/>
                    <a:pt x="927" y="379"/>
                    <a:pt x="953" y="338"/>
                  </a:cubicBezTo>
                  <a:cubicBezTo>
                    <a:pt x="980" y="285"/>
                    <a:pt x="994" y="206"/>
                    <a:pt x="967" y="153"/>
                  </a:cubicBezTo>
                  <a:cubicBezTo>
                    <a:pt x="967" y="127"/>
                    <a:pt x="953" y="114"/>
                    <a:pt x="953" y="100"/>
                  </a:cubicBezTo>
                  <a:cubicBezTo>
                    <a:pt x="905" y="36"/>
                    <a:pt x="824" y="1"/>
                    <a:pt x="7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46"/>
            <p:cNvSpPr/>
            <p:nvPr/>
          </p:nvSpPr>
          <p:spPr>
            <a:xfrm>
              <a:off x="5526518" y="4279895"/>
              <a:ext cx="2236" cy="3848"/>
            </a:xfrm>
            <a:custGeom>
              <a:avLst/>
              <a:gdLst/>
              <a:ahLst/>
              <a:cxnLst/>
              <a:rect l="l" t="t" r="r" b="b"/>
              <a:pathLst>
                <a:path w="68" h="117" extrusionOk="0">
                  <a:moveTo>
                    <a:pt x="27" y="0"/>
                  </a:moveTo>
                  <a:cubicBezTo>
                    <a:pt x="14" y="0"/>
                    <a:pt x="14" y="14"/>
                    <a:pt x="0" y="14"/>
                  </a:cubicBezTo>
                  <a:lnTo>
                    <a:pt x="0" y="27"/>
                  </a:lnTo>
                  <a:lnTo>
                    <a:pt x="0" y="80"/>
                  </a:lnTo>
                  <a:cubicBezTo>
                    <a:pt x="14" y="93"/>
                    <a:pt x="14" y="106"/>
                    <a:pt x="14" y="106"/>
                  </a:cubicBezTo>
                  <a:cubicBezTo>
                    <a:pt x="21" y="113"/>
                    <a:pt x="27" y="116"/>
                    <a:pt x="32" y="116"/>
                  </a:cubicBezTo>
                  <a:cubicBezTo>
                    <a:pt x="37" y="116"/>
                    <a:pt x="41" y="113"/>
                    <a:pt x="41" y="106"/>
                  </a:cubicBezTo>
                  <a:cubicBezTo>
                    <a:pt x="53" y="93"/>
                    <a:pt x="53" y="93"/>
                    <a:pt x="53" y="80"/>
                  </a:cubicBezTo>
                  <a:cubicBezTo>
                    <a:pt x="67" y="53"/>
                    <a:pt x="53" y="40"/>
                    <a:pt x="53" y="14"/>
                  </a:cubicBezTo>
                  <a:cubicBezTo>
                    <a:pt x="41" y="14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46"/>
            <p:cNvSpPr/>
            <p:nvPr/>
          </p:nvSpPr>
          <p:spPr>
            <a:xfrm>
              <a:off x="5526091" y="4284696"/>
              <a:ext cx="1315" cy="2532"/>
            </a:xfrm>
            <a:custGeom>
              <a:avLst/>
              <a:gdLst/>
              <a:ahLst/>
              <a:cxnLst/>
              <a:rect l="l" t="t" r="r" b="b"/>
              <a:pathLst>
                <a:path w="40" h="77" extrusionOk="0">
                  <a:moveTo>
                    <a:pt x="13" y="0"/>
                  </a:moveTo>
                  <a:cubicBezTo>
                    <a:pt x="1" y="0"/>
                    <a:pt x="1" y="13"/>
                    <a:pt x="1" y="13"/>
                  </a:cubicBezTo>
                  <a:lnTo>
                    <a:pt x="1" y="27"/>
                  </a:lnTo>
                  <a:lnTo>
                    <a:pt x="1" y="53"/>
                  </a:lnTo>
                  <a:lnTo>
                    <a:pt x="1" y="66"/>
                  </a:lnTo>
                  <a:cubicBezTo>
                    <a:pt x="7" y="73"/>
                    <a:pt x="14" y="76"/>
                    <a:pt x="19" y="76"/>
                  </a:cubicBezTo>
                  <a:cubicBezTo>
                    <a:pt x="24" y="76"/>
                    <a:pt x="27" y="73"/>
                    <a:pt x="27" y="66"/>
                  </a:cubicBezTo>
                  <a:lnTo>
                    <a:pt x="40" y="53"/>
                  </a:lnTo>
                  <a:cubicBezTo>
                    <a:pt x="40" y="40"/>
                    <a:pt x="40" y="27"/>
                    <a:pt x="27" y="13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46"/>
            <p:cNvSpPr/>
            <p:nvPr/>
          </p:nvSpPr>
          <p:spPr>
            <a:xfrm>
              <a:off x="5518264" y="4260723"/>
              <a:ext cx="1776" cy="2664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13" y="1"/>
                  </a:moveTo>
                  <a:cubicBezTo>
                    <a:pt x="13" y="1"/>
                    <a:pt x="0" y="15"/>
                    <a:pt x="13" y="15"/>
                  </a:cubicBezTo>
                  <a:cubicBezTo>
                    <a:pt x="13" y="41"/>
                    <a:pt x="27" y="54"/>
                    <a:pt x="27" y="68"/>
                  </a:cubicBezTo>
                  <a:cubicBezTo>
                    <a:pt x="27" y="80"/>
                    <a:pt x="40" y="80"/>
                    <a:pt x="40" y="80"/>
                  </a:cubicBezTo>
                  <a:cubicBezTo>
                    <a:pt x="53" y="80"/>
                    <a:pt x="53" y="68"/>
                    <a:pt x="53" y="68"/>
                  </a:cubicBezTo>
                  <a:lnTo>
                    <a:pt x="53" y="15"/>
                  </a:lnTo>
                  <a:cubicBezTo>
                    <a:pt x="40" y="15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46"/>
            <p:cNvSpPr/>
            <p:nvPr/>
          </p:nvSpPr>
          <p:spPr>
            <a:xfrm>
              <a:off x="5563514" y="4311662"/>
              <a:ext cx="3091" cy="3256"/>
            </a:xfrm>
            <a:custGeom>
              <a:avLst/>
              <a:gdLst/>
              <a:ahLst/>
              <a:cxnLst/>
              <a:rect l="l" t="t" r="r" b="b"/>
              <a:pathLst>
                <a:path w="94" h="99" extrusionOk="0">
                  <a:moveTo>
                    <a:pt x="54" y="1"/>
                  </a:moveTo>
                  <a:lnTo>
                    <a:pt x="40" y="14"/>
                  </a:lnTo>
                  <a:cubicBezTo>
                    <a:pt x="40" y="27"/>
                    <a:pt x="27" y="40"/>
                    <a:pt x="14" y="54"/>
                  </a:cubicBezTo>
                  <a:cubicBezTo>
                    <a:pt x="14" y="67"/>
                    <a:pt x="1" y="80"/>
                    <a:pt x="1" y="80"/>
                  </a:cubicBezTo>
                  <a:cubicBezTo>
                    <a:pt x="10" y="89"/>
                    <a:pt x="19" y="99"/>
                    <a:pt x="24" y="99"/>
                  </a:cubicBezTo>
                  <a:cubicBezTo>
                    <a:pt x="26" y="99"/>
                    <a:pt x="27" y="97"/>
                    <a:pt x="27" y="93"/>
                  </a:cubicBezTo>
                  <a:cubicBezTo>
                    <a:pt x="40" y="93"/>
                    <a:pt x="54" y="93"/>
                    <a:pt x="67" y="80"/>
                  </a:cubicBezTo>
                  <a:cubicBezTo>
                    <a:pt x="80" y="67"/>
                    <a:pt x="80" y="54"/>
                    <a:pt x="93" y="27"/>
                  </a:cubicBezTo>
                  <a:cubicBezTo>
                    <a:pt x="93" y="27"/>
                    <a:pt x="93" y="14"/>
                    <a:pt x="8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46"/>
            <p:cNvSpPr/>
            <p:nvPr/>
          </p:nvSpPr>
          <p:spPr>
            <a:xfrm>
              <a:off x="5560916" y="4314950"/>
              <a:ext cx="1776" cy="2401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43" y="1"/>
                  </a:moveTo>
                  <a:cubicBezTo>
                    <a:pt x="38" y="1"/>
                    <a:pt x="36" y="7"/>
                    <a:pt x="27" y="7"/>
                  </a:cubicBezTo>
                  <a:cubicBezTo>
                    <a:pt x="13" y="20"/>
                    <a:pt x="13" y="33"/>
                    <a:pt x="13" y="33"/>
                  </a:cubicBezTo>
                  <a:cubicBezTo>
                    <a:pt x="1" y="46"/>
                    <a:pt x="1" y="46"/>
                    <a:pt x="1" y="60"/>
                  </a:cubicBezTo>
                  <a:cubicBezTo>
                    <a:pt x="1" y="60"/>
                    <a:pt x="13" y="72"/>
                    <a:pt x="27" y="72"/>
                  </a:cubicBezTo>
                  <a:lnTo>
                    <a:pt x="40" y="60"/>
                  </a:lnTo>
                  <a:cubicBezTo>
                    <a:pt x="54" y="46"/>
                    <a:pt x="54" y="33"/>
                    <a:pt x="54" y="20"/>
                  </a:cubicBezTo>
                  <a:lnTo>
                    <a:pt x="54" y="7"/>
                  </a:lnTo>
                  <a:cubicBezTo>
                    <a:pt x="49" y="2"/>
                    <a:pt x="46" y="1"/>
                    <a:pt x="4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46"/>
            <p:cNvSpPr/>
            <p:nvPr/>
          </p:nvSpPr>
          <p:spPr>
            <a:xfrm>
              <a:off x="5569631" y="4291207"/>
              <a:ext cx="1776" cy="282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27" y="0"/>
                  </a:moveTo>
                  <a:cubicBezTo>
                    <a:pt x="27" y="0"/>
                    <a:pt x="13" y="0"/>
                    <a:pt x="13" y="14"/>
                  </a:cubicBezTo>
                  <a:cubicBezTo>
                    <a:pt x="13" y="27"/>
                    <a:pt x="0" y="41"/>
                    <a:pt x="0" y="67"/>
                  </a:cubicBezTo>
                  <a:lnTo>
                    <a:pt x="0" y="80"/>
                  </a:lnTo>
                  <a:cubicBezTo>
                    <a:pt x="5" y="84"/>
                    <a:pt x="9" y="86"/>
                    <a:pt x="13" y="86"/>
                  </a:cubicBezTo>
                  <a:cubicBezTo>
                    <a:pt x="21" y="86"/>
                    <a:pt x="27" y="80"/>
                    <a:pt x="27" y="80"/>
                  </a:cubicBezTo>
                  <a:cubicBezTo>
                    <a:pt x="39" y="67"/>
                    <a:pt x="39" y="53"/>
                    <a:pt x="39" y="41"/>
                  </a:cubicBezTo>
                  <a:cubicBezTo>
                    <a:pt x="53" y="27"/>
                    <a:pt x="53" y="14"/>
                    <a:pt x="39" y="14"/>
                  </a:cubicBezTo>
                  <a:cubicBezTo>
                    <a:pt x="39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46"/>
            <p:cNvSpPr/>
            <p:nvPr/>
          </p:nvSpPr>
          <p:spPr>
            <a:xfrm>
              <a:off x="5535233" y="4144078"/>
              <a:ext cx="2203" cy="3979"/>
            </a:xfrm>
            <a:custGeom>
              <a:avLst/>
              <a:gdLst/>
              <a:ahLst/>
              <a:cxnLst/>
              <a:rect l="l" t="t" r="r" b="b"/>
              <a:pathLst>
                <a:path w="67" h="121" extrusionOk="0">
                  <a:moveTo>
                    <a:pt x="40" y="1"/>
                  </a:moveTo>
                  <a:cubicBezTo>
                    <a:pt x="27" y="1"/>
                    <a:pt x="14" y="1"/>
                    <a:pt x="14" y="14"/>
                  </a:cubicBezTo>
                  <a:cubicBezTo>
                    <a:pt x="0" y="27"/>
                    <a:pt x="0" y="41"/>
                    <a:pt x="0" y="41"/>
                  </a:cubicBezTo>
                  <a:cubicBezTo>
                    <a:pt x="0" y="67"/>
                    <a:pt x="14" y="80"/>
                    <a:pt x="14" y="94"/>
                  </a:cubicBezTo>
                  <a:lnTo>
                    <a:pt x="40" y="120"/>
                  </a:lnTo>
                  <a:cubicBezTo>
                    <a:pt x="53" y="120"/>
                    <a:pt x="67" y="107"/>
                    <a:pt x="67" y="94"/>
                  </a:cubicBezTo>
                  <a:lnTo>
                    <a:pt x="67" y="80"/>
                  </a:lnTo>
                  <a:cubicBezTo>
                    <a:pt x="53" y="67"/>
                    <a:pt x="53" y="54"/>
                    <a:pt x="53" y="27"/>
                  </a:cubicBezTo>
                  <a:cubicBezTo>
                    <a:pt x="53" y="27"/>
                    <a:pt x="40" y="14"/>
                    <a:pt x="4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46"/>
            <p:cNvSpPr/>
            <p:nvPr/>
          </p:nvSpPr>
          <p:spPr>
            <a:xfrm>
              <a:off x="5535660" y="4140593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27" y="1"/>
                  </a:moveTo>
                  <a:cubicBezTo>
                    <a:pt x="27" y="1"/>
                    <a:pt x="14" y="1"/>
                    <a:pt x="14" y="15"/>
                  </a:cubicBezTo>
                  <a:cubicBezTo>
                    <a:pt x="1" y="15"/>
                    <a:pt x="1" y="27"/>
                    <a:pt x="1" y="27"/>
                  </a:cubicBezTo>
                  <a:cubicBezTo>
                    <a:pt x="1" y="41"/>
                    <a:pt x="14" y="54"/>
                    <a:pt x="14" y="68"/>
                  </a:cubicBezTo>
                  <a:lnTo>
                    <a:pt x="40" y="68"/>
                  </a:lnTo>
                  <a:cubicBezTo>
                    <a:pt x="40" y="68"/>
                    <a:pt x="54" y="68"/>
                    <a:pt x="54" y="54"/>
                  </a:cubicBezTo>
                  <a:cubicBezTo>
                    <a:pt x="40" y="41"/>
                    <a:pt x="40" y="27"/>
                    <a:pt x="40" y="15"/>
                  </a:cubicBezTo>
                  <a:cubicBezTo>
                    <a:pt x="40" y="15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46"/>
            <p:cNvSpPr/>
            <p:nvPr/>
          </p:nvSpPr>
          <p:spPr>
            <a:xfrm>
              <a:off x="5546545" y="4162823"/>
              <a:ext cx="2203" cy="2631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4" y="0"/>
                  </a:moveTo>
                  <a:cubicBezTo>
                    <a:pt x="14" y="0"/>
                    <a:pt x="0" y="13"/>
                    <a:pt x="14" y="27"/>
                  </a:cubicBezTo>
                  <a:cubicBezTo>
                    <a:pt x="14" y="40"/>
                    <a:pt x="14" y="53"/>
                    <a:pt x="27" y="66"/>
                  </a:cubicBezTo>
                  <a:lnTo>
                    <a:pt x="41" y="80"/>
                  </a:lnTo>
                  <a:lnTo>
                    <a:pt x="67" y="80"/>
                  </a:lnTo>
                  <a:lnTo>
                    <a:pt x="67" y="53"/>
                  </a:lnTo>
                  <a:cubicBezTo>
                    <a:pt x="53" y="40"/>
                    <a:pt x="41" y="27"/>
                    <a:pt x="41" y="13"/>
                  </a:cubicBezTo>
                  <a:cubicBezTo>
                    <a:pt x="27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46"/>
            <p:cNvSpPr/>
            <p:nvPr/>
          </p:nvSpPr>
          <p:spPr>
            <a:xfrm>
              <a:off x="5566145" y="4118428"/>
              <a:ext cx="2203" cy="2401"/>
            </a:xfrm>
            <a:custGeom>
              <a:avLst/>
              <a:gdLst/>
              <a:ahLst/>
              <a:cxnLst/>
              <a:rect l="l" t="t" r="r" b="b"/>
              <a:pathLst>
                <a:path w="67" h="73" extrusionOk="0">
                  <a:moveTo>
                    <a:pt x="27" y="0"/>
                  </a:moveTo>
                  <a:cubicBezTo>
                    <a:pt x="13" y="0"/>
                    <a:pt x="0" y="13"/>
                    <a:pt x="0" y="13"/>
                  </a:cubicBezTo>
                  <a:lnTo>
                    <a:pt x="0" y="39"/>
                  </a:lnTo>
                  <a:cubicBezTo>
                    <a:pt x="13" y="53"/>
                    <a:pt x="27" y="66"/>
                    <a:pt x="40" y="66"/>
                  </a:cubicBezTo>
                  <a:cubicBezTo>
                    <a:pt x="40" y="66"/>
                    <a:pt x="46" y="72"/>
                    <a:pt x="54" y="72"/>
                  </a:cubicBezTo>
                  <a:cubicBezTo>
                    <a:pt x="57" y="72"/>
                    <a:pt x="62" y="71"/>
                    <a:pt x="66" y="66"/>
                  </a:cubicBezTo>
                  <a:lnTo>
                    <a:pt x="66" y="53"/>
                  </a:lnTo>
                  <a:lnTo>
                    <a:pt x="66" y="39"/>
                  </a:lnTo>
                  <a:cubicBezTo>
                    <a:pt x="53" y="39"/>
                    <a:pt x="53" y="27"/>
                    <a:pt x="40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46"/>
            <p:cNvSpPr/>
            <p:nvPr/>
          </p:nvSpPr>
          <p:spPr>
            <a:xfrm>
              <a:off x="5565257" y="4116224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27" y="1"/>
                  </a:moveTo>
                  <a:cubicBezTo>
                    <a:pt x="14" y="1"/>
                    <a:pt x="14" y="1"/>
                    <a:pt x="1" y="14"/>
                  </a:cubicBezTo>
                  <a:cubicBezTo>
                    <a:pt x="1" y="14"/>
                    <a:pt x="1" y="27"/>
                    <a:pt x="14" y="27"/>
                  </a:cubicBezTo>
                  <a:cubicBezTo>
                    <a:pt x="14" y="27"/>
                    <a:pt x="14" y="41"/>
                    <a:pt x="27" y="41"/>
                  </a:cubicBezTo>
                  <a:lnTo>
                    <a:pt x="40" y="41"/>
                  </a:lnTo>
                  <a:cubicBezTo>
                    <a:pt x="54" y="41"/>
                    <a:pt x="54" y="27"/>
                    <a:pt x="54" y="27"/>
                  </a:cubicBez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46"/>
            <p:cNvSpPr/>
            <p:nvPr/>
          </p:nvSpPr>
          <p:spPr>
            <a:xfrm>
              <a:off x="5580056" y="4126912"/>
              <a:ext cx="2203" cy="1546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17" y="1"/>
                  </a:moveTo>
                  <a:cubicBezTo>
                    <a:pt x="15" y="1"/>
                    <a:pt x="14" y="2"/>
                    <a:pt x="14" y="7"/>
                  </a:cubicBezTo>
                  <a:cubicBezTo>
                    <a:pt x="1" y="7"/>
                    <a:pt x="14" y="20"/>
                    <a:pt x="14" y="20"/>
                  </a:cubicBezTo>
                  <a:cubicBezTo>
                    <a:pt x="14" y="33"/>
                    <a:pt x="27" y="33"/>
                    <a:pt x="40" y="46"/>
                  </a:cubicBezTo>
                  <a:lnTo>
                    <a:pt x="54" y="46"/>
                  </a:lnTo>
                  <a:cubicBezTo>
                    <a:pt x="67" y="46"/>
                    <a:pt x="67" y="46"/>
                    <a:pt x="67" y="33"/>
                  </a:cubicBezTo>
                  <a:lnTo>
                    <a:pt x="67" y="20"/>
                  </a:lnTo>
                  <a:cubicBezTo>
                    <a:pt x="54" y="20"/>
                    <a:pt x="40" y="7"/>
                    <a:pt x="27" y="7"/>
                  </a:cubicBezTo>
                  <a:cubicBezTo>
                    <a:pt x="27" y="7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46"/>
            <p:cNvSpPr/>
            <p:nvPr/>
          </p:nvSpPr>
          <p:spPr>
            <a:xfrm>
              <a:off x="5647964" y="4541497"/>
              <a:ext cx="2203" cy="2631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27" y="0"/>
                  </a:moveTo>
                  <a:cubicBezTo>
                    <a:pt x="13" y="0"/>
                    <a:pt x="1" y="13"/>
                    <a:pt x="13" y="13"/>
                  </a:cubicBezTo>
                  <a:lnTo>
                    <a:pt x="13" y="27"/>
                  </a:lnTo>
                  <a:cubicBezTo>
                    <a:pt x="13" y="53"/>
                    <a:pt x="27" y="66"/>
                    <a:pt x="40" y="80"/>
                  </a:cubicBezTo>
                  <a:lnTo>
                    <a:pt x="54" y="80"/>
                  </a:lnTo>
                  <a:lnTo>
                    <a:pt x="66" y="66"/>
                  </a:lnTo>
                  <a:lnTo>
                    <a:pt x="54" y="53"/>
                  </a:lnTo>
                  <a:lnTo>
                    <a:pt x="54" y="27"/>
                  </a:lnTo>
                  <a:cubicBezTo>
                    <a:pt x="40" y="27"/>
                    <a:pt x="40" y="13"/>
                    <a:pt x="40" y="13"/>
                  </a:cubicBezTo>
                  <a:cubicBezTo>
                    <a:pt x="40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46"/>
            <p:cNvSpPr/>
            <p:nvPr/>
          </p:nvSpPr>
          <p:spPr>
            <a:xfrm>
              <a:off x="5688018" y="4540609"/>
              <a:ext cx="1315" cy="2828"/>
            </a:xfrm>
            <a:custGeom>
              <a:avLst/>
              <a:gdLst/>
              <a:ahLst/>
              <a:cxnLst/>
              <a:rect l="l" t="t" r="r" b="b"/>
              <a:pathLst>
                <a:path w="40" h="86" extrusionOk="0">
                  <a:moveTo>
                    <a:pt x="27" y="1"/>
                  </a:moveTo>
                  <a:cubicBezTo>
                    <a:pt x="27" y="1"/>
                    <a:pt x="13" y="1"/>
                    <a:pt x="13" y="14"/>
                  </a:cubicBezTo>
                  <a:lnTo>
                    <a:pt x="0" y="14"/>
                  </a:lnTo>
                  <a:lnTo>
                    <a:pt x="0" y="67"/>
                  </a:lnTo>
                  <a:lnTo>
                    <a:pt x="0" y="80"/>
                  </a:lnTo>
                  <a:cubicBezTo>
                    <a:pt x="5" y="85"/>
                    <a:pt x="7" y="86"/>
                    <a:pt x="9" y="86"/>
                  </a:cubicBezTo>
                  <a:cubicBezTo>
                    <a:pt x="13" y="86"/>
                    <a:pt x="13" y="80"/>
                    <a:pt x="13" y="80"/>
                  </a:cubicBezTo>
                  <a:cubicBezTo>
                    <a:pt x="27" y="80"/>
                    <a:pt x="27" y="67"/>
                    <a:pt x="27" y="67"/>
                  </a:cubicBezTo>
                  <a:cubicBezTo>
                    <a:pt x="27" y="67"/>
                    <a:pt x="27" y="54"/>
                    <a:pt x="40" y="54"/>
                  </a:cubicBezTo>
                  <a:lnTo>
                    <a:pt x="40" y="27"/>
                  </a:lnTo>
                  <a:cubicBezTo>
                    <a:pt x="40" y="14"/>
                    <a:pt x="40" y="14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46"/>
            <p:cNvSpPr/>
            <p:nvPr/>
          </p:nvSpPr>
          <p:spPr>
            <a:xfrm>
              <a:off x="5650595" y="4544523"/>
              <a:ext cx="1315" cy="1973"/>
            </a:xfrm>
            <a:custGeom>
              <a:avLst/>
              <a:gdLst/>
              <a:ahLst/>
              <a:cxnLst/>
              <a:rect l="l" t="t" r="r" b="b"/>
              <a:pathLst>
                <a:path w="40" h="60" extrusionOk="0">
                  <a:moveTo>
                    <a:pt x="13" y="0"/>
                  </a:moveTo>
                  <a:cubicBezTo>
                    <a:pt x="0" y="0"/>
                    <a:pt x="0" y="14"/>
                    <a:pt x="0" y="14"/>
                  </a:cubicBezTo>
                  <a:lnTo>
                    <a:pt x="0" y="27"/>
                  </a:lnTo>
                  <a:cubicBezTo>
                    <a:pt x="0" y="41"/>
                    <a:pt x="13" y="41"/>
                    <a:pt x="13" y="53"/>
                  </a:cubicBezTo>
                  <a:cubicBezTo>
                    <a:pt x="22" y="53"/>
                    <a:pt x="25" y="60"/>
                    <a:pt x="26" y="60"/>
                  </a:cubicBezTo>
                  <a:cubicBezTo>
                    <a:pt x="27" y="60"/>
                    <a:pt x="27" y="58"/>
                    <a:pt x="27" y="53"/>
                  </a:cubicBezTo>
                  <a:lnTo>
                    <a:pt x="39" y="53"/>
                  </a:lnTo>
                  <a:lnTo>
                    <a:pt x="39" y="41"/>
                  </a:lnTo>
                  <a:lnTo>
                    <a:pt x="27" y="27"/>
                  </a:lnTo>
                  <a:lnTo>
                    <a:pt x="27" y="14"/>
                  </a:lnTo>
                  <a:cubicBezTo>
                    <a:pt x="13" y="14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46"/>
            <p:cNvSpPr/>
            <p:nvPr/>
          </p:nvSpPr>
          <p:spPr>
            <a:xfrm>
              <a:off x="5679303" y="4584676"/>
              <a:ext cx="2664" cy="210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20" y="1"/>
                  </a:moveTo>
                  <a:cubicBezTo>
                    <a:pt x="17" y="1"/>
                    <a:pt x="13" y="4"/>
                    <a:pt x="13" y="11"/>
                  </a:cubicBezTo>
                  <a:cubicBezTo>
                    <a:pt x="1" y="11"/>
                    <a:pt x="1" y="24"/>
                    <a:pt x="1" y="24"/>
                  </a:cubicBezTo>
                  <a:lnTo>
                    <a:pt x="13" y="37"/>
                  </a:lnTo>
                  <a:cubicBezTo>
                    <a:pt x="27" y="50"/>
                    <a:pt x="40" y="64"/>
                    <a:pt x="54" y="64"/>
                  </a:cubicBezTo>
                  <a:lnTo>
                    <a:pt x="80" y="64"/>
                  </a:lnTo>
                  <a:lnTo>
                    <a:pt x="80" y="50"/>
                  </a:lnTo>
                  <a:cubicBezTo>
                    <a:pt x="80" y="37"/>
                    <a:pt x="66" y="37"/>
                    <a:pt x="66" y="37"/>
                  </a:cubicBezTo>
                  <a:cubicBezTo>
                    <a:pt x="66" y="24"/>
                    <a:pt x="54" y="24"/>
                    <a:pt x="54" y="24"/>
                  </a:cubicBezTo>
                  <a:cubicBezTo>
                    <a:pt x="40" y="11"/>
                    <a:pt x="40" y="11"/>
                    <a:pt x="27" y="11"/>
                  </a:cubicBezTo>
                  <a:cubicBezTo>
                    <a:pt x="27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46"/>
            <p:cNvSpPr/>
            <p:nvPr/>
          </p:nvSpPr>
          <p:spPr>
            <a:xfrm>
              <a:off x="5682789" y="4586747"/>
              <a:ext cx="1776" cy="1348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13" y="1"/>
                  </a:moveTo>
                  <a:cubicBezTo>
                    <a:pt x="1" y="1"/>
                    <a:pt x="1" y="1"/>
                    <a:pt x="1" y="14"/>
                  </a:cubicBezTo>
                  <a:lnTo>
                    <a:pt x="13" y="14"/>
                  </a:lnTo>
                  <a:cubicBezTo>
                    <a:pt x="13" y="27"/>
                    <a:pt x="27" y="27"/>
                    <a:pt x="40" y="40"/>
                  </a:cubicBezTo>
                  <a:lnTo>
                    <a:pt x="53" y="40"/>
                  </a:lnTo>
                  <a:lnTo>
                    <a:pt x="53" y="27"/>
                  </a:lnTo>
                  <a:lnTo>
                    <a:pt x="53" y="14"/>
                  </a:lnTo>
                  <a:cubicBezTo>
                    <a:pt x="40" y="14"/>
                    <a:pt x="40" y="14"/>
                    <a:pt x="4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46"/>
            <p:cNvSpPr/>
            <p:nvPr/>
          </p:nvSpPr>
          <p:spPr>
            <a:xfrm>
              <a:off x="5717154" y="4577178"/>
              <a:ext cx="1348" cy="3058"/>
            </a:xfrm>
            <a:custGeom>
              <a:avLst/>
              <a:gdLst/>
              <a:ahLst/>
              <a:cxnLst/>
              <a:rect l="l" t="t" r="r" b="b"/>
              <a:pathLst>
                <a:path w="41" h="93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lnTo>
                    <a:pt x="14" y="27"/>
                  </a:lnTo>
                  <a:cubicBezTo>
                    <a:pt x="1" y="27"/>
                    <a:pt x="1" y="40"/>
                    <a:pt x="1" y="54"/>
                  </a:cubicBezTo>
                  <a:lnTo>
                    <a:pt x="1" y="66"/>
                  </a:lnTo>
                  <a:cubicBezTo>
                    <a:pt x="1" y="80"/>
                    <a:pt x="14" y="80"/>
                    <a:pt x="14" y="93"/>
                  </a:cubicBezTo>
                  <a:cubicBezTo>
                    <a:pt x="27" y="93"/>
                    <a:pt x="41" y="93"/>
                    <a:pt x="41" y="80"/>
                  </a:cubicBezTo>
                  <a:lnTo>
                    <a:pt x="41" y="66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46"/>
            <p:cNvSpPr/>
            <p:nvPr/>
          </p:nvSpPr>
          <p:spPr>
            <a:xfrm>
              <a:off x="5716727" y="4574119"/>
              <a:ext cx="921" cy="2236"/>
            </a:xfrm>
            <a:custGeom>
              <a:avLst/>
              <a:gdLst/>
              <a:ahLst/>
              <a:cxnLst/>
              <a:rect l="l" t="t" r="r" b="b"/>
              <a:pathLst>
                <a:path w="28" h="68" extrusionOk="0">
                  <a:moveTo>
                    <a:pt x="14" y="1"/>
                  </a:moveTo>
                  <a:lnTo>
                    <a:pt x="14" y="14"/>
                  </a:lnTo>
                  <a:lnTo>
                    <a:pt x="1" y="27"/>
                  </a:lnTo>
                  <a:lnTo>
                    <a:pt x="1" y="41"/>
                  </a:lnTo>
                  <a:lnTo>
                    <a:pt x="1" y="53"/>
                  </a:lnTo>
                  <a:lnTo>
                    <a:pt x="14" y="67"/>
                  </a:lnTo>
                  <a:lnTo>
                    <a:pt x="27" y="67"/>
                  </a:lnTo>
                  <a:lnTo>
                    <a:pt x="27" y="53"/>
                  </a:lnTo>
                  <a:lnTo>
                    <a:pt x="27" y="14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46"/>
            <p:cNvSpPr/>
            <p:nvPr/>
          </p:nvSpPr>
          <p:spPr>
            <a:xfrm>
              <a:off x="5664045" y="4517524"/>
              <a:ext cx="921" cy="1973"/>
            </a:xfrm>
            <a:custGeom>
              <a:avLst/>
              <a:gdLst/>
              <a:ahLst/>
              <a:cxnLst/>
              <a:rect l="l" t="t" r="r" b="b"/>
              <a:pathLst>
                <a:path w="28" h="60" extrusionOk="0">
                  <a:moveTo>
                    <a:pt x="15" y="1"/>
                  </a:moveTo>
                  <a:lnTo>
                    <a:pt x="1" y="15"/>
                  </a:lnTo>
                  <a:lnTo>
                    <a:pt x="1" y="27"/>
                  </a:lnTo>
                  <a:lnTo>
                    <a:pt x="1" y="54"/>
                  </a:lnTo>
                  <a:lnTo>
                    <a:pt x="15" y="54"/>
                  </a:lnTo>
                  <a:cubicBezTo>
                    <a:pt x="15" y="58"/>
                    <a:pt x="16" y="60"/>
                    <a:pt x="18" y="60"/>
                  </a:cubicBezTo>
                  <a:cubicBezTo>
                    <a:pt x="22" y="60"/>
                    <a:pt x="27" y="54"/>
                    <a:pt x="27" y="54"/>
                  </a:cubicBezTo>
                  <a:lnTo>
                    <a:pt x="27" y="41"/>
                  </a:lnTo>
                  <a:lnTo>
                    <a:pt x="27" y="15"/>
                  </a:lnTo>
                  <a:cubicBezTo>
                    <a:pt x="27" y="15"/>
                    <a:pt x="27" y="1"/>
                    <a:pt x="1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46"/>
            <p:cNvSpPr/>
            <p:nvPr/>
          </p:nvSpPr>
          <p:spPr>
            <a:xfrm>
              <a:off x="5663190" y="4501443"/>
              <a:ext cx="1348" cy="3058"/>
            </a:xfrm>
            <a:custGeom>
              <a:avLst/>
              <a:gdLst/>
              <a:ahLst/>
              <a:cxnLst/>
              <a:rect l="l" t="t" r="r" b="b"/>
              <a:pathLst>
                <a:path w="41" h="93" extrusionOk="0">
                  <a:moveTo>
                    <a:pt x="0" y="1"/>
                  </a:moveTo>
                  <a:lnTo>
                    <a:pt x="0" y="27"/>
                  </a:lnTo>
                  <a:lnTo>
                    <a:pt x="0" y="40"/>
                  </a:lnTo>
                  <a:lnTo>
                    <a:pt x="0" y="80"/>
                  </a:lnTo>
                  <a:cubicBezTo>
                    <a:pt x="0" y="80"/>
                    <a:pt x="0" y="93"/>
                    <a:pt x="14" y="93"/>
                  </a:cubicBezTo>
                  <a:cubicBezTo>
                    <a:pt x="27" y="93"/>
                    <a:pt x="27" y="93"/>
                    <a:pt x="41" y="80"/>
                  </a:cubicBezTo>
                  <a:lnTo>
                    <a:pt x="41" y="66"/>
                  </a:lnTo>
                  <a:cubicBezTo>
                    <a:pt x="41" y="54"/>
                    <a:pt x="41" y="27"/>
                    <a:pt x="27" y="13"/>
                  </a:cubicBezTo>
                  <a:cubicBezTo>
                    <a:pt x="27" y="1"/>
                    <a:pt x="27" y="1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46"/>
            <p:cNvSpPr/>
            <p:nvPr/>
          </p:nvSpPr>
          <p:spPr>
            <a:xfrm>
              <a:off x="5635796" y="4314720"/>
              <a:ext cx="1315" cy="2631"/>
            </a:xfrm>
            <a:custGeom>
              <a:avLst/>
              <a:gdLst/>
              <a:ahLst/>
              <a:cxnLst/>
              <a:rect l="l" t="t" r="r" b="b"/>
              <a:pathLst>
                <a:path w="40" h="80" extrusionOk="0">
                  <a:moveTo>
                    <a:pt x="27" y="0"/>
                  </a:moveTo>
                  <a:cubicBezTo>
                    <a:pt x="27" y="0"/>
                    <a:pt x="13" y="0"/>
                    <a:pt x="13" y="14"/>
                  </a:cubicBezTo>
                  <a:lnTo>
                    <a:pt x="0" y="27"/>
                  </a:lnTo>
                  <a:lnTo>
                    <a:pt x="0" y="53"/>
                  </a:lnTo>
                  <a:lnTo>
                    <a:pt x="0" y="67"/>
                  </a:lnTo>
                  <a:lnTo>
                    <a:pt x="0" y="79"/>
                  </a:lnTo>
                  <a:cubicBezTo>
                    <a:pt x="13" y="79"/>
                    <a:pt x="13" y="79"/>
                    <a:pt x="27" y="67"/>
                  </a:cubicBezTo>
                  <a:cubicBezTo>
                    <a:pt x="39" y="53"/>
                    <a:pt x="39" y="40"/>
                    <a:pt x="39" y="27"/>
                  </a:cubicBezTo>
                  <a:lnTo>
                    <a:pt x="39" y="14"/>
                  </a:lnTo>
                  <a:cubicBezTo>
                    <a:pt x="39" y="0"/>
                    <a:pt x="39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46"/>
            <p:cNvSpPr/>
            <p:nvPr/>
          </p:nvSpPr>
          <p:spPr>
            <a:xfrm>
              <a:off x="5596169" y="4317779"/>
              <a:ext cx="1776" cy="2631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14" y="0"/>
                  </a:moveTo>
                  <a:cubicBezTo>
                    <a:pt x="0" y="13"/>
                    <a:pt x="0" y="13"/>
                    <a:pt x="0" y="27"/>
                  </a:cubicBezTo>
                  <a:lnTo>
                    <a:pt x="14" y="39"/>
                  </a:lnTo>
                  <a:cubicBezTo>
                    <a:pt x="14" y="53"/>
                    <a:pt x="14" y="53"/>
                    <a:pt x="27" y="66"/>
                  </a:cubicBezTo>
                  <a:lnTo>
                    <a:pt x="27" y="80"/>
                  </a:lnTo>
                  <a:lnTo>
                    <a:pt x="40" y="80"/>
                  </a:lnTo>
                  <a:cubicBezTo>
                    <a:pt x="53" y="80"/>
                    <a:pt x="53" y="66"/>
                    <a:pt x="53" y="66"/>
                  </a:cubicBezTo>
                  <a:cubicBezTo>
                    <a:pt x="53" y="39"/>
                    <a:pt x="40" y="27"/>
                    <a:pt x="40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46"/>
            <p:cNvSpPr/>
            <p:nvPr/>
          </p:nvSpPr>
          <p:spPr>
            <a:xfrm>
              <a:off x="5634053" y="4317779"/>
              <a:ext cx="1315" cy="2170"/>
            </a:xfrm>
            <a:custGeom>
              <a:avLst/>
              <a:gdLst/>
              <a:ahLst/>
              <a:cxnLst/>
              <a:rect l="l" t="t" r="r" b="b"/>
              <a:pathLst>
                <a:path w="40" h="66" extrusionOk="0">
                  <a:moveTo>
                    <a:pt x="27" y="0"/>
                  </a:moveTo>
                  <a:cubicBezTo>
                    <a:pt x="27" y="13"/>
                    <a:pt x="13" y="13"/>
                    <a:pt x="13" y="13"/>
                  </a:cubicBezTo>
                  <a:lnTo>
                    <a:pt x="13" y="27"/>
                  </a:lnTo>
                  <a:lnTo>
                    <a:pt x="0" y="39"/>
                  </a:lnTo>
                  <a:lnTo>
                    <a:pt x="0" y="53"/>
                  </a:lnTo>
                  <a:cubicBezTo>
                    <a:pt x="0" y="53"/>
                    <a:pt x="0" y="66"/>
                    <a:pt x="13" y="66"/>
                  </a:cubicBezTo>
                  <a:cubicBezTo>
                    <a:pt x="13" y="66"/>
                    <a:pt x="13" y="53"/>
                    <a:pt x="27" y="53"/>
                  </a:cubicBezTo>
                  <a:cubicBezTo>
                    <a:pt x="27" y="53"/>
                    <a:pt x="27" y="39"/>
                    <a:pt x="39" y="27"/>
                  </a:cubicBezTo>
                  <a:lnTo>
                    <a:pt x="39" y="1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46"/>
            <p:cNvSpPr/>
            <p:nvPr/>
          </p:nvSpPr>
          <p:spPr>
            <a:xfrm>
              <a:off x="5607942" y="4360858"/>
              <a:ext cx="2631" cy="2203"/>
            </a:xfrm>
            <a:custGeom>
              <a:avLst/>
              <a:gdLst/>
              <a:ahLst/>
              <a:cxnLst/>
              <a:rect l="l" t="t" r="r" b="b"/>
              <a:pathLst>
                <a:path w="80" h="67" extrusionOk="0">
                  <a:moveTo>
                    <a:pt x="53" y="0"/>
                  </a:moveTo>
                  <a:cubicBezTo>
                    <a:pt x="39" y="0"/>
                    <a:pt x="39" y="14"/>
                    <a:pt x="26" y="14"/>
                  </a:cubicBezTo>
                  <a:cubicBezTo>
                    <a:pt x="26" y="27"/>
                    <a:pt x="26" y="27"/>
                    <a:pt x="13" y="27"/>
                  </a:cubicBezTo>
                  <a:lnTo>
                    <a:pt x="13" y="40"/>
                  </a:lnTo>
                  <a:cubicBezTo>
                    <a:pt x="0" y="53"/>
                    <a:pt x="13" y="53"/>
                    <a:pt x="13" y="67"/>
                  </a:cubicBezTo>
                  <a:lnTo>
                    <a:pt x="26" y="67"/>
                  </a:lnTo>
                  <a:lnTo>
                    <a:pt x="66" y="27"/>
                  </a:lnTo>
                  <a:lnTo>
                    <a:pt x="79" y="14"/>
                  </a:lnTo>
                  <a:cubicBezTo>
                    <a:pt x="79" y="14"/>
                    <a:pt x="79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46"/>
            <p:cNvSpPr/>
            <p:nvPr/>
          </p:nvSpPr>
          <p:spPr>
            <a:xfrm>
              <a:off x="5605311" y="4363029"/>
              <a:ext cx="2203" cy="1315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40" y="1"/>
                  </a:moveTo>
                  <a:cubicBezTo>
                    <a:pt x="27" y="1"/>
                    <a:pt x="27" y="1"/>
                    <a:pt x="27" y="13"/>
                  </a:cubicBezTo>
                  <a:lnTo>
                    <a:pt x="13" y="13"/>
                  </a:lnTo>
                  <a:lnTo>
                    <a:pt x="13" y="27"/>
                  </a:lnTo>
                  <a:cubicBezTo>
                    <a:pt x="1" y="27"/>
                    <a:pt x="13" y="40"/>
                    <a:pt x="13" y="40"/>
                  </a:cubicBezTo>
                  <a:lnTo>
                    <a:pt x="27" y="40"/>
                  </a:lnTo>
                  <a:lnTo>
                    <a:pt x="54" y="13"/>
                  </a:lnTo>
                  <a:cubicBezTo>
                    <a:pt x="66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46"/>
            <p:cNvSpPr/>
            <p:nvPr/>
          </p:nvSpPr>
          <p:spPr>
            <a:xfrm>
              <a:off x="5570913" y="4356945"/>
              <a:ext cx="1348" cy="3058"/>
            </a:xfrm>
            <a:custGeom>
              <a:avLst/>
              <a:gdLst/>
              <a:ahLst/>
              <a:cxnLst/>
              <a:rect l="l" t="t" r="r" b="b"/>
              <a:pathLst>
                <a:path w="41" h="93" extrusionOk="0">
                  <a:moveTo>
                    <a:pt x="14" y="0"/>
                  </a:moveTo>
                  <a:cubicBezTo>
                    <a:pt x="0" y="0"/>
                    <a:pt x="0" y="13"/>
                    <a:pt x="0" y="27"/>
                  </a:cubicBezTo>
                  <a:lnTo>
                    <a:pt x="0" y="66"/>
                  </a:lnTo>
                  <a:lnTo>
                    <a:pt x="14" y="80"/>
                  </a:lnTo>
                  <a:cubicBezTo>
                    <a:pt x="14" y="93"/>
                    <a:pt x="27" y="93"/>
                    <a:pt x="27" y="93"/>
                  </a:cubicBezTo>
                  <a:cubicBezTo>
                    <a:pt x="41" y="80"/>
                    <a:pt x="41" y="80"/>
                    <a:pt x="41" y="66"/>
                  </a:cubicBezTo>
                  <a:lnTo>
                    <a:pt x="41" y="53"/>
                  </a:lnTo>
                  <a:cubicBezTo>
                    <a:pt x="41" y="40"/>
                    <a:pt x="41" y="27"/>
                    <a:pt x="27" y="27"/>
                  </a:cubicBezTo>
                  <a:lnTo>
                    <a:pt x="27" y="13"/>
                  </a:ln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46"/>
            <p:cNvSpPr/>
            <p:nvPr/>
          </p:nvSpPr>
          <p:spPr>
            <a:xfrm>
              <a:off x="5571374" y="4353887"/>
              <a:ext cx="888" cy="2203"/>
            </a:xfrm>
            <a:custGeom>
              <a:avLst/>
              <a:gdLst/>
              <a:ahLst/>
              <a:cxnLst/>
              <a:rect l="l" t="t" r="r" b="b"/>
              <a:pathLst>
                <a:path w="27" h="67" extrusionOk="0">
                  <a:moveTo>
                    <a:pt x="13" y="0"/>
                  </a:moveTo>
                  <a:lnTo>
                    <a:pt x="0" y="14"/>
                  </a:lnTo>
                  <a:lnTo>
                    <a:pt x="0" y="53"/>
                  </a:lnTo>
                  <a:lnTo>
                    <a:pt x="0" y="67"/>
                  </a:lnTo>
                  <a:lnTo>
                    <a:pt x="13" y="67"/>
                  </a:lnTo>
                  <a:cubicBezTo>
                    <a:pt x="27" y="67"/>
                    <a:pt x="27" y="53"/>
                    <a:pt x="27" y="53"/>
                  </a:cubicBezTo>
                  <a:lnTo>
                    <a:pt x="27" y="41"/>
                  </a:lnTo>
                  <a:lnTo>
                    <a:pt x="27" y="27"/>
                  </a:lnTo>
                  <a:cubicBezTo>
                    <a:pt x="27" y="14"/>
                    <a:pt x="27" y="14"/>
                    <a:pt x="13" y="1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46"/>
            <p:cNvSpPr/>
            <p:nvPr/>
          </p:nvSpPr>
          <p:spPr>
            <a:xfrm>
              <a:off x="5617907" y="4292523"/>
              <a:ext cx="1381" cy="1776"/>
            </a:xfrm>
            <a:custGeom>
              <a:avLst/>
              <a:gdLst/>
              <a:ahLst/>
              <a:cxnLst/>
              <a:rect l="l" t="t" r="r" b="b"/>
              <a:pathLst>
                <a:path w="42" h="54" extrusionOk="0">
                  <a:moveTo>
                    <a:pt x="15" y="1"/>
                  </a:moveTo>
                  <a:lnTo>
                    <a:pt x="15" y="13"/>
                  </a:lnTo>
                  <a:cubicBezTo>
                    <a:pt x="1" y="13"/>
                    <a:pt x="1" y="27"/>
                    <a:pt x="15" y="40"/>
                  </a:cubicBezTo>
                  <a:lnTo>
                    <a:pt x="15" y="54"/>
                  </a:lnTo>
                  <a:lnTo>
                    <a:pt x="27" y="54"/>
                  </a:lnTo>
                  <a:lnTo>
                    <a:pt x="27" y="40"/>
                  </a:lnTo>
                  <a:cubicBezTo>
                    <a:pt x="41" y="40"/>
                    <a:pt x="27" y="27"/>
                    <a:pt x="27" y="27"/>
                  </a:cubicBezTo>
                  <a:lnTo>
                    <a:pt x="27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46"/>
            <p:cNvSpPr/>
            <p:nvPr/>
          </p:nvSpPr>
          <p:spPr>
            <a:xfrm>
              <a:off x="5617052" y="4275981"/>
              <a:ext cx="1776" cy="3519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27" y="1"/>
                  </a:moveTo>
                  <a:cubicBezTo>
                    <a:pt x="14" y="1"/>
                    <a:pt x="14" y="13"/>
                    <a:pt x="0" y="27"/>
                  </a:cubicBezTo>
                  <a:cubicBezTo>
                    <a:pt x="0" y="40"/>
                    <a:pt x="0" y="66"/>
                    <a:pt x="14" y="80"/>
                  </a:cubicBezTo>
                  <a:lnTo>
                    <a:pt x="14" y="93"/>
                  </a:lnTo>
                  <a:cubicBezTo>
                    <a:pt x="14" y="107"/>
                    <a:pt x="27" y="107"/>
                    <a:pt x="41" y="107"/>
                  </a:cubicBezTo>
                  <a:cubicBezTo>
                    <a:pt x="41" y="93"/>
                    <a:pt x="53" y="93"/>
                    <a:pt x="53" y="80"/>
                  </a:cubicBezTo>
                  <a:cubicBezTo>
                    <a:pt x="53" y="66"/>
                    <a:pt x="53" y="66"/>
                    <a:pt x="41" y="54"/>
                  </a:cubicBezTo>
                  <a:lnTo>
                    <a:pt x="41" y="27"/>
                  </a:lnTo>
                  <a:lnTo>
                    <a:pt x="41" y="1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46"/>
            <p:cNvSpPr/>
            <p:nvPr/>
          </p:nvSpPr>
          <p:spPr>
            <a:xfrm>
              <a:off x="6041864" y="4378255"/>
              <a:ext cx="2631" cy="1776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14" y="0"/>
                  </a:moveTo>
                  <a:cubicBezTo>
                    <a:pt x="0" y="0"/>
                    <a:pt x="0" y="0"/>
                    <a:pt x="0" y="14"/>
                  </a:cubicBezTo>
                  <a:cubicBezTo>
                    <a:pt x="0" y="27"/>
                    <a:pt x="0" y="27"/>
                    <a:pt x="14" y="27"/>
                  </a:cubicBezTo>
                  <a:cubicBezTo>
                    <a:pt x="14" y="41"/>
                    <a:pt x="27" y="41"/>
                    <a:pt x="27" y="41"/>
                  </a:cubicBezTo>
                  <a:cubicBezTo>
                    <a:pt x="41" y="41"/>
                    <a:pt x="41" y="53"/>
                    <a:pt x="53" y="53"/>
                  </a:cubicBezTo>
                  <a:lnTo>
                    <a:pt x="67" y="53"/>
                  </a:lnTo>
                  <a:cubicBezTo>
                    <a:pt x="67" y="53"/>
                    <a:pt x="80" y="53"/>
                    <a:pt x="80" y="41"/>
                  </a:cubicBezTo>
                  <a:cubicBezTo>
                    <a:pt x="80" y="41"/>
                    <a:pt x="80" y="27"/>
                    <a:pt x="67" y="27"/>
                  </a:cubicBezTo>
                  <a:cubicBezTo>
                    <a:pt x="53" y="14"/>
                    <a:pt x="41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46"/>
            <p:cNvSpPr/>
            <p:nvPr/>
          </p:nvSpPr>
          <p:spPr>
            <a:xfrm>
              <a:off x="6040121" y="4344744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14" y="1"/>
                  </a:moveTo>
                  <a:cubicBezTo>
                    <a:pt x="0" y="1"/>
                    <a:pt x="0" y="1"/>
                    <a:pt x="0" y="14"/>
                  </a:cubicBezTo>
                  <a:lnTo>
                    <a:pt x="0" y="27"/>
                  </a:lnTo>
                  <a:lnTo>
                    <a:pt x="27" y="54"/>
                  </a:lnTo>
                  <a:lnTo>
                    <a:pt x="41" y="54"/>
                  </a:lnTo>
                  <a:lnTo>
                    <a:pt x="41" y="40"/>
                  </a:lnTo>
                  <a:cubicBezTo>
                    <a:pt x="53" y="40"/>
                    <a:pt x="41" y="40"/>
                    <a:pt x="41" y="27"/>
                  </a:cubicBezTo>
                  <a:lnTo>
                    <a:pt x="27" y="14"/>
                  </a:lnTo>
                  <a:lnTo>
                    <a:pt x="14" y="14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46"/>
            <p:cNvSpPr/>
            <p:nvPr/>
          </p:nvSpPr>
          <p:spPr>
            <a:xfrm>
              <a:off x="6028381" y="4333432"/>
              <a:ext cx="2664" cy="2664"/>
            </a:xfrm>
            <a:custGeom>
              <a:avLst/>
              <a:gdLst/>
              <a:ahLst/>
              <a:cxnLst/>
              <a:rect l="l" t="t" r="r" b="b"/>
              <a:pathLst>
                <a:path w="81" h="8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lnTo>
                    <a:pt x="1" y="40"/>
                  </a:lnTo>
                  <a:lnTo>
                    <a:pt x="40" y="80"/>
                  </a:lnTo>
                  <a:lnTo>
                    <a:pt x="54" y="80"/>
                  </a:lnTo>
                  <a:cubicBezTo>
                    <a:pt x="66" y="80"/>
                    <a:pt x="80" y="80"/>
                    <a:pt x="80" y="66"/>
                  </a:cubicBezTo>
                  <a:cubicBezTo>
                    <a:pt x="80" y="66"/>
                    <a:pt x="80" y="54"/>
                    <a:pt x="66" y="40"/>
                  </a:cubicBezTo>
                  <a:lnTo>
                    <a:pt x="54" y="27"/>
                  </a:lnTo>
                  <a:cubicBezTo>
                    <a:pt x="40" y="27"/>
                    <a:pt x="40" y="13"/>
                    <a:pt x="27" y="13"/>
                  </a:cubicBezTo>
                  <a:cubicBezTo>
                    <a:pt x="27" y="13"/>
                    <a:pt x="27" y="1"/>
                    <a:pt x="1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46"/>
            <p:cNvSpPr/>
            <p:nvPr/>
          </p:nvSpPr>
          <p:spPr>
            <a:xfrm>
              <a:off x="5700613" y="4066206"/>
              <a:ext cx="921" cy="1743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lnTo>
                    <a:pt x="1" y="39"/>
                  </a:lnTo>
                  <a:cubicBezTo>
                    <a:pt x="1" y="53"/>
                    <a:pt x="14" y="53"/>
                    <a:pt x="14" y="53"/>
                  </a:cubicBezTo>
                  <a:lnTo>
                    <a:pt x="27" y="53"/>
                  </a:lnTo>
                  <a:lnTo>
                    <a:pt x="27" y="39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46"/>
            <p:cNvSpPr/>
            <p:nvPr/>
          </p:nvSpPr>
          <p:spPr>
            <a:xfrm>
              <a:off x="5675818" y="4057590"/>
              <a:ext cx="1315" cy="1677"/>
            </a:xfrm>
            <a:custGeom>
              <a:avLst/>
              <a:gdLst/>
              <a:ahLst/>
              <a:cxnLst/>
              <a:rect l="l" t="t" r="r" b="b"/>
              <a:pathLst>
                <a:path w="40" h="51" extrusionOk="0">
                  <a:moveTo>
                    <a:pt x="38" y="0"/>
                  </a:moveTo>
                  <a:cubicBezTo>
                    <a:pt x="37" y="0"/>
                    <a:pt x="34" y="4"/>
                    <a:pt x="27" y="10"/>
                  </a:cubicBezTo>
                  <a:lnTo>
                    <a:pt x="13" y="24"/>
                  </a:lnTo>
                  <a:lnTo>
                    <a:pt x="1" y="36"/>
                  </a:lnTo>
                  <a:lnTo>
                    <a:pt x="1" y="50"/>
                  </a:lnTo>
                  <a:lnTo>
                    <a:pt x="27" y="50"/>
                  </a:lnTo>
                  <a:cubicBezTo>
                    <a:pt x="27" y="36"/>
                    <a:pt x="40" y="24"/>
                    <a:pt x="40" y="24"/>
                  </a:cubicBezTo>
                  <a:lnTo>
                    <a:pt x="40" y="10"/>
                  </a:lnTo>
                  <a:cubicBezTo>
                    <a:pt x="40" y="4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46"/>
            <p:cNvSpPr/>
            <p:nvPr/>
          </p:nvSpPr>
          <p:spPr>
            <a:xfrm>
              <a:off x="5700186" y="4064463"/>
              <a:ext cx="460" cy="1315"/>
            </a:xfrm>
            <a:custGeom>
              <a:avLst/>
              <a:gdLst/>
              <a:ahLst/>
              <a:cxnLst/>
              <a:rect l="l" t="t" r="r" b="b"/>
              <a:pathLst>
                <a:path w="14" h="40" extrusionOk="0">
                  <a:moveTo>
                    <a:pt x="1" y="0"/>
                  </a:moveTo>
                  <a:lnTo>
                    <a:pt x="1" y="13"/>
                  </a:lnTo>
                  <a:lnTo>
                    <a:pt x="1" y="27"/>
                  </a:lnTo>
                  <a:cubicBezTo>
                    <a:pt x="1" y="27"/>
                    <a:pt x="1" y="39"/>
                    <a:pt x="14" y="39"/>
                  </a:cubicBezTo>
                  <a:lnTo>
                    <a:pt x="14" y="2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46"/>
            <p:cNvSpPr/>
            <p:nvPr/>
          </p:nvSpPr>
          <p:spPr>
            <a:xfrm>
              <a:off x="5691043" y="4032663"/>
              <a:ext cx="1348" cy="1546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0" y="0"/>
                  </a:moveTo>
                  <a:lnTo>
                    <a:pt x="0" y="14"/>
                  </a:lnTo>
                  <a:lnTo>
                    <a:pt x="0" y="27"/>
                  </a:lnTo>
                  <a:lnTo>
                    <a:pt x="14" y="41"/>
                  </a:lnTo>
                  <a:cubicBezTo>
                    <a:pt x="14" y="41"/>
                    <a:pt x="20" y="46"/>
                    <a:pt x="24" y="46"/>
                  </a:cubicBezTo>
                  <a:cubicBezTo>
                    <a:pt x="26" y="46"/>
                    <a:pt x="27" y="45"/>
                    <a:pt x="27" y="41"/>
                  </a:cubicBezTo>
                  <a:lnTo>
                    <a:pt x="41" y="41"/>
                  </a:lnTo>
                  <a:lnTo>
                    <a:pt x="27" y="27"/>
                  </a:lnTo>
                  <a:cubicBezTo>
                    <a:pt x="27" y="14"/>
                    <a:pt x="27" y="14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46"/>
            <p:cNvSpPr/>
            <p:nvPr/>
          </p:nvSpPr>
          <p:spPr>
            <a:xfrm>
              <a:off x="5689761" y="4031380"/>
              <a:ext cx="888" cy="88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0" y="13"/>
                  </a:lnTo>
                  <a:cubicBezTo>
                    <a:pt x="0" y="27"/>
                    <a:pt x="0" y="27"/>
                    <a:pt x="13" y="27"/>
                  </a:cubicBezTo>
                  <a:lnTo>
                    <a:pt x="27" y="27"/>
                  </a:lnTo>
                  <a:lnTo>
                    <a:pt x="27" y="13"/>
                  </a:lnTo>
                  <a:cubicBezTo>
                    <a:pt x="13" y="13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46"/>
            <p:cNvSpPr/>
            <p:nvPr/>
          </p:nvSpPr>
          <p:spPr>
            <a:xfrm>
              <a:off x="5666675" y="4028322"/>
              <a:ext cx="888" cy="1743"/>
            </a:xfrm>
            <a:custGeom>
              <a:avLst/>
              <a:gdLst/>
              <a:ahLst/>
              <a:cxnLst/>
              <a:rect l="l" t="t" r="r" b="b"/>
              <a:pathLst>
                <a:path w="27" h="53" extrusionOk="0">
                  <a:moveTo>
                    <a:pt x="14" y="0"/>
                  </a:moveTo>
                  <a:lnTo>
                    <a:pt x="0" y="14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4" y="53"/>
                  </a:lnTo>
                  <a:lnTo>
                    <a:pt x="14" y="40"/>
                  </a:lnTo>
                  <a:lnTo>
                    <a:pt x="27" y="26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46"/>
            <p:cNvSpPr/>
            <p:nvPr/>
          </p:nvSpPr>
          <p:spPr>
            <a:xfrm>
              <a:off x="5666248" y="4030920"/>
              <a:ext cx="921" cy="1085"/>
            </a:xfrm>
            <a:custGeom>
              <a:avLst/>
              <a:gdLst/>
              <a:ahLst/>
              <a:cxnLst/>
              <a:rect l="l" t="t" r="r" b="b"/>
              <a:pathLst>
                <a:path w="28" h="33" extrusionOk="0">
                  <a:moveTo>
                    <a:pt x="1" y="0"/>
                  </a:moveTo>
                  <a:lnTo>
                    <a:pt x="1" y="27"/>
                  </a:lnTo>
                  <a:cubicBezTo>
                    <a:pt x="1" y="31"/>
                    <a:pt x="2" y="33"/>
                    <a:pt x="4" y="33"/>
                  </a:cubicBezTo>
                  <a:cubicBezTo>
                    <a:pt x="8" y="33"/>
                    <a:pt x="13" y="27"/>
                    <a:pt x="13" y="27"/>
                  </a:cubicBezTo>
                  <a:lnTo>
                    <a:pt x="13" y="14"/>
                  </a:lnTo>
                  <a:cubicBezTo>
                    <a:pt x="13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46"/>
            <p:cNvSpPr/>
            <p:nvPr/>
          </p:nvSpPr>
          <p:spPr>
            <a:xfrm>
              <a:off x="5685387" y="4077913"/>
              <a:ext cx="921" cy="1381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14" y="1"/>
                  </a:moveTo>
                  <a:cubicBezTo>
                    <a:pt x="14" y="15"/>
                    <a:pt x="1" y="15"/>
                    <a:pt x="1" y="27"/>
                  </a:cubicBezTo>
                  <a:cubicBezTo>
                    <a:pt x="1" y="27"/>
                    <a:pt x="1" y="41"/>
                    <a:pt x="14" y="41"/>
                  </a:cubicBezTo>
                  <a:lnTo>
                    <a:pt x="14" y="27"/>
                  </a:lnTo>
                  <a:cubicBezTo>
                    <a:pt x="27" y="27"/>
                    <a:pt x="27" y="27"/>
                    <a:pt x="27" y="15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46"/>
            <p:cNvSpPr/>
            <p:nvPr/>
          </p:nvSpPr>
          <p:spPr>
            <a:xfrm>
              <a:off x="5682329" y="4087187"/>
              <a:ext cx="1381" cy="2072"/>
            </a:xfrm>
            <a:custGeom>
              <a:avLst/>
              <a:gdLst/>
              <a:ahLst/>
              <a:cxnLst/>
              <a:rect l="l" t="t" r="r" b="b"/>
              <a:pathLst>
                <a:path w="42" h="63" extrusionOk="0">
                  <a:moveTo>
                    <a:pt x="21" y="1"/>
                  </a:moveTo>
                  <a:cubicBezTo>
                    <a:pt x="18" y="1"/>
                    <a:pt x="15" y="4"/>
                    <a:pt x="15" y="10"/>
                  </a:cubicBezTo>
                  <a:cubicBezTo>
                    <a:pt x="1" y="24"/>
                    <a:pt x="1" y="37"/>
                    <a:pt x="1" y="50"/>
                  </a:cubicBezTo>
                  <a:lnTo>
                    <a:pt x="1" y="63"/>
                  </a:lnTo>
                  <a:lnTo>
                    <a:pt x="15" y="63"/>
                  </a:lnTo>
                  <a:lnTo>
                    <a:pt x="27" y="50"/>
                  </a:lnTo>
                  <a:lnTo>
                    <a:pt x="27" y="37"/>
                  </a:lnTo>
                  <a:cubicBezTo>
                    <a:pt x="27" y="37"/>
                    <a:pt x="27" y="24"/>
                    <a:pt x="41" y="24"/>
                  </a:cubicBezTo>
                  <a:cubicBezTo>
                    <a:pt x="41" y="10"/>
                    <a:pt x="27" y="10"/>
                    <a:pt x="27" y="10"/>
                  </a:cubicBezTo>
                  <a:cubicBezTo>
                    <a:pt x="27" y="4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46"/>
            <p:cNvSpPr/>
            <p:nvPr/>
          </p:nvSpPr>
          <p:spPr>
            <a:xfrm>
              <a:off x="5417701" y="4237801"/>
              <a:ext cx="2236" cy="2532"/>
            </a:xfrm>
            <a:custGeom>
              <a:avLst/>
              <a:gdLst/>
              <a:ahLst/>
              <a:cxnLst/>
              <a:rect l="l" t="t" r="r" b="b"/>
              <a:pathLst>
                <a:path w="68" h="77" extrusionOk="0">
                  <a:moveTo>
                    <a:pt x="59" y="0"/>
                  </a:moveTo>
                  <a:cubicBezTo>
                    <a:pt x="54" y="0"/>
                    <a:pt x="47" y="3"/>
                    <a:pt x="41" y="10"/>
                  </a:cubicBezTo>
                  <a:cubicBezTo>
                    <a:pt x="27" y="10"/>
                    <a:pt x="27" y="23"/>
                    <a:pt x="14" y="36"/>
                  </a:cubicBezTo>
                  <a:lnTo>
                    <a:pt x="1" y="50"/>
                  </a:lnTo>
                  <a:cubicBezTo>
                    <a:pt x="1" y="63"/>
                    <a:pt x="1" y="63"/>
                    <a:pt x="14" y="76"/>
                  </a:cubicBezTo>
                  <a:cubicBezTo>
                    <a:pt x="27" y="76"/>
                    <a:pt x="27" y="76"/>
                    <a:pt x="41" y="63"/>
                  </a:cubicBezTo>
                  <a:cubicBezTo>
                    <a:pt x="41" y="63"/>
                    <a:pt x="41" y="50"/>
                    <a:pt x="53" y="50"/>
                  </a:cubicBezTo>
                  <a:cubicBezTo>
                    <a:pt x="53" y="50"/>
                    <a:pt x="53" y="36"/>
                    <a:pt x="67" y="36"/>
                  </a:cubicBezTo>
                  <a:lnTo>
                    <a:pt x="67" y="23"/>
                  </a:lnTo>
                  <a:lnTo>
                    <a:pt x="67" y="10"/>
                  </a:lnTo>
                  <a:cubicBezTo>
                    <a:pt x="67" y="3"/>
                    <a:pt x="64" y="0"/>
                    <a:pt x="5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46"/>
            <p:cNvSpPr/>
            <p:nvPr/>
          </p:nvSpPr>
          <p:spPr>
            <a:xfrm>
              <a:off x="5455585" y="4240728"/>
              <a:ext cx="1315" cy="2828"/>
            </a:xfrm>
            <a:custGeom>
              <a:avLst/>
              <a:gdLst/>
              <a:ahLst/>
              <a:cxnLst/>
              <a:rect l="l" t="t" r="r" b="b"/>
              <a:pathLst>
                <a:path w="40" h="86" extrusionOk="0">
                  <a:moveTo>
                    <a:pt x="27" y="0"/>
                  </a:moveTo>
                  <a:lnTo>
                    <a:pt x="13" y="14"/>
                  </a:lnTo>
                  <a:cubicBezTo>
                    <a:pt x="1" y="26"/>
                    <a:pt x="1" y="40"/>
                    <a:pt x="1" y="53"/>
                  </a:cubicBezTo>
                  <a:lnTo>
                    <a:pt x="1" y="67"/>
                  </a:lnTo>
                  <a:cubicBezTo>
                    <a:pt x="1" y="76"/>
                    <a:pt x="1" y="85"/>
                    <a:pt x="5" y="85"/>
                  </a:cubicBezTo>
                  <a:cubicBezTo>
                    <a:pt x="7" y="85"/>
                    <a:pt x="10" y="83"/>
                    <a:pt x="13" y="79"/>
                  </a:cubicBezTo>
                  <a:lnTo>
                    <a:pt x="27" y="79"/>
                  </a:lnTo>
                  <a:cubicBezTo>
                    <a:pt x="27" y="67"/>
                    <a:pt x="40" y="53"/>
                    <a:pt x="40" y="53"/>
                  </a:cubicBezTo>
                  <a:lnTo>
                    <a:pt x="40" y="26"/>
                  </a:lnTo>
                  <a:lnTo>
                    <a:pt x="40" y="14"/>
                  </a:lnTo>
                  <a:cubicBezTo>
                    <a:pt x="40" y="14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46"/>
            <p:cNvSpPr/>
            <p:nvPr/>
          </p:nvSpPr>
          <p:spPr>
            <a:xfrm>
              <a:off x="5420759" y="4236157"/>
              <a:ext cx="1776" cy="1546"/>
            </a:xfrm>
            <a:custGeom>
              <a:avLst/>
              <a:gdLst/>
              <a:ahLst/>
              <a:cxnLst/>
              <a:rect l="l" t="t" r="r" b="b"/>
              <a:pathLst>
                <a:path w="54" h="47" extrusionOk="0">
                  <a:moveTo>
                    <a:pt x="44" y="1"/>
                  </a:moveTo>
                  <a:cubicBezTo>
                    <a:pt x="40" y="1"/>
                    <a:pt x="40" y="7"/>
                    <a:pt x="40" y="7"/>
                  </a:cubicBezTo>
                  <a:cubicBezTo>
                    <a:pt x="27" y="7"/>
                    <a:pt x="13" y="20"/>
                    <a:pt x="13" y="33"/>
                  </a:cubicBezTo>
                  <a:lnTo>
                    <a:pt x="1" y="33"/>
                  </a:lnTo>
                  <a:cubicBezTo>
                    <a:pt x="1" y="33"/>
                    <a:pt x="1" y="47"/>
                    <a:pt x="13" y="47"/>
                  </a:cubicBezTo>
                  <a:lnTo>
                    <a:pt x="27" y="47"/>
                  </a:lnTo>
                  <a:lnTo>
                    <a:pt x="40" y="33"/>
                  </a:lnTo>
                  <a:cubicBezTo>
                    <a:pt x="40" y="33"/>
                    <a:pt x="40" y="20"/>
                    <a:pt x="54" y="20"/>
                  </a:cubicBezTo>
                  <a:lnTo>
                    <a:pt x="54" y="7"/>
                  </a:lnTo>
                  <a:cubicBezTo>
                    <a:pt x="49" y="2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46"/>
            <p:cNvSpPr/>
            <p:nvPr/>
          </p:nvSpPr>
          <p:spPr>
            <a:xfrm>
              <a:off x="5459926" y="4205903"/>
              <a:ext cx="2664" cy="1348"/>
            </a:xfrm>
            <a:custGeom>
              <a:avLst/>
              <a:gdLst/>
              <a:ahLst/>
              <a:cxnLst/>
              <a:rect l="l" t="t" r="r" b="b"/>
              <a:pathLst>
                <a:path w="81" h="41" extrusionOk="0">
                  <a:moveTo>
                    <a:pt x="67" y="0"/>
                  </a:moveTo>
                  <a:cubicBezTo>
                    <a:pt x="40" y="0"/>
                    <a:pt x="27" y="0"/>
                    <a:pt x="14" y="14"/>
                  </a:cubicBezTo>
                  <a:lnTo>
                    <a:pt x="1" y="14"/>
                  </a:lnTo>
                  <a:lnTo>
                    <a:pt x="1" y="40"/>
                  </a:lnTo>
                  <a:lnTo>
                    <a:pt x="40" y="40"/>
                  </a:lnTo>
                  <a:cubicBezTo>
                    <a:pt x="54" y="40"/>
                    <a:pt x="54" y="27"/>
                    <a:pt x="67" y="27"/>
                  </a:cubicBezTo>
                  <a:cubicBezTo>
                    <a:pt x="67" y="27"/>
                    <a:pt x="80" y="27"/>
                    <a:pt x="80" y="14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46"/>
            <p:cNvSpPr/>
            <p:nvPr/>
          </p:nvSpPr>
          <p:spPr>
            <a:xfrm>
              <a:off x="5463839" y="4205475"/>
              <a:ext cx="1776" cy="1315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1" y="0"/>
                  </a:moveTo>
                  <a:cubicBezTo>
                    <a:pt x="27" y="0"/>
                    <a:pt x="14" y="0"/>
                    <a:pt x="1" y="13"/>
                  </a:cubicBezTo>
                  <a:lnTo>
                    <a:pt x="1" y="27"/>
                  </a:lnTo>
                  <a:cubicBezTo>
                    <a:pt x="1" y="40"/>
                    <a:pt x="14" y="40"/>
                    <a:pt x="14" y="40"/>
                  </a:cubicBezTo>
                  <a:lnTo>
                    <a:pt x="27" y="27"/>
                  </a:lnTo>
                  <a:lnTo>
                    <a:pt x="41" y="27"/>
                  </a:lnTo>
                  <a:cubicBezTo>
                    <a:pt x="41" y="27"/>
                    <a:pt x="53" y="27"/>
                    <a:pt x="53" y="13"/>
                  </a:cubicBezTo>
                  <a:cubicBezTo>
                    <a:pt x="53" y="0"/>
                    <a:pt x="41" y="0"/>
                    <a:pt x="4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46"/>
            <p:cNvSpPr/>
            <p:nvPr/>
          </p:nvSpPr>
          <p:spPr>
            <a:xfrm>
              <a:off x="5494324" y="4222444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26" y="0"/>
                  </a:moveTo>
                  <a:lnTo>
                    <a:pt x="14" y="14"/>
                  </a:lnTo>
                  <a:cubicBezTo>
                    <a:pt x="14" y="27"/>
                    <a:pt x="0" y="27"/>
                    <a:pt x="0" y="40"/>
                  </a:cubicBezTo>
                  <a:lnTo>
                    <a:pt x="0" y="53"/>
                  </a:lnTo>
                  <a:lnTo>
                    <a:pt x="0" y="80"/>
                  </a:lnTo>
                  <a:lnTo>
                    <a:pt x="14" y="80"/>
                  </a:lnTo>
                  <a:cubicBezTo>
                    <a:pt x="14" y="80"/>
                    <a:pt x="26" y="80"/>
                    <a:pt x="26" y="67"/>
                  </a:cubicBezTo>
                  <a:cubicBezTo>
                    <a:pt x="40" y="53"/>
                    <a:pt x="40" y="40"/>
                    <a:pt x="40" y="27"/>
                  </a:cubicBezTo>
                  <a:lnTo>
                    <a:pt x="40" y="14"/>
                  </a:lnTo>
                  <a:cubicBezTo>
                    <a:pt x="40" y="0"/>
                    <a:pt x="40" y="0"/>
                    <a:pt x="2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46"/>
            <p:cNvSpPr/>
            <p:nvPr/>
          </p:nvSpPr>
          <p:spPr>
            <a:xfrm>
              <a:off x="5493008" y="4225897"/>
              <a:ext cx="921" cy="177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cubicBezTo>
                    <a:pt x="14" y="1"/>
                    <a:pt x="14" y="1"/>
                    <a:pt x="14" y="15"/>
                  </a:cubicBezTo>
                  <a:cubicBezTo>
                    <a:pt x="1" y="15"/>
                    <a:pt x="1" y="27"/>
                    <a:pt x="1" y="27"/>
                  </a:cubicBezTo>
                  <a:lnTo>
                    <a:pt x="1" y="41"/>
                  </a:lnTo>
                  <a:lnTo>
                    <a:pt x="1" y="54"/>
                  </a:lnTo>
                  <a:lnTo>
                    <a:pt x="27" y="54"/>
                  </a:lnTo>
                  <a:lnTo>
                    <a:pt x="27" y="1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46"/>
            <p:cNvSpPr/>
            <p:nvPr/>
          </p:nvSpPr>
          <p:spPr>
            <a:xfrm>
              <a:off x="5426415" y="4265524"/>
              <a:ext cx="1348" cy="2203"/>
            </a:xfrm>
            <a:custGeom>
              <a:avLst/>
              <a:gdLst/>
              <a:ahLst/>
              <a:cxnLst/>
              <a:rect l="l" t="t" r="r" b="b"/>
              <a:pathLst>
                <a:path w="41" h="67" extrusionOk="0">
                  <a:moveTo>
                    <a:pt x="27" y="1"/>
                  </a:moveTo>
                  <a:cubicBezTo>
                    <a:pt x="27" y="14"/>
                    <a:pt x="14" y="14"/>
                    <a:pt x="14" y="14"/>
                  </a:cubicBezTo>
                  <a:lnTo>
                    <a:pt x="14" y="27"/>
                  </a:lnTo>
                  <a:cubicBezTo>
                    <a:pt x="14" y="40"/>
                    <a:pt x="0" y="40"/>
                    <a:pt x="0" y="40"/>
                  </a:cubicBezTo>
                  <a:lnTo>
                    <a:pt x="0" y="54"/>
                  </a:lnTo>
                  <a:cubicBezTo>
                    <a:pt x="0" y="67"/>
                    <a:pt x="14" y="67"/>
                    <a:pt x="14" y="67"/>
                  </a:cubicBezTo>
                  <a:cubicBezTo>
                    <a:pt x="14" y="67"/>
                    <a:pt x="27" y="67"/>
                    <a:pt x="27" y="54"/>
                  </a:cubicBezTo>
                  <a:cubicBezTo>
                    <a:pt x="27" y="40"/>
                    <a:pt x="40" y="40"/>
                    <a:pt x="40" y="27"/>
                  </a:cubicBezTo>
                  <a:lnTo>
                    <a:pt x="40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46"/>
            <p:cNvSpPr/>
            <p:nvPr/>
          </p:nvSpPr>
          <p:spPr>
            <a:xfrm>
              <a:off x="5420759" y="4279895"/>
              <a:ext cx="2203" cy="3091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40" y="0"/>
                  </a:moveTo>
                  <a:cubicBezTo>
                    <a:pt x="40" y="0"/>
                    <a:pt x="27" y="0"/>
                    <a:pt x="27" y="14"/>
                  </a:cubicBezTo>
                  <a:cubicBezTo>
                    <a:pt x="13" y="27"/>
                    <a:pt x="13" y="27"/>
                    <a:pt x="13" y="40"/>
                  </a:cubicBezTo>
                  <a:lnTo>
                    <a:pt x="13" y="67"/>
                  </a:lnTo>
                  <a:cubicBezTo>
                    <a:pt x="13" y="67"/>
                    <a:pt x="1" y="80"/>
                    <a:pt x="13" y="80"/>
                  </a:cubicBezTo>
                  <a:lnTo>
                    <a:pt x="13" y="93"/>
                  </a:lnTo>
                  <a:cubicBezTo>
                    <a:pt x="27" y="93"/>
                    <a:pt x="40" y="93"/>
                    <a:pt x="40" y="80"/>
                  </a:cubicBezTo>
                  <a:cubicBezTo>
                    <a:pt x="54" y="67"/>
                    <a:pt x="54" y="53"/>
                    <a:pt x="66" y="27"/>
                  </a:cubicBezTo>
                  <a:lnTo>
                    <a:pt x="66" y="14"/>
                  </a:lnTo>
                  <a:cubicBezTo>
                    <a:pt x="66" y="0"/>
                    <a:pt x="54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46"/>
            <p:cNvSpPr/>
            <p:nvPr/>
          </p:nvSpPr>
          <p:spPr>
            <a:xfrm>
              <a:off x="5615309" y="4455305"/>
              <a:ext cx="5262" cy="4801"/>
            </a:xfrm>
            <a:custGeom>
              <a:avLst/>
              <a:gdLst/>
              <a:ahLst/>
              <a:cxnLst/>
              <a:rect l="l" t="t" r="r" b="b"/>
              <a:pathLst>
                <a:path w="160" h="146" extrusionOk="0">
                  <a:moveTo>
                    <a:pt x="41" y="1"/>
                  </a:moveTo>
                  <a:cubicBezTo>
                    <a:pt x="27" y="13"/>
                    <a:pt x="14" y="27"/>
                    <a:pt x="27" y="40"/>
                  </a:cubicBezTo>
                  <a:cubicBezTo>
                    <a:pt x="14" y="40"/>
                    <a:pt x="0" y="40"/>
                    <a:pt x="0" y="54"/>
                  </a:cubicBezTo>
                  <a:lnTo>
                    <a:pt x="0" y="66"/>
                  </a:lnTo>
                  <a:lnTo>
                    <a:pt x="14" y="66"/>
                  </a:lnTo>
                  <a:lnTo>
                    <a:pt x="14" y="107"/>
                  </a:lnTo>
                  <a:cubicBezTo>
                    <a:pt x="14" y="119"/>
                    <a:pt x="14" y="133"/>
                    <a:pt x="27" y="133"/>
                  </a:cubicBezTo>
                  <a:cubicBezTo>
                    <a:pt x="41" y="146"/>
                    <a:pt x="53" y="146"/>
                    <a:pt x="67" y="146"/>
                  </a:cubicBezTo>
                  <a:cubicBezTo>
                    <a:pt x="67" y="146"/>
                    <a:pt x="94" y="146"/>
                    <a:pt x="94" y="133"/>
                  </a:cubicBezTo>
                  <a:cubicBezTo>
                    <a:pt x="106" y="146"/>
                    <a:pt x="120" y="146"/>
                    <a:pt x="120" y="146"/>
                  </a:cubicBezTo>
                  <a:cubicBezTo>
                    <a:pt x="133" y="133"/>
                    <a:pt x="133" y="119"/>
                    <a:pt x="133" y="107"/>
                  </a:cubicBezTo>
                  <a:cubicBezTo>
                    <a:pt x="147" y="107"/>
                    <a:pt x="159" y="93"/>
                    <a:pt x="159" y="80"/>
                  </a:cubicBezTo>
                  <a:cubicBezTo>
                    <a:pt x="159" y="66"/>
                    <a:pt x="159" y="54"/>
                    <a:pt x="147" y="54"/>
                  </a:cubicBezTo>
                  <a:cubicBezTo>
                    <a:pt x="147" y="40"/>
                    <a:pt x="133" y="13"/>
                    <a:pt x="120" y="13"/>
                  </a:cubicBezTo>
                  <a:cubicBezTo>
                    <a:pt x="113" y="7"/>
                    <a:pt x="107" y="4"/>
                    <a:pt x="100" y="4"/>
                  </a:cubicBezTo>
                  <a:cubicBezTo>
                    <a:pt x="93" y="4"/>
                    <a:pt x="87" y="7"/>
                    <a:pt x="80" y="13"/>
                  </a:cubicBezTo>
                  <a:cubicBezTo>
                    <a:pt x="80" y="1"/>
                    <a:pt x="53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46"/>
            <p:cNvSpPr/>
            <p:nvPr/>
          </p:nvSpPr>
          <p:spPr>
            <a:xfrm>
              <a:off x="5578346" y="4183245"/>
              <a:ext cx="5229" cy="5262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106" y="1"/>
                  </a:moveTo>
                  <a:cubicBezTo>
                    <a:pt x="92" y="1"/>
                    <a:pt x="79" y="1"/>
                    <a:pt x="66" y="15"/>
                  </a:cubicBezTo>
                  <a:cubicBezTo>
                    <a:pt x="53" y="15"/>
                    <a:pt x="26" y="15"/>
                    <a:pt x="26" y="27"/>
                  </a:cubicBezTo>
                  <a:cubicBezTo>
                    <a:pt x="13" y="41"/>
                    <a:pt x="13" y="54"/>
                    <a:pt x="13" y="68"/>
                  </a:cubicBezTo>
                  <a:cubicBezTo>
                    <a:pt x="0" y="80"/>
                    <a:pt x="0" y="94"/>
                    <a:pt x="0" y="107"/>
                  </a:cubicBezTo>
                  <a:cubicBezTo>
                    <a:pt x="0" y="133"/>
                    <a:pt x="26" y="147"/>
                    <a:pt x="39" y="147"/>
                  </a:cubicBezTo>
                  <a:lnTo>
                    <a:pt x="39" y="160"/>
                  </a:lnTo>
                  <a:lnTo>
                    <a:pt x="66" y="160"/>
                  </a:lnTo>
                  <a:lnTo>
                    <a:pt x="66" y="147"/>
                  </a:lnTo>
                  <a:cubicBezTo>
                    <a:pt x="79" y="160"/>
                    <a:pt x="92" y="160"/>
                    <a:pt x="106" y="160"/>
                  </a:cubicBezTo>
                  <a:cubicBezTo>
                    <a:pt x="119" y="160"/>
                    <a:pt x="132" y="160"/>
                    <a:pt x="132" y="147"/>
                  </a:cubicBezTo>
                  <a:cubicBezTo>
                    <a:pt x="145" y="133"/>
                    <a:pt x="159" y="133"/>
                    <a:pt x="159" y="121"/>
                  </a:cubicBezTo>
                  <a:cubicBezTo>
                    <a:pt x="159" y="107"/>
                    <a:pt x="159" y="80"/>
                    <a:pt x="145" y="80"/>
                  </a:cubicBezTo>
                  <a:cubicBezTo>
                    <a:pt x="159" y="68"/>
                    <a:pt x="159" y="54"/>
                    <a:pt x="159" y="41"/>
                  </a:cubicBezTo>
                  <a:cubicBezTo>
                    <a:pt x="145" y="41"/>
                    <a:pt x="132" y="27"/>
                    <a:pt x="132" y="27"/>
                  </a:cubicBezTo>
                  <a:cubicBezTo>
                    <a:pt x="119" y="15"/>
                    <a:pt x="119" y="1"/>
                    <a:pt x="10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46"/>
            <p:cNvSpPr/>
            <p:nvPr/>
          </p:nvSpPr>
          <p:spPr>
            <a:xfrm>
              <a:off x="5999672" y="4460534"/>
              <a:ext cx="5656" cy="5689"/>
            </a:xfrm>
            <a:custGeom>
              <a:avLst/>
              <a:gdLst/>
              <a:ahLst/>
              <a:cxnLst/>
              <a:rect l="l" t="t" r="r" b="b"/>
              <a:pathLst>
                <a:path w="172" h="173" extrusionOk="0">
                  <a:moveTo>
                    <a:pt x="92" y="1"/>
                  </a:moveTo>
                  <a:cubicBezTo>
                    <a:pt x="79" y="1"/>
                    <a:pt x="66" y="13"/>
                    <a:pt x="66" y="13"/>
                  </a:cubicBezTo>
                  <a:cubicBezTo>
                    <a:pt x="53" y="13"/>
                    <a:pt x="39" y="13"/>
                    <a:pt x="27" y="27"/>
                  </a:cubicBezTo>
                  <a:cubicBezTo>
                    <a:pt x="13" y="40"/>
                    <a:pt x="13" y="53"/>
                    <a:pt x="13" y="66"/>
                  </a:cubicBezTo>
                  <a:cubicBezTo>
                    <a:pt x="13" y="80"/>
                    <a:pt x="0" y="93"/>
                    <a:pt x="13" y="106"/>
                  </a:cubicBezTo>
                  <a:cubicBezTo>
                    <a:pt x="13" y="119"/>
                    <a:pt x="27" y="133"/>
                    <a:pt x="53" y="133"/>
                  </a:cubicBezTo>
                  <a:cubicBezTo>
                    <a:pt x="53" y="146"/>
                    <a:pt x="53" y="159"/>
                    <a:pt x="79" y="172"/>
                  </a:cubicBezTo>
                  <a:cubicBezTo>
                    <a:pt x="92" y="172"/>
                    <a:pt x="106" y="159"/>
                    <a:pt x="119" y="146"/>
                  </a:cubicBezTo>
                  <a:cubicBezTo>
                    <a:pt x="119" y="152"/>
                    <a:pt x="122" y="156"/>
                    <a:pt x="126" y="156"/>
                  </a:cubicBezTo>
                  <a:cubicBezTo>
                    <a:pt x="129" y="156"/>
                    <a:pt x="132" y="152"/>
                    <a:pt x="132" y="146"/>
                  </a:cubicBezTo>
                  <a:cubicBezTo>
                    <a:pt x="145" y="146"/>
                    <a:pt x="145" y="146"/>
                    <a:pt x="145" y="133"/>
                  </a:cubicBezTo>
                  <a:lnTo>
                    <a:pt x="132" y="133"/>
                  </a:lnTo>
                  <a:cubicBezTo>
                    <a:pt x="145" y="119"/>
                    <a:pt x="159" y="119"/>
                    <a:pt x="172" y="106"/>
                  </a:cubicBezTo>
                  <a:cubicBezTo>
                    <a:pt x="172" y="93"/>
                    <a:pt x="172" y="80"/>
                    <a:pt x="159" y="66"/>
                  </a:cubicBezTo>
                  <a:cubicBezTo>
                    <a:pt x="172" y="53"/>
                    <a:pt x="159" y="40"/>
                    <a:pt x="159" y="27"/>
                  </a:cubicBezTo>
                  <a:cubicBezTo>
                    <a:pt x="150" y="27"/>
                    <a:pt x="141" y="21"/>
                    <a:pt x="132" y="21"/>
                  </a:cubicBezTo>
                  <a:cubicBezTo>
                    <a:pt x="128" y="21"/>
                    <a:pt x="123" y="22"/>
                    <a:pt x="119" y="27"/>
                  </a:cubicBezTo>
                  <a:cubicBezTo>
                    <a:pt x="119" y="13"/>
                    <a:pt x="106" y="1"/>
                    <a:pt x="92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46"/>
            <p:cNvSpPr/>
            <p:nvPr/>
          </p:nvSpPr>
          <p:spPr>
            <a:xfrm>
              <a:off x="6047520" y="4300349"/>
              <a:ext cx="3519" cy="5689"/>
            </a:xfrm>
            <a:custGeom>
              <a:avLst/>
              <a:gdLst/>
              <a:ahLst/>
              <a:cxnLst/>
              <a:rect l="l" t="t" r="r" b="b"/>
              <a:pathLst>
                <a:path w="107" h="173" extrusionOk="0">
                  <a:moveTo>
                    <a:pt x="93" y="1"/>
                  </a:moveTo>
                  <a:cubicBezTo>
                    <a:pt x="80" y="1"/>
                    <a:pt x="67" y="14"/>
                    <a:pt x="67" y="27"/>
                  </a:cubicBezTo>
                  <a:cubicBezTo>
                    <a:pt x="62" y="23"/>
                    <a:pt x="58" y="21"/>
                    <a:pt x="54" y="21"/>
                  </a:cubicBezTo>
                  <a:cubicBezTo>
                    <a:pt x="45" y="21"/>
                    <a:pt x="36" y="27"/>
                    <a:pt x="27" y="27"/>
                  </a:cubicBezTo>
                  <a:cubicBezTo>
                    <a:pt x="14" y="40"/>
                    <a:pt x="14" y="54"/>
                    <a:pt x="14" y="66"/>
                  </a:cubicBezTo>
                  <a:cubicBezTo>
                    <a:pt x="1" y="80"/>
                    <a:pt x="1" y="93"/>
                    <a:pt x="1" y="107"/>
                  </a:cubicBezTo>
                  <a:cubicBezTo>
                    <a:pt x="14" y="133"/>
                    <a:pt x="27" y="133"/>
                    <a:pt x="40" y="133"/>
                  </a:cubicBezTo>
                  <a:cubicBezTo>
                    <a:pt x="40" y="160"/>
                    <a:pt x="54" y="172"/>
                    <a:pt x="67" y="172"/>
                  </a:cubicBezTo>
                  <a:cubicBezTo>
                    <a:pt x="93" y="172"/>
                    <a:pt x="107" y="172"/>
                    <a:pt x="107" y="160"/>
                  </a:cubicBezTo>
                  <a:lnTo>
                    <a:pt x="107" y="14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46"/>
            <p:cNvSpPr/>
            <p:nvPr/>
          </p:nvSpPr>
          <p:spPr>
            <a:xfrm>
              <a:off x="5762437" y="4485329"/>
              <a:ext cx="2203" cy="3979"/>
            </a:xfrm>
            <a:custGeom>
              <a:avLst/>
              <a:gdLst/>
              <a:ahLst/>
              <a:cxnLst/>
              <a:rect l="l" t="t" r="r" b="b"/>
              <a:pathLst>
                <a:path w="67" h="121" extrusionOk="0">
                  <a:moveTo>
                    <a:pt x="40" y="0"/>
                  </a:moveTo>
                  <a:cubicBezTo>
                    <a:pt x="27" y="0"/>
                    <a:pt x="14" y="14"/>
                    <a:pt x="14" y="27"/>
                  </a:cubicBezTo>
                  <a:cubicBezTo>
                    <a:pt x="14" y="53"/>
                    <a:pt x="14" y="67"/>
                    <a:pt x="0" y="80"/>
                  </a:cubicBezTo>
                  <a:cubicBezTo>
                    <a:pt x="0" y="94"/>
                    <a:pt x="0" y="106"/>
                    <a:pt x="14" y="106"/>
                  </a:cubicBezTo>
                  <a:cubicBezTo>
                    <a:pt x="14" y="120"/>
                    <a:pt x="27" y="120"/>
                    <a:pt x="40" y="120"/>
                  </a:cubicBezTo>
                  <a:cubicBezTo>
                    <a:pt x="53" y="106"/>
                    <a:pt x="53" y="94"/>
                    <a:pt x="53" y="80"/>
                  </a:cubicBezTo>
                  <a:cubicBezTo>
                    <a:pt x="67" y="67"/>
                    <a:pt x="67" y="53"/>
                    <a:pt x="53" y="27"/>
                  </a:cubicBezTo>
                  <a:cubicBezTo>
                    <a:pt x="53" y="14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46"/>
            <p:cNvSpPr/>
            <p:nvPr/>
          </p:nvSpPr>
          <p:spPr>
            <a:xfrm>
              <a:off x="5761122" y="4490130"/>
              <a:ext cx="1348" cy="2532"/>
            </a:xfrm>
            <a:custGeom>
              <a:avLst/>
              <a:gdLst/>
              <a:ahLst/>
              <a:cxnLst/>
              <a:rect l="l" t="t" r="r" b="b"/>
              <a:pathLst>
                <a:path w="41" h="77" extrusionOk="0">
                  <a:moveTo>
                    <a:pt x="27" y="1"/>
                  </a:moveTo>
                  <a:cubicBezTo>
                    <a:pt x="14" y="1"/>
                    <a:pt x="14" y="1"/>
                    <a:pt x="14" y="13"/>
                  </a:cubicBezTo>
                  <a:cubicBezTo>
                    <a:pt x="14" y="27"/>
                    <a:pt x="1" y="40"/>
                    <a:pt x="1" y="54"/>
                  </a:cubicBezTo>
                  <a:cubicBezTo>
                    <a:pt x="1" y="54"/>
                    <a:pt x="1" y="66"/>
                    <a:pt x="14" y="66"/>
                  </a:cubicBezTo>
                  <a:cubicBezTo>
                    <a:pt x="14" y="73"/>
                    <a:pt x="17" y="77"/>
                    <a:pt x="21" y="77"/>
                  </a:cubicBezTo>
                  <a:cubicBezTo>
                    <a:pt x="24" y="77"/>
                    <a:pt x="27" y="73"/>
                    <a:pt x="27" y="66"/>
                  </a:cubicBezTo>
                  <a:cubicBezTo>
                    <a:pt x="40" y="66"/>
                    <a:pt x="40" y="54"/>
                    <a:pt x="40" y="54"/>
                  </a:cubicBezTo>
                  <a:lnTo>
                    <a:pt x="40" y="13"/>
                  </a:lnTo>
                  <a:cubicBezTo>
                    <a:pt x="40" y="13"/>
                    <a:pt x="40" y="1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46"/>
            <p:cNvSpPr/>
            <p:nvPr/>
          </p:nvSpPr>
          <p:spPr>
            <a:xfrm>
              <a:off x="5776808" y="4482304"/>
              <a:ext cx="1315" cy="2170"/>
            </a:xfrm>
            <a:custGeom>
              <a:avLst/>
              <a:gdLst/>
              <a:ahLst/>
              <a:cxnLst/>
              <a:rect l="l" t="t" r="r" b="b"/>
              <a:pathLst>
                <a:path w="40" h="66" extrusionOk="0">
                  <a:moveTo>
                    <a:pt x="13" y="0"/>
                  </a:moveTo>
                  <a:cubicBezTo>
                    <a:pt x="13" y="0"/>
                    <a:pt x="0" y="0"/>
                    <a:pt x="0" y="13"/>
                  </a:cubicBezTo>
                  <a:lnTo>
                    <a:pt x="0" y="39"/>
                  </a:lnTo>
                  <a:lnTo>
                    <a:pt x="0" y="66"/>
                  </a:lnTo>
                  <a:lnTo>
                    <a:pt x="27" y="66"/>
                  </a:lnTo>
                  <a:lnTo>
                    <a:pt x="27" y="53"/>
                  </a:lnTo>
                  <a:cubicBezTo>
                    <a:pt x="40" y="39"/>
                    <a:pt x="40" y="27"/>
                    <a:pt x="27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46"/>
            <p:cNvSpPr/>
            <p:nvPr/>
          </p:nvSpPr>
          <p:spPr>
            <a:xfrm>
              <a:off x="5588770" y="4425708"/>
              <a:ext cx="1776" cy="3058"/>
            </a:xfrm>
            <a:custGeom>
              <a:avLst/>
              <a:gdLst/>
              <a:ahLst/>
              <a:cxnLst/>
              <a:rect l="l" t="t" r="r" b="b"/>
              <a:pathLst>
                <a:path w="54" h="93" extrusionOk="0">
                  <a:moveTo>
                    <a:pt x="13" y="1"/>
                  </a:moveTo>
                  <a:cubicBezTo>
                    <a:pt x="1" y="13"/>
                    <a:pt x="1" y="13"/>
                    <a:pt x="1" y="27"/>
                  </a:cubicBezTo>
                  <a:cubicBezTo>
                    <a:pt x="1" y="40"/>
                    <a:pt x="13" y="54"/>
                    <a:pt x="13" y="66"/>
                  </a:cubicBezTo>
                  <a:cubicBezTo>
                    <a:pt x="13" y="80"/>
                    <a:pt x="13" y="80"/>
                    <a:pt x="27" y="93"/>
                  </a:cubicBezTo>
                  <a:cubicBezTo>
                    <a:pt x="40" y="93"/>
                    <a:pt x="40" y="80"/>
                    <a:pt x="54" y="80"/>
                  </a:cubicBezTo>
                  <a:lnTo>
                    <a:pt x="54" y="54"/>
                  </a:lnTo>
                  <a:cubicBezTo>
                    <a:pt x="40" y="40"/>
                    <a:pt x="40" y="27"/>
                    <a:pt x="27" y="13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46"/>
            <p:cNvSpPr/>
            <p:nvPr/>
          </p:nvSpPr>
          <p:spPr>
            <a:xfrm>
              <a:off x="5589198" y="4429621"/>
              <a:ext cx="1348" cy="1776"/>
            </a:xfrm>
            <a:custGeom>
              <a:avLst/>
              <a:gdLst/>
              <a:ahLst/>
              <a:cxnLst/>
              <a:rect l="l" t="t" r="r" b="b"/>
              <a:pathLst>
                <a:path w="41" h="54" extrusionOk="0">
                  <a:moveTo>
                    <a:pt x="14" y="0"/>
                  </a:moveTo>
                  <a:cubicBezTo>
                    <a:pt x="0" y="0"/>
                    <a:pt x="0" y="0"/>
                    <a:pt x="0" y="14"/>
                  </a:cubicBezTo>
                  <a:cubicBezTo>
                    <a:pt x="0" y="27"/>
                    <a:pt x="14" y="27"/>
                    <a:pt x="14" y="41"/>
                  </a:cubicBezTo>
                  <a:lnTo>
                    <a:pt x="14" y="53"/>
                  </a:lnTo>
                  <a:cubicBezTo>
                    <a:pt x="27" y="53"/>
                    <a:pt x="27" y="53"/>
                    <a:pt x="41" y="41"/>
                  </a:cubicBezTo>
                  <a:lnTo>
                    <a:pt x="41" y="27"/>
                  </a:lnTo>
                  <a:cubicBezTo>
                    <a:pt x="41" y="14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46"/>
            <p:cNvSpPr/>
            <p:nvPr/>
          </p:nvSpPr>
          <p:spPr>
            <a:xfrm>
              <a:off x="5597024" y="4419164"/>
              <a:ext cx="921" cy="177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lnTo>
                    <a:pt x="1" y="14"/>
                  </a:lnTo>
                  <a:lnTo>
                    <a:pt x="1" y="41"/>
                  </a:lnTo>
                  <a:cubicBezTo>
                    <a:pt x="1" y="41"/>
                    <a:pt x="14" y="41"/>
                    <a:pt x="14" y="54"/>
                  </a:cubicBezTo>
                  <a:lnTo>
                    <a:pt x="27" y="41"/>
                  </a:lnTo>
                  <a:lnTo>
                    <a:pt x="27" y="27"/>
                  </a:lnTo>
                  <a:cubicBezTo>
                    <a:pt x="27" y="14"/>
                    <a:pt x="27" y="14"/>
                    <a:pt x="14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46"/>
            <p:cNvSpPr/>
            <p:nvPr/>
          </p:nvSpPr>
          <p:spPr>
            <a:xfrm>
              <a:off x="5573972" y="4442907"/>
              <a:ext cx="2203" cy="1546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10" y="1"/>
                  </a:moveTo>
                  <a:cubicBezTo>
                    <a:pt x="6" y="1"/>
                    <a:pt x="1" y="7"/>
                    <a:pt x="1" y="7"/>
                  </a:cubicBezTo>
                  <a:lnTo>
                    <a:pt x="1" y="20"/>
                  </a:lnTo>
                  <a:lnTo>
                    <a:pt x="13" y="20"/>
                  </a:lnTo>
                  <a:cubicBezTo>
                    <a:pt x="13" y="34"/>
                    <a:pt x="27" y="34"/>
                    <a:pt x="40" y="46"/>
                  </a:cubicBezTo>
                  <a:lnTo>
                    <a:pt x="54" y="46"/>
                  </a:lnTo>
                  <a:lnTo>
                    <a:pt x="66" y="34"/>
                  </a:lnTo>
                  <a:lnTo>
                    <a:pt x="54" y="20"/>
                  </a:lnTo>
                  <a:cubicBezTo>
                    <a:pt x="40" y="7"/>
                    <a:pt x="27" y="7"/>
                    <a:pt x="13" y="7"/>
                  </a:cubicBezTo>
                  <a:cubicBezTo>
                    <a:pt x="13" y="3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46"/>
            <p:cNvSpPr/>
            <p:nvPr/>
          </p:nvSpPr>
          <p:spPr>
            <a:xfrm>
              <a:off x="5576142" y="4444880"/>
              <a:ext cx="1348" cy="1085"/>
            </a:xfrm>
            <a:custGeom>
              <a:avLst/>
              <a:gdLst/>
              <a:ahLst/>
              <a:cxnLst/>
              <a:rect l="l" t="t" r="r" b="b"/>
              <a:pathLst>
                <a:path w="41" h="33" extrusionOk="0">
                  <a:moveTo>
                    <a:pt x="14" y="0"/>
                  </a:moveTo>
                  <a:cubicBezTo>
                    <a:pt x="0" y="0"/>
                    <a:pt x="0" y="0"/>
                    <a:pt x="0" y="13"/>
                  </a:cubicBezTo>
                  <a:lnTo>
                    <a:pt x="0" y="27"/>
                  </a:lnTo>
                  <a:lnTo>
                    <a:pt x="14" y="27"/>
                  </a:lnTo>
                  <a:cubicBezTo>
                    <a:pt x="23" y="27"/>
                    <a:pt x="25" y="32"/>
                    <a:pt x="26" y="32"/>
                  </a:cubicBezTo>
                  <a:cubicBezTo>
                    <a:pt x="27" y="32"/>
                    <a:pt x="27" y="31"/>
                    <a:pt x="27" y="27"/>
                  </a:cubicBezTo>
                  <a:lnTo>
                    <a:pt x="41" y="27"/>
                  </a:lnTo>
                  <a:cubicBezTo>
                    <a:pt x="41" y="13"/>
                    <a:pt x="27" y="13"/>
                    <a:pt x="27" y="13"/>
                  </a:cubicBezTo>
                  <a:cubicBezTo>
                    <a:pt x="27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46"/>
            <p:cNvSpPr/>
            <p:nvPr/>
          </p:nvSpPr>
          <p:spPr>
            <a:xfrm>
              <a:off x="5575254" y="4434850"/>
              <a:ext cx="1381" cy="1348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15" y="0"/>
                    <a:pt x="15" y="0"/>
                    <a:pt x="15" y="14"/>
                  </a:cubicBezTo>
                  <a:cubicBezTo>
                    <a:pt x="1" y="14"/>
                    <a:pt x="15" y="14"/>
                    <a:pt x="15" y="27"/>
                  </a:cubicBezTo>
                  <a:lnTo>
                    <a:pt x="27" y="27"/>
                  </a:lnTo>
                  <a:cubicBezTo>
                    <a:pt x="27" y="40"/>
                    <a:pt x="41" y="40"/>
                    <a:pt x="41" y="40"/>
                  </a:cubicBezTo>
                  <a:lnTo>
                    <a:pt x="41" y="27"/>
                  </a:ln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46"/>
            <p:cNvSpPr/>
            <p:nvPr/>
          </p:nvSpPr>
          <p:spPr>
            <a:xfrm>
              <a:off x="5788548" y="4492399"/>
              <a:ext cx="3519" cy="2993"/>
            </a:xfrm>
            <a:custGeom>
              <a:avLst/>
              <a:gdLst/>
              <a:ahLst/>
              <a:cxnLst/>
              <a:rect l="l" t="t" r="r" b="b"/>
              <a:pathLst>
                <a:path w="107" h="91" extrusionOk="0">
                  <a:moveTo>
                    <a:pt x="75" y="1"/>
                  </a:moveTo>
                  <a:cubicBezTo>
                    <a:pt x="70" y="1"/>
                    <a:pt x="67" y="4"/>
                    <a:pt x="67" y="11"/>
                  </a:cubicBezTo>
                  <a:lnTo>
                    <a:pt x="53" y="11"/>
                  </a:lnTo>
                  <a:lnTo>
                    <a:pt x="14" y="50"/>
                  </a:lnTo>
                  <a:cubicBezTo>
                    <a:pt x="14" y="50"/>
                    <a:pt x="0" y="64"/>
                    <a:pt x="0" y="77"/>
                  </a:cubicBezTo>
                  <a:cubicBezTo>
                    <a:pt x="0" y="90"/>
                    <a:pt x="14" y="90"/>
                    <a:pt x="27" y="90"/>
                  </a:cubicBezTo>
                  <a:cubicBezTo>
                    <a:pt x="41" y="90"/>
                    <a:pt x="53" y="90"/>
                    <a:pt x="53" y="77"/>
                  </a:cubicBezTo>
                  <a:cubicBezTo>
                    <a:pt x="80" y="77"/>
                    <a:pt x="93" y="50"/>
                    <a:pt x="93" y="37"/>
                  </a:cubicBezTo>
                  <a:cubicBezTo>
                    <a:pt x="93" y="24"/>
                    <a:pt x="106" y="11"/>
                    <a:pt x="93" y="11"/>
                  </a:cubicBezTo>
                  <a:cubicBezTo>
                    <a:pt x="87" y="4"/>
                    <a:pt x="80" y="1"/>
                    <a:pt x="75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46"/>
            <p:cNvSpPr/>
            <p:nvPr/>
          </p:nvSpPr>
          <p:spPr>
            <a:xfrm>
              <a:off x="5785523" y="4495030"/>
              <a:ext cx="2170" cy="2105"/>
            </a:xfrm>
            <a:custGeom>
              <a:avLst/>
              <a:gdLst/>
              <a:ahLst/>
              <a:cxnLst/>
              <a:rect l="l" t="t" r="r" b="b"/>
              <a:pathLst>
                <a:path w="66" h="64" extrusionOk="0">
                  <a:moveTo>
                    <a:pt x="46" y="0"/>
                  </a:moveTo>
                  <a:cubicBezTo>
                    <a:pt x="43" y="0"/>
                    <a:pt x="39" y="4"/>
                    <a:pt x="39" y="10"/>
                  </a:cubicBezTo>
                  <a:lnTo>
                    <a:pt x="27" y="10"/>
                  </a:lnTo>
                  <a:cubicBezTo>
                    <a:pt x="27" y="23"/>
                    <a:pt x="13" y="23"/>
                    <a:pt x="13" y="37"/>
                  </a:cubicBezTo>
                  <a:lnTo>
                    <a:pt x="0" y="50"/>
                  </a:lnTo>
                  <a:cubicBezTo>
                    <a:pt x="0" y="63"/>
                    <a:pt x="13" y="63"/>
                    <a:pt x="27" y="63"/>
                  </a:cubicBezTo>
                  <a:lnTo>
                    <a:pt x="39" y="63"/>
                  </a:lnTo>
                  <a:cubicBezTo>
                    <a:pt x="53" y="50"/>
                    <a:pt x="53" y="37"/>
                    <a:pt x="66" y="23"/>
                  </a:cubicBezTo>
                  <a:cubicBezTo>
                    <a:pt x="66" y="23"/>
                    <a:pt x="66" y="10"/>
                    <a:pt x="53" y="10"/>
                  </a:cubicBezTo>
                  <a:cubicBezTo>
                    <a:pt x="53" y="4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46"/>
            <p:cNvSpPr/>
            <p:nvPr/>
          </p:nvSpPr>
          <p:spPr>
            <a:xfrm>
              <a:off x="5802459" y="4498187"/>
              <a:ext cx="2236" cy="1973"/>
            </a:xfrm>
            <a:custGeom>
              <a:avLst/>
              <a:gdLst/>
              <a:ahLst/>
              <a:cxnLst/>
              <a:rect l="l" t="t" r="r" b="b"/>
              <a:pathLst>
                <a:path w="68" h="60" extrusionOk="0">
                  <a:moveTo>
                    <a:pt x="50" y="1"/>
                  </a:moveTo>
                  <a:cubicBezTo>
                    <a:pt x="47" y="1"/>
                    <a:pt x="41" y="7"/>
                    <a:pt x="41" y="7"/>
                  </a:cubicBezTo>
                  <a:cubicBezTo>
                    <a:pt x="27" y="20"/>
                    <a:pt x="15" y="20"/>
                    <a:pt x="15" y="33"/>
                  </a:cubicBezTo>
                  <a:lnTo>
                    <a:pt x="1" y="47"/>
                  </a:lnTo>
                  <a:cubicBezTo>
                    <a:pt x="1" y="59"/>
                    <a:pt x="15" y="59"/>
                    <a:pt x="27" y="59"/>
                  </a:cubicBezTo>
                  <a:lnTo>
                    <a:pt x="41" y="59"/>
                  </a:lnTo>
                  <a:cubicBezTo>
                    <a:pt x="54" y="47"/>
                    <a:pt x="54" y="33"/>
                    <a:pt x="68" y="20"/>
                  </a:cubicBezTo>
                  <a:cubicBezTo>
                    <a:pt x="68" y="20"/>
                    <a:pt x="68" y="7"/>
                    <a:pt x="54" y="7"/>
                  </a:cubicBezTo>
                  <a:cubicBezTo>
                    <a:pt x="54" y="2"/>
                    <a:pt x="52" y="1"/>
                    <a:pt x="5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46"/>
            <p:cNvSpPr/>
            <p:nvPr/>
          </p:nvSpPr>
          <p:spPr>
            <a:xfrm>
              <a:off x="5732841" y="4015661"/>
              <a:ext cx="74024" cy="66329"/>
            </a:xfrm>
            <a:custGeom>
              <a:avLst/>
              <a:gdLst/>
              <a:ahLst/>
              <a:cxnLst/>
              <a:rect l="l" t="t" r="r" b="b"/>
              <a:pathLst>
                <a:path w="2251" h="2017" extrusionOk="0">
                  <a:moveTo>
                    <a:pt x="1142" y="925"/>
                  </a:moveTo>
                  <a:cubicBezTo>
                    <a:pt x="1150" y="925"/>
                    <a:pt x="1158" y="926"/>
                    <a:pt x="1165" y="928"/>
                  </a:cubicBezTo>
                  <a:cubicBezTo>
                    <a:pt x="1205" y="941"/>
                    <a:pt x="1244" y="994"/>
                    <a:pt x="1232" y="1034"/>
                  </a:cubicBezTo>
                  <a:cubicBezTo>
                    <a:pt x="1284" y="1034"/>
                    <a:pt x="1324" y="1061"/>
                    <a:pt x="1337" y="1100"/>
                  </a:cubicBezTo>
                  <a:cubicBezTo>
                    <a:pt x="1350" y="1153"/>
                    <a:pt x="1337" y="1193"/>
                    <a:pt x="1297" y="1219"/>
                  </a:cubicBezTo>
                  <a:cubicBezTo>
                    <a:pt x="1311" y="1259"/>
                    <a:pt x="1297" y="1299"/>
                    <a:pt x="1271" y="1325"/>
                  </a:cubicBezTo>
                  <a:cubicBezTo>
                    <a:pt x="1255" y="1341"/>
                    <a:pt x="1236" y="1347"/>
                    <a:pt x="1214" y="1347"/>
                  </a:cubicBezTo>
                  <a:cubicBezTo>
                    <a:pt x="1198" y="1347"/>
                    <a:pt x="1182" y="1344"/>
                    <a:pt x="1165" y="1338"/>
                  </a:cubicBezTo>
                  <a:cubicBezTo>
                    <a:pt x="1165" y="1364"/>
                    <a:pt x="1126" y="1391"/>
                    <a:pt x="1099" y="1391"/>
                  </a:cubicBezTo>
                  <a:cubicBezTo>
                    <a:pt x="1059" y="1391"/>
                    <a:pt x="1032" y="1352"/>
                    <a:pt x="1032" y="1325"/>
                  </a:cubicBezTo>
                  <a:cubicBezTo>
                    <a:pt x="1025" y="1329"/>
                    <a:pt x="1017" y="1330"/>
                    <a:pt x="1007" y="1330"/>
                  </a:cubicBezTo>
                  <a:cubicBezTo>
                    <a:pt x="980" y="1330"/>
                    <a:pt x="946" y="1318"/>
                    <a:pt x="927" y="1299"/>
                  </a:cubicBezTo>
                  <a:cubicBezTo>
                    <a:pt x="914" y="1272"/>
                    <a:pt x="900" y="1219"/>
                    <a:pt x="914" y="1193"/>
                  </a:cubicBezTo>
                  <a:cubicBezTo>
                    <a:pt x="887" y="1166"/>
                    <a:pt x="887" y="1126"/>
                    <a:pt x="914" y="1100"/>
                  </a:cubicBezTo>
                  <a:cubicBezTo>
                    <a:pt x="927" y="1061"/>
                    <a:pt x="953" y="1047"/>
                    <a:pt x="993" y="1034"/>
                  </a:cubicBezTo>
                  <a:lnTo>
                    <a:pt x="967" y="1020"/>
                  </a:lnTo>
                  <a:cubicBezTo>
                    <a:pt x="967" y="994"/>
                    <a:pt x="980" y="981"/>
                    <a:pt x="993" y="967"/>
                  </a:cubicBezTo>
                  <a:cubicBezTo>
                    <a:pt x="1006" y="967"/>
                    <a:pt x="1032" y="967"/>
                    <a:pt x="1046" y="981"/>
                  </a:cubicBezTo>
                  <a:cubicBezTo>
                    <a:pt x="1068" y="948"/>
                    <a:pt x="1107" y="925"/>
                    <a:pt x="1142" y="925"/>
                  </a:cubicBezTo>
                  <a:close/>
                  <a:moveTo>
                    <a:pt x="1274" y="1"/>
                  </a:moveTo>
                  <a:cubicBezTo>
                    <a:pt x="1137" y="1"/>
                    <a:pt x="999" y="54"/>
                    <a:pt x="914" y="161"/>
                  </a:cubicBezTo>
                  <a:cubicBezTo>
                    <a:pt x="768" y="332"/>
                    <a:pt x="808" y="623"/>
                    <a:pt x="900" y="782"/>
                  </a:cubicBezTo>
                  <a:cubicBezTo>
                    <a:pt x="803" y="661"/>
                    <a:pt x="651" y="594"/>
                    <a:pt x="499" y="594"/>
                  </a:cubicBezTo>
                  <a:cubicBezTo>
                    <a:pt x="403" y="594"/>
                    <a:pt x="307" y="620"/>
                    <a:pt x="226" y="676"/>
                  </a:cubicBezTo>
                  <a:cubicBezTo>
                    <a:pt x="80" y="769"/>
                    <a:pt x="0" y="955"/>
                    <a:pt x="14" y="1140"/>
                  </a:cubicBezTo>
                  <a:cubicBezTo>
                    <a:pt x="27" y="1232"/>
                    <a:pt x="53" y="1338"/>
                    <a:pt x="120" y="1417"/>
                  </a:cubicBezTo>
                  <a:cubicBezTo>
                    <a:pt x="213" y="1521"/>
                    <a:pt x="355" y="1576"/>
                    <a:pt x="502" y="1576"/>
                  </a:cubicBezTo>
                  <a:cubicBezTo>
                    <a:pt x="542" y="1576"/>
                    <a:pt x="583" y="1572"/>
                    <a:pt x="623" y="1564"/>
                  </a:cubicBezTo>
                  <a:cubicBezTo>
                    <a:pt x="715" y="1537"/>
                    <a:pt x="808" y="1497"/>
                    <a:pt x="874" y="1417"/>
                  </a:cubicBezTo>
                  <a:lnTo>
                    <a:pt x="874" y="1417"/>
                  </a:lnTo>
                  <a:cubicBezTo>
                    <a:pt x="755" y="1564"/>
                    <a:pt x="768" y="1788"/>
                    <a:pt x="900" y="1920"/>
                  </a:cubicBezTo>
                  <a:cubicBezTo>
                    <a:pt x="970" y="1983"/>
                    <a:pt x="1066" y="2017"/>
                    <a:pt x="1160" y="2017"/>
                  </a:cubicBezTo>
                  <a:cubicBezTo>
                    <a:pt x="1245" y="2017"/>
                    <a:pt x="1328" y="1990"/>
                    <a:pt x="1390" y="1934"/>
                  </a:cubicBezTo>
                  <a:cubicBezTo>
                    <a:pt x="1535" y="1802"/>
                    <a:pt x="1549" y="1576"/>
                    <a:pt x="1443" y="1431"/>
                  </a:cubicBezTo>
                  <a:lnTo>
                    <a:pt x="1443" y="1431"/>
                  </a:lnTo>
                  <a:cubicBezTo>
                    <a:pt x="1522" y="1534"/>
                    <a:pt x="1653" y="1589"/>
                    <a:pt x="1782" y="1589"/>
                  </a:cubicBezTo>
                  <a:cubicBezTo>
                    <a:pt x="1870" y="1589"/>
                    <a:pt x="1956" y="1564"/>
                    <a:pt x="2026" y="1511"/>
                  </a:cubicBezTo>
                  <a:cubicBezTo>
                    <a:pt x="2197" y="1391"/>
                    <a:pt x="2250" y="1126"/>
                    <a:pt x="2132" y="941"/>
                  </a:cubicBezTo>
                  <a:cubicBezTo>
                    <a:pt x="2051" y="826"/>
                    <a:pt x="1905" y="758"/>
                    <a:pt x="1762" y="758"/>
                  </a:cubicBezTo>
                  <a:cubicBezTo>
                    <a:pt x="1692" y="758"/>
                    <a:pt x="1623" y="774"/>
                    <a:pt x="1562" y="809"/>
                  </a:cubicBezTo>
                  <a:cubicBezTo>
                    <a:pt x="1761" y="650"/>
                    <a:pt x="1774" y="306"/>
                    <a:pt x="1588" y="120"/>
                  </a:cubicBezTo>
                  <a:cubicBezTo>
                    <a:pt x="1509" y="41"/>
                    <a:pt x="1392" y="1"/>
                    <a:pt x="1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46"/>
            <p:cNvSpPr/>
            <p:nvPr/>
          </p:nvSpPr>
          <p:spPr>
            <a:xfrm>
              <a:off x="5860797" y="4058346"/>
              <a:ext cx="2631" cy="3519"/>
            </a:xfrm>
            <a:custGeom>
              <a:avLst/>
              <a:gdLst/>
              <a:ahLst/>
              <a:cxnLst/>
              <a:rect l="l" t="t" r="r" b="b"/>
              <a:pathLst>
                <a:path w="80" h="107" extrusionOk="0">
                  <a:moveTo>
                    <a:pt x="67" y="1"/>
                  </a:moveTo>
                  <a:cubicBezTo>
                    <a:pt x="53" y="1"/>
                    <a:pt x="53" y="1"/>
                    <a:pt x="41" y="13"/>
                  </a:cubicBezTo>
                  <a:cubicBezTo>
                    <a:pt x="27" y="27"/>
                    <a:pt x="14" y="40"/>
                    <a:pt x="14" y="66"/>
                  </a:cubicBezTo>
                  <a:cubicBezTo>
                    <a:pt x="0" y="66"/>
                    <a:pt x="0" y="80"/>
                    <a:pt x="0" y="93"/>
                  </a:cubicBezTo>
                  <a:cubicBezTo>
                    <a:pt x="14" y="107"/>
                    <a:pt x="27" y="107"/>
                    <a:pt x="27" y="107"/>
                  </a:cubicBezTo>
                  <a:cubicBezTo>
                    <a:pt x="41" y="107"/>
                    <a:pt x="53" y="93"/>
                    <a:pt x="53" y="80"/>
                  </a:cubicBezTo>
                  <a:cubicBezTo>
                    <a:pt x="67" y="80"/>
                    <a:pt x="67" y="66"/>
                    <a:pt x="67" y="66"/>
                  </a:cubicBezTo>
                  <a:cubicBezTo>
                    <a:pt x="80" y="54"/>
                    <a:pt x="80" y="40"/>
                    <a:pt x="80" y="27"/>
                  </a:cubicBezTo>
                  <a:cubicBezTo>
                    <a:pt x="80" y="27"/>
                    <a:pt x="80" y="13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46"/>
            <p:cNvSpPr/>
            <p:nvPr/>
          </p:nvSpPr>
          <p:spPr>
            <a:xfrm>
              <a:off x="5858167" y="4061832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27" y="1"/>
                  </a:moveTo>
                  <a:lnTo>
                    <a:pt x="27" y="13"/>
                  </a:lnTo>
                  <a:cubicBezTo>
                    <a:pt x="15" y="27"/>
                    <a:pt x="15" y="27"/>
                    <a:pt x="15" y="40"/>
                  </a:cubicBezTo>
                  <a:cubicBezTo>
                    <a:pt x="1" y="54"/>
                    <a:pt x="1" y="54"/>
                    <a:pt x="1" y="66"/>
                  </a:cubicBezTo>
                  <a:lnTo>
                    <a:pt x="27" y="66"/>
                  </a:lnTo>
                  <a:cubicBezTo>
                    <a:pt x="27" y="66"/>
                    <a:pt x="41" y="66"/>
                    <a:pt x="41" y="54"/>
                  </a:cubicBezTo>
                  <a:cubicBezTo>
                    <a:pt x="54" y="54"/>
                    <a:pt x="54" y="40"/>
                    <a:pt x="54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46"/>
            <p:cNvSpPr/>
            <p:nvPr/>
          </p:nvSpPr>
          <p:spPr>
            <a:xfrm>
              <a:off x="5865138" y="4037892"/>
              <a:ext cx="1776" cy="282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27" y="0"/>
                  </a:moveTo>
                  <a:cubicBezTo>
                    <a:pt x="27" y="0"/>
                    <a:pt x="14" y="0"/>
                    <a:pt x="27" y="14"/>
                  </a:cubicBezTo>
                  <a:lnTo>
                    <a:pt x="14" y="14"/>
                  </a:lnTo>
                  <a:lnTo>
                    <a:pt x="14" y="53"/>
                  </a:lnTo>
                  <a:cubicBezTo>
                    <a:pt x="1" y="67"/>
                    <a:pt x="1" y="80"/>
                    <a:pt x="14" y="80"/>
                  </a:cubicBezTo>
                  <a:cubicBezTo>
                    <a:pt x="18" y="84"/>
                    <a:pt x="21" y="85"/>
                    <a:pt x="23" y="85"/>
                  </a:cubicBezTo>
                  <a:cubicBezTo>
                    <a:pt x="28" y="85"/>
                    <a:pt x="31" y="76"/>
                    <a:pt x="41" y="67"/>
                  </a:cubicBezTo>
                  <a:cubicBezTo>
                    <a:pt x="41" y="53"/>
                    <a:pt x="54" y="40"/>
                    <a:pt x="54" y="27"/>
                  </a:cubicBezTo>
                  <a:lnTo>
                    <a:pt x="54" y="14"/>
                  </a:lnTo>
                  <a:cubicBezTo>
                    <a:pt x="41" y="0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46"/>
            <p:cNvSpPr/>
            <p:nvPr/>
          </p:nvSpPr>
          <p:spPr>
            <a:xfrm>
              <a:off x="5866881" y="4104057"/>
              <a:ext cx="3979" cy="2631"/>
            </a:xfrm>
            <a:custGeom>
              <a:avLst/>
              <a:gdLst/>
              <a:ahLst/>
              <a:cxnLst/>
              <a:rect l="l" t="t" r="r" b="b"/>
              <a:pathLst>
                <a:path w="121" h="80" extrusionOk="0">
                  <a:moveTo>
                    <a:pt x="80" y="0"/>
                  </a:moveTo>
                  <a:cubicBezTo>
                    <a:pt x="67" y="14"/>
                    <a:pt x="67" y="14"/>
                    <a:pt x="54" y="14"/>
                  </a:cubicBezTo>
                  <a:cubicBezTo>
                    <a:pt x="54" y="14"/>
                    <a:pt x="41" y="26"/>
                    <a:pt x="27" y="26"/>
                  </a:cubicBezTo>
                  <a:lnTo>
                    <a:pt x="14" y="40"/>
                  </a:lnTo>
                  <a:cubicBezTo>
                    <a:pt x="1" y="53"/>
                    <a:pt x="14" y="67"/>
                    <a:pt x="27" y="67"/>
                  </a:cubicBezTo>
                  <a:lnTo>
                    <a:pt x="27" y="79"/>
                  </a:lnTo>
                  <a:cubicBezTo>
                    <a:pt x="41" y="79"/>
                    <a:pt x="41" y="79"/>
                    <a:pt x="54" y="67"/>
                  </a:cubicBezTo>
                  <a:cubicBezTo>
                    <a:pt x="67" y="67"/>
                    <a:pt x="94" y="53"/>
                    <a:pt x="107" y="40"/>
                  </a:cubicBezTo>
                  <a:cubicBezTo>
                    <a:pt x="107" y="40"/>
                    <a:pt x="120" y="26"/>
                    <a:pt x="120" y="14"/>
                  </a:cubicBezTo>
                  <a:cubicBezTo>
                    <a:pt x="107" y="0"/>
                    <a:pt x="94" y="0"/>
                    <a:pt x="9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46"/>
            <p:cNvSpPr/>
            <p:nvPr/>
          </p:nvSpPr>
          <p:spPr>
            <a:xfrm>
              <a:off x="5863395" y="4104912"/>
              <a:ext cx="2664" cy="1776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54" y="0"/>
                  </a:moveTo>
                  <a:cubicBezTo>
                    <a:pt x="41" y="14"/>
                    <a:pt x="27" y="14"/>
                    <a:pt x="15" y="27"/>
                  </a:cubicBezTo>
                  <a:cubicBezTo>
                    <a:pt x="15" y="27"/>
                    <a:pt x="1" y="27"/>
                    <a:pt x="1" y="41"/>
                  </a:cubicBezTo>
                  <a:lnTo>
                    <a:pt x="15" y="53"/>
                  </a:lnTo>
                  <a:lnTo>
                    <a:pt x="41" y="53"/>
                  </a:lnTo>
                  <a:cubicBezTo>
                    <a:pt x="54" y="53"/>
                    <a:pt x="54" y="41"/>
                    <a:pt x="67" y="41"/>
                  </a:cubicBezTo>
                  <a:cubicBezTo>
                    <a:pt x="67" y="27"/>
                    <a:pt x="80" y="27"/>
                    <a:pt x="67" y="14"/>
                  </a:cubicBezTo>
                  <a:cubicBezTo>
                    <a:pt x="67" y="14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46"/>
            <p:cNvSpPr/>
            <p:nvPr/>
          </p:nvSpPr>
          <p:spPr>
            <a:xfrm>
              <a:off x="5882995" y="4089686"/>
              <a:ext cx="2664" cy="2203"/>
            </a:xfrm>
            <a:custGeom>
              <a:avLst/>
              <a:gdLst/>
              <a:ahLst/>
              <a:cxnLst/>
              <a:rect l="l" t="t" r="r" b="b"/>
              <a:pathLst>
                <a:path w="81" h="67" extrusionOk="0">
                  <a:moveTo>
                    <a:pt x="54" y="1"/>
                  </a:moveTo>
                  <a:lnTo>
                    <a:pt x="14" y="40"/>
                  </a:lnTo>
                  <a:cubicBezTo>
                    <a:pt x="14" y="40"/>
                    <a:pt x="1" y="54"/>
                    <a:pt x="1" y="66"/>
                  </a:cubicBezTo>
                  <a:lnTo>
                    <a:pt x="27" y="66"/>
                  </a:lnTo>
                  <a:cubicBezTo>
                    <a:pt x="40" y="66"/>
                    <a:pt x="54" y="54"/>
                    <a:pt x="67" y="40"/>
                  </a:cubicBezTo>
                  <a:cubicBezTo>
                    <a:pt x="80" y="40"/>
                    <a:pt x="80" y="27"/>
                    <a:pt x="80" y="27"/>
                  </a:cubicBezTo>
                  <a:lnTo>
                    <a:pt x="80" y="1"/>
                  </a:lnTo>
                  <a:cubicBezTo>
                    <a:pt x="67" y="1"/>
                    <a:pt x="54" y="1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46"/>
            <p:cNvSpPr/>
            <p:nvPr/>
          </p:nvSpPr>
          <p:spPr>
            <a:xfrm>
              <a:off x="5970075" y="4284696"/>
              <a:ext cx="12628" cy="11345"/>
            </a:xfrm>
            <a:custGeom>
              <a:avLst/>
              <a:gdLst/>
              <a:ahLst/>
              <a:cxnLst/>
              <a:rect l="l" t="t" r="r" b="b"/>
              <a:pathLst>
                <a:path w="384" h="345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186"/>
                    <a:pt x="251" y="331"/>
                    <a:pt x="383" y="344"/>
                  </a:cubicBezTo>
                  <a:cubicBezTo>
                    <a:pt x="330" y="172"/>
                    <a:pt x="172" y="2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46"/>
            <p:cNvSpPr/>
            <p:nvPr/>
          </p:nvSpPr>
          <p:spPr>
            <a:xfrm>
              <a:off x="5951331" y="4296863"/>
              <a:ext cx="888" cy="2664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27" y="1"/>
                  </a:moveTo>
                  <a:cubicBezTo>
                    <a:pt x="14" y="27"/>
                    <a:pt x="0" y="54"/>
                    <a:pt x="0" y="80"/>
                  </a:cubicBezTo>
                  <a:cubicBezTo>
                    <a:pt x="14" y="54"/>
                    <a:pt x="14" y="27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46"/>
            <p:cNvSpPr/>
            <p:nvPr/>
          </p:nvSpPr>
          <p:spPr>
            <a:xfrm>
              <a:off x="5923049" y="4277264"/>
              <a:ext cx="5689" cy="5262"/>
            </a:xfrm>
            <a:custGeom>
              <a:avLst/>
              <a:gdLst/>
              <a:ahLst/>
              <a:cxnLst/>
              <a:rect l="l" t="t" r="r" b="b"/>
              <a:pathLst>
                <a:path w="173" h="160" extrusionOk="0">
                  <a:moveTo>
                    <a:pt x="172" y="1"/>
                  </a:moveTo>
                  <a:lnTo>
                    <a:pt x="172" y="1"/>
                  </a:lnTo>
                  <a:cubicBezTo>
                    <a:pt x="106" y="41"/>
                    <a:pt x="40" y="94"/>
                    <a:pt x="1" y="160"/>
                  </a:cubicBezTo>
                  <a:cubicBezTo>
                    <a:pt x="54" y="120"/>
                    <a:pt x="119" y="68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46"/>
            <p:cNvSpPr/>
            <p:nvPr/>
          </p:nvSpPr>
          <p:spPr>
            <a:xfrm>
              <a:off x="5992240" y="4396539"/>
              <a:ext cx="3979" cy="2236"/>
            </a:xfrm>
            <a:custGeom>
              <a:avLst/>
              <a:gdLst/>
              <a:ahLst/>
              <a:cxnLst/>
              <a:rect l="l" t="t" r="r" b="b"/>
              <a:pathLst>
                <a:path w="121" h="68" extrusionOk="0">
                  <a:moveTo>
                    <a:pt x="80" y="0"/>
                  </a:moveTo>
                  <a:cubicBezTo>
                    <a:pt x="67" y="14"/>
                    <a:pt x="53" y="14"/>
                    <a:pt x="27" y="14"/>
                  </a:cubicBezTo>
                  <a:cubicBezTo>
                    <a:pt x="14" y="14"/>
                    <a:pt x="14" y="14"/>
                    <a:pt x="1" y="27"/>
                  </a:cubicBezTo>
                  <a:cubicBezTo>
                    <a:pt x="1" y="27"/>
                    <a:pt x="1" y="41"/>
                    <a:pt x="14" y="53"/>
                  </a:cubicBezTo>
                  <a:cubicBezTo>
                    <a:pt x="14" y="67"/>
                    <a:pt x="27" y="67"/>
                    <a:pt x="41" y="67"/>
                  </a:cubicBezTo>
                  <a:cubicBezTo>
                    <a:pt x="53" y="67"/>
                    <a:pt x="80" y="67"/>
                    <a:pt x="94" y="53"/>
                  </a:cubicBezTo>
                  <a:cubicBezTo>
                    <a:pt x="106" y="41"/>
                    <a:pt x="120" y="41"/>
                    <a:pt x="120" y="27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46"/>
            <p:cNvSpPr/>
            <p:nvPr/>
          </p:nvSpPr>
          <p:spPr>
            <a:xfrm>
              <a:off x="5988754" y="4396111"/>
              <a:ext cx="2236" cy="1776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54" y="1"/>
                  </a:moveTo>
                  <a:cubicBezTo>
                    <a:pt x="41" y="1"/>
                    <a:pt x="27" y="13"/>
                    <a:pt x="14" y="13"/>
                  </a:cubicBezTo>
                  <a:lnTo>
                    <a:pt x="1" y="13"/>
                  </a:lnTo>
                  <a:lnTo>
                    <a:pt x="1" y="40"/>
                  </a:lnTo>
                  <a:cubicBezTo>
                    <a:pt x="14" y="40"/>
                    <a:pt x="14" y="54"/>
                    <a:pt x="27" y="54"/>
                  </a:cubicBezTo>
                  <a:cubicBezTo>
                    <a:pt x="41" y="54"/>
                    <a:pt x="54" y="40"/>
                    <a:pt x="54" y="40"/>
                  </a:cubicBezTo>
                  <a:cubicBezTo>
                    <a:pt x="67" y="40"/>
                    <a:pt x="67" y="27"/>
                    <a:pt x="67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46"/>
            <p:cNvSpPr/>
            <p:nvPr/>
          </p:nvSpPr>
          <p:spPr>
            <a:xfrm>
              <a:off x="6011840" y="4387397"/>
              <a:ext cx="3058" cy="1776"/>
            </a:xfrm>
            <a:custGeom>
              <a:avLst/>
              <a:gdLst/>
              <a:ahLst/>
              <a:cxnLst/>
              <a:rect l="l" t="t" r="r" b="b"/>
              <a:pathLst>
                <a:path w="93" h="54" extrusionOk="0">
                  <a:moveTo>
                    <a:pt x="66" y="1"/>
                  </a:moveTo>
                  <a:cubicBezTo>
                    <a:pt x="54" y="14"/>
                    <a:pt x="40" y="14"/>
                    <a:pt x="13" y="27"/>
                  </a:cubicBezTo>
                  <a:lnTo>
                    <a:pt x="1" y="40"/>
                  </a:lnTo>
                  <a:cubicBezTo>
                    <a:pt x="1" y="54"/>
                    <a:pt x="13" y="54"/>
                    <a:pt x="27" y="54"/>
                  </a:cubicBezTo>
                  <a:cubicBezTo>
                    <a:pt x="40" y="54"/>
                    <a:pt x="54" y="54"/>
                    <a:pt x="66" y="40"/>
                  </a:cubicBezTo>
                  <a:cubicBezTo>
                    <a:pt x="80" y="40"/>
                    <a:pt x="80" y="40"/>
                    <a:pt x="80" y="27"/>
                  </a:cubicBezTo>
                  <a:cubicBezTo>
                    <a:pt x="93" y="27"/>
                    <a:pt x="93" y="14"/>
                    <a:pt x="80" y="14"/>
                  </a:cubicBezTo>
                  <a:cubicBezTo>
                    <a:pt x="80" y="7"/>
                    <a:pt x="77" y="4"/>
                    <a:pt x="73" y="4"/>
                  </a:cubicBezTo>
                  <a:cubicBezTo>
                    <a:pt x="70" y="4"/>
                    <a:pt x="66" y="7"/>
                    <a:pt x="66" y="14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46"/>
            <p:cNvSpPr/>
            <p:nvPr/>
          </p:nvSpPr>
          <p:spPr>
            <a:xfrm>
              <a:off x="5959618" y="4428339"/>
              <a:ext cx="3519" cy="263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3" y="0"/>
                  </a:moveTo>
                  <a:cubicBezTo>
                    <a:pt x="0" y="13"/>
                    <a:pt x="0" y="13"/>
                    <a:pt x="0" y="27"/>
                  </a:cubicBezTo>
                  <a:cubicBezTo>
                    <a:pt x="0" y="39"/>
                    <a:pt x="13" y="53"/>
                    <a:pt x="13" y="53"/>
                  </a:cubicBezTo>
                  <a:cubicBezTo>
                    <a:pt x="27" y="66"/>
                    <a:pt x="53" y="80"/>
                    <a:pt x="66" y="80"/>
                  </a:cubicBezTo>
                  <a:cubicBezTo>
                    <a:pt x="80" y="80"/>
                    <a:pt x="93" y="80"/>
                    <a:pt x="106" y="66"/>
                  </a:cubicBezTo>
                  <a:cubicBezTo>
                    <a:pt x="106" y="66"/>
                    <a:pt x="106" y="53"/>
                    <a:pt x="93" y="39"/>
                  </a:cubicBezTo>
                  <a:cubicBezTo>
                    <a:pt x="66" y="27"/>
                    <a:pt x="53" y="13"/>
                    <a:pt x="40" y="13"/>
                  </a:cubicBezTo>
                  <a:cubicBezTo>
                    <a:pt x="27" y="0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46"/>
            <p:cNvSpPr/>
            <p:nvPr/>
          </p:nvSpPr>
          <p:spPr>
            <a:xfrm>
              <a:off x="5956987" y="4425708"/>
              <a:ext cx="2664" cy="1776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14" y="1"/>
                  </a:moveTo>
                  <a:cubicBezTo>
                    <a:pt x="14" y="1"/>
                    <a:pt x="1" y="13"/>
                    <a:pt x="1" y="27"/>
                  </a:cubicBezTo>
                  <a:cubicBezTo>
                    <a:pt x="14" y="27"/>
                    <a:pt x="14" y="40"/>
                    <a:pt x="14" y="40"/>
                  </a:cubicBezTo>
                  <a:cubicBezTo>
                    <a:pt x="27" y="54"/>
                    <a:pt x="40" y="54"/>
                    <a:pt x="54" y="54"/>
                  </a:cubicBezTo>
                  <a:cubicBezTo>
                    <a:pt x="54" y="54"/>
                    <a:pt x="67" y="54"/>
                    <a:pt x="67" y="40"/>
                  </a:cubicBezTo>
                  <a:cubicBezTo>
                    <a:pt x="80" y="40"/>
                    <a:pt x="67" y="27"/>
                    <a:pt x="67" y="27"/>
                  </a:cubicBezTo>
                  <a:cubicBezTo>
                    <a:pt x="54" y="13"/>
                    <a:pt x="40" y="13"/>
                    <a:pt x="4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46"/>
            <p:cNvSpPr/>
            <p:nvPr/>
          </p:nvSpPr>
          <p:spPr>
            <a:xfrm>
              <a:off x="5980500" y="4433107"/>
              <a:ext cx="3058" cy="1348"/>
            </a:xfrm>
            <a:custGeom>
              <a:avLst/>
              <a:gdLst/>
              <a:ahLst/>
              <a:cxnLst/>
              <a:rect l="l" t="t" r="r" b="b"/>
              <a:pathLst>
                <a:path w="93" h="41" extrusionOk="0">
                  <a:moveTo>
                    <a:pt x="13" y="0"/>
                  </a:moveTo>
                  <a:cubicBezTo>
                    <a:pt x="1" y="14"/>
                    <a:pt x="13" y="27"/>
                    <a:pt x="13" y="27"/>
                  </a:cubicBezTo>
                  <a:cubicBezTo>
                    <a:pt x="27" y="40"/>
                    <a:pt x="40" y="40"/>
                    <a:pt x="66" y="40"/>
                  </a:cubicBezTo>
                  <a:lnTo>
                    <a:pt x="80" y="40"/>
                  </a:lnTo>
                  <a:cubicBezTo>
                    <a:pt x="93" y="40"/>
                    <a:pt x="93" y="40"/>
                    <a:pt x="93" y="27"/>
                  </a:cubicBezTo>
                  <a:cubicBezTo>
                    <a:pt x="93" y="14"/>
                    <a:pt x="93" y="14"/>
                    <a:pt x="80" y="14"/>
                  </a:cubicBezTo>
                  <a:cubicBezTo>
                    <a:pt x="66" y="14"/>
                    <a:pt x="54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46"/>
            <p:cNvSpPr/>
            <p:nvPr/>
          </p:nvSpPr>
          <p:spPr>
            <a:xfrm>
              <a:off x="5932619" y="4115468"/>
              <a:ext cx="3946" cy="1874"/>
            </a:xfrm>
            <a:custGeom>
              <a:avLst/>
              <a:gdLst/>
              <a:ahLst/>
              <a:cxnLst/>
              <a:rect l="l" t="t" r="r" b="b"/>
              <a:pathLst>
                <a:path w="120" h="57" extrusionOk="0">
                  <a:moveTo>
                    <a:pt x="53" y="1"/>
                  </a:moveTo>
                  <a:cubicBezTo>
                    <a:pt x="43" y="1"/>
                    <a:pt x="34" y="4"/>
                    <a:pt x="27" y="11"/>
                  </a:cubicBezTo>
                  <a:cubicBezTo>
                    <a:pt x="13" y="11"/>
                    <a:pt x="1" y="11"/>
                    <a:pt x="1" y="24"/>
                  </a:cubicBezTo>
                  <a:cubicBezTo>
                    <a:pt x="1" y="37"/>
                    <a:pt x="13" y="50"/>
                    <a:pt x="27" y="50"/>
                  </a:cubicBezTo>
                  <a:lnTo>
                    <a:pt x="80" y="50"/>
                  </a:lnTo>
                  <a:cubicBezTo>
                    <a:pt x="89" y="50"/>
                    <a:pt x="98" y="56"/>
                    <a:pt x="103" y="56"/>
                  </a:cubicBezTo>
                  <a:cubicBezTo>
                    <a:pt x="105" y="56"/>
                    <a:pt x="107" y="55"/>
                    <a:pt x="107" y="50"/>
                  </a:cubicBezTo>
                  <a:cubicBezTo>
                    <a:pt x="119" y="37"/>
                    <a:pt x="119" y="24"/>
                    <a:pt x="107" y="24"/>
                  </a:cubicBezTo>
                  <a:cubicBezTo>
                    <a:pt x="107" y="11"/>
                    <a:pt x="93" y="11"/>
                    <a:pt x="80" y="11"/>
                  </a:cubicBezTo>
                  <a:cubicBezTo>
                    <a:pt x="73" y="4"/>
                    <a:pt x="63" y="1"/>
                    <a:pt x="5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46"/>
            <p:cNvSpPr/>
            <p:nvPr/>
          </p:nvSpPr>
          <p:spPr>
            <a:xfrm>
              <a:off x="5937387" y="4117112"/>
              <a:ext cx="2664" cy="1348"/>
            </a:xfrm>
            <a:custGeom>
              <a:avLst/>
              <a:gdLst/>
              <a:ahLst/>
              <a:cxnLst/>
              <a:rect l="l" t="t" r="r" b="b"/>
              <a:pathLst>
                <a:path w="81" h="41" extrusionOk="0">
                  <a:moveTo>
                    <a:pt x="15" y="0"/>
                  </a:moveTo>
                  <a:cubicBezTo>
                    <a:pt x="15" y="14"/>
                    <a:pt x="1" y="14"/>
                    <a:pt x="1" y="27"/>
                  </a:cubicBezTo>
                  <a:lnTo>
                    <a:pt x="15" y="40"/>
                  </a:lnTo>
                  <a:lnTo>
                    <a:pt x="68" y="40"/>
                  </a:lnTo>
                  <a:cubicBezTo>
                    <a:pt x="80" y="27"/>
                    <a:pt x="80" y="27"/>
                    <a:pt x="68" y="14"/>
                  </a:cubicBezTo>
                  <a:cubicBezTo>
                    <a:pt x="68" y="14"/>
                    <a:pt x="68" y="0"/>
                    <a:pt x="54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46"/>
            <p:cNvSpPr/>
            <p:nvPr/>
          </p:nvSpPr>
          <p:spPr>
            <a:xfrm>
              <a:off x="5912592" y="4121453"/>
              <a:ext cx="3091" cy="1776"/>
            </a:xfrm>
            <a:custGeom>
              <a:avLst/>
              <a:gdLst/>
              <a:ahLst/>
              <a:cxnLst/>
              <a:rect l="l" t="t" r="r" b="b"/>
              <a:pathLst>
                <a:path w="94" h="54" extrusionOk="0">
                  <a:moveTo>
                    <a:pt x="67" y="0"/>
                  </a:moveTo>
                  <a:cubicBezTo>
                    <a:pt x="54" y="0"/>
                    <a:pt x="40" y="0"/>
                    <a:pt x="27" y="14"/>
                  </a:cubicBezTo>
                  <a:cubicBezTo>
                    <a:pt x="14" y="14"/>
                    <a:pt x="14" y="14"/>
                    <a:pt x="14" y="27"/>
                  </a:cubicBezTo>
                  <a:cubicBezTo>
                    <a:pt x="1" y="27"/>
                    <a:pt x="1" y="41"/>
                    <a:pt x="1" y="41"/>
                  </a:cubicBezTo>
                  <a:cubicBezTo>
                    <a:pt x="14" y="53"/>
                    <a:pt x="14" y="53"/>
                    <a:pt x="27" y="53"/>
                  </a:cubicBezTo>
                  <a:cubicBezTo>
                    <a:pt x="40" y="41"/>
                    <a:pt x="54" y="41"/>
                    <a:pt x="80" y="41"/>
                  </a:cubicBezTo>
                  <a:lnTo>
                    <a:pt x="93" y="27"/>
                  </a:lnTo>
                  <a:cubicBezTo>
                    <a:pt x="93" y="14"/>
                    <a:pt x="80" y="0"/>
                    <a:pt x="6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46"/>
            <p:cNvSpPr/>
            <p:nvPr/>
          </p:nvSpPr>
          <p:spPr>
            <a:xfrm>
              <a:off x="5950903" y="4081859"/>
              <a:ext cx="3058" cy="1776"/>
            </a:xfrm>
            <a:custGeom>
              <a:avLst/>
              <a:gdLst/>
              <a:ahLst/>
              <a:cxnLst/>
              <a:rect l="l" t="t" r="r" b="b"/>
              <a:pathLst>
                <a:path w="93" h="54" extrusionOk="0">
                  <a:moveTo>
                    <a:pt x="13" y="1"/>
                  </a:moveTo>
                  <a:lnTo>
                    <a:pt x="1" y="13"/>
                  </a:lnTo>
                  <a:cubicBezTo>
                    <a:pt x="1" y="27"/>
                    <a:pt x="13" y="27"/>
                    <a:pt x="13" y="27"/>
                  </a:cubicBezTo>
                  <a:cubicBezTo>
                    <a:pt x="27" y="40"/>
                    <a:pt x="54" y="40"/>
                    <a:pt x="66" y="53"/>
                  </a:cubicBezTo>
                  <a:lnTo>
                    <a:pt x="80" y="53"/>
                  </a:lnTo>
                  <a:cubicBezTo>
                    <a:pt x="93" y="40"/>
                    <a:pt x="93" y="27"/>
                    <a:pt x="80" y="27"/>
                  </a:cubicBezTo>
                  <a:cubicBezTo>
                    <a:pt x="66" y="13"/>
                    <a:pt x="54" y="13"/>
                    <a:pt x="4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46"/>
            <p:cNvSpPr/>
            <p:nvPr/>
          </p:nvSpPr>
          <p:spPr>
            <a:xfrm>
              <a:off x="5921734" y="4181107"/>
              <a:ext cx="2236" cy="2170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41" y="0"/>
                  </a:moveTo>
                  <a:lnTo>
                    <a:pt x="41" y="13"/>
                  </a:lnTo>
                  <a:lnTo>
                    <a:pt x="27" y="13"/>
                  </a:lnTo>
                  <a:cubicBezTo>
                    <a:pt x="27" y="27"/>
                    <a:pt x="27" y="27"/>
                    <a:pt x="14" y="27"/>
                  </a:cubicBezTo>
                  <a:lnTo>
                    <a:pt x="14" y="53"/>
                  </a:lnTo>
                  <a:cubicBezTo>
                    <a:pt x="0" y="53"/>
                    <a:pt x="0" y="66"/>
                    <a:pt x="14" y="66"/>
                  </a:cubicBezTo>
                  <a:lnTo>
                    <a:pt x="41" y="66"/>
                  </a:lnTo>
                  <a:cubicBezTo>
                    <a:pt x="41" y="53"/>
                    <a:pt x="41" y="53"/>
                    <a:pt x="53" y="39"/>
                  </a:cubicBezTo>
                  <a:cubicBezTo>
                    <a:pt x="53" y="39"/>
                    <a:pt x="67" y="39"/>
                    <a:pt x="67" y="27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46"/>
            <p:cNvSpPr/>
            <p:nvPr/>
          </p:nvSpPr>
          <p:spPr>
            <a:xfrm>
              <a:off x="5939130" y="4216788"/>
              <a:ext cx="2664" cy="1315"/>
            </a:xfrm>
            <a:custGeom>
              <a:avLst/>
              <a:gdLst/>
              <a:ahLst/>
              <a:cxnLst/>
              <a:rect l="l" t="t" r="r" b="b"/>
              <a:pathLst>
                <a:path w="81" h="40" extrusionOk="0">
                  <a:moveTo>
                    <a:pt x="54" y="1"/>
                  </a:moveTo>
                  <a:cubicBezTo>
                    <a:pt x="41" y="1"/>
                    <a:pt x="27" y="1"/>
                    <a:pt x="15" y="13"/>
                  </a:cubicBezTo>
                  <a:cubicBezTo>
                    <a:pt x="1" y="13"/>
                    <a:pt x="1" y="27"/>
                    <a:pt x="1" y="27"/>
                  </a:cubicBezTo>
                  <a:cubicBezTo>
                    <a:pt x="1" y="40"/>
                    <a:pt x="1" y="40"/>
                    <a:pt x="15" y="40"/>
                  </a:cubicBezTo>
                  <a:lnTo>
                    <a:pt x="67" y="40"/>
                  </a:lnTo>
                  <a:cubicBezTo>
                    <a:pt x="80" y="40"/>
                    <a:pt x="80" y="27"/>
                    <a:pt x="80" y="27"/>
                  </a:cubicBezTo>
                  <a:cubicBezTo>
                    <a:pt x="80" y="13"/>
                    <a:pt x="80" y="1"/>
                    <a:pt x="6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46"/>
            <p:cNvSpPr/>
            <p:nvPr/>
          </p:nvSpPr>
          <p:spPr>
            <a:xfrm>
              <a:off x="5920846" y="4184396"/>
              <a:ext cx="1381" cy="1973"/>
            </a:xfrm>
            <a:custGeom>
              <a:avLst/>
              <a:gdLst/>
              <a:ahLst/>
              <a:cxnLst/>
              <a:rect l="l" t="t" r="r" b="b"/>
              <a:pathLst>
                <a:path w="42" h="60" extrusionOk="0">
                  <a:moveTo>
                    <a:pt x="28" y="0"/>
                  </a:moveTo>
                  <a:cubicBezTo>
                    <a:pt x="27" y="0"/>
                    <a:pt x="27" y="2"/>
                    <a:pt x="27" y="6"/>
                  </a:cubicBezTo>
                  <a:lnTo>
                    <a:pt x="15" y="6"/>
                  </a:lnTo>
                  <a:cubicBezTo>
                    <a:pt x="1" y="19"/>
                    <a:pt x="1" y="19"/>
                    <a:pt x="1" y="33"/>
                  </a:cubicBezTo>
                  <a:lnTo>
                    <a:pt x="1" y="45"/>
                  </a:lnTo>
                  <a:cubicBezTo>
                    <a:pt x="1" y="59"/>
                    <a:pt x="1" y="59"/>
                    <a:pt x="15" y="59"/>
                  </a:cubicBezTo>
                  <a:lnTo>
                    <a:pt x="15" y="45"/>
                  </a:lnTo>
                  <a:lnTo>
                    <a:pt x="27" y="33"/>
                  </a:lnTo>
                  <a:lnTo>
                    <a:pt x="41" y="19"/>
                  </a:lnTo>
                  <a:lnTo>
                    <a:pt x="41" y="6"/>
                  </a:lnTo>
                  <a:cubicBezTo>
                    <a:pt x="32" y="6"/>
                    <a:pt x="29" y="0"/>
                    <a:pt x="2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46"/>
            <p:cNvSpPr/>
            <p:nvPr/>
          </p:nvSpPr>
          <p:spPr>
            <a:xfrm>
              <a:off x="5896938" y="4227640"/>
              <a:ext cx="1315" cy="3124"/>
            </a:xfrm>
            <a:custGeom>
              <a:avLst/>
              <a:gdLst/>
              <a:ahLst/>
              <a:cxnLst/>
              <a:rect l="l" t="t" r="r" b="b"/>
              <a:pathLst>
                <a:path w="40" h="95" extrusionOk="0">
                  <a:moveTo>
                    <a:pt x="27" y="1"/>
                  </a:moveTo>
                  <a:cubicBezTo>
                    <a:pt x="27" y="1"/>
                    <a:pt x="13" y="1"/>
                    <a:pt x="13" y="15"/>
                  </a:cubicBezTo>
                  <a:lnTo>
                    <a:pt x="0" y="27"/>
                  </a:lnTo>
                  <a:lnTo>
                    <a:pt x="0" y="68"/>
                  </a:lnTo>
                  <a:cubicBezTo>
                    <a:pt x="0" y="80"/>
                    <a:pt x="0" y="80"/>
                    <a:pt x="13" y="94"/>
                  </a:cubicBezTo>
                  <a:lnTo>
                    <a:pt x="27" y="80"/>
                  </a:lnTo>
                  <a:lnTo>
                    <a:pt x="27" y="68"/>
                  </a:lnTo>
                  <a:cubicBezTo>
                    <a:pt x="40" y="68"/>
                    <a:pt x="40" y="54"/>
                    <a:pt x="40" y="41"/>
                  </a:cubicBezTo>
                  <a:lnTo>
                    <a:pt x="40" y="27"/>
                  </a:lnTo>
                  <a:cubicBezTo>
                    <a:pt x="40" y="15"/>
                    <a:pt x="40" y="15"/>
                    <a:pt x="27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46"/>
            <p:cNvSpPr/>
            <p:nvPr/>
          </p:nvSpPr>
          <p:spPr>
            <a:xfrm>
              <a:off x="5896938" y="4231586"/>
              <a:ext cx="1315" cy="1973"/>
            </a:xfrm>
            <a:custGeom>
              <a:avLst/>
              <a:gdLst/>
              <a:ahLst/>
              <a:cxnLst/>
              <a:rect l="l" t="t" r="r" b="b"/>
              <a:pathLst>
                <a:path w="40" h="60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27"/>
                    <a:pt x="0" y="40"/>
                    <a:pt x="13" y="40"/>
                  </a:cubicBezTo>
                  <a:lnTo>
                    <a:pt x="13" y="54"/>
                  </a:lnTo>
                  <a:cubicBezTo>
                    <a:pt x="13" y="58"/>
                    <a:pt x="15" y="59"/>
                    <a:pt x="17" y="59"/>
                  </a:cubicBezTo>
                  <a:cubicBezTo>
                    <a:pt x="21" y="59"/>
                    <a:pt x="27" y="54"/>
                    <a:pt x="27" y="54"/>
                  </a:cubicBezTo>
                  <a:lnTo>
                    <a:pt x="27" y="40"/>
                  </a:lnTo>
                  <a:lnTo>
                    <a:pt x="27" y="27"/>
                  </a:lnTo>
                  <a:cubicBezTo>
                    <a:pt x="40" y="27"/>
                    <a:pt x="40" y="27"/>
                    <a:pt x="40" y="13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46"/>
            <p:cNvSpPr/>
            <p:nvPr/>
          </p:nvSpPr>
          <p:spPr>
            <a:xfrm>
              <a:off x="5918708" y="4258980"/>
              <a:ext cx="2631" cy="1776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27" y="1"/>
                  </a:moveTo>
                  <a:cubicBezTo>
                    <a:pt x="27" y="15"/>
                    <a:pt x="13" y="15"/>
                    <a:pt x="13" y="15"/>
                  </a:cubicBezTo>
                  <a:cubicBezTo>
                    <a:pt x="0" y="27"/>
                    <a:pt x="0" y="27"/>
                    <a:pt x="0" y="41"/>
                  </a:cubicBezTo>
                  <a:cubicBezTo>
                    <a:pt x="0" y="41"/>
                    <a:pt x="0" y="54"/>
                    <a:pt x="13" y="54"/>
                  </a:cubicBezTo>
                  <a:lnTo>
                    <a:pt x="27" y="54"/>
                  </a:lnTo>
                  <a:cubicBezTo>
                    <a:pt x="39" y="41"/>
                    <a:pt x="53" y="41"/>
                    <a:pt x="66" y="27"/>
                  </a:cubicBezTo>
                  <a:cubicBezTo>
                    <a:pt x="80" y="15"/>
                    <a:pt x="80" y="15"/>
                    <a:pt x="8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46"/>
            <p:cNvSpPr/>
            <p:nvPr/>
          </p:nvSpPr>
          <p:spPr>
            <a:xfrm>
              <a:off x="5921734" y="4257237"/>
              <a:ext cx="1776" cy="1381"/>
            </a:xfrm>
            <a:custGeom>
              <a:avLst/>
              <a:gdLst/>
              <a:ahLst/>
              <a:cxnLst/>
              <a:rect l="l" t="t" r="r" b="b"/>
              <a:pathLst>
                <a:path w="54" h="42" extrusionOk="0">
                  <a:moveTo>
                    <a:pt x="27" y="1"/>
                  </a:moveTo>
                  <a:lnTo>
                    <a:pt x="14" y="15"/>
                  </a:lnTo>
                  <a:cubicBezTo>
                    <a:pt x="0" y="15"/>
                    <a:pt x="0" y="15"/>
                    <a:pt x="0" y="27"/>
                  </a:cubicBezTo>
                  <a:lnTo>
                    <a:pt x="14" y="41"/>
                  </a:lnTo>
                  <a:lnTo>
                    <a:pt x="27" y="27"/>
                  </a:lnTo>
                  <a:cubicBezTo>
                    <a:pt x="41" y="27"/>
                    <a:pt x="41" y="27"/>
                    <a:pt x="53" y="15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46"/>
            <p:cNvSpPr/>
            <p:nvPr/>
          </p:nvSpPr>
          <p:spPr>
            <a:xfrm>
              <a:off x="5950443" y="4185448"/>
              <a:ext cx="2236" cy="1085"/>
            </a:xfrm>
            <a:custGeom>
              <a:avLst/>
              <a:gdLst/>
              <a:ahLst/>
              <a:cxnLst/>
              <a:rect l="l" t="t" r="r" b="b"/>
              <a:pathLst>
                <a:path w="68" h="33" extrusionOk="0">
                  <a:moveTo>
                    <a:pt x="27" y="1"/>
                  </a:moveTo>
                  <a:cubicBezTo>
                    <a:pt x="27" y="1"/>
                    <a:pt x="15" y="1"/>
                    <a:pt x="15" y="13"/>
                  </a:cubicBezTo>
                  <a:cubicBezTo>
                    <a:pt x="15" y="13"/>
                    <a:pt x="1" y="13"/>
                    <a:pt x="1" y="27"/>
                  </a:cubicBezTo>
                  <a:cubicBezTo>
                    <a:pt x="1" y="27"/>
                    <a:pt x="7" y="33"/>
                    <a:pt x="11" y="33"/>
                  </a:cubicBezTo>
                  <a:cubicBezTo>
                    <a:pt x="13" y="33"/>
                    <a:pt x="15" y="31"/>
                    <a:pt x="15" y="27"/>
                  </a:cubicBezTo>
                  <a:lnTo>
                    <a:pt x="27" y="27"/>
                  </a:lnTo>
                  <a:cubicBezTo>
                    <a:pt x="41" y="27"/>
                    <a:pt x="41" y="27"/>
                    <a:pt x="54" y="13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46"/>
            <p:cNvSpPr/>
            <p:nvPr/>
          </p:nvSpPr>
          <p:spPr>
            <a:xfrm>
              <a:off x="5963959" y="4177161"/>
              <a:ext cx="3058" cy="2236"/>
            </a:xfrm>
            <a:custGeom>
              <a:avLst/>
              <a:gdLst/>
              <a:ahLst/>
              <a:cxnLst/>
              <a:rect l="l" t="t" r="r" b="b"/>
              <a:pathLst>
                <a:path w="93" h="68" extrusionOk="0">
                  <a:moveTo>
                    <a:pt x="66" y="1"/>
                  </a:moveTo>
                  <a:cubicBezTo>
                    <a:pt x="66" y="1"/>
                    <a:pt x="66" y="14"/>
                    <a:pt x="54" y="14"/>
                  </a:cubicBezTo>
                  <a:lnTo>
                    <a:pt x="27" y="14"/>
                  </a:lnTo>
                  <a:cubicBezTo>
                    <a:pt x="27" y="27"/>
                    <a:pt x="13" y="27"/>
                    <a:pt x="13" y="27"/>
                  </a:cubicBezTo>
                  <a:cubicBezTo>
                    <a:pt x="1" y="41"/>
                    <a:pt x="1" y="41"/>
                    <a:pt x="1" y="54"/>
                  </a:cubicBezTo>
                  <a:cubicBezTo>
                    <a:pt x="1" y="67"/>
                    <a:pt x="1" y="67"/>
                    <a:pt x="13" y="67"/>
                  </a:cubicBezTo>
                  <a:lnTo>
                    <a:pt x="27" y="67"/>
                  </a:lnTo>
                  <a:cubicBezTo>
                    <a:pt x="40" y="67"/>
                    <a:pt x="66" y="54"/>
                    <a:pt x="80" y="41"/>
                  </a:cubicBezTo>
                  <a:cubicBezTo>
                    <a:pt x="80" y="27"/>
                    <a:pt x="93" y="27"/>
                    <a:pt x="80" y="14"/>
                  </a:cubicBezTo>
                  <a:cubicBezTo>
                    <a:pt x="80" y="14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46"/>
            <p:cNvSpPr/>
            <p:nvPr/>
          </p:nvSpPr>
          <p:spPr>
            <a:xfrm>
              <a:off x="6006611" y="4280322"/>
              <a:ext cx="3519" cy="2664"/>
            </a:xfrm>
            <a:custGeom>
              <a:avLst/>
              <a:gdLst/>
              <a:ahLst/>
              <a:cxnLst/>
              <a:rect l="l" t="t" r="r" b="b"/>
              <a:pathLst>
                <a:path w="107" h="81" extrusionOk="0">
                  <a:moveTo>
                    <a:pt x="66" y="1"/>
                  </a:moveTo>
                  <a:cubicBezTo>
                    <a:pt x="54" y="14"/>
                    <a:pt x="40" y="27"/>
                    <a:pt x="27" y="27"/>
                  </a:cubicBezTo>
                  <a:cubicBezTo>
                    <a:pt x="14" y="40"/>
                    <a:pt x="1" y="40"/>
                    <a:pt x="1" y="54"/>
                  </a:cubicBezTo>
                  <a:cubicBezTo>
                    <a:pt x="1" y="67"/>
                    <a:pt x="14" y="80"/>
                    <a:pt x="27" y="80"/>
                  </a:cubicBezTo>
                  <a:lnTo>
                    <a:pt x="54" y="80"/>
                  </a:lnTo>
                  <a:cubicBezTo>
                    <a:pt x="66" y="67"/>
                    <a:pt x="93" y="54"/>
                    <a:pt x="93" y="40"/>
                  </a:cubicBezTo>
                  <a:cubicBezTo>
                    <a:pt x="107" y="40"/>
                    <a:pt x="107" y="27"/>
                    <a:pt x="107" y="14"/>
                  </a:cubicBezTo>
                  <a:cubicBezTo>
                    <a:pt x="107" y="1"/>
                    <a:pt x="93" y="1"/>
                    <a:pt x="80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46"/>
            <p:cNvSpPr/>
            <p:nvPr/>
          </p:nvSpPr>
          <p:spPr>
            <a:xfrm>
              <a:off x="6003125" y="4281638"/>
              <a:ext cx="2203" cy="210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54" y="0"/>
                  </a:moveTo>
                  <a:lnTo>
                    <a:pt x="40" y="14"/>
                  </a:lnTo>
                  <a:cubicBezTo>
                    <a:pt x="40" y="14"/>
                    <a:pt x="27" y="14"/>
                    <a:pt x="14" y="27"/>
                  </a:cubicBezTo>
                  <a:cubicBezTo>
                    <a:pt x="14" y="27"/>
                    <a:pt x="1" y="27"/>
                    <a:pt x="1" y="40"/>
                  </a:cubicBezTo>
                  <a:cubicBezTo>
                    <a:pt x="1" y="53"/>
                    <a:pt x="14" y="53"/>
                    <a:pt x="14" y="53"/>
                  </a:cubicBezTo>
                  <a:cubicBezTo>
                    <a:pt x="21" y="60"/>
                    <a:pt x="24" y="63"/>
                    <a:pt x="27" y="63"/>
                  </a:cubicBezTo>
                  <a:cubicBezTo>
                    <a:pt x="31" y="63"/>
                    <a:pt x="34" y="60"/>
                    <a:pt x="40" y="53"/>
                  </a:cubicBezTo>
                  <a:cubicBezTo>
                    <a:pt x="54" y="53"/>
                    <a:pt x="54" y="40"/>
                    <a:pt x="67" y="40"/>
                  </a:cubicBezTo>
                  <a:lnTo>
                    <a:pt x="67" y="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46"/>
            <p:cNvSpPr/>
            <p:nvPr/>
          </p:nvSpPr>
          <p:spPr>
            <a:xfrm>
              <a:off x="6018811" y="4289464"/>
              <a:ext cx="2203" cy="17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40" y="0"/>
                  </a:moveTo>
                  <a:cubicBezTo>
                    <a:pt x="27" y="14"/>
                    <a:pt x="13" y="14"/>
                    <a:pt x="13" y="27"/>
                  </a:cubicBezTo>
                  <a:cubicBezTo>
                    <a:pt x="0" y="27"/>
                    <a:pt x="0" y="27"/>
                    <a:pt x="0" y="41"/>
                  </a:cubicBezTo>
                  <a:cubicBezTo>
                    <a:pt x="0" y="41"/>
                    <a:pt x="0" y="53"/>
                    <a:pt x="13" y="53"/>
                  </a:cubicBezTo>
                  <a:lnTo>
                    <a:pt x="27" y="53"/>
                  </a:lnTo>
                  <a:cubicBezTo>
                    <a:pt x="40" y="53"/>
                    <a:pt x="53" y="41"/>
                    <a:pt x="53" y="27"/>
                  </a:cubicBezTo>
                  <a:cubicBezTo>
                    <a:pt x="66" y="27"/>
                    <a:pt x="66" y="14"/>
                    <a:pt x="66" y="14"/>
                  </a:cubicBezTo>
                  <a:cubicBezTo>
                    <a:pt x="53" y="0"/>
                    <a:pt x="53" y="0"/>
                    <a:pt x="4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46"/>
            <p:cNvSpPr/>
            <p:nvPr/>
          </p:nvSpPr>
          <p:spPr>
            <a:xfrm>
              <a:off x="6017068" y="4306466"/>
              <a:ext cx="3519" cy="1776"/>
            </a:xfrm>
            <a:custGeom>
              <a:avLst/>
              <a:gdLst/>
              <a:ahLst/>
              <a:cxnLst/>
              <a:rect l="l" t="t" r="r" b="b"/>
              <a:pathLst>
                <a:path w="107" h="54" extrusionOk="0">
                  <a:moveTo>
                    <a:pt x="0" y="0"/>
                  </a:moveTo>
                  <a:lnTo>
                    <a:pt x="0" y="27"/>
                  </a:lnTo>
                  <a:cubicBezTo>
                    <a:pt x="13" y="39"/>
                    <a:pt x="13" y="53"/>
                    <a:pt x="27" y="53"/>
                  </a:cubicBezTo>
                  <a:lnTo>
                    <a:pt x="93" y="53"/>
                  </a:lnTo>
                  <a:cubicBezTo>
                    <a:pt x="93" y="53"/>
                    <a:pt x="106" y="39"/>
                    <a:pt x="106" y="27"/>
                  </a:cubicBezTo>
                  <a:cubicBezTo>
                    <a:pt x="106" y="27"/>
                    <a:pt x="106" y="13"/>
                    <a:pt x="9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46"/>
            <p:cNvSpPr/>
            <p:nvPr/>
          </p:nvSpPr>
          <p:spPr>
            <a:xfrm>
              <a:off x="6013582" y="4304822"/>
              <a:ext cx="2664" cy="1546"/>
            </a:xfrm>
            <a:custGeom>
              <a:avLst/>
              <a:gdLst/>
              <a:ahLst/>
              <a:cxnLst/>
              <a:rect l="l" t="t" r="r" b="b"/>
              <a:pathLst>
                <a:path w="81" h="47" extrusionOk="0">
                  <a:moveTo>
                    <a:pt x="20" y="0"/>
                  </a:moveTo>
                  <a:cubicBezTo>
                    <a:pt x="17" y="0"/>
                    <a:pt x="13" y="4"/>
                    <a:pt x="13" y="10"/>
                  </a:cubicBezTo>
                  <a:cubicBezTo>
                    <a:pt x="1" y="10"/>
                    <a:pt x="1" y="24"/>
                    <a:pt x="13" y="24"/>
                  </a:cubicBezTo>
                  <a:cubicBezTo>
                    <a:pt x="13" y="36"/>
                    <a:pt x="13" y="36"/>
                    <a:pt x="27" y="36"/>
                  </a:cubicBezTo>
                  <a:cubicBezTo>
                    <a:pt x="33" y="43"/>
                    <a:pt x="40" y="47"/>
                    <a:pt x="47" y="47"/>
                  </a:cubicBezTo>
                  <a:cubicBezTo>
                    <a:pt x="53" y="47"/>
                    <a:pt x="60" y="43"/>
                    <a:pt x="66" y="36"/>
                  </a:cubicBezTo>
                  <a:cubicBezTo>
                    <a:pt x="66" y="36"/>
                    <a:pt x="80" y="36"/>
                    <a:pt x="80" y="24"/>
                  </a:cubicBezTo>
                  <a:lnTo>
                    <a:pt x="66" y="10"/>
                  </a:lnTo>
                  <a:lnTo>
                    <a:pt x="27" y="10"/>
                  </a:lnTo>
                  <a:cubicBezTo>
                    <a:pt x="27" y="4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46"/>
            <p:cNvSpPr/>
            <p:nvPr/>
          </p:nvSpPr>
          <p:spPr>
            <a:xfrm>
              <a:off x="6021409" y="4320376"/>
              <a:ext cx="2203" cy="1315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14" y="1"/>
                  </a:moveTo>
                  <a:cubicBezTo>
                    <a:pt x="14" y="1"/>
                    <a:pt x="1" y="1"/>
                    <a:pt x="1" y="13"/>
                  </a:cubicBezTo>
                  <a:lnTo>
                    <a:pt x="1" y="27"/>
                  </a:lnTo>
                  <a:cubicBezTo>
                    <a:pt x="1" y="40"/>
                    <a:pt x="14" y="40"/>
                    <a:pt x="14" y="40"/>
                  </a:cubicBezTo>
                  <a:lnTo>
                    <a:pt x="54" y="40"/>
                  </a:lnTo>
                  <a:cubicBezTo>
                    <a:pt x="54" y="40"/>
                    <a:pt x="66" y="40"/>
                    <a:pt x="66" y="27"/>
                  </a:cubicBezTo>
                  <a:cubicBezTo>
                    <a:pt x="66" y="13"/>
                    <a:pt x="66" y="13"/>
                    <a:pt x="54" y="1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46"/>
            <p:cNvSpPr/>
            <p:nvPr/>
          </p:nvSpPr>
          <p:spPr>
            <a:xfrm>
              <a:off x="5673220" y="4112870"/>
              <a:ext cx="27426" cy="28643"/>
            </a:xfrm>
            <a:custGeom>
              <a:avLst/>
              <a:gdLst/>
              <a:ahLst/>
              <a:cxnLst/>
              <a:rect l="l" t="t" r="r" b="b"/>
              <a:pathLst>
                <a:path w="834" h="871" extrusionOk="0">
                  <a:moveTo>
                    <a:pt x="362" y="0"/>
                  </a:moveTo>
                  <a:cubicBezTo>
                    <a:pt x="329" y="0"/>
                    <a:pt x="297" y="4"/>
                    <a:pt x="265" y="10"/>
                  </a:cubicBezTo>
                  <a:cubicBezTo>
                    <a:pt x="198" y="23"/>
                    <a:pt x="133" y="50"/>
                    <a:pt x="80" y="90"/>
                  </a:cubicBezTo>
                  <a:lnTo>
                    <a:pt x="0" y="169"/>
                  </a:lnTo>
                  <a:cubicBezTo>
                    <a:pt x="198" y="302"/>
                    <a:pt x="357" y="473"/>
                    <a:pt x="463" y="685"/>
                  </a:cubicBezTo>
                  <a:cubicBezTo>
                    <a:pt x="503" y="752"/>
                    <a:pt x="530" y="805"/>
                    <a:pt x="569" y="870"/>
                  </a:cubicBezTo>
                  <a:cubicBezTo>
                    <a:pt x="701" y="805"/>
                    <a:pt x="781" y="672"/>
                    <a:pt x="807" y="526"/>
                  </a:cubicBezTo>
                  <a:cubicBezTo>
                    <a:pt x="834" y="420"/>
                    <a:pt x="807" y="314"/>
                    <a:pt x="754" y="222"/>
                  </a:cubicBezTo>
                  <a:cubicBezTo>
                    <a:pt x="678" y="79"/>
                    <a:pt x="519" y="0"/>
                    <a:pt x="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46"/>
            <p:cNvSpPr/>
            <p:nvPr/>
          </p:nvSpPr>
          <p:spPr>
            <a:xfrm>
              <a:off x="5691898" y="4141349"/>
              <a:ext cx="18777" cy="24993"/>
            </a:xfrm>
            <a:custGeom>
              <a:avLst/>
              <a:gdLst/>
              <a:ahLst/>
              <a:cxnLst/>
              <a:rect l="l" t="t" r="r" b="b"/>
              <a:pathLst>
                <a:path w="571" h="760" extrusionOk="0">
                  <a:moveTo>
                    <a:pt x="111" y="1"/>
                  </a:moveTo>
                  <a:cubicBezTo>
                    <a:pt x="74" y="1"/>
                    <a:pt x="36" y="6"/>
                    <a:pt x="1" y="18"/>
                  </a:cubicBezTo>
                  <a:cubicBezTo>
                    <a:pt x="121" y="256"/>
                    <a:pt x="253" y="507"/>
                    <a:pt x="372" y="759"/>
                  </a:cubicBezTo>
                  <a:cubicBezTo>
                    <a:pt x="504" y="640"/>
                    <a:pt x="571" y="442"/>
                    <a:pt x="518" y="283"/>
                  </a:cubicBezTo>
                  <a:cubicBezTo>
                    <a:pt x="463" y="119"/>
                    <a:pt x="284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46"/>
            <p:cNvSpPr/>
            <p:nvPr/>
          </p:nvSpPr>
          <p:spPr>
            <a:xfrm>
              <a:off x="5670589" y="4135824"/>
              <a:ext cx="921" cy="2664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54"/>
                    <a:pt x="27" y="80"/>
                  </a:cubicBezTo>
                  <a:cubicBezTo>
                    <a:pt x="27" y="54"/>
                    <a:pt x="14" y="27"/>
                    <a:pt x="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46"/>
            <p:cNvSpPr/>
            <p:nvPr/>
          </p:nvSpPr>
          <p:spPr>
            <a:xfrm>
              <a:off x="5633165" y="4171932"/>
              <a:ext cx="2664" cy="3519"/>
            </a:xfrm>
            <a:custGeom>
              <a:avLst/>
              <a:gdLst/>
              <a:ahLst/>
              <a:cxnLst/>
              <a:rect l="l" t="t" r="r" b="b"/>
              <a:pathLst>
                <a:path w="81" h="107" extrusionOk="0">
                  <a:moveTo>
                    <a:pt x="40" y="1"/>
                  </a:moveTo>
                  <a:lnTo>
                    <a:pt x="27" y="15"/>
                  </a:lnTo>
                  <a:cubicBezTo>
                    <a:pt x="27" y="27"/>
                    <a:pt x="13" y="41"/>
                    <a:pt x="13" y="54"/>
                  </a:cubicBezTo>
                  <a:cubicBezTo>
                    <a:pt x="1" y="67"/>
                    <a:pt x="1" y="80"/>
                    <a:pt x="1" y="94"/>
                  </a:cubicBezTo>
                  <a:cubicBezTo>
                    <a:pt x="1" y="94"/>
                    <a:pt x="13" y="107"/>
                    <a:pt x="27" y="107"/>
                  </a:cubicBezTo>
                  <a:cubicBezTo>
                    <a:pt x="40" y="94"/>
                    <a:pt x="54" y="94"/>
                    <a:pt x="54" y="80"/>
                  </a:cubicBezTo>
                  <a:cubicBezTo>
                    <a:pt x="66" y="67"/>
                    <a:pt x="80" y="54"/>
                    <a:pt x="80" y="27"/>
                  </a:cubicBezTo>
                  <a:cubicBezTo>
                    <a:pt x="80" y="15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46"/>
            <p:cNvSpPr/>
            <p:nvPr/>
          </p:nvSpPr>
          <p:spPr>
            <a:xfrm>
              <a:off x="5630567" y="4175418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27" y="1"/>
                  </a:moveTo>
                  <a:lnTo>
                    <a:pt x="13" y="14"/>
                  </a:lnTo>
                  <a:cubicBezTo>
                    <a:pt x="13" y="14"/>
                    <a:pt x="13" y="27"/>
                    <a:pt x="0" y="41"/>
                  </a:cubicBezTo>
                  <a:lnTo>
                    <a:pt x="0" y="54"/>
                  </a:lnTo>
                  <a:cubicBezTo>
                    <a:pt x="0" y="67"/>
                    <a:pt x="13" y="67"/>
                    <a:pt x="13" y="67"/>
                  </a:cubicBezTo>
                  <a:cubicBezTo>
                    <a:pt x="27" y="67"/>
                    <a:pt x="27" y="67"/>
                    <a:pt x="39" y="54"/>
                  </a:cubicBezTo>
                  <a:cubicBezTo>
                    <a:pt x="39" y="54"/>
                    <a:pt x="53" y="41"/>
                    <a:pt x="53" y="27"/>
                  </a:cubicBezTo>
                  <a:cubicBezTo>
                    <a:pt x="53" y="14"/>
                    <a:pt x="53" y="1"/>
                    <a:pt x="39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46"/>
            <p:cNvSpPr/>
            <p:nvPr/>
          </p:nvSpPr>
          <p:spPr>
            <a:xfrm>
              <a:off x="5647503" y="4174563"/>
              <a:ext cx="1776" cy="220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27" y="0"/>
                  </a:moveTo>
                  <a:cubicBezTo>
                    <a:pt x="27" y="14"/>
                    <a:pt x="15" y="27"/>
                    <a:pt x="15" y="40"/>
                  </a:cubicBezTo>
                  <a:cubicBezTo>
                    <a:pt x="15" y="40"/>
                    <a:pt x="1" y="53"/>
                    <a:pt x="15" y="53"/>
                  </a:cubicBezTo>
                  <a:cubicBezTo>
                    <a:pt x="15" y="67"/>
                    <a:pt x="27" y="67"/>
                    <a:pt x="27" y="67"/>
                  </a:cubicBezTo>
                  <a:cubicBezTo>
                    <a:pt x="41" y="67"/>
                    <a:pt x="41" y="53"/>
                    <a:pt x="41" y="53"/>
                  </a:cubicBezTo>
                  <a:cubicBezTo>
                    <a:pt x="54" y="40"/>
                    <a:pt x="54" y="27"/>
                    <a:pt x="54" y="14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46"/>
            <p:cNvSpPr/>
            <p:nvPr/>
          </p:nvSpPr>
          <p:spPr>
            <a:xfrm>
              <a:off x="5654475" y="4189361"/>
              <a:ext cx="3519" cy="2401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67" y="0"/>
                  </a:moveTo>
                  <a:cubicBezTo>
                    <a:pt x="54" y="14"/>
                    <a:pt x="41" y="14"/>
                    <a:pt x="27" y="27"/>
                  </a:cubicBezTo>
                  <a:cubicBezTo>
                    <a:pt x="14" y="27"/>
                    <a:pt x="1" y="27"/>
                    <a:pt x="1" y="40"/>
                  </a:cubicBezTo>
                  <a:cubicBezTo>
                    <a:pt x="1" y="53"/>
                    <a:pt x="1" y="67"/>
                    <a:pt x="14" y="67"/>
                  </a:cubicBezTo>
                  <a:cubicBezTo>
                    <a:pt x="19" y="71"/>
                    <a:pt x="23" y="73"/>
                    <a:pt x="27" y="73"/>
                  </a:cubicBezTo>
                  <a:cubicBezTo>
                    <a:pt x="35" y="73"/>
                    <a:pt x="41" y="67"/>
                    <a:pt x="41" y="67"/>
                  </a:cubicBezTo>
                  <a:cubicBezTo>
                    <a:pt x="67" y="67"/>
                    <a:pt x="80" y="53"/>
                    <a:pt x="94" y="40"/>
                  </a:cubicBezTo>
                  <a:cubicBezTo>
                    <a:pt x="107" y="40"/>
                    <a:pt x="107" y="27"/>
                    <a:pt x="107" y="14"/>
                  </a:cubicBezTo>
                  <a:cubicBezTo>
                    <a:pt x="107" y="0"/>
                    <a:pt x="94" y="0"/>
                    <a:pt x="8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46"/>
            <p:cNvSpPr/>
            <p:nvPr/>
          </p:nvSpPr>
          <p:spPr>
            <a:xfrm>
              <a:off x="5650595" y="4190216"/>
              <a:ext cx="2631" cy="1776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53" y="1"/>
                  </a:moveTo>
                  <a:cubicBezTo>
                    <a:pt x="39" y="1"/>
                    <a:pt x="27" y="14"/>
                    <a:pt x="27" y="14"/>
                  </a:cubicBezTo>
                  <a:cubicBezTo>
                    <a:pt x="13" y="14"/>
                    <a:pt x="13" y="27"/>
                    <a:pt x="13" y="27"/>
                  </a:cubicBezTo>
                  <a:cubicBezTo>
                    <a:pt x="0" y="41"/>
                    <a:pt x="13" y="41"/>
                    <a:pt x="13" y="54"/>
                  </a:cubicBezTo>
                  <a:lnTo>
                    <a:pt x="39" y="54"/>
                  </a:lnTo>
                  <a:cubicBezTo>
                    <a:pt x="53" y="41"/>
                    <a:pt x="66" y="41"/>
                    <a:pt x="66" y="27"/>
                  </a:cubicBezTo>
                  <a:cubicBezTo>
                    <a:pt x="80" y="27"/>
                    <a:pt x="80" y="14"/>
                    <a:pt x="80" y="14"/>
                  </a:cubicBezTo>
                  <a:cubicBezTo>
                    <a:pt x="66" y="1"/>
                    <a:pt x="66" y="1"/>
                    <a:pt x="5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46"/>
            <p:cNvSpPr/>
            <p:nvPr/>
          </p:nvSpPr>
          <p:spPr>
            <a:xfrm>
              <a:off x="5664933" y="4199786"/>
              <a:ext cx="2631" cy="1776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53" y="1"/>
                  </a:moveTo>
                  <a:cubicBezTo>
                    <a:pt x="41" y="15"/>
                    <a:pt x="27" y="15"/>
                    <a:pt x="14" y="15"/>
                  </a:cubicBezTo>
                  <a:cubicBezTo>
                    <a:pt x="14" y="27"/>
                    <a:pt x="14" y="27"/>
                    <a:pt x="0" y="27"/>
                  </a:cubicBezTo>
                  <a:cubicBezTo>
                    <a:pt x="0" y="41"/>
                    <a:pt x="14" y="54"/>
                    <a:pt x="14" y="54"/>
                  </a:cubicBezTo>
                  <a:lnTo>
                    <a:pt x="41" y="54"/>
                  </a:lnTo>
                  <a:cubicBezTo>
                    <a:pt x="53" y="54"/>
                    <a:pt x="53" y="41"/>
                    <a:pt x="67" y="41"/>
                  </a:cubicBezTo>
                  <a:cubicBezTo>
                    <a:pt x="67" y="27"/>
                    <a:pt x="80" y="27"/>
                    <a:pt x="67" y="15"/>
                  </a:cubicBezTo>
                  <a:cubicBezTo>
                    <a:pt x="67" y="15"/>
                    <a:pt x="67" y="1"/>
                    <a:pt x="5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46"/>
            <p:cNvSpPr/>
            <p:nvPr/>
          </p:nvSpPr>
          <p:spPr>
            <a:xfrm>
              <a:off x="5629252" y="4066732"/>
              <a:ext cx="1743" cy="3848"/>
            </a:xfrm>
            <a:custGeom>
              <a:avLst/>
              <a:gdLst/>
              <a:ahLst/>
              <a:cxnLst/>
              <a:rect l="l" t="t" r="r" b="b"/>
              <a:pathLst>
                <a:path w="53" h="117" extrusionOk="0">
                  <a:moveTo>
                    <a:pt x="32" y="0"/>
                  </a:moveTo>
                  <a:cubicBezTo>
                    <a:pt x="27" y="0"/>
                    <a:pt x="20" y="4"/>
                    <a:pt x="14" y="11"/>
                  </a:cubicBezTo>
                  <a:cubicBezTo>
                    <a:pt x="14" y="11"/>
                    <a:pt x="14" y="23"/>
                    <a:pt x="0" y="37"/>
                  </a:cubicBezTo>
                  <a:lnTo>
                    <a:pt x="0" y="50"/>
                  </a:lnTo>
                  <a:cubicBezTo>
                    <a:pt x="0" y="63"/>
                    <a:pt x="0" y="76"/>
                    <a:pt x="14" y="90"/>
                  </a:cubicBezTo>
                  <a:cubicBezTo>
                    <a:pt x="14" y="103"/>
                    <a:pt x="27" y="116"/>
                    <a:pt x="27" y="116"/>
                  </a:cubicBezTo>
                  <a:cubicBezTo>
                    <a:pt x="40" y="116"/>
                    <a:pt x="53" y="103"/>
                    <a:pt x="53" y="103"/>
                  </a:cubicBezTo>
                  <a:lnTo>
                    <a:pt x="53" y="90"/>
                  </a:lnTo>
                  <a:lnTo>
                    <a:pt x="53" y="37"/>
                  </a:lnTo>
                  <a:lnTo>
                    <a:pt x="53" y="11"/>
                  </a:lnTo>
                  <a:lnTo>
                    <a:pt x="40" y="11"/>
                  </a:lnTo>
                  <a:cubicBezTo>
                    <a:pt x="40" y="4"/>
                    <a:pt x="37" y="0"/>
                    <a:pt x="32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46"/>
            <p:cNvSpPr/>
            <p:nvPr/>
          </p:nvSpPr>
          <p:spPr>
            <a:xfrm>
              <a:off x="5630567" y="4063246"/>
              <a:ext cx="1315" cy="2532"/>
            </a:xfrm>
            <a:custGeom>
              <a:avLst/>
              <a:gdLst/>
              <a:ahLst/>
              <a:cxnLst/>
              <a:rect l="l" t="t" r="r" b="b"/>
              <a:pathLst>
                <a:path w="40" h="77" extrusionOk="0">
                  <a:moveTo>
                    <a:pt x="27" y="0"/>
                  </a:moveTo>
                  <a:cubicBezTo>
                    <a:pt x="23" y="0"/>
                    <a:pt x="20" y="4"/>
                    <a:pt x="13" y="11"/>
                  </a:cubicBezTo>
                  <a:lnTo>
                    <a:pt x="13" y="23"/>
                  </a:lnTo>
                  <a:cubicBezTo>
                    <a:pt x="0" y="37"/>
                    <a:pt x="13" y="50"/>
                    <a:pt x="13" y="64"/>
                  </a:cubicBezTo>
                  <a:lnTo>
                    <a:pt x="27" y="76"/>
                  </a:lnTo>
                  <a:lnTo>
                    <a:pt x="39" y="76"/>
                  </a:lnTo>
                  <a:lnTo>
                    <a:pt x="39" y="64"/>
                  </a:lnTo>
                  <a:lnTo>
                    <a:pt x="39" y="23"/>
                  </a:lnTo>
                  <a:lnTo>
                    <a:pt x="39" y="11"/>
                  </a:lnTo>
                  <a:cubicBezTo>
                    <a:pt x="33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46"/>
            <p:cNvSpPr/>
            <p:nvPr/>
          </p:nvSpPr>
          <p:spPr>
            <a:xfrm>
              <a:off x="5617052" y="4072717"/>
              <a:ext cx="1348" cy="2631"/>
            </a:xfrm>
            <a:custGeom>
              <a:avLst/>
              <a:gdLst/>
              <a:ahLst/>
              <a:cxnLst/>
              <a:rect l="l" t="t" r="r" b="b"/>
              <a:pathLst>
                <a:path w="41" h="80" extrusionOk="0">
                  <a:moveTo>
                    <a:pt x="14" y="0"/>
                  </a:moveTo>
                  <a:cubicBezTo>
                    <a:pt x="14" y="14"/>
                    <a:pt x="0" y="14"/>
                    <a:pt x="0" y="27"/>
                  </a:cubicBezTo>
                  <a:cubicBezTo>
                    <a:pt x="0" y="40"/>
                    <a:pt x="0" y="53"/>
                    <a:pt x="14" y="53"/>
                  </a:cubicBezTo>
                  <a:cubicBezTo>
                    <a:pt x="14" y="67"/>
                    <a:pt x="14" y="79"/>
                    <a:pt x="27" y="79"/>
                  </a:cubicBezTo>
                  <a:lnTo>
                    <a:pt x="41" y="67"/>
                  </a:lnTo>
                  <a:lnTo>
                    <a:pt x="41" y="53"/>
                  </a:lnTo>
                  <a:lnTo>
                    <a:pt x="41" y="27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46"/>
            <p:cNvSpPr/>
            <p:nvPr/>
          </p:nvSpPr>
          <p:spPr>
            <a:xfrm>
              <a:off x="5603108" y="4063115"/>
              <a:ext cx="3124" cy="3124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8" y="1"/>
                  </a:moveTo>
                  <a:cubicBezTo>
                    <a:pt x="54" y="1"/>
                    <a:pt x="41" y="1"/>
                    <a:pt x="41" y="15"/>
                  </a:cubicBezTo>
                  <a:cubicBezTo>
                    <a:pt x="27" y="27"/>
                    <a:pt x="15" y="41"/>
                    <a:pt x="15" y="68"/>
                  </a:cubicBezTo>
                  <a:cubicBezTo>
                    <a:pt x="1" y="68"/>
                    <a:pt x="1" y="80"/>
                    <a:pt x="15" y="94"/>
                  </a:cubicBezTo>
                  <a:lnTo>
                    <a:pt x="41" y="94"/>
                  </a:lnTo>
                  <a:lnTo>
                    <a:pt x="54" y="80"/>
                  </a:lnTo>
                  <a:cubicBezTo>
                    <a:pt x="54" y="68"/>
                    <a:pt x="68" y="54"/>
                    <a:pt x="80" y="41"/>
                  </a:cubicBezTo>
                  <a:cubicBezTo>
                    <a:pt x="80" y="41"/>
                    <a:pt x="94" y="27"/>
                    <a:pt x="94" y="15"/>
                  </a:cubicBezTo>
                  <a:cubicBezTo>
                    <a:pt x="94" y="1"/>
                    <a:pt x="80" y="1"/>
                    <a:pt x="6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46"/>
            <p:cNvSpPr/>
            <p:nvPr/>
          </p:nvSpPr>
          <p:spPr>
            <a:xfrm>
              <a:off x="5607054" y="4060977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40" y="0"/>
                  </a:moveTo>
                  <a:cubicBezTo>
                    <a:pt x="27" y="0"/>
                    <a:pt x="27" y="13"/>
                    <a:pt x="13" y="13"/>
                  </a:cubicBezTo>
                  <a:cubicBezTo>
                    <a:pt x="13" y="13"/>
                    <a:pt x="1" y="27"/>
                    <a:pt x="1" y="39"/>
                  </a:cubicBezTo>
                  <a:lnTo>
                    <a:pt x="1" y="66"/>
                  </a:lnTo>
                  <a:lnTo>
                    <a:pt x="27" y="66"/>
                  </a:lnTo>
                  <a:cubicBezTo>
                    <a:pt x="40" y="53"/>
                    <a:pt x="40" y="39"/>
                    <a:pt x="53" y="39"/>
                  </a:cubicBezTo>
                  <a:lnTo>
                    <a:pt x="53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46"/>
            <p:cNvSpPr/>
            <p:nvPr/>
          </p:nvSpPr>
          <p:spPr>
            <a:xfrm>
              <a:off x="5590941" y="4059629"/>
              <a:ext cx="1776" cy="2236"/>
            </a:xfrm>
            <a:custGeom>
              <a:avLst/>
              <a:gdLst/>
              <a:ahLst/>
              <a:cxnLst/>
              <a:rect l="l" t="t" r="r" b="b"/>
              <a:pathLst>
                <a:path w="54" h="68" extrusionOk="0">
                  <a:moveTo>
                    <a:pt x="41" y="1"/>
                  </a:moveTo>
                  <a:cubicBezTo>
                    <a:pt x="27" y="1"/>
                    <a:pt x="27" y="1"/>
                    <a:pt x="14" y="15"/>
                  </a:cubicBezTo>
                  <a:cubicBezTo>
                    <a:pt x="14" y="15"/>
                    <a:pt x="0" y="27"/>
                    <a:pt x="0" y="41"/>
                  </a:cubicBezTo>
                  <a:lnTo>
                    <a:pt x="0" y="68"/>
                  </a:lnTo>
                  <a:lnTo>
                    <a:pt x="27" y="68"/>
                  </a:lnTo>
                  <a:lnTo>
                    <a:pt x="27" y="54"/>
                  </a:lnTo>
                  <a:cubicBezTo>
                    <a:pt x="27" y="54"/>
                    <a:pt x="41" y="41"/>
                    <a:pt x="41" y="27"/>
                  </a:cubicBezTo>
                  <a:cubicBezTo>
                    <a:pt x="53" y="27"/>
                    <a:pt x="53" y="15"/>
                    <a:pt x="53" y="15"/>
                  </a:cubicBezTo>
                  <a:cubicBezTo>
                    <a:pt x="53" y="1"/>
                    <a:pt x="41" y="1"/>
                    <a:pt x="41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46"/>
            <p:cNvSpPr/>
            <p:nvPr/>
          </p:nvSpPr>
          <p:spPr>
            <a:xfrm>
              <a:off x="5409447" y="4222444"/>
              <a:ext cx="1315" cy="2203"/>
            </a:xfrm>
            <a:custGeom>
              <a:avLst/>
              <a:gdLst/>
              <a:ahLst/>
              <a:cxnLst/>
              <a:rect l="l" t="t" r="r" b="b"/>
              <a:pathLst>
                <a:path w="40" h="67" extrusionOk="0">
                  <a:moveTo>
                    <a:pt x="13" y="0"/>
                  </a:moveTo>
                  <a:cubicBezTo>
                    <a:pt x="13" y="27"/>
                    <a:pt x="1" y="53"/>
                    <a:pt x="1" y="67"/>
                  </a:cubicBezTo>
                  <a:lnTo>
                    <a:pt x="13" y="53"/>
                  </a:lnTo>
                  <a:cubicBezTo>
                    <a:pt x="27" y="40"/>
                    <a:pt x="40" y="40"/>
                    <a:pt x="40" y="27"/>
                  </a:cubicBezTo>
                  <a:cubicBezTo>
                    <a:pt x="40" y="14"/>
                    <a:pt x="27" y="0"/>
                    <a:pt x="1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46"/>
            <p:cNvSpPr/>
            <p:nvPr/>
          </p:nvSpPr>
          <p:spPr>
            <a:xfrm>
              <a:off x="5412077" y="4220701"/>
              <a:ext cx="2631" cy="2631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66" y="0"/>
                  </a:moveTo>
                  <a:cubicBezTo>
                    <a:pt x="53" y="0"/>
                    <a:pt x="53" y="0"/>
                    <a:pt x="39" y="14"/>
                  </a:cubicBezTo>
                  <a:cubicBezTo>
                    <a:pt x="26" y="14"/>
                    <a:pt x="13" y="27"/>
                    <a:pt x="13" y="40"/>
                  </a:cubicBezTo>
                  <a:cubicBezTo>
                    <a:pt x="13" y="53"/>
                    <a:pt x="0" y="67"/>
                    <a:pt x="13" y="67"/>
                  </a:cubicBezTo>
                  <a:cubicBezTo>
                    <a:pt x="13" y="80"/>
                    <a:pt x="26" y="80"/>
                    <a:pt x="39" y="80"/>
                  </a:cubicBezTo>
                  <a:lnTo>
                    <a:pt x="39" y="67"/>
                  </a:lnTo>
                  <a:cubicBezTo>
                    <a:pt x="53" y="67"/>
                    <a:pt x="66" y="53"/>
                    <a:pt x="66" y="40"/>
                  </a:cubicBezTo>
                  <a:cubicBezTo>
                    <a:pt x="79" y="40"/>
                    <a:pt x="79" y="40"/>
                    <a:pt x="79" y="27"/>
                  </a:cubicBezTo>
                  <a:cubicBezTo>
                    <a:pt x="79" y="14"/>
                    <a:pt x="79" y="0"/>
                    <a:pt x="6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46"/>
            <p:cNvSpPr/>
            <p:nvPr/>
          </p:nvSpPr>
          <p:spPr>
            <a:xfrm>
              <a:off x="5420759" y="4185448"/>
              <a:ext cx="4801" cy="6544"/>
            </a:xfrm>
            <a:custGeom>
              <a:avLst/>
              <a:gdLst/>
              <a:ahLst/>
              <a:cxnLst/>
              <a:rect l="l" t="t" r="r" b="b"/>
              <a:pathLst>
                <a:path w="146" h="199" extrusionOk="0">
                  <a:moveTo>
                    <a:pt x="93" y="1"/>
                  </a:moveTo>
                  <a:cubicBezTo>
                    <a:pt x="80" y="13"/>
                    <a:pt x="80" y="27"/>
                    <a:pt x="66" y="40"/>
                  </a:cubicBezTo>
                  <a:cubicBezTo>
                    <a:pt x="80" y="54"/>
                    <a:pt x="107" y="54"/>
                    <a:pt x="119" y="54"/>
                  </a:cubicBezTo>
                  <a:lnTo>
                    <a:pt x="119" y="80"/>
                  </a:lnTo>
                  <a:cubicBezTo>
                    <a:pt x="107" y="80"/>
                    <a:pt x="80" y="66"/>
                    <a:pt x="54" y="66"/>
                  </a:cubicBezTo>
                  <a:cubicBezTo>
                    <a:pt x="40" y="119"/>
                    <a:pt x="13" y="159"/>
                    <a:pt x="1" y="199"/>
                  </a:cubicBezTo>
                  <a:cubicBezTo>
                    <a:pt x="40" y="186"/>
                    <a:pt x="66" y="159"/>
                    <a:pt x="93" y="146"/>
                  </a:cubicBezTo>
                  <a:cubicBezTo>
                    <a:pt x="146" y="106"/>
                    <a:pt x="133" y="40"/>
                    <a:pt x="93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46"/>
            <p:cNvSpPr/>
            <p:nvPr/>
          </p:nvSpPr>
          <p:spPr>
            <a:xfrm>
              <a:off x="5422502" y="4186731"/>
              <a:ext cx="2203" cy="1381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13" y="1"/>
                  </a:moveTo>
                  <a:cubicBezTo>
                    <a:pt x="13" y="15"/>
                    <a:pt x="1" y="27"/>
                    <a:pt x="1" y="27"/>
                  </a:cubicBezTo>
                  <a:cubicBezTo>
                    <a:pt x="27" y="27"/>
                    <a:pt x="54" y="41"/>
                    <a:pt x="66" y="41"/>
                  </a:cubicBezTo>
                  <a:lnTo>
                    <a:pt x="66" y="15"/>
                  </a:lnTo>
                  <a:cubicBezTo>
                    <a:pt x="54" y="15"/>
                    <a:pt x="27" y="15"/>
                    <a:pt x="13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46"/>
            <p:cNvSpPr/>
            <p:nvPr/>
          </p:nvSpPr>
          <p:spPr>
            <a:xfrm>
              <a:off x="5791607" y="4307748"/>
              <a:ext cx="8747" cy="8320"/>
            </a:xfrm>
            <a:custGeom>
              <a:avLst/>
              <a:gdLst/>
              <a:ahLst/>
              <a:cxnLst/>
              <a:rect l="l" t="t" r="r" b="b"/>
              <a:pathLst>
                <a:path w="266" h="253" extrusionOk="0">
                  <a:moveTo>
                    <a:pt x="146" y="0"/>
                  </a:moveTo>
                  <a:cubicBezTo>
                    <a:pt x="66" y="0"/>
                    <a:pt x="0" y="67"/>
                    <a:pt x="0" y="146"/>
                  </a:cubicBezTo>
                  <a:cubicBezTo>
                    <a:pt x="0" y="226"/>
                    <a:pt x="53" y="252"/>
                    <a:pt x="133" y="252"/>
                  </a:cubicBezTo>
                  <a:cubicBezTo>
                    <a:pt x="212" y="252"/>
                    <a:pt x="265" y="212"/>
                    <a:pt x="265" y="133"/>
                  </a:cubicBezTo>
                  <a:cubicBezTo>
                    <a:pt x="265" y="53"/>
                    <a:pt x="225" y="0"/>
                    <a:pt x="146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46"/>
            <p:cNvSpPr/>
            <p:nvPr/>
          </p:nvSpPr>
          <p:spPr>
            <a:xfrm>
              <a:off x="5791607" y="4307748"/>
              <a:ext cx="8747" cy="8320"/>
            </a:xfrm>
            <a:custGeom>
              <a:avLst/>
              <a:gdLst/>
              <a:ahLst/>
              <a:cxnLst/>
              <a:rect l="l" t="t" r="r" b="b"/>
              <a:pathLst>
                <a:path w="266" h="253" extrusionOk="0">
                  <a:moveTo>
                    <a:pt x="146" y="0"/>
                  </a:moveTo>
                  <a:cubicBezTo>
                    <a:pt x="66" y="0"/>
                    <a:pt x="0" y="67"/>
                    <a:pt x="0" y="146"/>
                  </a:cubicBezTo>
                  <a:cubicBezTo>
                    <a:pt x="0" y="226"/>
                    <a:pt x="53" y="252"/>
                    <a:pt x="133" y="252"/>
                  </a:cubicBezTo>
                  <a:cubicBezTo>
                    <a:pt x="212" y="252"/>
                    <a:pt x="265" y="212"/>
                    <a:pt x="265" y="133"/>
                  </a:cubicBezTo>
                  <a:cubicBezTo>
                    <a:pt x="265" y="53"/>
                    <a:pt x="225" y="0"/>
                    <a:pt x="146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46"/>
            <p:cNvSpPr/>
            <p:nvPr/>
          </p:nvSpPr>
          <p:spPr>
            <a:xfrm>
              <a:off x="5572229" y="4504929"/>
              <a:ext cx="8747" cy="8287"/>
            </a:xfrm>
            <a:custGeom>
              <a:avLst/>
              <a:gdLst/>
              <a:ahLst/>
              <a:cxnLst/>
              <a:rect l="l" t="t" r="r" b="b"/>
              <a:pathLst>
                <a:path w="266" h="252" extrusionOk="0">
                  <a:moveTo>
                    <a:pt x="146" y="1"/>
                  </a:moveTo>
                  <a:cubicBezTo>
                    <a:pt x="66" y="1"/>
                    <a:pt x="1" y="54"/>
                    <a:pt x="1" y="133"/>
                  </a:cubicBezTo>
                  <a:cubicBezTo>
                    <a:pt x="1" y="212"/>
                    <a:pt x="54" y="252"/>
                    <a:pt x="133" y="252"/>
                  </a:cubicBezTo>
                  <a:cubicBezTo>
                    <a:pt x="212" y="252"/>
                    <a:pt x="265" y="212"/>
                    <a:pt x="265" y="133"/>
                  </a:cubicBezTo>
                  <a:cubicBezTo>
                    <a:pt x="265" y="5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46"/>
            <p:cNvSpPr/>
            <p:nvPr/>
          </p:nvSpPr>
          <p:spPr>
            <a:xfrm>
              <a:off x="5572229" y="4504929"/>
              <a:ext cx="8747" cy="8287"/>
            </a:xfrm>
            <a:custGeom>
              <a:avLst/>
              <a:gdLst/>
              <a:ahLst/>
              <a:cxnLst/>
              <a:rect l="l" t="t" r="r" b="b"/>
              <a:pathLst>
                <a:path w="266" h="252" extrusionOk="0">
                  <a:moveTo>
                    <a:pt x="146" y="1"/>
                  </a:moveTo>
                  <a:cubicBezTo>
                    <a:pt x="66" y="1"/>
                    <a:pt x="1" y="54"/>
                    <a:pt x="1" y="133"/>
                  </a:cubicBezTo>
                  <a:cubicBezTo>
                    <a:pt x="1" y="212"/>
                    <a:pt x="54" y="252"/>
                    <a:pt x="133" y="252"/>
                  </a:cubicBezTo>
                  <a:cubicBezTo>
                    <a:pt x="212" y="252"/>
                    <a:pt x="265" y="212"/>
                    <a:pt x="265" y="133"/>
                  </a:cubicBezTo>
                  <a:cubicBezTo>
                    <a:pt x="265" y="5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46"/>
            <p:cNvSpPr/>
            <p:nvPr/>
          </p:nvSpPr>
          <p:spPr>
            <a:xfrm>
              <a:off x="5799433" y="4437448"/>
              <a:ext cx="8747" cy="8320"/>
            </a:xfrm>
            <a:custGeom>
              <a:avLst/>
              <a:gdLst/>
              <a:ahLst/>
              <a:cxnLst/>
              <a:rect l="l" t="t" r="r" b="b"/>
              <a:pathLst>
                <a:path w="266" h="253" extrusionOk="0">
                  <a:moveTo>
                    <a:pt x="146" y="1"/>
                  </a:moveTo>
                  <a:cubicBezTo>
                    <a:pt x="66" y="1"/>
                    <a:pt x="1" y="67"/>
                    <a:pt x="1" y="147"/>
                  </a:cubicBezTo>
                  <a:cubicBezTo>
                    <a:pt x="1" y="226"/>
                    <a:pt x="54" y="253"/>
                    <a:pt x="133" y="253"/>
                  </a:cubicBezTo>
                  <a:cubicBezTo>
                    <a:pt x="212" y="253"/>
                    <a:pt x="265" y="212"/>
                    <a:pt x="265" y="133"/>
                  </a:cubicBezTo>
                  <a:cubicBezTo>
                    <a:pt x="265" y="53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46"/>
            <p:cNvSpPr/>
            <p:nvPr/>
          </p:nvSpPr>
          <p:spPr>
            <a:xfrm>
              <a:off x="5799433" y="4437448"/>
              <a:ext cx="8747" cy="8320"/>
            </a:xfrm>
            <a:custGeom>
              <a:avLst/>
              <a:gdLst/>
              <a:ahLst/>
              <a:cxnLst/>
              <a:rect l="l" t="t" r="r" b="b"/>
              <a:pathLst>
                <a:path w="266" h="253" extrusionOk="0">
                  <a:moveTo>
                    <a:pt x="146" y="1"/>
                  </a:moveTo>
                  <a:cubicBezTo>
                    <a:pt x="66" y="1"/>
                    <a:pt x="1" y="67"/>
                    <a:pt x="1" y="147"/>
                  </a:cubicBezTo>
                  <a:cubicBezTo>
                    <a:pt x="1" y="226"/>
                    <a:pt x="54" y="253"/>
                    <a:pt x="133" y="253"/>
                  </a:cubicBezTo>
                  <a:cubicBezTo>
                    <a:pt x="212" y="253"/>
                    <a:pt x="265" y="212"/>
                    <a:pt x="265" y="133"/>
                  </a:cubicBezTo>
                  <a:cubicBezTo>
                    <a:pt x="265" y="53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46"/>
            <p:cNvSpPr/>
            <p:nvPr/>
          </p:nvSpPr>
          <p:spPr>
            <a:xfrm>
              <a:off x="5486069" y="4508842"/>
              <a:ext cx="8715" cy="8320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45" y="0"/>
                  </a:moveTo>
                  <a:cubicBezTo>
                    <a:pt x="66" y="0"/>
                    <a:pt x="0" y="67"/>
                    <a:pt x="0" y="146"/>
                  </a:cubicBezTo>
                  <a:cubicBezTo>
                    <a:pt x="0" y="226"/>
                    <a:pt x="53" y="252"/>
                    <a:pt x="132" y="252"/>
                  </a:cubicBezTo>
                  <a:cubicBezTo>
                    <a:pt x="212" y="252"/>
                    <a:pt x="265" y="212"/>
                    <a:pt x="265" y="133"/>
                  </a:cubicBezTo>
                  <a:cubicBezTo>
                    <a:pt x="265" y="53"/>
                    <a:pt x="225" y="0"/>
                    <a:pt x="145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46"/>
            <p:cNvSpPr/>
            <p:nvPr/>
          </p:nvSpPr>
          <p:spPr>
            <a:xfrm>
              <a:off x="5486069" y="4508842"/>
              <a:ext cx="8715" cy="8320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45" y="0"/>
                  </a:moveTo>
                  <a:cubicBezTo>
                    <a:pt x="66" y="0"/>
                    <a:pt x="0" y="67"/>
                    <a:pt x="0" y="146"/>
                  </a:cubicBezTo>
                  <a:cubicBezTo>
                    <a:pt x="0" y="226"/>
                    <a:pt x="53" y="252"/>
                    <a:pt x="132" y="252"/>
                  </a:cubicBezTo>
                  <a:cubicBezTo>
                    <a:pt x="212" y="252"/>
                    <a:pt x="265" y="212"/>
                    <a:pt x="265" y="133"/>
                  </a:cubicBezTo>
                  <a:cubicBezTo>
                    <a:pt x="265" y="53"/>
                    <a:pt x="225" y="0"/>
                    <a:pt x="145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46"/>
            <p:cNvSpPr/>
            <p:nvPr/>
          </p:nvSpPr>
          <p:spPr>
            <a:xfrm>
              <a:off x="5885626" y="4160192"/>
              <a:ext cx="8747" cy="874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45" y="1"/>
                  </a:moveTo>
                  <a:cubicBezTo>
                    <a:pt x="66" y="1"/>
                    <a:pt x="0" y="67"/>
                    <a:pt x="0" y="146"/>
                  </a:cubicBezTo>
                  <a:cubicBezTo>
                    <a:pt x="0" y="225"/>
                    <a:pt x="53" y="266"/>
                    <a:pt x="133" y="266"/>
                  </a:cubicBezTo>
                  <a:cubicBezTo>
                    <a:pt x="212" y="266"/>
                    <a:pt x="265" y="225"/>
                    <a:pt x="265" y="146"/>
                  </a:cubicBezTo>
                  <a:cubicBezTo>
                    <a:pt x="265" y="67"/>
                    <a:pt x="225" y="1"/>
                    <a:pt x="145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46"/>
            <p:cNvSpPr/>
            <p:nvPr/>
          </p:nvSpPr>
          <p:spPr>
            <a:xfrm>
              <a:off x="5885626" y="4160192"/>
              <a:ext cx="8747" cy="874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45" y="1"/>
                  </a:moveTo>
                  <a:cubicBezTo>
                    <a:pt x="66" y="1"/>
                    <a:pt x="0" y="67"/>
                    <a:pt x="0" y="146"/>
                  </a:cubicBezTo>
                  <a:cubicBezTo>
                    <a:pt x="0" y="225"/>
                    <a:pt x="53" y="266"/>
                    <a:pt x="133" y="266"/>
                  </a:cubicBezTo>
                  <a:cubicBezTo>
                    <a:pt x="212" y="266"/>
                    <a:pt x="265" y="225"/>
                    <a:pt x="265" y="146"/>
                  </a:cubicBezTo>
                  <a:cubicBezTo>
                    <a:pt x="265" y="67"/>
                    <a:pt x="225" y="1"/>
                    <a:pt x="145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46"/>
            <p:cNvSpPr/>
            <p:nvPr/>
          </p:nvSpPr>
          <p:spPr>
            <a:xfrm>
              <a:off x="5718470" y="4126682"/>
              <a:ext cx="8747" cy="8320"/>
            </a:xfrm>
            <a:custGeom>
              <a:avLst/>
              <a:gdLst/>
              <a:ahLst/>
              <a:cxnLst/>
              <a:rect l="l" t="t" r="r" b="b"/>
              <a:pathLst>
                <a:path w="266" h="253" extrusionOk="0">
                  <a:moveTo>
                    <a:pt x="146" y="0"/>
                  </a:moveTo>
                  <a:cubicBezTo>
                    <a:pt x="67" y="0"/>
                    <a:pt x="1" y="67"/>
                    <a:pt x="1" y="146"/>
                  </a:cubicBezTo>
                  <a:cubicBezTo>
                    <a:pt x="1" y="226"/>
                    <a:pt x="54" y="252"/>
                    <a:pt x="133" y="252"/>
                  </a:cubicBezTo>
                  <a:cubicBezTo>
                    <a:pt x="213" y="252"/>
                    <a:pt x="266" y="212"/>
                    <a:pt x="266" y="133"/>
                  </a:cubicBezTo>
                  <a:cubicBezTo>
                    <a:pt x="266" y="53"/>
                    <a:pt x="225" y="0"/>
                    <a:pt x="146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46"/>
            <p:cNvSpPr/>
            <p:nvPr/>
          </p:nvSpPr>
          <p:spPr>
            <a:xfrm>
              <a:off x="5718470" y="4126682"/>
              <a:ext cx="8747" cy="8320"/>
            </a:xfrm>
            <a:custGeom>
              <a:avLst/>
              <a:gdLst/>
              <a:ahLst/>
              <a:cxnLst/>
              <a:rect l="l" t="t" r="r" b="b"/>
              <a:pathLst>
                <a:path w="266" h="253" extrusionOk="0">
                  <a:moveTo>
                    <a:pt x="146" y="0"/>
                  </a:moveTo>
                  <a:cubicBezTo>
                    <a:pt x="67" y="0"/>
                    <a:pt x="1" y="67"/>
                    <a:pt x="1" y="146"/>
                  </a:cubicBezTo>
                  <a:cubicBezTo>
                    <a:pt x="1" y="226"/>
                    <a:pt x="54" y="252"/>
                    <a:pt x="133" y="252"/>
                  </a:cubicBezTo>
                  <a:cubicBezTo>
                    <a:pt x="213" y="252"/>
                    <a:pt x="266" y="212"/>
                    <a:pt x="266" y="133"/>
                  </a:cubicBezTo>
                  <a:cubicBezTo>
                    <a:pt x="266" y="53"/>
                    <a:pt x="225" y="0"/>
                    <a:pt x="146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46"/>
            <p:cNvSpPr/>
            <p:nvPr/>
          </p:nvSpPr>
          <p:spPr>
            <a:xfrm>
              <a:off x="5703671" y="4279895"/>
              <a:ext cx="7432" cy="7432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33" y="0"/>
                  </a:moveTo>
                  <a:cubicBezTo>
                    <a:pt x="67" y="0"/>
                    <a:pt x="1" y="53"/>
                    <a:pt x="1" y="133"/>
                  </a:cubicBezTo>
                  <a:cubicBezTo>
                    <a:pt x="1" y="199"/>
                    <a:pt x="54" y="226"/>
                    <a:pt x="119" y="226"/>
                  </a:cubicBezTo>
                  <a:cubicBezTo>
                    <a:pt x="186" y="226"/>
                    <a:pt x="225" y="186"/>
                    <a:pt x="225" y="120"/>
                  </a:cubicBezTo>
                  <a:cubicBezTo>
                    <a:pt x="225" y="53"/>
                    <a:pt x="199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46"/>
            <p:cNvSpPr/>
            <p:nvPr/>
          </p:nvSpPr>
          <p:spPr>
            <a:xfrm>
              <a:off x="5703671" y="4279895"/>
              <a:ext cx="7432" cy="7432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33" y="0"/>
                  </a:moveTo>
                  <a:cubicBezTo>
                    <a:pt x="67" y="0"/>
                    <a:pt x="1" y="53"/>
                    <a:pt x="1" y="133"/>
                  </a:cubicBezTo>
                  <a:cubicBezTo>
                    <a:pt x="1" y="199"/>
                    <a:pt x="54" y="226"/>
                    <a:pt x="119" y="226"/>
                  </a:cubicBezTo>
                  <a:cubicBezTo>
                    <a:pt x="186" y="226"/>
                    <a:pt x="225" y="186"/>
                    <a:pt x="225" y="120"/>
                  </a:cubicBezTo>
                  <a:cubicBezTo>
                    <a:pt x="225" y="53"/>
                    <a:pt x="199" y="0"/>
                    <a:pt x="133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46"/>
            <p:cNvSpPr/>
            <p:nvPr/>
          </p:nvSpPr>
          <p:spPr>
            <a:xfrm>
              <a:off x="5890394" y="4469643"/>
              <a:ext cx="7432" cy="7005"/>
            </a:xfrm>
            <a:custGeom>
              <a:avLst/>
              <a:gdLst/>
              <a:ahLst/>
              <a:cxnLst/>
              <a:rect l="l" t="t" r="r" b="b"/>
              <a:pathLst>
                <a:path w="226" h="213" extrusionOk="0">
                  <a:moveTo>
                    <a:pt x="133" y="1"/>
                  </a:moveTo>
                  <a:cubicBezTo>
                    <a:pt x="67" y="1"/>
                    <a:pt x="0" y="54"/>
                    <a:pt x="0" y="121"/>
                  </a:cubicBezTo>
                  <a:cubicBezTo>
                    <a:pt x="0" y="186"/>
                    <a:pt x="53" y="213"/>
                    <a:pt x="120" y="213"/>
                  </a:cubicBezTo>
                  <a:cubicBezTo>
                    <a:pt x="186" y="213"/>
                    <a:pt x="226" y="174"/>
                    <a:pt x="226" y="107"/>
                  </a:cubicBezTo>
                  <a:cubicBezTo>
                    <a:pt x="226" y="41"/>
                    <a:pt x="199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46"/>
            <p:cNvSpPr/>
            <p:nvPr/>
          </p:nvSpPr>
          <p:spPr>
            <a:xfrm>
              <a:off x="5890394" y="4469643"/>
              <a:ext cx="7432" cy="7005"/>
            </a:xfrm>
            <a:custGeom>
              <a:avLst/>
              <a:gdLst/>
              <a:ahLst/>
              <a:cxnLst/>
              <a:rect l="l" t="t" r="r" b="b"/>
              <a:pathLst>
                <a:path w="226" h="213" extrusionOk="0">
                  <a:moveTo>
                    <a:pt x="133" y="1"/>
                  </a:moveTo>
                  <a:cubicBezTo>
                    <a:pt x="67" y="1"/>
                    <a:pt x="0" y="54"/>
                    <a:pt x="0" y="121"/>
                  </a:cubicBezTo>
                  <a:cubicBezTo>
                    <a:pt x="0" y="186"/>
                    <a:pt x="53" y="213"/>
                    <a:pt x="120" y="213"/>
                  </a:cubicBezTo>
                  <a:cubicBezTo>
                    <a:pt x="186" y="213"/>
                    <a:pt x="226" y="174"/>
                    <a:pt x="226" y="107"/>
                  </a:cubicBezTo>
                  <a:cubicBezTo>
                    <a:pt x="226" y="41"/>
                    <a:pt x="199" y="1"/>
                    <a:pt x="133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46"/>
            <p:cNvSpPr/>
            <p:nvPr/>
          </p:nvSpPr>
          <p:spPr>
            <a:xfrm>
              <a:off x="5647109" y="4597632"/>
              <a:ext cx="6972" cy="7432"/>
            </a:xfrm>
            <a:custGeom>
              <a:avLst/>
              <a:gdLst/>
              <a:ahLst/>
              <a:cxnLst/>
              <a:rect l="l" t="t" r="r" b="b"/>
              <a:pathLst>
                <a:path w="212" h="226" extrusionOk="0">
                  <a:moveTo>
                    <a:pt x="119" y="0"/>
                  </a:moveTo>
                  <a:cubicBezTo>
                    <a:pt x="53" y="0"/>
                    <a:pt x="0" y="53"/>
                    <a:pt x="0" y="133"/>
                  </a:cubicBezTo>
                  <a:cubicBezTo>
                    <a:pt x="0" y="199"/>
                    <a:pt x="39" y="226"/>
                    <a:pt x="106" y="226"/>
                  </a:cubicBezTo>
                  <a:cubicBezTo>
                    <a:pt x="172" y="226"/>
                    <a:pt x="212" y="186"/>
                    <a:pt x="212" y="120"/>
                  </a:cubicBezTo>
                  <a:cubicBezTo>
                    <a:pt x="212" y="53"/>
                    <a:pt x="186" y="0"/>
                    <a:pt x="119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46"/>
            <p:cNvSpPr/>
            <p:nvPr/>
          </p:nvSpPr>
          <p:spPr>
            <a:xfrm>
              <a:off x="5647109" y="4597632"/>
              <a:ext cx="6972" cy="7432"/>
            </a:xfrm>
            <a:custGeom>
              <a:avLst/>
              <a:gdLst/>
              <a:ahLst/>
              <a:cxnLst/>
              <a:rect l="l" t="t" r="r" b="b"/>
              <a:pathLst>
                <a:path w="212" h="226" extrusionOk="0">
                  <a:moveTo>
                    <a:pt x="119" y="0"/>
                  </a:moveTo>
                  <a:cubicBezTo>
                    <a:pt x="53" y="0"/>
                    <a:pt x="0" y="53"/>
                    <a:pt x="0" y="133"/>
                  </a:cubicBezTo>
                  <a:cubicBezTo>
                    <a:pt x="0" y="199"/>
                    <a:pt x="39" y="226"/>
                    <a:pt x="106" y="226"/>
                  </a:cubicBezTo>
                  <a:cubicBezTo>
                    <a:pt x="172" y="226"/>
                    <a:pt x="212" y="186"/>
                    <a:pt x="212" y="120"/>
                  </a:cubicBezTo>
                  <a:cubicBezTo>
                    <a:pt x="212" y="53"/>
                    <a:pt x="186" y="0"/>
                    <a:pt x="119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46"/>
            <p:cNvSpPr/>
            <p:nvPr/>
          </p:nvSpPr>
          <p:spPr>
            <a:xfrm>
              <a:off x="5717615" y="4382595"/>
              <a:ext cx="4374" cy="4407"/>
            </a:xfrm>
            <a:custGeom>
              <a:avLst/>
              <a:gdLst/>
              <a:ahLst/>
              <a:cxnLst/>
              <a:rect l="l" t="t" r="r" b="b"/>
              <a:pathLst>
                <a:path w="133" h="134" extrusionOk="0">
                  <a:moveTo>
                    <a:pt x="66" y="1"/>
                  </a:moveTo>
                  <a:cubicBezTo>
                    <a:pt x="27" y="1"/>
                    <a:pt x="0" y="41"/>
                    <a:pt x="0" y="80"/>
                  </a:cubicBezTo>
                  <a:cubicBezTo>
                    <a:pt x="0" y="120"/>
                    <a:pt x="27" y="133"/>
                    <a:pt x="66" y="133"/>
                  </a:cubicBezTo>
                  <a:cubicBezTo>
                    <a:pt x="106" y="133"/>
                    <a:pt x="133" y="120"/>
                    <a:pt x="133" y="68"/>
                  </a:cubicBezTo>
                  <a:cubicBezTo>
                    <a:pt x="133" y="27"/>
                    <a:pt x="119" y="1"/>
                    <a:pt x="66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46"/>
            <p:cNvSpPr/>
            <p:nvPr/>
          </p:nvSpPr>
          <p:spPr>
            <a:xfrm>
              <a:off x="5717615" y="4382595"/>
              <a:ext cx="4374" cy="4407"/>
            </a:xfrm>
            <a:custGeom>
              <a:avLst/>
              <a:gdLst/>
              <a:ahLst/>
              <a:cxnLst/>
              <a:rect l="l" t="t" r="r" b="b"/>
              <a:pathLst>
                <a:path w="133" h="134" extrusionOk="0">
                  <a:moveTo>
                    <a:pt x="66" y="1"/>
                  </a:moveTo>
                  <a:cubicBezTo>
                    <a:pt x="27" y="1"/>
                    <a:pt x="0" y="41"/>
                    <a:pt x="0" y="80"/>
                  </a:cubicBezTo>
                  <a:cubicBezTo>
                    <a:pt x="0" y="120"/>
                    <a:pt x="27" y="133"/>
                    <a:pt x="66" y="133"/>
                  </a:cubicBezTo>
                  <a:cubicBezTo>
                    <a:pt x="106" y="133"/>
                    <a:pt x="133" y="120"/>
                    <a:pt x="133" y="68"/>
                  </a:cubicBezTo>
                  <a:cubicBezTo>
                    <a:pt x="133" y="27"/>
                    <a:pt x="119" y="1"/>
                    <a:pt x="66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46"/>
            <p:cNvSpPr/>
            <p:nvPr/>
          </p:nvSpPr>
          <p:spPr>
            <a:xfrm>
              <a:off x="5447758" y="4427878"/>
              <a:ext cx="4374" cy="4374"/>
            </a:xfrm>
            <a:custGeom>
              <a:avLst/>
              <a:gdLst/>
              <a:ahLst/>
              <a:cxnLst/>
              <a:rect l="l" t="t" r="r" b="b"/>
              <a:pathLst>
                <a:path w="133" h="133" extrusionOk="0">
                  <a:moveTo>
                    <a:pt x="80" y="0"/>
                  </a:moveTo>
                  <a:cubicBezTo>
                    <a:pt x="27" y="0"/>
                    <a:pt x="0" y="41"/>
                    <a:pt x="0" y="80"/>
                  </a:cubicBezTo>
                  <a:cubicBezTo>
                    <a:pt x="0" y="120"/>
                    <a:pt x="27" y="133"/>
                    <a:pt x="66" y="133"/>
                  </a:cubicBezTo>
                  <a:cubicBezTo>
                    <a:pt x="106" y="133"/>
                    <a:pt x="133" y="120"/>
                    <a:pt x="133" y="67"/>
                  </a:cubicBezTo>
                  <a:cubicBezTo>
                    <a:pt x="133" y="27"/>
                    <a:pt x="119" y="0"/>
                    <a:pt x="80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46"/>
            <p:cNvSpPr/>
            <p:nvPr/>
          </p:nvSpPr>
          <p:spPr>
            <a:xfrm>
              <a:off x="5447758" y="4427878"/>
              <a:ext cx="4374" cy="4374"/>
            </a:xfrm>
            <a:custGeom>
              <a:avLst/>
              <a:gdLst/>
              <a:ahLst/>
              <a:cxnLst/>
              <a:rect l="l" t="t" r="r" b="b"/>
              <a:pathLst>
                <a:path w="133" h="133" extrusionOk="0">
                  <a:moveTo>
                    <a:pt x="80" y="0"/>
                  </a:moveTo>
                  <a:cubicBezTo>
                    <a:pt x="27" y="0"/>
                    <a:pt x="0" y="41"/>
                    <a:pt x="0" y="80"/>
                  </a:cubicBezTo>
                  <a:cubicBezTo>
                    <a:pt x="0" y="120"/>
                    <a:pt x="27" y="133"/>
                    <a:pt x="66" y="133"/>
                  </a:cubicBezTo>
                  <a:cubicBezTo>
                    <a:pt x="106" y="133"/>
                    <a:pt x="133" y="120"/>
                    <a:pt x="133" y="67"/>
                  </a:cubicBezTo>
                  <a:cubicBezTo>
                    <a:pt x="133" y="27"/>
                    <a:pt x="119" y="0"/>
                    <a:pt x="80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46"/>
            <p:cNvSpPr/>
            <p:nvPr/>
          </p:nvSpPr>
          <p:spPr>
            <a:xfrm>
              <a:off x="5892137" y="4535808"/>
              <a:ext cx="4834" cy="4834"/>
            </a:xfrm>
            <a:custGeom>
              <a:avLst/>
              <a:gdLst/>
              <a:ahLst/>
              <a:cxnLst/>
              <a:rect l="l" t="t" r="r" b="b"/>
              <a:pathLst>
                <a:path w="147" h="147" extrusionOk="0">
                  <a:moveTo>
                    <a:pt x="80" y="1"/>
                  </a:moveTo>
                  <a:cubicBezTo>
                    <a:pt x="41" y="1"/>
                    <a:pt x="0" y="41"/>
                    <a:pt x="0" y="80"/>
                  </a:cubicBezTo>
                  <a:cubicBezTo>
                    <a:pt x="0" y="120"/>
                    <a:pt x="41" y="147"/>
                    <a:pt x="80" y="147"/>
                  </a:cubicBezTo>
                  <a:cubicBezTo>
                    <a:pt x="120" y="147"/>
                    <a:pt x="146" y="120"/>
                    <a:pt x="146" y="80"/>
                  </a:cubicBezTo>
                  <a:cubicBezTo>
                    <a:pt x="146" y="27"/>
                    <a:pt x="133" y="1"/>
                    <a:pt x="80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46"/>
            <p:cNvSpPr/>
            <p:nvPr/>
          </p:nvSpPr>
          <p:spPr>
            <a:xfrm>
              <a:off x="5892137" y="4535808"/>
              <a:ext cx="4834" cy="4834"/>
            </a:xfrm>
            <a:custGeom>
              <a:avLst/>
              <a:gdLst/>
              <a:ahLst/>
              <a:cxnLst/>
              <a:rect l="l" t="t" r="r" b="b"/>
              <a:pathLst>
                <a:path w="147" h="147" extrusionOk="0">
                  <a:moveTo>
                    <a:pt x="80" y="1"/>
                  </a:moveTo>
                  <a:cubicBezTo>
                    <a:pt x="41" y="1"/>
                    <a:pt x="0" y="41"/>
                    <a:pt x="0" y="80"/>
                  </a:cubicBezTo>
                  <a:cubicBezTo>
                    <a:pt x="0" y="120"/>
                    <a:pt x="41" y="147"/>
                    <a:pt x="80" y="147"/>
                  </a:cubicBezTo>
                  <a:cubicBezTo>
                    <a:pt x="120" y="147"/>
                    <a:pt x="146" y="120"/>
                    <a:pt x="146" y="80"/>
                  </a:cubicBezTo>
                  <a:cubicBezTo>
                    <a:pt x="146" y="27"/>
                    <a:pt x="133" y="1"/>
                    <a:pt x="80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46"/>
            <p:cNvSpPr/>
            <p:nvPr/>
          </p:nvSpPr>
          <p:spPr>
            <a:xfrm>
              <a:off x="5605311" y="4132338"/>
              <a:ext cx="4801" cy="4801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80" y="1"/>
                  </a:moveTo>
                  <a:cubicBezTo>
                    <a:pt x="27" y="1"/>
                    <a:pt x="1" y="40"/>
                    <a:pt x="1" y="80"/>
                  </a:cubicBezTo>
                  <a:cubicBezTo>
                    <a:pt x="1" y="119"/>
                    <a:pt x="27" y="146"/>
                    <a:pt x="66" y="146"/>
                  </a:cubicBezTo>
                  <a:cubicBezTo>
                    <a:pt x="106" y="146"/>
                    <a:pt x="146" y="119"/>
                    <a:pt x="146" y="80"/>
                  </a:cubicBezTo>
                  <a:cubicBezTo>
                    <a:pt x="146" y="27"/>
                    <a:pt x="119" y="1"/>
                    <a:pt x="80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46"/>
            <p:cNvSpPr/>
            <p:nvPr/>
          </p:nvSpPr>
          <p:spPr>
            <a:xfrm>
              <a:off x="5605311" y="4132338"/>
              <a:ext cx="4801" cy="4801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80" y="1"/>
                  </a:moveTo>
                  <a:cubicBezTo>
                    <a:pt x="27" y="1"/>
                    <a:pt x="1" y="40"/>
                    <a:pt x="1" y="80"/>
                  </a:cubicBezTo>
                  <a:cubicBezTo>
                    <a:pt x="1" y="119"/>
                    <a:pt x="27" y="146"/>
                    <a:pt x="66" y="146"/>
                  </a:cubicBezTo>
                  <a:cubicBezTo>
                    <a:pt x="106" y="146"/>
                    <a:pt x="146" y="119"/>
                    <a:pt x="146" y="80"/>
                  </a:cubicBezTo>
                  <a:cubicBezTo>
                    <a:pt x="146" y="27"/>
                    <a:pt x="119" y="1"/>
                    <a:pt x="80" y="1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46"/>
            <p:cNvSpPr/>
            <p:nvPr/>
          </p:nvSpPr>
          <p:spPr>
            <a:xfrm>
              <a:off x="5841658" y="4223759"/>
              <a:ext cx="4374" cy="4374"/>
            </a:xfrm>
            <a:custGeom>
              <a:avLst/>
              <a:gdLst/>
              <a:ahLst/>
              <a:cxnLst/>
              <a:rect l="l" t="t" r="r" b="b"/>
              <a:pathLst>
                <a:path w="133" h="133" extrusionOk="0">
                  <a:moveTo>
                    <a:pt x="67" y="0"/>
                  </a:moveTo>
                  <a:cubicBezTo>
                    <a:pt x="26" y="0"/>
                    <a:pt x="0" y="40"/>
                    <a:pt x="0" y="80"/>
                  </a:cubicBezTo>
                  <a:cubicBezTo>
                    <a:pt x="0" y="119"/>
                    <a:pt x="26" y="133"/>
                    <a:pt x="67" y="133"/>
                  </a:cubicBezTo>
                  <a:cubicBezTo>
                    <a:pt x="106" y="133"/>
                    <a:pt x="132" y="119"/>
                    <a:pt x="132" y="66"/>
                  </a:cubicBezTo>
                  <a:cubicBezTo>
                    <a:pt x="132" y="27"/>
                    <a:pt x="120" y="0"/>
                    <a:pt x="67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46"/>
            <p:cNvSpPr/>
            <p:nvPr/>
          </p:nvSpPr>
          <p:spPr>
            <a:xfrm>
              <a:off x="5841658" y="4223759"/>
              <a:ext cx="4374" cy="4374"/>
            </a:xfrm>
            <a:custGeom>
              <a:avLst/>
              <a:gdLst/>
              <a:ahLst/>
              <a:cxnLst/>
              <a:rect l="l" t="t" r="r" b="b"/>
              <a:pathLst>
                <a:path w="133" h="133" extrusionOk="0">
                  <a:moveTo>
                    <a:pt x="67" y="0"/>
                  </a:moveTo>
                  <a:cubicBezTo>
                    <a:pt x="26" y="0"/>
                    <a:pt x="0" y="40"/>
                    <a:pt x="0" y="80"/>
                  </a:cubicBezTo>
                  <a:cubicBezTo>
                    <a:pt x="0" y="119"/>
                    <a:pt x="26" y="133"/>
                    <a:pt x="67" y="133"/>
                  </a:cubicBezTo>
                  <a:cubicBezTo>
                    <a:pt x="106" y="133"/>
                    <a:pt x="132" y="119"/>
                    <a:pt x="132" y="66"/>
                  </a:cubicBezTo>
                  <a:cubicBezTo>
                    <a:pt x="132" y="27"/>
                    <a:pt x="120" y="0"/>
                    <a:pt x="67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46"/>
            <p:cNvSpPr/>
            <p:nvPr/>
          </p:nvSpPr>
          <p:spPr>
            <a:xfrm>
              <a:off x="5949588" y="4500127"/>
              <a:ext cx="4834" cy="4834"/>
            </a:xfrm>
            <a:custGeom>
              <a:avLst/>
              <a:gdLst/>
              <a:ahLst/>
              <a:cxnLst/>
              <a:rect l="l" t="t" r="r" b="b"/>
              <a:pathLst>
                <a:path w="147" h="147" extrusionOk="0">
                  <a:moveTo>
                    <a:pt x="80" y="0"/>
                  </a:moveTo>
                  <a:cubicBezTo>
                    <a:pt x="41" y="0"/>
                    <a:pt x="0" y="41"/>
                    <a:pt x="0" y="80"/>
                  </a:cubicBezTo>
                  <a:cubicBezTo>
                    <a:pt x="0" y="120"/>
                    <a:pt x="27" y="147"/>
                    <a:pt x="80" y="147"/>
                  </a:cubicBezTo>
                  <a:cubicBezTo>
                    <a:pt x="120" y="147"/>
                    <a:pt x="147" y="120"/>
                    <a:pt x="147" y="80"/>
                  </a:cubicBezTo>
                  <a:cubicBezTo>
                    <a:pt x="147" y="27"/>
                    <a:pt x="133" y="0"/>
                    <a:pt x="80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46"/>
            <p:cNvSpPr/>
            <p:nvPr/>
          </p:nvSpPr>
          <p:spPr>
            <a:xfrm>
              <a:off x="5949588" y="4500127"/>
              <a:ext cx="4834" cy="4834"/>
            </a:xfrm>
            <a:custGeom>
              <a:avLst/>
              <a:gdLst/>
              <a:ahLst/>
              <a:cxnLst/>
              <a:rect l="l" t="t" r="r" b="b"/>
              <a:pathLst>
                <a:path w="147" h="147" extrusionOk="0">
                  <a:moveTo>
                    <a:pt x="80" y="0"/>
                  </a:moveTo>
                  <a:cubicBezTo>
                    <a:pt x="41" y="0"/>
                    <a:pt x="0" y="41"/>
                    <a:pt x="0" y="80"/>
                  </a:cubicBezTo>
                  <a:cubicBezTo>
                    <a:pt x="0" y="120"/>
                    <a:pt x="27" y="147"/>
                    <a:pt x="80" y="147"/>
                  </a:cubicBezTo>
                  <a:cubicBezTo>
                    <a:pt x="120" y="147"/>
                    <a:pt x="147" y="120"/>
                    <a:pt x="147" y="80"/>
                  </a:cubicBezTo>
                  <a:cubicBezTo>
                    <a:pt x="147" y="27"/>
                    <a:pt x="133" y="0"/>
                    <a:pt x="80" y="0"/>
                  </a:cubicBezTo>
                  <a:close/>
                </a:path>
              </a:pathLst>
            </a:custGeom>
            <a:solidFill>
              <a:srgbClr val="67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46"/>
            <p:cNvSpPr/>
            <p:nvPr/>
          </p:nvSpPr>
          <p:spPr>
            <a:xfrm>
              <a:off x="5333712" y="4441953"/>
              <a:ext cx="293827" cy="241475"/>
            </a:xfrm>
            <a:custGeom>
              <a:avLst/>
              <a:gdLst/>
              <a:ahLst/>
              <a:cxnLst/>
              <a:rect l="l" t="t" r="r" b="b"/>
              <a:pathLst>
                <a:path w="8935" h="7343" extrusionOk="0">
                  <a:moveTo>
                    <a:pt x="1019" y="1"/>
                  </a:moveTo>
                  <a:cubicBezTo>
                    <a:pt x="885" y="1"/>
                    <a:pt x="773" y="48"/>
                    <a:pt x="689" y="155"/>
                  </a:cubicBezTo>
                  <a:cubicBezTo>
                    <a:pt x="1" y="1042"/>
                    <a:pt x="1813" y="3027"/>
                    <a:pt x="3389" y="5013"/>
                  </a:cubicBezTo>
                  <a:cubicBezTo>
                    <a:pt x="4951" y="6998"/>
                    <a:pt x="5599" y="7342"/>
                    <a:pt x="5599" y="7342"/>
                  </a:cubicBezTo>
                  <a:lnTo>
                    <a:pt x="8934" y="6839"/>
                  </a:lnTo>
                  <a:cubicBezTo>
                    <a:pt x="8378" y="4404"/>
                    <a:pt x="5083" y="2842"/>
                    <a:pt x="5083" y="2842"/>
                  </a:cubicBezTo>
                  <a:cubicBezTo>
                    <a:pt x="4084" y="2447"/>
                    <a:pt x="1983" y="1"/>
                    <a:pt x="1019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46"/>
            <p:cNvSpPr/>
            <p:nvPr/>
          </p:nvSpPr>
          <p:spPr>
            <a:xfrm>
              <a:off x="5419444" y="4470531"/>
              <a:ext cx="207208" cy="188497"/>
            </a:xfrm>
            <a:custGeom>
              <a:avLst/>
              <a:gdLst/>
              <a:ahLst/>
              <a:cxnLst/>
              <a:rect l="l" t="t" r="r" b="b"/>
              <a:pathLst>
                <a:path w="6301" h="5732" extrusionOk="0">
                  <a:moveTo>
                    <a:pt x="0" y="0"/>
                  </a:moveTo>
                  <a:cubicBezTo>
                    <a:pt x="14" y="27"/>
                    <a:pt x="27" y="53"/>
                    <a:pt x="53" y="80"/>
                  </a:cubicBezTo>
                  <a:cubicBezTo>
                    <a:pt x="265" y="265"/>
                    <a:pt x="503" y="464"/>
                    <a:pt x="729" y="662"/>
                  </a:cubicBezTo>
                  <a:cubicBezTo>
                    <a:pt x="715" y="636"/>
                    <a:pt x="702" y="609"/>
                    <a:pt x="689" y="570"/>
                  </a:cubicBezTo>
                  <a:cubicBezTo>
                    <a:pt x="450" y="371"/>
                    <a:pt x="226" y="173"/>
                    <a:pt x="0" y="0"/>
                  </a:cubicBezTo>
                  <a:close/>
                  <a:moveTo>
                    <a:pt x="821" y="742"/>
                  </a:moveTo>
                  <a:lnTo>
                    <a:pt x="835" y="755"/>
                  </a:lnTo>
                  <a:cubicBezTo>
                    <a:pt x="835" y="755"/>
                    <a:pt x="835" y="742"/>
                    <a:pt x="821" y="742"/>
                  </a:cubicBezTo>
                  <a:close/>
                  <a:moveTo>
                    <a:pt x="5838" y="4818"/>
                  </a:moveTo>
                  <a:cubicBezTo>
                    <a:pt x="6023" y="5109"/>
                    <a:pt x="6168" y="5401"/>
                    <a:pt x="6261" y="5718"/>
                  </a:cubicBezTo>
                  <a:cubicBezTo>
                    <a:pt x="6274" y="5732"/>
                    <a:pt x="6288" y="5732"/>
                    <a:pt x="6301" y="5732"/>
                  </a:cubicBezTo>
                  <a:cubicBezTo>
                    <a:pt x="6209" y="5427"/>
                    <a:pt x="6076" y="5123"/>
                    <a:pt x="5904" y="4845"/>
                  </a:cubicBezTo>
                  <a:cubicBezTo>
                    <a:pt x="5877" y="4832"/>
                    <a:pt x="5864" y="4832"/>
                    <a:pt x="5838" y="4818"/>
                  </a:cubicBezTo>
                  <a:close/>
                </a:path>
              </a:pathLst>
            </a:custGeom>
            <a:solidFill>
              <a:srgbClr val="D79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46"/>
            <p:cNvSpPr/>
            <p:nvPr/>
          </p:nvSpPr>
          <p:spPr>
            <a:xfrm>
              <a:off x="5333712" y="4440934"/>
              <a:ext cx="295143" cy="243777"/>
            </a:xfrm>
            <a:custGeom>
              <a:avLst/>
              <a:gdLst/>
              <a:ahLst/>
              <a:cxnLst/>
              <a:rect l="l" t="t" r="r" b="b"/>
              <a:pathLst>
                <a:path w="8975" h="7413" extrusionOk="0">
                  <a:moveTo>
                    <a:pt x="980" y="0"/>
                  </a:moveTo>
                  <a:cubicBezTo>
                    <a:pt x="980" y="0"/>
                    <a:pt x="980" y="14"/>
                    <a:pt x="993" y="27"/>
                  </a:cubicBezTo>
                  <a:lnTo>
                    <a:pt x="993" y="41"/>
                  </a:lnTo>
                  <a:lnTo>
                    <a:pt x="1019" y="41"/>
                  </a:lnTo>
                  <a:cubicBezTo>
                    <a:pt x="1337" y="41"/>
                    <a:pt x="1774" y="292"/>
                    <a:pt x="2251" y="662"/>
                  </a:cubicBezTo>
                  <a:cubicBezTo>
                    <a:pt x="2237" y="636"/>
                    <a:pt x="2224" y="609"/>
                    <a:pt x="2224" y="583"/>
                  </a:cubicBezTo>
                  <a:cubicBezTo>
                    <a:pt x="1760" y="239"/>
                    <a:pt x="1337" y="0"/>
                    <a:pt x="1019" y="0"/>
                  </a:cubicBezTo>
                  <a:close/>
                  <a:moveTo>
                    <a:pt x="2357" y="689"/>
                  </a:moveTo>
                  <a:lnTo>
                    <a:pt x="2357" y="702"/>
                  </a:lnTo>
                  <a:cubicBezTo>
                    <a:pt x="2369" y="715"/>
                    <a:pt x="2369" y="729"/>
                    <a:pt x="2357" y="742"/>
                  </a:cubicBezTo>
                  <a:cubicBezTo>
                    <a:pt x="2449" y="821"/>
                    <a:pt x="2555" y="900"/>
                    <a:pt x="2660" y="980"/>
                  </a:cubicBezTo>
                  <a:cubicBezTo>
                    <a:pt x="2634" y="953"/>
                    <a:pt x="2621" y="927"/>
                    <a:pt x="2607" y="900"/>
                  </a:cubicBezTo>
                  <a:cubicBezTo>
                    <a:pt x="2528" y="821"/>
                    <a:pt x="2436" y="755"/>
                    <a:pt x="2357" y="689"/>
                  </a:cubicBezTo>
                  <a:close/>
                  <a:moveTo>
                    <a:pt x="8868" y="6618"/>
                  </a:moveTo>
                  <a:lnTo>
                    <a:pt x="8868" y="6618"/>
                  </a:lnTo>
                  <a:cubicBezTo>
                    <a:pt x="8895" y="6698"/>
                    <a:pt x="8921" y="6791"/>
                    <a:pt x="8934" y="6870"/>
                  </a:cubicBezTo>
                  <a:lnTo>
                    <a:pt x="8895" y="6883"/>
                  </a:lnTo>
                  <a:cubicBezTo>
                    <a:pt x="8908" y="6897"/>
                    <a:pt x="8921" y="6909"/>
                    <a:pt x="8934" y="6909"/>
                  </a:cubicBezTo>
                  <a:lnTo>
                    <a:pt x="8948" y="6909"/>
                  </a:lnTo>
                  <a:cubicBezTo>
                    <a:pt x="8961" y="6909"/>
                    <a:pt x="8974" y="6883"/>
                    <a:pt x="8974" y="6856"/>
                  </a:cubicBezTo>
                  <a:cubicBezTo>
                    <a:pt x="8961" y="6791"/>
                    <a:pt x="8934" y="6711"/>
                    <a:pt x="8908" y="6632"/>
                  </a:cubicBezTo>
                  <a:cubicBezTo>
                    <a:pt x="8895" y="6632"/>
                    <a:pt x="8881" y="6632"/>
                    <a:pt x="8868" y="6618"/>
                  </a:cubicBezTo>
                  <a:close/>
                  <a:moveTo>
                    <a:pt x="901" y="14"/>
                  </a:moveTo>
                  <a:cubicBezTo>
                    <a:pt x="807" y="27"/>
                    <a:pt x="715" y="80"/>
                    <a:pt x="662" y="173"/>
                  </a:cubicBezTo>
                  <a:cubicBezTo>
                    <a:pt x="40" y="953"/>
                    <a:pt x="1351" y="2568"/>
                    <a:pt x="2727" y="4289"/>
                  </a:cubicBezTo>
                  <a:cubicBezTo>
                    <a:pt x="2939" y="4541"/>
                    <a:pt x="3151" y="4805"/>
                    <a:pt x="3349" y="5070"/>
                  </a:cubicBezTo>
                  <a:cubicBezTo>
                    <a:pt x="4910" y="7042"/>
                    <a:pt x="5546" y="7400"/>
                    <a:pt x="5572" y="7412"/>
                  </a:cubicBezTo>
                  <a:lnTo>
                    <a:pt x="5599" y="7412"/>
                  </a:lnTo>
                  <a:cubicBezTo>
                    <a:pt x="5612" y="7412"/>
                    <a:pt x="5625" y="7412"/>
                    <a:pt x="5625" y="7400"/>
                  </a:cubicBezTo>
                  <a:cubicBezTo>
                    <a:pt x="5625" y="7386"/>
                    <a:pt x="5639" y="7386"/>
                    <a:pt x="5625" y="7373"/>
                  </a:cubicBezTo>
                  <a:lnTo>
                    <a:pt x="5599" y="7373"/>
                  </a:lnTo>
                  <a:cubicBezTo>
                    <a:pt x="5599" y="7373"/>
                    <a:pt x="4951" y="7029"/>
                    <a:pt x="3389" y="5044"/>
                  </a:cubicBezTo>
                  <a:cubicBezTo>
                    <a:pt x="1813" y="3058"/>
                    <a:pt x="1" y="1073"/>
                    <a:pt x="689" y="186"/>
                  </a:cubicBezTo>
                  <a:cubicBezTo>
                    <a:pt x="754" y="106"/>
                    <a:pt x="821" y="67"/>
                    <a:pt x="913" y="41"/>
                  </a:cubicBezTo>
                  <a:cubicBezTo>
                    <a:pt x="913" y="27"/>
                    <a:pt x="901" y="27"/>
                    <a:pt x="901" y="14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46"/>
            <p:cNvSpPr/>
            <p:nvPr/>
          </p:nvSpPr>
          <p:spPr>
            <a:xfrm>
              <a:off x="5363309" y="4440934"/>
              <a:ext cx="3058" cy="1348"/>
            </a:xfrm>
            <a:custGeom>
              <a:avLst/>
              <a:gdLst/>
              <a:ahLst/>
              <a:cxnLst/>
              <a:rect l="l" t="t" r="r" b="b"/>
              <a:pathLst>
                <a:path w="93" h="41" extrusionOk="0">
                  <a:moveTo>
                    <a:pt x="66" y="0"/>
                  </a:moveTo>
                  <a:cubicBezTo>
                    <a:pt x="40" y="0"/>
                    <a:pt x="27" y="0"/>
                    <a:pt x="1" y="14"/>
                  </a:cubicBezTo>
                  <a:cubicBezTo>
                    <a:pt x="1" y="27"/>
                    <a:pt x="13" y="27"/>
                    <a:pt x="13" y="41"/>
                  </a:cubicBezTo>
                  <a:lnTo>
                    <a:pt x="93" y="41"/>
                  </a:lnTo>
                  <a:lnTo>
                    <a:pt x="93" y="27"/>
                  </a:lnTo>
                  <a:cubicBezTo>
                    <a:pt x="80" y="14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CC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46"/>
            <p:cNvSpPr/>
            <p:nvPr/>
          </p:nvSpPr>
          <p:spPr>
            <a:xfrm>
              <a:off x="5406849" y="4460073"/>
              <a:ext cx="4801" cy="5262"/>
            </a:xfrm>
            <a:custGeom>
              <a:avLst/>
              <a:gdLst/>
              <a:ahLst/>
              <a:cxnLst/>
              <a:rect l="l" t="t" r="r" b="b"/>
              <a:pathLst>
                <a:path w="146" h="160" extrusionOk="0">
                  <a:moveTo>
                    <a:pt x="0" y="1"/>
                  </a:moveTo>
                  <a:cubicBezTo>
                    <a:pt x="0" y="27"/>
                    <a:pt x="13" y="54"/>
                    <a:pt x="27" y="80"/>
                  </a:cubicBezTo>
                  <a:cubicBezTo>
                    <a:pt x="66" y="107"/>
                    <a:pt x="92" y="133"/>
                    <a:pt x="133" y="160"/>
                  </a:cubicBezTo>
                  <a:cubicBezTo>
                    <a:pt x="145" y="147"/>
                    <a:pt x="145" y="133"/>
                    <a:pt x="133" y="120"/>
                  </a:cubicBezTo>
                  <a:lnTo>
                    <a:pt x="133" y="107"/>
                  </a:lnTo>
                  <a:cubicBezTo>
                    <a:pt x="80" y="67"/>
                    <a:pt x="39" y="41"/>
                    <a:pt x="0" y="1"/>
                  </a:cubicBezTo>
                  <a:close/>
                </a:path>
              </a:pathLst>
            </a:custGeom>
            <a:solidFill>
              <a:srgbClr val="CC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46"/>
            <p:cNvSpPr/>
            <p:nvPr/>
          </p:nvSpPr>
          <p:spPr>
            <a:xfrm>
              <a:off x="5442069" y="4489275"/>
              <a:ext cx="4407" cy="5656"/>
            </a:xfrm>
            <a:custGeom>
              <a:avLst/>
              <a:gdLst/>
              <a:ahLst/>
              <a:cxnLst/>
              <a:rect l="l" t="t" r="r" b="b"/>
              <a:pathLst>
                <a:path w="134" h="172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39"/>
                    <a:pt x="27" y="66"/>
                    <a:pt x="41" y="92"/>
                  </a:cubicBezTo>
                  <a:cubicBezTo>
                    <a:pt x="67" y="119"/>
                    <a:pt x="107" y="145"/>
                    <a:pt x="133" y="172"/>
                  </a:cubicBezTo>
                  <a:cubicBezTo>
                    <a:pt x="120" y="132"/>
                    <a:pt x="94" y="106"/>
                    <a:pt x="80" y="66"/>
                  </a:cubicBezTo>
                  <a:cubicBezTo>
                    <a:pt x="54" y="53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A8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46"/>
            <p:cNvSpPr/>
            <p:nvPr/>
          </p:nvSpPr>
          <p:spPr>
            <a:xfrm>
              <a:off x="5444700" y="4491413"/>
              <a:ext cx="168897" cy="138446"/>
            </a:xfrm>
            <a:custGeom>
              <a:avLst/>
              <a:gdLst/>
              <a:ahLst/>
              <a:cxnLst/>
              <a:rect l="l" t="t" r="r" b="b"/>
              <a:pathLst>
                <a:path w="5136" h="4210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41"/>
                    <a:pt x="40" y="67"/>
                    <a:pt x="53" y="107"/>
                  </a:cubicBezTo>
                  <a:cubicBezTo>
                    <a:pt x="67" y="107"/>
                    <a:pt x="67" y="120"/>
                    <a:pt x="67" y="120"/>
                  </a:cubicBezTo>
                  <a:cubicBezTo>
                    <a:pt x="702" y="663"/>
                    <a:pt x="1297" y="1179"/>
                    <a:pt x="1708" y="1338"/>
                  </a:cubicBezTo>
                  <a:cubicBezTo>
                    <a:pt x="1708" y="1338"/>
                    <a:pt x="3985" y="2423"/>
                    <a:pt x="5070" y="4183"/>
                  </a:cubicBezTo>
                  <a:cubicBezTo>
                    <a:pt x="5096" y="4197"/>
                    <a:pt x="5109" y="4197"/>
                    <a:pt x="5136" y="4210"/>
                  </a:cubicBezTo>
                  <a:cubicBezTo>
                    <a:pt x="4050" y="2423"/>
                    <a:pt x="1747" y="1324"/>
                    <a:pt x="1721" y="1312"/>
                  </a:cubicBezTo>
                  <a:cubicBezTo>
                    <a:pt x="1297" y="1139"/>
                    <a:pt x="688" y="610"/>
                    <a:pt x="40" y="4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0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46"/>
            <p:cNvSpPr/>
            <p:nvPr/>
          </p:nvSpPr>
          <p:spPr>
            <a:xfrm>
              <a:off x="5333712" y="4442249"/>
              <a:ext cx="293827" cy="241179"/>
            </a:xfrm>
            <a:custGeom>
              <a:avLst/>
              <a:gdLst/>
              <a:ahLst/>
              <a:cxnLst/>
              <a:rect l="l" t="t" r="r" b="b"/>
              <a:pathLst>
                <a:path w="8935" h="7334" extrusionOk="0">
                  <a:moveTo>
                    <a:pt x="913" y="1"/>
                  </a:moveTo>
                  <a:cubicBezTo>
                    <a:pt x="821" y="27"/>
                    <a:pt x="754" y="66"/>
                    <a:pt x="689" y="146"/>
                  </a:cubicBezTo>
                  <a:cubicBezTo>
                    <a:pt x="1" y="1033"/>
                    <a:pt x="1813" y="3018"/>
                    <a:pt x="3389" y="5004"/>
                  </a:cubicBezTo>
                  <a:cubicBezTo>
                    <a:pt x="4951" y="6989"/>
                    <a:pt x="5599" y="7333"/>
                    <a:pt x="5599" y="7333"/>
                  </a:cubicBezTo>
                  <a:lnTo>
                    <a:pt x="5625" y="7333"/>
                  </a:lnTo>
                  <a:cubicBezTo>
                    <a:pt x="5625" y="7319"/>
                    <a:pt x="5625" y="7307"/>
                    <a:pt x="5612" y="7307"/>
                  </a:cubicBezTo>
                  <a:cubicBezTo>
                    <a:pt x="5599" y="7307"/>
                    <a:pt x="4963" y="6936"/>
                    <a:pt x="3415" y="4977"/>
                  </a:cubicBezTo>
                  <a:cubicBezTo>
                    <a:pt x="3204" y="4725"/>
                    <a:pt x="2992" y="4461"/>
                    <a:pt x="2793" y="4196"/>
                  </a:cubicBezTo>
                  <a:cubicBezTo>
                    <a:pt x="1430" y="2515"/>
                    <a:pt x="146" y="913"/>
                    <a:pt x="715" y="172"/>
                  </a:cubicBezTo>
                  <a:cubicBezTo>
                    <a:pt x="781" y="93"/>
                    <a:pt x="860" y="40"/>
                    <a:pt x="966" y="40"/>
                  </a:cubicBezTo>
                  <a:cubicBezTo>
                    <a:pt x="993" y="40"/>
                    <a:pt x="1006" y="27"/>
                    <a:pt x="1019" y="27"/>
                  </a:cubicBezTo>
                  <a:cubicBezTo>
                    <a:pt x="1562" y="27"/>
                    <a:pt x="2515" y="860"/>
                    <a:pt x="3362" y="1589"/>
                  </a:cubicBezTo>
                  <a:cubicBezTo>
                    <a:pt x="4010" y="2158"/>
                    <a:pt x="4633" y="2701"/>
                    <a:pt x="5057" y="2872"/>
                  </a:cubicBezTo>
                  <a:cubicBezTo>
                    <a:pt x="5096" y="2886"/>
                    <a:pt x="8352" y="4448"/>
                    <a:pt x="8895" y="6843"/>
                  </a:cubicBezTo>
                  <a:lnTo>
                    <a:pt x="8934" y="6830"/>
                  </a:lnTo>
                  <a:cubicBezTo>
                    <a:pt x="8921" y="6751"/>
                    <a:pt x="8895" y="6658"/>
                    <a:pt x="8868" y="6578"/>
                  </a:cubicBezTo>
                  <a:cubicBezTo>
                    <a:pt x="8775" y="6261"/>
                    <a:pt x="8630" y="5969"/>
                    <a:pt x="8445" y="5678"/>
                  </a:cubicBezTo>
                  <a:cubicBezTo>
                    <a:pt x="7360" y="3918"/>
                    <a:pt x="5083" y="2833"/>
                    <a:pt x="5083" y="2833"/>
                  </a:cubicBezTo>
                  <a:cubicBezTo>
                    <a:pt x="4672" y="2674"/>
                    <a:pt x="4077" y="2158"/>
                    <a:pt x="3442" y="1615"/>
                  </a:cubicBezTo>
                  <a:lnTo>
                    <a:pt x="3428" y="1602"/>
                  </a:lnTo>
                  <a:cubicBezTo>
                    <a:pt x="3402" y="1575"/>
                    <a:pt x="3362" y="1549"/>
                    <a:pt x="3336" y="1522"/>
                  </a:cubicBezTo>
                  <a:cubicBezTo>
                    <a:pt x="3110" y="1324"/>
                    <a:pt x="2872" y="1125"/>
                    <a:pt x="2660" y="940"/>
                  </a:cubicBezTo>
                  <a:cubicBezTo>
                    <a:pt x="2555" y="860"/>
                    <a:pt x="2449" y="781"/>
                    <a:pt x="2357" y="702"/>
                  </a:cubicBezTo>
                  <a:cubicBezTo>
                    <a:pt x="2316" y="675"/>
                    <a:pt x="2290" y="649"/>
                    <a:pt x="2251" y="622"/>
                  </a:cubicBezTo>
                  <a:cubicBezTo>
                    <a:pt x="1774" y="252"/>
                    <a:pt x="1337" y="1"/>
                    <a:pt x="1019" y="1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46"/>
            <p:cNvSpPr/>
            <p:nvPr/>
          </p:nvSpPr>
          <p:spPr>
            <a:xfrm>
              <a:off x="5355909" y="4453562"/>
              <a:ext cx="55313" cy="46171"/>
            </a:xfrm>
            <a:custGeom>
              <a:avLst/>
              <a:gdLst/>
              <a:ahLst/>
              <a:cxnLst/>
              <a:rect l="l" t="t" r="r" b="b"/>
              <a:pathLst>
                <a:path w="1682" h="1404" extrusionOk="0">
                  <a:moveTo>
                    <a:pt x="887" y="80"/>
                  </a:moveTo>
                  <a:cubicBezTo>
                    <a:pt x="980" y="186"/>
                    <a:pt x="1549" y="821"/>
                    <a:pt x="1232" y="1125"/>
                  </a:cubicBezTo>
                  <a:cubicBezTo>
                    <a:pt x="1099" y="1258"/>
                    <a:pt x="980" y="1324"/>
                    <a:pt x="847" y="1324"/>
                  </a:cubicBezTo>
                  <a:lnTo>
                    <a:pt x="794" y="1324"/>
                  </a:lnTo>
                  <a:cubicBezTo>
                    <a:pt x="570" y="1298"/>
                    <a:pt x="331" y="1060"/>
                    <a:pt x="79" y="622"/>
                  </a:cubicBezTo>
                  <a:cubicBezTo>
                    <a:pt x="93" y="543"/>
                    <a:pt x="238" y="133"/>
                    <a:pt x="887" y="80"/>
                  </a:cubicBezTo>
                  <a:close/>
                  <a:moveTo>
                    <a:pt x="900" y="1"/>
                  </a:moveTo>
                  <a:cubicBezTo>
                    <a:pt x="490" y="40"/>
                    <a:pt x="265" y="199"/>
                    <a:pt x="146" y="331"/>
                  </a:cubicBezTo>
                  <a:cubicBezTo>
                    <a:pt x="27" y="477"/>
                    <a:pt x="0" y="610"/>
                    <a:pt x="0" y="610"/>
                  </a:cubicBezTo>
                  <a:lnTo>
                    <a:pt x="0" y="622"/>
                  </a:lnTo>
                  <a:lnTo>
                    <a:pt x="0" y="636"/>
                  </a:lnTo>
                  <a:cubicBezTo>
                    <a:pt x="279" y="1113"/>
                    <a:pt x="530" y="1364"/>
                    <a:pt x="782" y="1404"/>
                  </a:cubicBezTo>
                  <a:lnTo>
                    <a:pt x="847" y="1404"/>
                  </a:lnTo>
                  <a:cubicBezTo>
                    <a:pt x="993" y="1404"/>
                    <a:pt x="1152" y="1324"/>
                    <a:pt x="1284" y="1192"/>
                  </a:cubicBezTo>
                  <a:cubicBezTo>
                    <a:pt x="1682" y="795"/>
                    <a:pt x="967" y="40"/>
                    <a:pt x="927" y="13"/>
                  </a:cubicBezTo>
                  <a:lnTo>
                    <a:pt x="914" y="1"/>
                  </a:ln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46"/>
            <p:cNvSpPr/>
            <p:nvPr/>
          </p:nvSpPr>
          <p:spPr>
            <a:xfrm>
              <a:off x="5824689" y="4441953"/>
              <a:ext cx="293795" cy="241475"/>
            </a:xfrm>
            <a:custGeom>
              <a:avLst/>
              <a:gdLst/>
              <a:ahLst/>
              <a:cxnLst/>
              <a:rect l="l" t="t" r="r" b="b"/>
              <a:pathLst>
                <a:path w="8934" h="7343" extrusionOk="0">
                  <a:moveTo>
                    <a:pt x="7915" y="1"/>
                  </a:moveTo>
                  <a:cubicBezTo>
                    <a:pt x="6949" y="1"/>
                    <a:pt x="4840" y="2447"/>
                    <a:pt x="3851" y="2842"/>
                  </a:cubicBezTo>
                  <a:cubicBezTo>
                    <a:pt x="3851" y="2842"/>
                    <a:pt x="556" y="4404"/>
                    <a:pt x="0" y="6839"/>
                  </a:cubicBezTo>
                  <a:lnTo>
                    <a:pt x="3336" y="7342"/>
                  </a:lnTo>
                  <a:cubicBezTo>
                    <a:pt x="3336" y="7342"/>
                    <a:pt x="3971" y="6998"/>
                    <a:pt x="5546" y="5013"/>
                  </a:cubicBezTo>
                  <a:cubicBezTo>
                    <a:pt x="7121" y="3027"/>
                    <a:pt x="8934" y="1042"/>
                    <a:pt x="8246" y="155"/>
                  </a:cubicBezTo>
                  <a:cubicBezTo>
                    <a:pt x="8162" y="48"/>
                    <a:pt x="8049" y="1"/>
                    <a:pt x="7915" y="1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46"/>
            <p:cNvSpPr/>
            <p:nvPr/>
          </p:nvSpPr>
          <p:spPr>
            <a:xfrm>
              <a:off x="5825117" y="4470531"/>
              <a:ext cx="207208" cy="188497"/>
            </a:xfrm>
            <a:custGeom>
              <a:avLst/>
              <a:gdLst/>
              <a:ahLst/>
              <a:cxnLst/>
              <a:rect l="l" t="t" r="r" b="b"/>
              <a:pathLst>
                <a:path w="6301" h="5732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076" y="173"/>
                    <a:pt x="5850" y="371"/>
                    <a:pt x="5626" y="570"/>
                  </a:cubicBezTo>
                  <a:cubicBezTo>
                    <a:pt x="5612" y="609"/>
                    <a:pt x="5599" y="636"/>
                    <a:pt x="5585" y="662"/>
                  </a:cubicBezTo>
                  <a:cubicBezTo>
                    <a:pt x="5811" y="464"/>
                    <a:pt x="6035" y="265"/>
                    <a:pt x="6261" y="80"/>
                  </a:cubicBezTo>
                  <a:lnTo>
                    <a:pt x="6300" y="0"/>
                  </a:lnTo>
                  <a:close/>
                  <a:moveTo>
                    <a:pt x="5480" y="689"/>
                  </a:moveTo>
                  <a:cubicBezTo>
                    <a:pt x="5400" y="768"/>
                    <a:pt x="5321" y="835"/>
                    <a:pt x="5241" y="914"/>
                  </a:cubicBezTo>
                  <a:cubicBezTo>
                    <a:pt x="5215" y="927"/>
                    <a:pt x="5202" y="953"/>
                    <a:pt x="5188" y="980"/>
                  </a:cubicBezTo>
                  <a:cubicBezTo>
                    <a:pt x="5176" y="994"/>
                    <a:pt x="5162" y="1006"/>
                    <a:pt x="5162" y="1033"/>
                  </a:cubicBezTo>
                  <a:cubicBezTo>
                    <a:pt x="5268" y="941"/>
                    <a:pt x="5374" y="835"/>
                    <a:pt x="5480" y="742"/>
                  </a:cubicBezTo>
                  <a:lnTo>
                    <a:pt x="5480" y="702"/>
                  </a:lnTo>
                  <a:lnTo>
                    <a:pt x="5480" y="689"/>
                  </a:lnTo>
                  <a:close/>
                  <a:moveTo>
                    <a:pt x="662" y="4527"/>
                  </a:moveTo>
                  <a:cubicBezTo>
                    <a:pt x="653" y="4527"/>
                    <a:pt x="651" y="4533"/>
                    <a:pt x="646" y="4537"/>
                  </a:cubicBezTo>
                  <a:lnTo>
                    <a:pt x="646" y="4537"/>
                  </a:lnTo>
                  <a:cubicBezTo>
                    <a:pt x="652" y="4535"/>
                    <a:pt x="658" y="4532"/>
                    <a:pt x="662" y="4527"/>
                  </a:cubicBezTo>
                  <a:close/>
                  <a:moveTo>
                    <a:pt x="646" y="4537"/>
                  </a:moveTo>
                  <a:cubicBezTo>
                    <a:pt x="642" y="4538"/>
                    <a:pt x="639" y="4540"/>
                    <a:pt x="635" y="4541"/>
                  </a:cubicBezTo>
                  <a:lnTo>
                    <a:pt x="635" y="4541"/>
                  </a:lnTo>
                  <a:cubicBezTo>
                    <a:pt x="640" y="4541"/>
                    <a:pt x="643" y="4539"/>
                    <a:pt x="646" y="4537"/>
                  </a:cubicBezTo>
                  <a:close/>
                  <a:moveTo>
                    <a:pt x="635" y="4541"/>
                  </a:moveTo>
                  <a:cubicBezTo>
                    <a:pt x="623" y="4541"/>
                    <a:pt x="609" y="4541"/>
                    <a:pt x="609" y="4553"/>
                  </a:cubicBezTo>
                  <a:cubicBezTo>
                    <a:pt x="616" y="4547"/>
                    <a:pt x="626" y="4544"/>
                    <a:pt x="635" y="4541"/>
                  </a:cubicBezTo>
                  <a:close/>
                  <a:moveTo>
                    <a:pt x="517" y="4753"/>
                  </a:moveTo>
                  <a:cubicBezTo>
                    <a:pt x="490" y="4753"/>
                    <a:pt x="477" y="4765"/>
                    <a:pt x="450" y="4779"/>
                  </a:cubicBezTo>
                  <a:cubicBezTo>
                    <a:pt x="265" y="5070"/>
                    <a:pt x="106" y="5401"/>
                    <a:pt x="0" y="5732"/>
                  </a:cubicBezTo>
                  <a:cubicBezTo>
                    <a:pt x="14" y="5732"/>
                    <a:pt x="27" y="5732"/>
                    <a:pt x="53" y="5718"/>
                  </a:cubicBezTo>
                  <a:cubicBezTo>
                    <a:pt x="159" y="5374"/>
                    <a:pt x="318" y="5056"/>
                    <a:pt x="517" y="4753"/>
                  </a:cubicBezTo>
                  <a:close/>
                </a:path>
              </a:pathLst>
            </a:custGeom>
            <a:solidFill>
              <a:srgbClr val="D79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46"/>
            <p:cNvSpPr/>
            <p:nvPr/>
          </p:nvSpPr>
          <p:spPr>
            <a:xfrm>
              <a:off x="5822946" y="4440934"/>
              <a:ext cx="295537" cy="243777"/>
            </a:xfrm>
            <a:custGeom>
              <a:avLst/>
              <a:gdLst/>
              <a:ahLst/>
              <a:cxnLst/>
              <a:rect l="l" t="t" r="r" b="b"/>
              <a:pathLst>
                <a:path w="8987" h="7413" extrusionOk="0">
                  <a:moveTo>
                    <a:pt x="7968" y="0"/>
                  </a:moveTo>
                  <a:cubicBezTo>
                    <a:pt x="7651" y="0"/>
                    <a:pt x="7227" y="239"/>
                    <a:pt x="6763" y="583"/>
                  </a:cubicBezTo>
                  <a:lnTo>
                    <a:pt x="6724" y="662"/>
                  </a:lnTo>
                  <a:cubicBezTo>
                    <a:pt x="7213" y="292"/>
                    <a:pt x="7651" y="41"/>
                    <a:pt x="7968" y="41"/>
                  </a:cubicBezTo>
                  <a:lnTo>
                    <a:pt x="7995" y="41"/>
                  </a:lnTo>
                  <a:lnTo>
                    <a:pt x="7995" y="27"/>
                  </a:lnTo>
                  <a:cubicBezTo>
                    <a:pt x="7995" y="14"/>
                    <a:pt x="8007" y="0"/>
                    <a:pt x="8007" y="0"/>
                  </a:cubicBezTo>
                  <a:close/>
                  <a:moveTo>
                    <a:pt x="6631" y="689"/>
                  </a:moveTo>
                  <a:cubicBezTo>
                    <a:pt x="6539" y="755"/>
                    <a:pt x="6459" y="821"/>
                    <a:pt x="6366" y="900"/>
                  </a:cubicBezTo>
                  <a:lnTo>
                    <a:pt x="6327" y="980"/>
                  </a:lnTo>
                  <a:cubicBezTo>
                    <a:pt x="6433" y="900"/>
                    <a:pt x="6525" y="821"/>
                    <a:pt x="6631" y="742"/>
                  </a:cubicBezTo>
                  <a:cubicBezTo>
                    <a:pt x="6618" y="729"/>
                    <a:pt x="6618" y="715"/>
                    <a:pt x="6631" y="702"/>
                  </a:cubicBezTo>
                  <a:lnTo>
                    <a:pt x="6631" y="689"/>
                  </a:lnTo>
                  <a:close/>
                  <a:moveTo>
                    <a:pt x="119" y="6618"/>
                  </a:moveTo>
                  <a:lnTo>
                    <a:pt x="119" y="6618"/>
                  </a:lnTo>
                  <a:cubicBezTo>
                    <a:pt x="93" y="6632"/>
                    <a:pt x="80" y="6632"/>
                    <a:pt x="66" y="6632"/>
                  </a:cubicBezTo>
                  <a:cubicBezTo>
                    <a:pt x="53" y="6711"/>
                    <a:pt x="27" y="6791"/>
                    <a:pt x="13" y="6856"/>
                  </a:cubicBezTo>
                  <a:cubicBezTo>
                    <a:pt x="0" y="6883"/>
                    <a:pt x="13" y="6909"/>
                    <a:pt x="40" y="6909"/>
                  </a:cubicBezTo>
                  <a:cubicBezTo>
                    <a:pt x="66" y="6909"/>
                    <a:pt x="80" y="6897"/>
                    <a:pt x="80" y="6883"/>
                  </a:cubicBezTo>
                  <a:lnTo>
                    <a:pt x="53" y="6870"/>
                  </a:lnTo>
                  <a:cubicBezTo>
                    <a:pt x="66" y="6791"/>
                    <a:pt x="93" y="6698"/>
                    <a:pt x="119" y="6618"/>
                  </a:cubicBezTo>
                  <a:close/>
                  <a:moveTo>
                    <a:pt x="8087" y="14"/>
                  </a:moveTo>
                  <a:cubicBezTo>
                    <a:pt x="8074" y="27"/>
                    <a:pt x="8074" y="27"/>
                    <a:pt x="8074" y="41"/>
                  </a:cubicBezTo>
                  <a:cubicBezTo>
                    <a:pt x="8154" y="67"/>
                    <a:pt x="8233" y="106"/>
                    <a:pt x="8299" y="186"/>
                  </a:cubicBezTo>
                  <a:cubicBezTo>
                    <a:pt x="8987" y="1073"/>
                    <a:pt x="7174" y="3058"/>
                    <a:pt x="5599" y="5044"/>
                  </a:cubicBezTo>
                  <a:cubicBezTo>
                    <a:pt x="4024" y="7029"/>
                    <a:pt x="3389" y="7373"/>
                    <a:pt x="3389" y="7373"/>
                  </a:cubicBezTo>
                  <a:lnTo>
                    <a:pt x="3348" y="7373"/>
                  </a:lnTo>
                  <a:cubicBezTo>
                    <a:pt x="3348" y="7386"/>
                    <a:pt x="3348" y="7386"/>
                    <a:pt x="3362" y="7400"/>
                  </a:cubicBezTo>
                  <a:cubicBezTo>
                    <a:pt x="3362" y="7412"/>
                    <a:pt x="3375" y="7412"/>
                    <a:pt x="3389" y="7412"/>
                  </a:cubicBezTo>
                  <a:lnTo>
                    <a:pt x="3415" y="7412"/>
                  </a:lnTo>
                  <a:cubicBezTo>
                    <a:pt x="3442" y="7400"/>
                    <a:pt x="4077" y="7042"/>
                    <a:pt x="5625" y="5070"/>
                  </a:cubicBezTo>
                  <a:cubicBezTo>
                    <a:pt x="5837" y="4805"/>
                    <a:pt x="6049" y="4541"/>
                    <a:pt x="6260" y="4289"/>
                  </a:cubicBezTo>
                  <a:cubicBezTo>
                    <a:pt x="7637" y="2568"/>
                    <a:pt x="8948" y="953"/>
                    <a:pt x="8325" y="173"/>
                  </a:cubicBezTo>
                  <a:cubicBezTo>
                    <a:pt x="8259" y="80"/>
                    <a:pt x="8180" y="27"/>
                    <a:pt x="8087" y="14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46"/>
            <p:cNvSpPr/>
            <p:nvPr/>
          </p:nvSpPr>
          <p:spPr>
            <a:xfrm>
              <a:off x="6085831" y="4440934"/>
              <a:ext cx="3058" cy="1348"/>
            </a:xfrm>
            <a:custGeom>
              <a:avLst/>
              <a:gdLst/>
              <a:ahLst/>
              <a:cxnLst/>
              <a:rect l="l" t="t" r="r" b="b"/>
              <a:pathLst>
                <a:path w="93" h="41" extrusionOk="0">
                  <a:moveTo>
                    <a:pt x="13" y="0"/>
                  </a:moveTo>
                  <a:cubicBezTo>
                    <a:pt x="13" y="0"/>
                    <a:pt x="1" y="14"/>
                    <a:pt x="1" y="27"/>
                  </a:cubicBezTo>
                  <a:lnTo>
                    <a:pt x="1" y="41"/>
                  </a:lnTo>
                  <a:lnTo>
                    <a:pt x="80" y="41"/>
                  </a:lnTo>
                  <a:cubicBezTo>
                    <a:pt x="80" y="27"/>
                    <a:pt x="80" y="27"/>
                    <a:pt x="93" y="14"/>
                  </a:cubicBezTo>
                  <a:cubicBezTo>
                    <a:pt x="66" y="0"/>
                    <a:pt x="54" y="0"/>
                    <a:pt x="27" y="0"/>
                  </a:cubicBezTo>
                  <a:close/>
                </a:path>
              </a:pathLst>
            </a:custGeom>
            <a:solidFill>
              <a:srgbClr val="CC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46"/>
            <p:cNvSpPr/>
            <p:nvPr/>
          </p:nvSpPr>
          <p:spPr>
            <a:xfrm>
              <a:off x="6040581" y="4460073"/>
              <a:ext cx="4801" cy="5262"/>
            </a:xfrm>
            <a:custGeom>
              <a:avLst/>
              <a:gdLst/>
              <a:ahLst/>
              <a:cxnLst/>
              <a:rect l="l" t="t" r="r" b="b"/>
              <a:pathLst>
                <a:path w="146" h="160" extrusionOk="0">
                  <a:moveTo>
                    <a:pt x="145" y="1"/>
                  </a:moveTo>
                  <a:cubicBezTo>
                    <a:pt x="106" y="41"/>
                    <a:pt x="53" y="67"/>
                    <a:pt x="13" y="107"/>
                  </a:cubicBezTo>
                  <a:lnTo>
                    <a:pt x="13" y="120"/>
                  </a:lnTo>
                  <a:cubicBezTo>
                    <a:pt x="0" y="133"/>
                    <a:pt x="0" y="147"/>
                    <a:pt x="13" y="160"/>
                  </a:cubicBezTo>
                  <a:cubicBezTo>
                    <a:pt x="39" y="133"/>
                    <a:pt x="80" y="107"/>
                    <a:pt x="106" y="80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rgbClr val="CC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46"/>
            <p:cNvSpPr/>
            <p:nvPr/>
          </p:nvSpPr>
          <p:spPr>
            <a:xfrm>
              <a:off x="6005295" y="4489275"/>
              <a:ext cx="4834" cy="5656"/>
            </a:xfrm>
            <a:custGeom>
              <a:avLst/>
              <a:gdLst/>
              <a:ahLst/>
              <a:cxnLst/>
              <a:rect l="l" t="t" r="r" b="b"/>
              <a:pathLst>
                <a:path w="147" h="172" extrusionOk="0">
                  <a:moveTo>
                    <a:pt x="147" y="0"/>
                  </a:moveTo>
                  <a:lnTo>
                    <a:pt x="147" y="0"/>
                  </a:lnTo>
                  <a:cubicBezTo>
                    <a:pt x="106" y="39"/>
                    <a:pt x="67" y="66"/>
                    <a:pt x="27" y="106"/>
                  </a:cubicBezTo>
                  <a:cubicBezTo>
                    <a:pt x="27" y="106"/>
                    <a:pt x="14" y="119"/>
                    <a:pt x="1" y="119"/>
                  </a:cubicBezTo>
                  <a:lnTo>
                    <a:pt x="1" y="132"/>
                  </a:lnTo>
                  <a:lnTo>
                    <a:pt x="1" y="172"/>
                  </a:lnTo>
                  <a:cubicBezTo>
                    <a:pt x="41" y="145"/>
                    <a:pt x="80" y="119"/>
                    <a:pt x="106" y="92"/>
                  </a:cubicBezTo>
                  <a:cubicBezTo>
                    <a:pt x="120" y="66"/>
                    <a:pt x="133" y="39"/>
                    <a:pt x="147" y="0"/>
                  </a:cubicBezTo>
                  <a:close/>
                </a:path>
              </a:pathLst>
            </a:custGeom>
            <a:solidFill>
              <a:srgbClr val="CA8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46"/>
            <p:cNvSpPr/>
            <p:nvPr/>
          </p:nvSpPr>
          <p:spPr>
            <a:xfrm>
              <a:off x="5839915" y="4521470"/>
              <a:ext cx="131902" cy="106251"/>
            </a:xfrm>
            <a:custGeom>
              <a:avLst/>
              <a:gdLst/>
              <a:ahLst/>
              <a:cxnLst/>
              <a:rect l="l" t="t" r="r" b="b"/>
              <a:pathLst>
                <a:path w="4011" h="3231" extrusionOk="0">
                  <a:moveTo>
                    <a:pt x="3997" y="1"/>
                  </a:moveTo>
                  <a:cubicBezTo>
                    <a:pt x="3759" y="186"/>
                    <a:pt x="3547" y="318"/>
                    <a:pt x="3376" y="398"/>
                  </a:cubicBezTo>
                  <a:cubicBezTo>
                    <a:pt x="3349" y="410"/>
                    <a:pt x="2065" y="1019"/>
                    <a:pt x="967" y="2078"/>
                  </a:cubicBezTo>
                  <a:cubicBezTo>
                    <a:pt x="980" y="2078"/>
                    <a:pt x="993" y="2078"/>
                    <a:pt x="1006" y="2092"/>
                  </a:cubicBezTo>
                  <a:cubicBezTo>
                    <a:pt x="2105" y="1033"/>
                    <a:pt x="3388" y="424"/>
                    <a:pt x="3388" y="424"/>
                  </a:cubicBezTo>
                  <a:cubicBezTo>
                    <a:pt x="3561" y="357"/>
                    <a:pt x="3773" y="225"/>
                    <a:pt x="4011" y="53"/>
                  </a:cubicBezTo>
                  <a:cubicBezTo>
                    <a:pt x="4011" y="40"/>
                    <a:pt x="3997" y="27"/>
                    <a:pt x="3997" y="1"/>
                  </a:cubicBezTo>
                  <a:close/>
                  <a:moveTo>
                    <a:pt x="212" y="2978"/>
                  </a:moveTo>
                  <a:cubicBezTo>
                    <a:pt x="199" y="2992"/>
                    <a:pt x="173" y="2992"/>
                    <a:pt x="159" y="3004"/>
                  </a:cubicBezTo>
                  <a:cubicBezTo>
                    <a:pt x="106" y="3071"/>
                    <a:pt x="53" y="3151"/>
                    <a:pt x="0" y="3230"/>
                  </a:cubicBezTo>
                  <a:cubicBezTo>
                    <a:pt x="27" y="3216"/>
                    <a:pt x="40" y="3204"/>
                    <a:pt x="67" y="3204"/>
                  </a:cubicBezTo>
                  <a:cubicBezTo>
                    <a:pt x="106" y="3124"/>
                    <a:pt x="159" y="3057"/>
                    <a:pt x="212" y="2978"/>
                  </a:cubicBezTo>
                  <a:close/>
                </a:path>
              </a:pathLst>
            </a:custGeom>
            <a:solidFill>
              <a:srgbClr val="A0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46"/>
            <p:cNvSpPr/>
            <p:nvPr/>
          </p:nvSpPr>
          <p:spPr>
            <a:xfrm>
              <a:off x="5971358" y="4513643"/>
              <a:ext cx="10457" cy="9602"/>
            </a:xfrm>
            <a:custGeom>
              <a:avLst/>
              <a:gdLst/>
              <a:ahLst/>
              <a:cxnLst/>
              <a:rect l="l" t="t" r="r" b="b"/>
              <a:pathLst>
                <a:path w="318" h="292" extrusionOk="0">
                  <a:moveTo>
                    <a:pt x="305" y="0"/>
                  </a:moveTo>
                  <a:cubicBezTo>
                    <a:pt x="199" y="92"/>
                    <a:pt x="106" y="172"/>
                    <a:pt x="0" y="239"/>
                  </a:cubicBezTo>
                  <a:cubicBezTo>
                    <a:pt x="0" y="265"/>
                    <a:pt x="14" y="278"/>
                    <a:pt x="14" y="291"/>
                  </a:cubicBezTo>
                  <a:cubicBezTo>
                    <a:pt x="106" y="212"/>
                    <a:pt x="212" y="133"/>
                    <a:pt x="318" y="53"/>
                  </a:cubicBezTo>
                  <a:cubicBezTo>
                    <a:pt x="318" y="39"/>
                    <a:pt x="305" y="13"/>
                    <a:pt x="305" y="0"/>
                  </a:cubicBezTo>
                  <a:close/>
                </a:path>
              </a:pathLst>
            </a:custGeom>
            <a:solidFill>
              <a:srgbClr val="879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46"/>
            <p:cNvSpPr/>
            <p:nvPr/>
          </p:nvSpPr>
          <p:spPr>
            <a:xfrm>
              <a:off x="5993128" y="4501870"/>
              <a:ext cx="2631" cy="2631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79" y="0"/>
                  </a:moveTo>
                  <a:cubicBezTo>
                    <a:pt x="53" y="14"/>
                    <a:pt x="26" y="41"/>
                    <a:pt x="0" y="67"/>
                  </a:cubicBezTo>
                  <a:lnTo>
                    <a:pt x="26" y="67"/>
                  </a:lnTo>
                  <a:cubicBezTo>
                    <a:pt x="40" y="67"/>
                    <a:pt x="40" y="80"/>
                    <a:pt x="40" y="80"/>
                  </a:cubicBezTo>
                  <a:lnTo>
                    <a:pt x="53" y="80"/>
                  </a:lnTo>
                  <a:cubicBezTo>
                    <a:pt x="53" y="53"/>
                    <a:pt x="67" y="41"/>
                    <a:pt x="79" y="27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37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46"/>
            <p:cNvSpPr/>
            <p:nvPr/>
          </p:nvSpPr>
          <p:spPr>
            <a:xfrm>
              <a:off x="5981388" y="4512755"/>
              <a:ext cx="1776" cy="2664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39" y="1"/>
                  </a:moveTo>
                  <a:cubicBezTo>
                    <a:pt x="27" y="14"/>
                    <a:pt x="13" y="14"/>
                    <a:pt x="0" y="27"/>
                  </a:cubicBezTo>
                  <a:cubicBezTo>
                    <a:pt x="0" y="40"/>
                    <a:pt x="13" y="66"/>
                    <a:pt x="13" y="80"/>
                  </a:cubicBezTo>
                  <a:lnTo>
                    <a:pt x="53" y="40"/>
                  </a:lnTo>
                  <a:cubicBezTo>
                    <a:pt x="53" y="27"/>
                    <a:pt x="53" y="14"/>
                    <a:pt x="39" y="1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46"/>
            <p:cNvSpPr/>
            <p:nvPr/>
          </p:nvSpPr>
          <p:spPr>
            <a:xfrm>
              <a:off x="5995726" y="4500588"/>
              <a:ext cx="1776" cy="2170"/>
            </a:xfrm>
            <a:custGeom>
              <a:avLst/>
              <a:gdLst/>
              <a:ahLst/>
              <a:cxnLst/>
              <a:rect l="l" t="t" r="r" b="b"/>
              <a:pathLst>
                <a:path w="54" h="66" extrusionOk="0">
                  <a:moveTo>
                    <a:pt x="53" y="0"/>
                  </a:moveTo>
                  <a:lnTo>
                    <a:pt x="53" y="0"/>
                  </a:lnTo>
                  <a:cubicBezTo>
                    <a:pt x="27" y="13"/>
                    <a:pt x="14" y="27"/>
                    <a:pt x="0" y="39"/>
                  </a:cubicBezTo>
                  <a:lnTo>
                    <a:pt x="0" y="66"/>
                  </a:lnTo>
                  <a:cubicBezTo>
                    <a:pt x="14" y="39"/>
                    <a:pt x="27" y="13"/>
                    <a:pt x="53" y="0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46"/>
            <p:cNvSpPr/>
            <p:nvPr/>
          </p:nvSpPr>
          <p:spPr>
            <a:xfrm>
              <a:off x="5982670" y="4504074"/>
              <a:ext cx="11806" cy="9997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318" y="0"/>
                  </a:moveTo>
                  <a:cubicBezTo>
                    <a:pt x="212" y="92"/>
                    <a:pt x="106" y="172"/>
                    <a:pt x="0" y="265"/>
                  </a:cubicBezTo>
                  <a:cubicBezTo>
                    <a:pt x="14" y="278"/>
                    <a:pt x="14" y="291"/>
                    <a:pt x="14" y="304"/>
                  </a:cubicBezTo>
                  <a:cubicBezTo>
                    <a:pt x="133" y="212"/>
                    <a:pt x="239" y="119"/>
                    <a:pt x="358" y="13"/>
                  </a:cubicBezTo>
                  <a:cubicBezTo>
                    <a:pt x="358" y="13"/>
                    <a:pt x="358" y="0"/>
                    <a:pt x="344" y="0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46"/>
            <p:cNvSpPr/>
            <p:nvPr/>
          </p:nvSpPr>
          <p:spPr>
            <a:xfrm>
              <a:off x="5866026" y="4589773"/>
              <a:ext cx="6972" cy="5262"/>
            </a:xfrm>
            <a:custGeom>
              <a:avLst/>
              <a:gdLst/>
              <a:ahLst/>
              <a:cxnLst/>
              <a:rect l="l" t="t" r="r" b="b"/>
              <a:pathLst>
                <a:path w="212" h="160" extrusionOk="0">
                  <a:moveTo>
                    <a:pt x="173" y="1"/>
                  </a:moveTo>
                  <a:cubicBezTo>
                    <a:pt x="106" y="54"/>
                    <a:pt x="53" y="107"/>
                    <a:pt x="0" y="160"/>
                  </a:cubicBezTo>
                  <a:lnTo>
                    <a:pt x="80" y="133"/>
                  </a:lnTo>
                  <a:cubicBezTo>
                    <a:pt x="120" y="94"/>
                    <a:pt x="159" y="54"/>
                    <a:pt x="212" y="15"/>
                  </a:cubicBezTo>
                  <a:cubicBezTo>
                    <a:pt x="199" y="1"/>
                    <a:pt x="186" y="1"/>
                    <a:pt x="173" y="1"/>
                  </a:cubicBezTo>
                  <a:close/>
                </a:path>
              </a:pathLst>
            </a:custGeom>
            <a:solidFill>
              <a:srgbClr val="7F7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46"/>
            <p:cNvSpPr/>
            <p:nvPr/>
          </p:nvSpPr>
          <p:spPr>
            <a:xfrm>
              <a:off x="5856029" y="4595889"/>
              <a:ext cx="10885" cy="10918"/>
            </a:xfrm>
            <a:custGeom>
              <a:avLst/>
              <a:gdLst/>
              <a:ahLst/>
              <a:cxnLst/>
              <a:rect l="l" t="t" r="r" b="b"/>
              <a:pathLst>
                <a:path w="331" h="332" extrusionOk="0">
                  <a:moveTo>
                    <a:pt x="331" y="0"/>
                  </a:moveTo>
                  <a:lnTo>
                    <a:pt x="265" y="27"/>
                  </a:lnTo>
                  <a:cubicBezTo>
                    <a:pt x="172" y="120"/>
                    <a:pt x="80" y="212"/>
                    <a:pt x="0" y="318"/>
                  </a:cubicBezTo>
                  <a:lnTo>
                    <a:pt x="27" y="332"/>
                  </a:lnTo>
                  <a:cubicBezTo>
                    <a:pt x="133" y="212"/>
                    <a:pt x="225" y="106"/>
                    <a:pt x="331" y="0"/>
                  </a:cubicBezTo>
                  <a:close/>
                </a:path>
              </a:pathLst>
            </a:custGeom>
            <a:solidFill>
              <a:srgbClr val="7F7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46"/>
            <p:cNvSpPr/>
            <p:nvPr/>
          </p:nvSpPr>
          <p:spPr>
            <a:xfrm>
              <a:off x="5845999" y="4606775"/>
              <a:ext cx="10490" cy="12661"/>
            </a:xfrm>
            <a:custGeom>
              <a:avLst/>
              <a:gdLst/>
              <a:ahLst/>
              <a:cxnLst/>
              <a:rect l="l" t="t" r="r" b="b"/>
              <a:pathLst>
                <a:path w="319" h="385" extrusionOk="0">
                  <a:moveTo>
                    <a:pt x="279" y="1"/>
                  </a:moveTo>
                  <a:cubicBezTo>
                    <a:pt x="231" y="62"/>
                    <a:pt x="183" y="124"/>
                    <a:pt x="135" y="187"/>
                  </a:cubicBezTo>
                  <a:lnTo>
                    <a:pt x="135" y="187"/>
                  </a:lnTo>
                  <a:cubicBezTo>
                    <a:pt x="136" y="186"/>
                    <a:pt x="140" y="186"/>
                    <a:pt x="146" y="186"/>
                  </a:cubicBezTo>
                  <a:cubicBezTo>
                    <a:pt x="146" y="186"/>
                    <a:pt x="159" y="172"/>
                    <a:pt x="173" y="172"/>
                  </a:cubicBezTo>
                  <a:lnTo>
                    <a:pt x="186" y="172"/>
                  </a:lnTo>
                  <a:cubicBezTo>
                    <a:pt x="226" y="119"/>
                    <a:pt x="265" y="66"/>
                    <a:pt x="318" y="27"/>
                  </a:cubicBezTo>
                  <a:lnTo>
                    <a:pt x="279" y="1"/>
                  </a:lnTo>
                  <a:close/>
                  <a:moveTo>
                    <a:pt x="135" y="187"/>
                  </a:moveTo>
                  <a:lnTo>
                    <a:pt x="135" y="187"/>
                  </a:lnTo>
                  <a:cubicBezTo>
                    <a:pt x="134" y="188"/>
                    <a:pt x="134" y="188"/>
                    <a:pt x="134" y="189"/>
                  </a:cubicBezTo>
                  <a:lnTo>
                    <a:pt x="134" y="189"/>
                  </a:lnTo>
                  <a:cubicBezTo>
                    <a:pt x="134" y="188"/>
                    <a:pt x="134" y="188"/>
                    <a:pt x="135" y="187"/>
                  </a:cubicBezTo>
                  <a:close/>
                  <a:moveTo>
                    <a:pt x="134" y="189"/>
                  </a:moveTo>
                  <a:lnTo>
                    <a:pt x="134" y="189"/>
                  </a:lnTo>
                  <a:cubicBezTo>
                    <a:pt x="89" y="248"/>
                    <a:pt x="45" y="308"/>
                    <a:pt x="0" y="371"/>
                  </a:cubicBezTo>
                  <a:lnTo>
                    <a:pt x="27" y="384"/>
                  </a:lnTo>
                  <a:lnTo>
                    <a:pt x="146" y="225"/>
                  </a:lnTo>
                  <a:lnTo>
                    <a:pt x="133" y="212"/>
                  </a:lnTo>
                  <a:lnTo>
                    <a:pt x="133" y="199"/>
                  </a:lnTo>
                  <a:cubicBezTo>
                    <a:pt x="133" y="194"/>
                    <a:pt x="133" y="191"/>
                    <a:pt x="134" y="189"/>
                  </a:cubicBezTo>
                  <a:close/>
                </a:path>
              </a:pathLst>
            </a:custGeom>
            <a:solidFill>
              <a:srgbClr val="7F7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46"/>
            <p:cNvSpPr/>
            <p:nvPr/>
          </p:nvSpPr>
          <p:spPr>
            <a:xfrm>
              <a:off x="5845111" y="4619402"/>
              <a:ext cx="921" cy="88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5" y="0"/>
                  </a:moveTo>
                  <a:cubicBezTo>
                    <a:pt x="1" y="14"/>
                    <a:pt x="1" y="14"/>
                    <a:pt x="1" y="26"/>
                  </a:cubicBezTo>
                  <a:cubicBezTo>
                    <a:pt x="1" y="14"/>
                    <a:pt x="15" y="14"/>
                    <a:pt x="27" y="14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7F7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46"/>
            <p:cNvSpPr/>
            <p:nvPr/>
          </p:nvSpPr>
          <p:spPr>
            <a:xfrm>
              <a:off x="5845571" y="4619402"/>
              <a:ext cx="1315" cy="460"/>
            </a:xfrm>
            <a:custGeom>
              <a:avLst/>
              <a:gdLst/>
              <a:ahLst/>
              <a:cxnLst/>
              <a:rect l="l" t="t" r="r" b="b"/>
              <a:pathLst>
                <a:path w="40" h="14" extrusionOk="0">
                  <a:moveTo>
                    <a:pt x="40" y="0"/>
                  </a:moveTo>
                  <a:cubicBezTo>
                    <a:pt x="27" y="0"/>
                    <a:pt x="27" y="14"/>
                    <a:pt x="13" y="14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13" y="14"/>
                  </a:lnTo>
                  <a:lnTo>
                    <a:pt x="13" y="14"/>
                  </a:lnTo>
                  <a:cubicBezTo>
                    <a:pt x="27" y="14"/>
                    <a:pt x="27" y="0"/>
                    <a:pt x="40" y="0"/>
                  </a:cubicBezTo>
                  <a:close/>
                </a:path>
              </a:pathLst>
            </a:custGeom>
            <a:solidFill>
              <a:srgbClr val="937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46"/>
            <p:cNvSpPr/>
            <p:nvPr/>
          </p:nvSpPr>
          <p:spPr>
            <a:xfrm>
              <a:off x="5845571" y="4594147"/>
              <a:ext cx="23085" cy="25716"/>
            </a:xfrm>
            <a:custGeom>
              <a:avLst/>
              <a:gdLst/>
              <a:ahLst/>
              <a:cxnLst/>
              <a:rect l="l" t="t" r="r" b="b"/>
              <a:pathLst>
                <a:path w="702" h="782" extrusionOk="0">
                  <a:moveTo>
                    <a:pt x="702" y="0"/>
                  </a:moveTo>
                  <a:lnTo>
                    <a:pt x="622" y="27"/>
                  </a:lnTo>
                  <a:cubicBezTo>
                    <a:pt x="609" y="41"/>
                    <a:pt x="596" y="67"/>
                    <a:pt x="583" y="80"/>
                  </a:cubicBezTo>
                  <a:lnTo>
                    <a:pt x="649" y="53"/>
                  </a:lnTo>
                  <a:lnTo>
                    <a:pt x="702" y="0"/>
                  </a:lnTo>
                  <a:close/>
                  <a:moveTo>
                    <a:pt x="318" y="371"/>
                  </a:moveTo>
                  <a:cubicBezTo>
                    <a:pt x="305" y="371"/>
                    <a:pt x="305" y="385"/>
                    <a:pt x="292" y="385"/>
                  </a:cubicBezTo>
                  <a:lnTo>
                    <a:pt x="331" y="411"/>
                  </a:lnTo>
                  <a:cubicBezTo>
                    <a:pt x="331" y="397"/>
                    <a:pt x="345" y="385"/>
                    <a:pt x="345" y="385"/>
                  </a:cubicBezTo>
                  <a:lnTo>
                    <a:pt x="318" y="371"/>
                  </a:lnTo>
                  <a:close/>
                  <a:moveTo>
                    <a:pt x="13" y="755"/>
                  </a:moveTo>
                  <a:cubicBezTo>
                    <a:pt x="1" y="755"/>
                    <a:pt x="1" y="768"/>
                    <a:pt x="1" y="768"/>
                  </a:cubicBezTo>
                  <a:lnTo>
                    <a:pt x="13" y="782"/>
                  </a:lnTo>
                  <a:cubicBezTo>
                    <a:pt x="27" y="782"/>
                    <a:pt x="27" y="768"/>
                    <a:pt x="40" y="768"/>
                  </a:cubicBezTo>
                  <a:lnTo>
                    <a:pt x="13" y="755"/>
                  </a:lnTo>
                  <a:close/>
                </a:path>
              </a:pathLst>
            </a:custGeom>
            <a:solidFill>
              <a:srgbClr val="C1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46"/>
            <p:cNvSpPr/>
            <p:nvPr/>
          </p:nvSpPr>
          <p:spPr>
            <a:xfrm>
              <a:off x="5850340" y="4612431"/>
              <a:ext cx="1776" cy="177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41" y="0"/>
                  </a:moveTo>
                  <a:cubicBezTo>
                    <a:pt x="27" y="0"/>
                    <a:pt x="14" y="14"/>
                    <a:pt x="14" y="14"/>
                  </a:cubicBezTo>
                  <a:cubicBezTo>
                    <a:pt x="1" y="14"/>
                    <a:pt x="1" y="14"/>
                    <a:pt x="1" y="27"/>
                  </a:cubicBezTo>
                  <a:lnTo>
                    <a:pt x="1" y="40"/>
                  </a:lnTo>
                  <a:lnTo>
                    <a:pt x="14" y="53"/>
                  </a:lnTo>
                  <a:cubicBezTo>
                    <a:pt x="27" y="27"/>
                    <a:pt x="41" y="14"/>
                    <a:pt x="54" y="0"/>
                  </a:cubicBezTo>
                  <a:close/>
                </a:path>
              </a:pathLst>
            </a:custGeom>
            <a:solidFill>
              <a:srgbClr val="7F7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46"/>
            <p:cNvSpPr/>
            <p:nvPr/>
          </p:nvSpPr>
          <p:spPr>
            <a:xfrm>
              <a:off x="5824689" y="4442249"/>
              <a:ext cx="293795" cy="241179"/>
            </a:xfrm>
            <a:custGeom>
              <a:avLst/>
              <a:gdLst/>
              <a:ahLst/>
              <a:cxnLst/>
              <a:rect l="l" t="t" r="r" b="b"/>
              <a:pathLst>
                <a:path w="8934" h="7334" extrusionOk="0">
                  <a:moveTo>
                    <a:pt x="7915" y="1"/>
                  </a:moveTo>
                  <a:cubicBezTo>
                    <a:pt x="7598" y="1"/>
                    <a:pt x="7160" y="252"/>
                    <a:pt x="6671" y="622"/>
                  </a:cubicBezTo>
                  <a:cubicBezTo>
                    <a:pt x="6645" y="649"/>
                    <a:pt x="6604" y="675"/>
                    <a:pt x="6578" y="702"/>
                  </a:cubicBezTo>
                  <a:cubicBezTo>
                    <a:pt x="6472" y="781"/>
                    <a:pt x="6380" y="860"/>
                    <a:pt x="6274" y="940"/>
                  </a:cubicBezTo>
                  <a:cubicBezTo>
                    <a:pt x="6048" y="1125"/>
                    <a:pt x="5824" y="1324"/>
                    <a:pt x="5598" y="1522"/>
                  </a:cubicBezTo>
                  <a:cubicBezTo>
                    <a:pt x="5572" y="1549"/>
                    <a:pt x="5533" y="1575"/>
                    <a:pt x="5493" y="1602"/>
                  </a:cubicBezTo>
                  <a:cubicBezTo>
                    <a:pt x="5387" y="1695"/>
                    <a:pt x="5281" y="1801"/>
                    <a:pt x="5175" y="1893"/>
                  </a:cubicBezTo>
                  <a:lnTo>
                    <a:pt x="5162" y="1893"/>
                  </a:lnTo>
                  <a:cubicBezTo>
                    <a:pt x="5043" y="1999"/>
                    <a:pt x="4937" y="2092"/>
                    <a:pt x="4818" y="2184"/>
                  </a:cubicBezTo>
                  <a:lnTo>
                    <a:pt x="4778" y="2224"/>
                  </a:lnTo>
                  <a:cubicBezTo>
                    <a:pt x="4672" y="2304"/>
                    <a:pt x="4566" y="2383"/>
                    <a:pt x="4474" y="2462"/>
                  </a:cubicBezTo>
                  <a:cubicBezTo>
                    <a:pt x="4236" y="2634"/>
                    <a:pt x="4024" y="2766"/>
                    <a:pt x="3851" y="2833"/>
                  </a:cubicBezTo>
                  <a:cubicBezTo>
                    <a:pt x="3851" y="2833"/>
                    <a:pt x="2568" y="3442"/>
                    <a:pt x="1469" y="4501"/>
                  </a:cubicBezTo>
                  <a:cubicBezTo>
                    <a:pt x="1416" y="4540"/>
                    <a:pt x="1377" y="4580"/>
                    <a:pt x="1337" y="4619"/>
                  </a:cubicBezTo>
                  <a:lnTo>
                    <a:pt x="1284" y="4672"/>
                  </a:lnTo>
                  <a:cubicBezTo>
                    <a:pt x="1178" y="4778"/>
                    <a:pt x="1086" y="4884"/>
                    <a:pt x="980" y="5004"/>
                  </a:cubicBezTo>
                  <a:cubicBezTo>
                    <a:pt x="980" y="5004"/>
                    <a:pt x="966" y="5016"/>
                    <a:pt x="966" y="5030"/>
                  </a:cubicBezTo>
                  <a:cubicBezTo>
                    <a:pt x="913" y="5069"/>
                    <a:pt x="874" y="5122"/>
                    <a:pt x="834" y="5175"/>
                  </a:cubicBezTo>
                  <a:cubicBezTo>
                    <a:pt x="821" y="5189"/>
                    <a:pt x="807" y="5202"/>
                    <a:pt x="794" y="5228"/>
                  </a:cubicBezTo>
                  <a:lnTo>
                    <a:pt x="675" y="5387"/>
                  </a:lnTo>
                  <a:cubicBezTo>
                    <a:pt x="622" y="5466"/>
                    <a:pt x="569" y="5533"/>
                    <a:pt x="530" y="5613"/>
                  </a:cubicBezTo>
                  <a:cubicBezTo>
                    <a:pt x="331" y="5916"/>
                    <a:pt x="172" y="6234"/>
                    <a:pt x="66" y="6578"/>
                  </a:cubicBezTo>
                  <a:cubicBezTo>
                    <a:pt x="40" y="6658"/>
                    <a:pt x="13" y="6751"/>
                    <a:pt x="0" y="6830"/>
                  </a:cubicBezTo>
                  <a:lnTo>
                    <a:pt x="27" y="6843"/>
                  </a:lnTo>
                  <a:cubicBezTo>
                    <a:pt x="583" y="4448"/>
                    <a:pt x="3839" y="2886"/>
                    <a:pt x="3865" y="2872"/>
                  </a:cubicBezTo>
                  <a:cubicBezTo>
                    <a:pt x="4289" y="2701"/>
                    <a:pt x="4910" y="2158"/>
                    <a:pt x="5572" y="1589"/>
                  </a:cubicBezTo>
                  <a:cubicBezTo>
                    <a:pt x="6419" y="860"/>
                    <a:pt x="7372" y="27"/>
                    <a:pt x="7915" y="27"/>
                  </a:cubicBezTo>
                  <a:cubicBezTo>
                    <a:pt x="7928" y="27"/>
                    <a:pt x="7942" y="40"/>
                    <a:pt x="7954" y="40"/>
                  </a:cubicBezTo>
                  <a:cubicBezTo>
                    <a:pt x="8060" y="40"/>
                    <a:pt x="8153" y="93"/>
                    <a:pt x="8206" y="172"/>
                  </a:cubicBezTo>
                  <a:cubicBezTo>
                    <a:pt x="8789" y="913"/>
                    <a:pt x="7504" y="2515"/>
                    <a:pt x="6142" y="4196"/>
                  </a:cubicBezTo>
                  <a:cubicBezTo>
                    <a:pt x="5930" y="4461"/>
                    <a:pt x="5718" y="4725"/>
                    <a:pt x="5519" y="4977"/>
                  </a:cubicBezTo>
                  <a:cubicBezTo>
                    <a:pt x="3971" y="6936"/>
                    <a:pt x="3322" y="7307"/>
                    <a:pt x="3322" y="7307"/>
                  </a:cubicBezTo>
                  <a:cubicBezTo>
                    <a:pt x="3309" y="7307"/>
                    <a:pt x="3295" y="7319"/>
                    <a:pt x="3295" y="7333"/>
                  </a:cubicBezTo>
                  <a:lnTo>
                    <a:pt x="3336" y="7333"/>
                  </a:lnTo>
                  <a:cubicBezTo>
                    <a:pt x="3336" y="7333"/>
                    <a:pt x="3971" y="6989"/>
                    <a:pt x="5546" y="5004"/>
                  </a:cubicBezTo>
                  <a:cubicBezTo>
                    <a:pt x="7121" y="3018"/>
                    <a:pt x="8934" y="1033"/>
                    <a:pt x="8246" y="146"/>
                  </a:cubicBezTo>
                  <a:cubicBezTo>
                    <a:pt x="8180" y="66"/>
                    <a:pt x="8101" y="27"/>
                    <a:pt x="8021" y="1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46"/>
            <p:cNvSpPr/>
            <p:nvPr/>
          </p:nvSpPr>
          <p:spPr>
            <a:xfrm>
              <a:off x="6040976" y="4453562"/>
              <a:ext cx="55345" cy="46171"/>
            </a:xfrm>
            <a:custGeom>
              <a:avLst/>
              <a:gdLst/>
              <a:ahLst/>
              <a:cxnLst/>
              <a:rect l="l" t="t" r="r" b="b"/>
              <a:pathLst>
                <a:path w="1683" h="1404" extrusionOk="0">
                  <a:moveTo>
                    <a:pt x="795" y="80"/>
                  </a:moveTo>
                  <a:cubicBezTo>
                    <a:pt x="1444" y="133"/>
                    <a:pt x="1576" y="543"/>
                    <a:pt x="1603" y="622"/>
                  </a:cubicBezTo>
                  <a:cubicBezTo>
                    <a:pt x="1351" y="1060"/>
                    <a:pt x="1113" y="1298"/>
                    <a:pt x="888" y="1324"/>
                  </a:cubicBezTo>
                  <a:lnTo>
                    <a:pt x="835" y="1324"/>
                  </a:lnTo>
                  <a:cubicBezTo>
                    <a:pt x="703" y="1324"/>
                    <a:pt x="571" y="1258"/>
                    <a:pt x="438" y="1125"/>
                  </a:cubicBezTo>
                  <a:cubicBezTo>
                    <a:pt x="133" y="821"/>
                    <a:pt x="703" y="186"/>
                    <a:pt x="795" y="80"/>
                  </a:cubicBezTo>
                  <a:close/>
                  <a:moveTo>
                    <a:pt x="756" y="1"/>
                  </a:moveTo>
                  <a:lnTo>
                    <a:pt x="742" y="13"/>
                  </a:lnTo>
                  <a:cubicBezTo>
                    <a:pt x="716" y="40"/>
                    <a:pt x="1" y="795"/>
                    <a:pt x="385" y="1192"/>
                  </a:cubicBezTo>
                  <a:cubicBezTo>
                    <a:pt x="530" y="1324"/>
                    <a:pt x="676" y="1404"/>
                    <a:pt x="835" y="1404"/>
                  </a:cubicBezTo>
                  <a:lnTo>
                    <a:pt x="888" y="1404"/>
                  </a:lnTo>
                  <a:cubicBezTo>
                    <a:pt x="1153" y="1364"/>
                    <a:pt x="1404" y="1113"/>
                    <a:pt x="1669" y="636"/>
                  </a:cubicBezTo>
                  <a:lnTo>
                    <a:pt x="1682" y="622"/>
                  </a:lnTo>
                  <a:lnTo>
                    <a:pt x="1682" y="610"/>
                  </a:lnTo>
                  <a:cubicBezTo>
                    <a:pt x="1682" y="610"/>
                    <a:pt x="1656" y="477"/>
                    <a:pt x="1524" y="331"/>
                  </a:cubicBezTo>
                  <a:cubicBezTo>
                    <a:pt x="1418" y="199"/>
                    <a:pt x="1192" y="40"/>
                    <a:pt x="782" y="1"/>
                  </a:cubicBezTo>
                  <a:close/>
                </a:path>
              </a:pathLst>
            </a:custGeom>
            <a:solidFill>
              <a:srgbClr val="DB9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8" name="Google Shape;7018;p46"/>
          <p:cNvSpPr/>
          <p:nvPr/>
        </p:nvSpPr>
        <p:spPr>
          <a:xfrm>
            <a:off x="7141013" y="601767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9" name="Google Shape;7019;p46"/>
          <p:cNvSpPr/>
          <p:nvPr/>
        </p:nvSpPr>
        <p:spPr>
          <a:xfrm>
            <a:off x="1320140" y="763174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0" name="Google Shape;7020;p46"/>
          <p:cNvSpPr/>
          <p:nvPr/>
        </p:nvSpPr>
        <p:spPr>
          <a:xfrm flipH="1">
            <a:off x="4596583" y="73594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1" name="Google Shape;7021;p46"/>
          <p:cNvSpPr/>
          <p:nvPr/>
        </p:nvSpPr>
        <p:spPr>
          <a:xfrm flipH="1">
            <a:off x="4130061" y="539999"/>
            <a:ext cx="496676" cy="25285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22" name="Google Shape;7022;p46"/>
          <p:cNvGrpSpPr/>
          <p:nvPr/>
        </p:nvGrpSpPr>
        <p:grpSpPr>
          <a:xfrm>
            <a:off x="5583077" y="703909"/>
            <a:ext cx="468719" cy="494931"/>
            <a:chOff x="1962752" y="4108572"/>
            <a:chExt cx="468719" cy="494931"/>
          </a:xfrm>
        </p:grpSpPr>
        <p:sp>
          <p:nvSpPr>
            <p:cNvPr id="7023" name="Google Shape;7023;p46"/>
            <p:cNvSpPr/>
            <p:nvPr/>
          </p:nvSpPr>
          <p:spPr>
            <a:xfrm>
              <a:off x="1962752" y="4108572"/>
              <a:ext cx="468719" cy="494931"/>
            </a:xfrm>
            <a:custGeom>
              <a:avLst/>
              <a:gdLst/>
              <a:ahLst/>
              <a:cxnLst/>
              <a:rect l="l" t="t" r="r" b="b"/>
              <a:pathLst>
                <a:path w="9728" h="10272" extrusionOk="0">
                  <a:moveTo>
                    <a:pt x="5745" y="8061"/>
                  </a:moveTo>
                  <a:lnTo>
                    <a:pt x="5903" y="8286"/>
                  </a:lnTo>
                  <a:lnTo>
                    <a:pt x="5745" y="8180"/>
                  </a:lnTo>
                  <a:lnTo>
                    <a:pt x="5745" y="8061"/>
                  </a:lnTo>
                  <a:close/>
                  <a:moveTo>
                    <a:pt x="3018" y="1"/>
                  </a:moveTo>
                  <a:cubicBezTo>
                    <a:pt x="2065" y="1"/>
                    <a:pt x="1245" y="622"/>
                    <a:pt x="966" y="1510"/>
                  </a:cubicBezTo>
                  <a:lnTo>
                    <a:pt x="490" y="1681"/>
                  </a:lnTo>
                  <a:cubicBezTo>
                    <a:pt x="198" y="1801"/>
                    <a:pt x="0" y="2065"/>
                    <a:pt x="0" y="2383"/>
                  </a:cubicBezTo>
                  <a:cubicBezTo>
                    <a:pt x="0" y="2687"/>
                    <a:pt x="198" y="2965"/>
                    <a:pt x="477" y="3071"/>
                  </a:cubicBezTo>
                  <a:lnTo>
                    <a:pt x="1245" y="3375"/>
                  </a:lnTo>
                  <a:cubicBezTo>
                    <a:pt x="1324" y="3481"/>
                    <a:pt x="1416" y="3587"/>
                    <a:pt x="1509" y="3680"/>
                  </a:cubicBezTo>
                  <a:lnTo>
                    <a:pt x="1509" y="3971"/>
                  </a:lnTo>
                  <a:cubicBezTo>
                    <a:pt x="1509" y="5295"/>
                    <a:pt x="2157" y="6525"/>
                    <a:pt x="3243" y="7280"/>
                  </a:cubicBezTo>
                  <a:lnTo>
                    <a:pt x="3004" y="7333"/>
                  </a:lnTo>
                  <a:cubicBezTo>
                    <a:pt x="2595" y="7425"/>
                    <a:pt x="2343" y="7822"/>
                    <a:pt x="2422" y="8233"/>
                  </a:cubicBezTo>
                  <a:cubicBezTo>
                    <a:pt x="2436" y="8272"/>
                    <a:pt x="2448" y="8325"/>
                    <a:pt x="2475" y="8366"/>
                  </a:cubicBezTo>
                  <a:cubicBezTo>
                    <a:pt x="2607" y="8657"/>
                    <a:pt x="2872" y="8816"/>
                    <a:pt x="3150" y="8828"/>
                  </a:cubicBezTo>
                  <a:cubicBezTo>
                    <a:pt x="3216" y="8908"/>
                    <a:pt x="3309" y="8987"/>
                    <a:pt x="3401" y="9040"/>
                  </a:cubicBezTo>
                  <a:cubicBezTo>
                    <a:pt x="3428" y="9040"/>
                    <a:pt x="3442" y="9054"/>
                    <a:pt x="3468" y="9067"/>
                  </a:cubicBezTo>
                  <a:cubicBezTo>
                    <a:pt x="3613" y="9345"/>
                    <a:pt x="3865" y="9504"/>
                    <a:pt x="4143" y="9504"/>
                  </a:cubicBezTo>
                  <a:cubicBezTo>
                    <a:pt x="4209" y="9596"/>
                    <a:pt x="4289" y="9663"/>
                    <a:pt x="4395" y="9716"/>
                  </a:cubicBezTo>
                  <a:cubicBezTo>
                    <a:pt x="4503" y="9775"/>
                    <a:pt x="4621" y="9804"/>
                    <a:pt x="4738" y="9804"/>
                  </a:cubicBezTo>
                  <a:cubicBezTo>
                    <a:pt x="4905" y="9804"/>
                    <a:pt x="5069" y="9745"/>
                    <a:pt x="5201" y="9636"/>
                  </a:cubicBezTo>
                  <a:lnTo>
                    <a:pt x="5307" y="9716"/>
                  </a:lnTo>
                  <a:cubicBezTo>
                    <a:pt x="5321" y="9716"/>
                    <a:pt x="5321" y="9728"/>
                    <a:pt x="5334" y="9728"/>
                  </a:cubicBezTo>
                  <a:cubicBezTo>
                    <a:pt x="5462" y="9809"/>
                    <a:pt x="5603" y="9848"/>
                    <a:pt x="5742" y="9848"/>
                  </a:cubicBezTo>
                  <a:cubicBezTo>
                    <a:pt x="5948" y="9848"/>
                    <a:pt x="6150" y="9762"/>
                    <a:pt x="6301" y="9596"/>
                  </a:cubicBezTo>
                  <a:cubicBezTo>
                    <a:pt x="6327" y="9583"/>
                    <a:pt x="6340" y="9557"/>
                    <a:pt x="6353" y="9530"/>
                  </a:cubicBezTo>
                  <a:cubicBezTo>
                    <a:pt x="6433" y="9437"/>
                    <a:pt x="6472" y="9319"/>
                    <a:pt x="6486" y="9199"/>
                  </a:cubicBezTo>
                  <a:lnTo>
                    <a:pt x="6618" y="9398"/>
                  </a:lnTo>
                  <a:cubicBezTo>
                    <a:pt x="6989" y="9954"/>
                    <a:pt x="7610" y="10272"/>
                    <a:pt x="8233" y="10272"/>
                  </a:cubicBezTo>
                  <a:cubicBezTo>
                    <a:pt x="8603" y="10272"/>
                    <a:pt x="8960" y="10166"/>
                    <a:pt x="9292" y="9954"/>
                  </a:cubicBezTo>
                  <a:cubicBezTo>
                    <a:pt x="9636" y="9728"/>
                    <a:pt x="9728" y="9278"/>
                    <a:pt x="9504" y="8922"/>
                  </a:cubicBezTo>
                  <a:lnTo>
                    <a:pt x="8762" y="7769"/>
                  </a:lnTo>
                  <a:cubicBezTo>
                    <a:pt x="8907" y="7717"/>
                    <a:pt x="9054" y="7651"/>
                    <a:pt x="9199" y="7584"/>
                  </a:cubicBezTo>
                  <a:cubicBezTo>
                    <a:pt x="9410" y="7478"/>
                    <a:pt x="9556" y="7267"/>
                    <a:pt x="9596" y="7042"/>
                  </a:cubicBezTo>
                  <a:cubicBezTo>
                    <a:pt x="9636" y="6804"/>
                    <a:pt x="9556" y="6566"/>
                    <a:pt x="9384" y="6393"/>
                  </a:cubicBezTo>
                  <a:lnTo>
                    <a:pt x="9146" y="6155"/>
                  </a:lnTo>
                  <a:lnTo>
                    <a:pt x="9146" y="6142"/>
                  </a:lnTo>
                  <a:lnTo>
                    <a:pt x="5162" y="2145"/>
                  </a:lnTo>
                  <a:cubicBezTo>
                    <a:pt x="5162" y="954"/>
                    <a:pt x="4196" y="1"/>
                    <a:pt x="3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46"/>
            <p:cNvSpPr/>
            <p:nvPr/>
          </p:nvSpPr>
          <p:spPr>
            <a:xfrm>
              <a:off x="1991420" y="4202961"/>
              <a:ext cx="51748" cy="44039"/>
            </a:xfrm>
            <a:custGeom>
              <a:avLst/>
              <a:gdLst/>
              <a:ahLst/>
              <a:cxnLst/>
              <a:rect l="l" t="t" r="r" b="b"/>
              <a:pathLst>
                <a:path w="1074" h="914" extrusionOk="0">
                  <a:moveTo>
                    <a:pt x="900" y="1"/>
                  </a:moveTo>
                  <a:lnTo>
                    <a:pt x="106" y="304"/>
                  </a:lnTo>
                  <a:cubicBezTo>
                    <a:pt x="0" y="345"/>
                    <a:pt x="0" y="504"/>
                    <a:pt x="106" y="543"/>
                  </a:cubicBezTo>
                  <a:lnTo>
                    <a:pt x="1073" y="913"/>
                  </a:lnTo>
                  <a:cubicBezTo>
                    <a:pt x="953" y="702"/>
                    <a:pt x="1073" y="451"/>
                    <a:pt x="1073" y="186"/>
                  </a:cubicBezTo>
                  <a:cubicBezTo>
                    <a:pt x="1073" y="133"/>
                    <a:pt x="888" y="66"/>
                    <a:pt x="900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46"/>
            <p:cNvSpPr/>
            <p:nvPr/>
          </p:nvSpPr>
          <p:spPr>
            <a:xfrm>
              <a:off x="2254159" y="4455484"/>
              <a:ext cx="143584" cy="118143"/>
            </a:xfrm>
            <a:custGeom>
              <a:avLst/>
              <a:gdLst/>
              <a:ahLst/>
              <a:cxnLst/>
              <a:rect l="l" t="t" r="r" b="b"/>
              <a:pathLst>
                <a:path w="2980" h="2452" extrusionOk="0">
                  <a:moveTo>
                    <a:pt x="200" y="1"/>
                  </a:moveTo>
                  <a:lnTo>
                    <a:pt x="0" y="186"/>
                  </a:lnTo>
                  <a:lnTo>
                    <a:pt x="226" y="543"/>
                  </a:lnTo>
                  <a:lnTo>
                    <a:pt x="1086" y="1854"/>
                  </a:lnTo>
                  <a:cubicBezTo>
                    <a:pt x="1338" y="2241"/>
                    <a:pt x="1756" y="2451"/>
                    <a:pt x="2184" y="2451"/>
                  </a:cubicBezTo>
                  <a:cubicBezTo>
                    <a:pt x="2429" y="2451"/>
                    <a:pt x="2678" y="2382"/>
                    <a:pt x="2900" y="2237"/>
                  </a:cubicBezTo>
                  <a:cubicBezTo>
                    <a:pt x="2965" y="2198"/>
                    <a:pt x="2979" y="2119"/>
                    <a:pt x="2939" y="2066"/>
                  </a:cubicBezTo>
                  <a:lnTo>
                    <a:pt x="1947" y="543"/>
                  </a:lnTo>
                  <a:lnTo>
                    <a:pt x="1721" y="186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46"/>
            <p:cNvSpPr/>
            <p:nvPr/>
          </p:nvSpPr>
          <p:spPr>
            <a:xfrm>
              <a:off x="2034158" y="4138541"/>
              <a:ext cx="302972" cy="325955"/>
            </a:xfrm>
            <a:custGeom>
              <a:avLst/>
              <a:gdLst/>
              <a:ahLst/>
              <a:cxnLst/>
              <a:rect l="l" t="t" r="r" b="b"/>
              <a:pathLst>
                <a:path w="6288" h="6765" extrusionOk="0">
                  <a:moveTo>
                    <a:pt x="1536" y="0"/>
                  </a:moveTo>
                  <a:cubicBezTo>
                    <a:pt x="689" y="0"/>
                    <a:pt x="1" y="676"/>
                    <a:pt x="1" y="1523"/>
                  </a:cubicBezTo>
                  <a:cubicBezTo>
                    <a:pt x="1" y="2039"/>
                    <a:pt x="252" y="2502"/>
                    <a:pt x="649" y="2780"/>
                  </a:cubicBezTo>
                  <a:lnTo>
                    <a:pt x="649" y="3349"/>
                  </a:lnTo>
                  <a:cubicBezTo>
                    <a:pt x="649" y="5229"/>
                    <a:pt x="2171" y="6764"/>
                    <a:pt x="4064" y="6764"/>
                  </a:cubicBezTo>
                  <a:lnTo>
                    <a:pt x="6287" y="6764"/>
                  </a:lnTo>
                  <a:lnTo>
                    <a:pt x="3058" y="1761"/>
                  </a:lnTo>
                  <a:cubicBezTo>
                    <a:pt x="3058" y="1682"/>
                    <a:pt x="3071" y="1602"/>
                    <a:pt x="3071" y="1523"/>
                  </a:cubicBezTo>
                  <a:cubicBezTo>
                    <a:pt x="3071" y="676"/>
                    <a:pt x="2383" y="0"/>
                    <a:pt x="1536" y="0"/>
                  </a:cubicBezTo>
                  <a:close/>
                </a:path>
              </a:pathLst>
            </a:custGeom>
            <a:solidFill>
              <a:srgbClr val="F4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46"/>
            <p:cNvSpPr/>
            <p:nvPr/>
          </p:nvSpPr>
          <p:spPr>
            <a:xfrm>
              <a:off x="2125319" y="4223390"/>
              <a:ext cx="271749" cy="242695"/>
            </a:xfrm>
            <a:custGeom>
              <a:avLst/>
              <a:gdLst/>
              <a:ahLst/>
              <a:cxnLst/>
              <a:rect l="l" t="t" r="r" b="b"/>
              <a:pathLst>
                <a:path w="5640" h="5037" extrusionOk="0">
                  <a:moveTo>
                    <a:pt x="1166" y="0"/>
                  </a:moveTo>
                  <a:lnTo>
                    <a:pt x="1166" y="0"/>
                  </a:lnTo>
                  <a:cubicBezTo>
                    <a:pt x="1" y="1310"/>
                    <a:pt x="200" y="3216"/>
                    <a:pt x="1629" y="4301"/>
                  </a:cubicBezTo>
                  <a:cubicBezTo>
                    <a:pt x="2275" y="4796"/>
                    <a:pt x="3070" y="5037"/>
                    <a:pt x="3861" y="5037"/>
                  </a:cubicBezTo>
                  <a:cubicBezTo>
                    <a:pt x="4446" y="5037"/>
                    <a:pt x="5029" y="4904"/>
                    <a:pt x="5547" y="4645"/>
                  </a:cubicBezTo>
                  <a:cubicBezTo>
                    <a:pt x="5627" y="4606"/>
                    <a:pt x="5639" y="4500"/>
                    <a:pt x="5574" y="4447"/>
                  </a:cubicBezTo>
                  <a:lnTo>
                    <a:pt x="1166" y="0"/>
                  </a:ln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46"/>
            <p:cNvSpPr/>
            <p:nvPr/>
          </p:nvSpPr>
          <p:spPr>
            <a:xfrm>
              <a:off x="2178898" y="4237989"/>
              <a:ext cx="203523" cy="189309"/>
            </a:xfrm>
            <a:custGeom>
              <a:avLst/>
              <a:gdLst/>
              <a:ahLst/>
              <a:cxnLst/>
              <a:rect l="l" t="t" r="r" b="b"/>
              <a:pathLst>
                <a:path w="4224" h="3929" extrusionOk="0">
                  <a:moveTo>
                    <a:pt x="345" y="1"/>
                  </a:moveTo>
                  <a:cubicBezTo>
                    <a:pt x="1" y="1127"/>
                    <a:pt x="385" y="2383"/>
                    <a:pt x="1444" y="3191"/>
                  </a:cubicBezTo>
                  <a:cubicBezTo>
                    <a:pt x="2102" y="3688"/>
                    <a:pt x="2893" y="3929"/>
                    <a:pt x="3687" y="3929"/>
                  </a:cubicBezTo>
                  <a:cubicBezTo>
                    <a:pt x="3866" y="3929"/>
                    <a:pt x="4045" y="3917"/>
                    <a:pt x="4223" y="3892"/>
                  </a:cubicBezTo>
                  <a:lnTo>
                    <a:pt x="345" y="1"/>
                  </a:ln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46"/>
            <p:cNvSpPr/>
            <p:nvPr/>
          </p:nvSpPr>
          <p:spPr>
            <a:xfrm>
              <a:off x="2108166" y="4436982"/>
              <a:ext cx="139055" cy="116553"/>
            </a:xfrm>
            <a:custGeom>
              <a:avLst/>
              <a:gdLst/>
              <a:ahLst/>
              <a:cxnLst/>
              <a:rect l="l" t="t" r="r" b="b"/>
              <a:pathLst>
                <a:path w="2886" h="2419" extrusionOk="0">
                  <a:moveTo>
                    <a:pt x="992" y="1"/>
                  </a:moveTo>
                  <a:cubicBezTo>
                    <a:pt x="913" y="1"/>
                    <a:pt x="860" y="53"/>
                    <a:pt x="860" y="133"/>
                  </a:cubicBezTo>
                  <a:lnTo>
                    <a:pt x="860" y="953"/>
                  </a:lnTo>
                  <a:lnTo>
                    <a:pt x="119" y="1126"/>
                  </a:lnTo>
                  <a:cubicBezTo>
                    <a:pt x="39" y="1139"/>
                    <a:pt x="0" y="1205"/>
                    <a:pt x="13" y="1285"/>
                  </a:cubicBezTo>
                  <a:cubicBezTo>
                    <a:pt x="48" y="1354"/>
                    <a:pt x="93" y="1393"/>
                    <a:pt x="148" y="1393"/>
                  </a:cubicBezTo>
                  <a:cubicBezTo>
                    <a:pt x="155" y="1393"/>
                    <a:pt x="163" y="1392"/>
                    <a:pt x="172" y="1391"/>
                  </a:cubicBezTo>
                  <a:lnTo>
                    <a:pt x="741" y="1258"/>
                  </a:lnTo>
                  <a:lnTo>
                    <a:pt x="622" y="1483"/>
                  </a:lnTo>
                  <a:cubicBezTo>
                    <a:pt x="582" y="1550"/>
                    <a:pt x="609" y="1642"/>
                    <a:pt x="675" y="1668"/>
                  </a:cubicBezTo>
                  <a:cubicBezTo>
                    <a:pt x="696" y="1681"/>
                    <a:pt x="719" y="1687"/>
                    <a:pt x="741" y="1687"/>
                  </a:cubicBezTo>
                  <a:cubicBezTo>
                    <a:pt x="788" y="1687"/>
                    <a:pt x="833" y="1660"/>
                    <a:pt x="860" y="1615"/>
                  </a:cubicBezTo>
                  <a:lnTo>
                    <a:pt x="1045" y="1271"/>
                  </a:lnTo>
                  <a:lnTo>
                    <a:pt x="1628" y="1682"/>
                  </a:lnTo>
                  <a:lnTo>
                    <a:pt x="1098" y="1801"/>
                  </a:lnTo>
                  <a:cubicBezTo>
                    <a:pt x="1032" y="1814"/>
                    <a:pt x="980" y="1894"/>
                    <a:pt x="992" y="1959"/>
                  </a:cubicBezTo>
                  <a:cubicBezTo>
                    <a:pt x="1026" y="2037"/>
                    <a:pt x="1077" y="2069"/>
                    <a:pt x="1132" y="2069"/>
                  </a:cubicBezTo>
                  <a:cubicBezTo>
                    <a:pt x="1143" y="2069"/>
                    <a:pt x="1154" y="2068"/>
                    <a:pt x="1165" y="2065"/>
                  </a:cubicBezTo>
                  <a:lnTo>
                    <a:pt x="1721" y="1947"/>
                  </a:lnTo>
                  <a:lnTo>
                    <a:pt x="1601" y="2171"/>
                  </a:lnTo>
                  <a:cubicBezTo>
                    <a:pt x="1575" y="2238"/>
                    <a:pt x="1601" y="2317"/>
                    <a:pt x="1668" y="2356"/>
                  </a:cubicBezTo>
                  <a:cubicBezTo>
                    <a:pt x="1685" y="2363"/>
                    <a:pt x="1703" y="2367"/>
                    <a:pt x="1720" y="2367"/>
                  </a:cubicBezTo>
                  <a:cubicBezTo>
                    <a:pt x="1771" y="2367"/>
                    <a:pt x="1820" y="2339"/>
                    <a:pt x="1839" y="2291"/>
                  </a:cubicBezTo>
                  <a:lnTo>
                    <a:pt x="2025" y="1947"/>
                  </a:lnTo>
                  <a:lnTo>
                    <a:pt x="2647" y="2397"/>
                  </a:lnTo>
                  <a:cubicBezTo>
                    <a:pt x="2672" y="2411"/>
                    <a:pt x="2697" y="2419"/>
                    <a:pt x="2721" y="2419"/>
                  </a:cubicBezTo>
                  <a:cubicBezTo>
                    <a:pt x="2761" y="2419"/>
                    <a:pt x="2799" y="2398"/>
                    <a:pt x="2832" y="2356"/>
                  </a:cubicBezTo>
                  <a:cubicBezTo>
                    <a:pt x="2885" y="2304"/>
                    <a:pt x="2859" y="2211"/>
                    <a:pt x="2806" y="2171"/>
                  </a:cubicBezTo>
                  <a:lnTo>
                    <a:pt x="2118" y="1682"/>
                  </a:lnTo>
                  <a:lnTo>
                    <a:pt x="2118" y="530"/>
                  </a:lnTo>
                  <a:cubicBezTo>
                    <a:pt x="2118" y="451"/>
                    <a:pt x="2051" y="385"/>
                    <a:pt x="1985" y="385"/>
                  </a:cubicBezTo>
                  <a:cubicBezTo>
                    <a:pt x="1906" y="385"/>
                    <a:pt x="1839" y="451"/>
                    <a:pt x="1839" y="530"/>
                  </a:cubicBezTo>
                  <a:lnTo>
                    <a:pt x="1839" y="1509"/>
                  </a:lnTo>
                  <a:lnTo>
                    <a:pt x="1125" y="994"/>
                  </a:lnTo>
                  <a:lnTo>
                    <a:pt x="1125" y="133"/>
                  </a:lnTo>
                  <a:cubicBezTo>
                    <a:pt x="1125" y="53"/>
                    <a:pt x="1072" y="1"/>
                    <a:pt x="992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46"/>
            <p:cNvSpPr/>
            <p:nvPr/>
          </p:nvSpPr>
          <p:spPr>
            <a:xfrm>
              <a:off x="2077522" y="4202961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1"/>
                  </a:moveTo>
                  <a:cubicBezTo>
                    <a:pt x="54" y="1"/>
                    <a:pt x="1" y="53"/>
                    <a:pt x="1" y="133"/>
                  </a:cubicBezTo>
                  <a:cubicBezTo>
                    <a:pt x="1" y="212"/>
                    <a:pt x="54" y="265"/>
                    <a:pt x="133" y="265"/>
                  </a:cubicBezTo>
                  <a:cubicBezTo>
                    <a:pt x="199" y="265"/>
                    <a:pt x="265" y="212"/>
                    <a:pt x="265" y="133"/>
                  </a:cubicBezTo>
                  <a:cubicBezTo>
                    <a:pt x="265" y="53"/>
                    <a:pt x="199" y="1"/>
                    <a:pt x="133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1" name="Google Shape;7031;p46"/>
          <p:cNvGrpSpPr/>
          <p:nvPr/>
        </p:nvGrpSpPr>
        <p:grpSpPr>
          <a:xfrm rot="678866">
            <a:off x="4876082" y="3503995"/>
            <a:ext cx="353961" cy="494948"/>
            <a:chOff x="6769915" y="4108572"/>
            <a:chExt cx="353949" cy="494931"/>
          </a:xfrm>
        </p:grpSpPr>
        <p:sp>
          <p:nvSpPr>
            <p:cNvPr id="7032" name="Google Shape;7032;p46"/>
            <p:cNvSpPr/>
            <p:nvPr/>
          </p:nvSpPr>
          <p:spPr>
            <a:xfrm>
              <a:off x="6769915" y="4108572"/>
              <a:ext cx="353949" cy="494931"/>
            </a:xfrm>
            <a:custGeom>
              <a:avLst/>
              <a:gdLst/>
              <a:ahLst/>
              <a:cxnLst/>
              <a:rect l="l" t="t" r="r" b="b"/>
              <a:pathLst>
                <a:path w="7346" h="10272" extrusionOk="0">
                  <a:moveTo>
                    <a:pt x="3680" y="1"/>
                  </a:moveTo>
                  <a:cubicBezTo>
                    <a:pt x="3468" y="1"/>
                    <a:pt x="3256" y="93"/>
                    <a:pt x="3110" y="252"/>
                  </a:cubicBezTo>
                  <a:lnTo>
                    <a:pt x="2713" y="702"/>
                  </a:lnTo>
                  <a:cubicBezTo>
                    <a:pt x="2607" y="821"/>
                    <a:pt x="2501" y="954"/>
                    <a:pt x="2409" y="1086"/>
                  </a:cubicBezTo>
                  <a:cubicBezTo>
                    <a:pt x="2383" y="1072"/>
                    <a:pt x="2356" y="1060"/>
                    <a:pt x="2316" y="1046"/>
                  </a:cubicBezTo>
                  <a:cubicBezTo>
                    <a:pt x="1998" y="940"/>
                    <a:pt x="1668" y="874"/>
                    <a:pt x="1324" y="874"/>
                  </a:cubicBezTo>
                  <a:cubicBezTo>
                    <a:pt x="1125" y="874"/>
                    <a:pt x="940" y="954"/>
                    <a:pt x="794" y="1099"/>
                  </a:cubicBezTo>
                  <a:cubicBezTo>
                    <a:pt x="662" y="1231"/>
                    <a:pt x="583" y="1430"/>
                    <a:pt x="583" y="1628"/>
                  </a:cubicBezTo>
                  <a:lnTo>
                    <a:pt x="583" y="3693"/>
                  </a:lnTo>
                  <a:cubicBezTo>
                    <a:pt x="583" y="4434"/>
                    <a:pt x="847" y="5136"/>
                    <a:pt x="1350" y="5692"/>
                  </a:cubicBezTo>
                  <a:cubicBezTo>
                    <a:pt x="1721" y="6089"/>
                    <a:pt x="2184" y="6380"/>
                    <a:pt x="2687" y="6539"/>
                  </a:cubicBezTo>
                  <a:lnTo>
                    <a:pt x="2687" y="6671"/>
                  </a:lnTo>
                  <a:cubicBezTo>
                    <a:pt x="2475" y="6592"/>
                    <a:pt x="2250" y="6552"/>
                    <a:pt x="2012" y="6552"/>
                  </a:cubicBezTo>
                  <a:lnTo>
                    <a:pt x="742" y="6552"/>
                  </a:lnTo>
                  <a:cubicBezTo>
                    <a:pt x="331" y="6552"/>
                    <a:pt x="0" y="6883"/>
                    <a:pt x="0" y="7307"/>
                  </a:cubicBezTo>
                  <a:cubicBezTo>
                    <a:pt x="0" y="7849"/>
                    <a:pt x="212" y="8352"/>
                    <a:pt x="595" y="8736"/>
                  </a:cubicBezTo>
                  <a:cubicBezTo>
                    <a:pt x="980" y="9120"/>
                    <a:pt x="1483" y="9331"/>
                    <a:pt x="2025" y="9331"/>
                  </a:cubicBezTo>
                  <a:lnTo>
                    <a:pt x="2687" y="9331"/>
                  </a:lnTo>
                  <a:cubicBezTo>
                    <a:pt x="2713" y="9861"/>
                    <a:pt x="3150" y="10272"/>
                    <a:pt x="3680" y="10272"/>
                  </a:cubicBezTo>
                  <a:cubicBezTo>
                    <a:pt x="4222" y="10272"/>
                    <a:pt x="4659" y="9834"/>
                    <a:pt x="4659" y="9292"/>
                  </a:cubicBezTo>
                  <a:lnTo>
                    <a:pt x="4659" y="8643"/>
                  </a:lnTo>
                  <a:lnTo>
                    <a:pt x="5307" y="8643"/>
                  </a:lnTo>
                  <a:cubicBezTo>
                    <a:pt x="5850" y="8643"/>
                    <a:pt x="6366" y="8431"/>
                    <a:pt x="6750" y="8048"/>
                  </a:cubicBezTo>
                  <a:cubicBezTo>
                    <a:pt x="7134" y="7664"/>
                    <a:pt x="7346" y="7161"/>
                    <a:pt x="7346" y="6619"/>
                  </a:cubicBezTo>
                  <a:cubicBezTo>
                    <a:pt x="7346" y="6208"/>
                    <a:pt x="7015" y="5864"/>
                    <a:pt x="6604" y="5864"/>
                  </a:cubicBezTo>
                  <a:lnTo>
                    <a:pt x="5824" y="5864"/>
                  </a:lnTo>
                  <a:cubicBezTo>
                    <a:pt x="6419" y="5321"/>
                    <a:pt x="6777" y="4540"/>
                    <a:pt x="6777" y="3693"/>
                  </a:cubicBezTo>
                  <a:lnTo>
                    <a:pt x="6777" y="1628"/>
                  </a:lnTo>
                  <a:cubicBezTo>
                    <a:pt x="6777" y="1430"/>
                    <a:pt x="6698" y="1231"/>
                    <a:pt x="6551" y="1099"/>
                  </a:cubicBezTo>
                  <a:cubicBezTo>
                    <a:pt x="6406" y="954"/>
                    <a:pt x="6221" y="874"/>
                    <a:pt x="6022" y="874"/>
                  </a:cubicBezTo>
                  <a:cubicBezTo>
                    <a:pt x="5651" y="874"/>
                    <a:pt x="5281" y="954"/>
                    <a:pt x="4937" y="1086"/>
                  </a:cubicBezTo>
                  <a:cubicBezTo>
                    <a:pt x="4845" y="954"/>
                    <a:pt x="4739" y="821"/>
                    <a:pt x="4633" y="702"/>
                  </a:cubicBezTo>
                  <a:lnTo>
                    <a:pt x="4236" y="252"/>
                  </a:lnTo>
                  <a:cubicBezTo>
                    <a:pt x="4090" y="93"/>
                    <a:pt x="3892" y="1"/>
                    <a:pt x="3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46"/>
            <p:cNvSpPr/>
            <p:nvPr/>
          </p:nvSpPr>
          <p:spPr>
            <a:xfrm>
              <a:off x="6958019" y="4421082"/>
              <a:ext cx="135923" cy="74635"/>
            </a:xfrm>
            <a:custGeom>
              <a:avLst/>
              <a:gdLst/>
              <a:ahLst/>
              <a:cxnLst/>
              <a:rect l="l" t="t" r="r" b="b"/>
              <a:pathLst>
                <a:path w="2821" h="1549" extrusionOk="0">
                  <a:moveTo>
                    <a:pt x="1417" y="0"/>
                  </a:moveTo>
                  <a:cubicBezTo>
                    <a:pt x="636" y="0"/>
                    <a:pt x="0" y="635"/>
                    <a:pt x="0" y="1416"/>
                  </a:cubicBezTo>
                  <a:lnTo>
                    <a:pt x="0" y="1548"/>
                  </a:lnTo>
                  <a:lnTo>
                    <a:pt x="1403" y="1548"/>
                  </a:lnTo>
                  <a:cubicBezTo>
                    <a:pt x="1800" y="1548"/>
                    <a:pt x="2158" y="1389"/>
                    <a:pt x="2409" y="1125"/>
                  </a:cubicBezTo>
                  <a:cubicBezTo>
                    <a:pt x="2674" y="874"/>
                    <a:pt x="2820" y="516"/>
                    <a:pt x="2820" y="133"/>
                  </a:cubicBezTo>
                  <a:cubicBezTo>
                    <a:pt x="2820" y="53"/>
                    <a:pt x="2767" y="0"/>
                    <a:pt x="270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46"/>
            <p:cNvSpPr/>
            <p:nvPr/>
          </p:nvSpPr>
          <p:spPr>
            <a:xfrm>
              <a:off x="6799258" y="4454231"/>
              <a:ext cx="135826" cy="74635"/>
            </a:xfrm>
            <a:custGeom>
              <a:avLst/>
              <a:gdLst/>
              <a:ahLst/>
              <a:cxnLst/>
              <a:rect l="l" t="t" r="r" b="b"/>
              <a:pathLst>
                <a:path w="2819" h="1549" extrusionOk="0">
                  <a:moveTo>
                    <a:pt x="133" y="0"/>
                  </a:moveTo>
                  <a:cubicBezTo>
                    <a:pt x="66" y="0"/>
                    <a:pt x="0" y="53"/>
                    <a:pt x="0" y="133"/>
                  </a:cubicBezTo>
                  <a:cubicBezTo>
                    <a:pt x="0" y="516"/>
                    <a:pt x="159" y="874"/>
                    <a:pt x="424" y="1125"/>
                  </a:cubicBezTo>
                  <a:cubicBezTo>
                    <a:pt x="675" y="1390"/>
                    <a:pt x="1033" y="1548"/>
                    <a:pt x="1416" y="1548"/>
                  </a:cubicBezTo>
                  <a:lnTo>
                    <a:pt x="2819" y="1548"/>
                  </a:lnTo>
                  <a:lnTo>
                    <a:pt x="2819" y="1416"/>
                  </a:lnTo>
                  <a:cubicBezTo>
                    <a:pt x="2819" y="636"/>
                    <a:pt x="2184" y="0"/>
                    <a:pt x="140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46"/>
            <p:cNvSpPr/>
            <p:nvPr/>
          </p:nvSpPr>
          <p:spPr>
            <a:xfrm>
              <a:off x="6929350" y="4389812"/>
              <a:ext cx="35077" cy="183672"/>
            </a:xfrm>
            <a:custGeom>
              <a:avLst/>
              <a:gdLst/>
              <a:ahLst/>
              <a:cxnLst/>
              <a:rect l="l" t="t" r="r" b="b"/>
              <a:pathLst>
                <a:path w="728" h="3812" extrusionOk="0">
                  <a:moveTo>
                    <a:pt x="0" y="0"/>
                  </a:moveTo>
                  <a:lnTo>
                    <a:pt x="0" y="3455"/>
                  </a:lnTo>
                  <a:cubicBezTo>
                    <a:pt x="0" y="3653"/>
                    <a:pt x="159" y="3812"/>
                    <a:pt x="371" y="3812"/>
                  </a:cubicBezTo>
                  <a:cubicBezTo>
                    <a:pt x="569" y="3812"/>
                    <a:pt x="728" y="3653"/>
                    <a:pt x="728" y="3455"/>
                  </a:cubicBezTo>
                  <a:lnTo>
                    <a:pt x="728" y="0"/>
                  </a:lnTo>
                  <a:cubicBezTo>
                    <a:pt x="609" y="14"/>
                    <a:pt x="489" y="27"/>
                    <a:pt x="371" y="27"/>
                  </a:cubicBezTo>
                  <a:cubicBezTo>
                    <a:pt x="238" y="27"/>
                    <a:pt x="119" y="14"/>
                    <a:pt x="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46"/>
            <p:cNvSpPr/>
            <p:nvPr/>
          </p:nvSpPr>
          <p:spPr>
            <a:xfrm>
              <a:off x="6896153" y="4138059"/>
              <a:ext cx="102099" cy="161893"/>
            </a:xfrm>
            <a:custGeom>
              <a:avLst/>
              <a:gdLst/>
              <a:ahLst/>
              <a:cxnLst/>
              <a:rect l="l" t="t" r="r" b="b"/>
              <a:pathLst>
                <a:path w="2119" h="3360" extrusionOk="0">
                  <a:moveTo>
                    <a:pt x="1053" y="0"/>
                  </a:moveTo>
                  <a:cubicBezTo>
                    <a:pt x="1017" y="0"/>
                    <a:pt x="980" y="17"/>
                    <a:pt x="954" y="50"/>
                  </a:cubicBezTo>
                  <a:lnTo>
                    <a:pt x="557" y="500"/>
                  </a:lnTo>
                  <a:cubicBezTo>
                    <a:pt x="331" y="751"/>
                    <a:pt x="146" y="1030"/>
                    <a:pt x="1" y="1334"/>
                  </a:cubicBezTo>
                  <a:cubicBezTo>
                    <a:pt x="636" y="1784"/>
                    <a:pt x="1060" y="2525"/>
                    <a:pt x="1060" y="3359"/>
                  </a:cubicBezTo>
                  <a:cubicBezTo>
                    <a:pt x="1060" y="2525"/>
                    <a:pt x="1470" y="1784"/>
                    <a:pt x="2119" y="1334"/>
                  </a:cubicBezTo>
                  <a:cubicBezTo>
                    <a:pt x="1960" y="1030"/>
                    <a:pt x="1775" y="751"/>
                    <a:pt x="1549" y="500"/>
                  </a:cubicBezTo>
                  <a:lnTo>
                    <a:pt x="1152" y="50"/>
                  </a:lnTo>
                  <a:cubicBezTo>
                    <a:pt x="1125" y="17"/>
                    <a:pt x="1089" y="0"/>
                    <a:pt x="105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46"/>
            <p:cNvSpPr/>
            <p:nvPr/>
          </p:nvSpPr>
          <p:spPr>
            <a:xfrm>
              <a:off x="6827300" y="4180604"/>
              <a:ext cx="239178" cy="218845"/>
            </a:xfrm>
            <a:custGeom>
              <a:avLst/>
              <a:gdLst/>
              <a:ahLst/>
              <a:cxnLst/>
              <a:rect l="l" t="t" r="r" b="b"/>
              <a:pathLst>
                <a:path w="4964" h="4542" extrusionOk="0">
                  <a:moveTo>
                    <a:pt x="133" y="1"/>
                  </a:moveTo>
                  <a:cubicBezTo>
                    <a:pt x="93" y="1"/>
                    <a:pt x="66" y="15"/>
                    <a:pt x="40" y="41"/>
                  </a:cubicBezTo>
                  <a:cubicBezTo>
                    <a:pt x="27" y="67"/>
                    <a:pt x="1" y="94"/>
                    <a:pt x="1" y="133"/>
                  </a:cubicBezTo>
                  <a:lnTo>
                    <a:pt x="1" y="2198"/>
                  </a:lnTo>
                  <a:cubicBezTo>
                    <a:pt x="1" y="3495"/>
                    <a:pt x="1059" y="4541"/>
                    <a:pt x="2356" y="4541"/>
                  </a:cubicBezTo>
                  <a:lnTo>
                    <a:pt x="2607" y="4541"/>
                  </a:lnTo>
                  <a:cubicBezTo>
                    <a:pt x="2687" y="4541"/>
                    <a:pt x="2766" y="4541"/>
                    <a:pt x="2846" y="4527"/>
                  </a:cubicBezTo>
                  <a:cubicBezTo>
                    <a:pt x="3031" y="4515"/>
                    <a:pt x="3216" y="4474"/>
                    <a:pt x="3375" y="4421"/>
                  </a:cubicBezTo>
                  <a:cubicBezTo>
                    <a:pt x="4302" y="4104"/>
                    <a:pt x="4963" y="3230"/>
                    <a:pt x="4963" y="2198"/>
                  </a:cubicBezTo>
                  <a:lnTo>
                    <a:pt x="4963" y="133"/>
                  </a:lnTo>
                  <a:cubicBezTo>
                    <a:pt x="4963" y="94"/>
                    <a:pt x="4951" y="67"/>
                    <a:pt x="4924" y="41"/>
                  </a:cubicBezTo>
                  <a:cubicBezTo>
                    <a:pt x="4898" y="15"/>
                    <a:pt x="4871" y="1"/>
                    <a:pt x="4831" y="1"/>
                  </a:cubicBezTo>
                  <a:cubicBezTo>
                    <a:pt x="3534" y="1"/>
                    <a:pt x="2489" y="1047"/>
                    <a:pt x="2489" y="2357"/>
                  </a:cubicBezTo>
                  <a:cubicBezTo>
                    <a:pt x="2489" y="1324"/>
                    <a:pt x="1827" y="465"/>
                    <a:pt x="927" y="133"/>
                  </a:cubicBezTo>
                  <a:cubicBezTo>
                    <a:pt x="675" y="54"/>
                    <a:pt x="410" y="1"/>
                    <a:pt x="13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A70A66-9B47-D036-76BA-4C671DB0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>
                <a:latin typeface="+mj-lt"/>
              </a:rPr>
              <a:t>LUYỆN ĐỌC THEO NHÓM 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EBB2D04-FF26-9C97-8B9C-EAFF52F324D5}"/>
              </a:ext>
            </a:extLst>
          </p:cNvPr>
          <p:cNvSpPr/>
          <p:nvPr/>
        </p:nvSpPr>
        <p:spPr>
          <a:xfrm>
            <a:off x="54428" y="3149600"/>
            <a:ext cx="3980543" cy="1993900"/>
          </a:xfrm>
          <a:custGeom>
            <a:avLst/>
            <a:gdLst/>
            <a:ahLst/>
            <a:cxnLst/>
            <a:rect l="l" t="t" r="r" b="b"/>
            <a:pathLst>
              <a:path w="7315200" h="3749040">
                <a:moveTo>
                  <a:pt x="0" y="0"/>
                </a:moveTo>
                <a:lnTo>
                  <a:pt x="7315200" y="0"/>
                </a:lnTo>
                <a:lnTo>
                  <a:pt x="7315200" y="3749040"/>
                </a:lnTo>
                <a:lnTo>
                  <a:pt x="0" y="3749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F03E6C-2945-6A9F-3AA7-16BD4BF00E57}"/>
              </a:ext>
            </a:extLst>
          </p:cNvPr>
          <p:cNvSpPr txBox="1"/>
          <p:nvPr/>
        </p:nvSpPr>
        <p:spPr>
          <a:xfrm>
            <a:off x="428171" y="1283737"/>
            <a:ext cx="8287658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/>
              <a:t>Đọc lần lượt các đoạn trong bài cùng các thành viên trong nhóm.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/>
              <a:t>Chú ý ngắt, nghỉ câu đúng chỗ; nhấn giọng ở các từ ngữ miêu tả cảnh và chỉ hoạt động cảm xúc của nhân vật. </a:t>
            </a:r>
          </a:p>
        </p:txBody>
      </p:sp>
    </p:spTree>
    <p:extLst>
      <p:ext uri="{BB962C8B-B14F-4D97-AF65-F5344CB8AC3E}">
        <p14:creationId xmlns:p14="http://schemas.microsoft.com/office/powerpoint/2010/main" val="10786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4" name="Google Shape;7064;p48"/>
          <p:cNvSpPr txBox="1">
            <a:spLocks noGrp="1"/>
          </p:cNvSpPr>
          <p:nvPr>
            <p:ph type="subTitle" idx="1"/>
          </p:nvPr>
        </p:nvSpPr>
        <p:spPr>
          <a:xfrm>
            <a:off x="853289" y="1937283"/>
            <a:ext cx="7443261" cy="2171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200">
                <a:latin typeface="+mn-lt"/>
              </a:rPr>
              <a:t>Đọc lại bài Vườn của ông tôi , hiểu ý nghĩa bài đọc.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200">
                <a:latin typeface="+mn-lt"/>
              </a:rPr>
              <a:t>Chia sẻ với người thân về bài đọc.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200">
                <a:latin typeface="+mn-lt"/>
              </a:rPr>
              <a:t>Đọc trước Tiết học sau: </a:t>
            </a:r>
            <a:r>
              <a:rPr lang="vi-VN" sz="2200" b="1" i="1">
                <a:latin typeface="+mn-lt"/>
              </a:rPr>
              <a:t>Luyện từ và câu – Trạng ngữ chỉ thời gian, nơi chốn </a:t>
            </a:r>
            <a:r>
              <a:rPr lang="vi-VN" sz="2200">
                <a:latin typeface="+mn-lt"/>
              </a:rPr>
              <a:t>SGK tr.57.</a:t>
            </a:r>
          </a:p>
        </p:txBody>
      </p:sp>
      <p:sp>
        <p:nvSpPr>
          <p:cNvPr id="7066" name="Google Shape;7066;p48"/>
          <p:cNvSpPr/>
          <p:nvPr/>
        </p:nvSpPr>
        <p:spPr>
          <a:xfrm>
            <a:off x="4011388" y="788067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7" name="Google Shape;7067;p48"/>
          <p:cNvSpPr/>
          <p:nvPr/>
        </p:nvSpPr>
        <p:spPr>
          <a:xfrm>
            <a:off x="688790" y="53999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8" name="Google Shape;7068;p48"/>
          <p:cNvSpPr/>
          <p:nvPr/>
        </p:nvSpPr>
        <p:spPr>
          <a:xfrm flipH="1">
            <a:off x="7684658" y="91639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9" name="Google Shape;7069;p48"/>
          <p:cNvSpPr/>
          <p:nvPr/>
        </p:nvSpPr>
        <p:spPr>
          <a:xfrm flipH="1">
            <a:off x="5082586" y="674824"/>
            <a:ext cx="496676" cy="25285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70" name="Google Shape;7070;p48"/>
          <p:cNvGrpSpPr/>
          <p:nvPr/>
        </p:nvGrpSpPr>
        <p:grpSpPr>
          <a:xfrm>
            <a:off x="290268" y="2571750"/>
            <a:ext cx="496678" cy="474590"/>
            <a:chOff x="3705751" y="1648824"/>
            <a:chExt cx="84950" cy="81168"/>
          </a:xfrm>
        </p:grpSpPr>
        <p:sp>
          <p:nvSpPr>
            <p:cNvPr id="7071" name="Google Shape;7071;p48"/>
            <p:cNvSpPr/>
            <p:nvPr/>
          </p:nvSpPr>
          <p:spPr>
            <a:xfrm>
              <a:off x="3705751" y="1648824"/>
              <a:ext cx="84950" cy="81168"/>
            </a:xfrm>
            <a:custGeom>
              <a:avLst/>
              <a:gdLst/>
              <a:ahLst/>
              <a:cxnLst/>
              <a:rect l="l" t="t" r="r" b="b"/>
              <a:pathLst>
                <a:path w="2628" h="2511" extrusionOk="0">
                  <a:moveTo>
                    <a:pt x="1223" y="1"/>
                  </a:moveTo>
                  <a:cubicBezTo>
                    <a:pt x="800" y="1"/>
                    <a:pt x="855" y="645"/>
                    <a:pt x="1324" y="1163"/>
                  </a:cubicBezTo>
                  <a:cubicBezTo>
                    <a:pt x="1324" y="1163"/>
                    <a:pt x="1107" y="1023"/>
                    <a:pt x="805" y="1023"/>
                  </a:cubicBezTo>
                  <a:cubicBezTo>
                    <a:pt x="692" y="1023"/>
                    <a:pt x="567" y="1043"/>
                    <a:pt x="437" y="1097"/>
                  </a:cubicBezTo>
                  <a:cubicBezTo>
                    <a:pt x="1" y="1291"/>
                    <a:pt x="164" y="1785"/>
                    <a:pt x="490" y="1785"/>
                  </a:cubicBezTo>
                  <a:cubicBezTo>
                    <a:pt x="519" y="1785"/>
                    <a:pt x="550" y="1781"/>
                    <a:pt x="582" y="1772"/>
                  </a:cubicBezTo>
                  <a:cubicBezTo>
                    <a:pt x="861" y="1693"/>
                    <a:pt x="1284" y="1534"/>
                    <a:pt x="1284" y="1534"/>
                  </a:cubicBezTo>
                  <a:lnTo>
                    <a:pt x="1284" y="1534"/>
                  </a:lnTo>
                  <a:cubicBezTo>
                    <a:pt x="1284" y="1534"/>
                    <a:pt x="1033" y="1905"/>
                    <a:pt x="1271" y="2341"/>
                  </a:cubicBezTo>
                  <a:cubicBezTo>
                    <a:pt x="1332" y="2458"/>
                    <a:pt x="1418" y="2510"/>
                    <a:pt x="1507" y="2510"/>
                  </a:cubicBezTo>
                  <a:cubicBezTo>
                    <a:pt x="1708" y="2510"/>
                    <a:pt x="1918" y="2242"/>
                    <a:pt x="1853" y="1864"/>
                  </a:cubicBezTo>
                  <a:cubicBezTo>
                    <a:pt x="1814" y="1652"/>
                    <a:pt x="1682" y="1388"/>
                    <a:pt x="1682" y="1388"/>
                  </a:cubicBezTo>
                  <a:lnTo>
                    <a:pt x="1682" y="1388"/>
                  </a:lnTo>
                  <a:cubicBezTo>
                    <a:pt x="1682" y="1388"/>
                    <a:pt x="1884" y="1453"/>
                    <a:pt x="2095" y="1453"/>
                  </a:cubicBezTo>
                  <a:cubicBezTo>
                    <a:pt x="2290" y="1453"/>
                    <a:pt x="2492" y="1398"/>
                    <a:pt x="2555" y="1190"/>
                  </a:cubicBezTo>
                  <a:cubicBezTo>
                    <a:pt x="2628" y="950"/>
                    <a:pt x="2430" y="858"/>
                    <a:pt x="2185" y="858"/>
                  </a:cubicBezTo>
                  <a:cubicBezTo>
                    <a:pt x="1982" y="858"/>
                    <a:pt x="1746" y="921"/>
                    <a:pt x="1602" y="1017"/>
                  </a:cubicBezTo>
                  <a:cubicBezTo>
                    <a:pt x="1602" y="1017"/>
                    <a:pt x="1853" y="117"/>
                    <a:pt x="1324" y="11"/>
                  </a:cubicBezTo>
                  <a:cubicBezTo>
                    <a:pt x="1288" y="4"/>
                    <a:pt x="1254" y="1"/>
                    <a:pt x="1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48"/>
            <p:cNvSpPr/>
            <p:nvPr/>
          </p:nvSpPr>
          <p:spPr>
            <a:xfrm>
              <a:off x="3749390" y="1684704"/>
              <a:ext cx="9019" cy="8986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80" y="0"/>
                  </a:moveTo>
                  <a:cubicBezTo>
                    <a:pt x="67" y="13"/>
                    <a:pt x="40" y="27"/>
                    <a:pt x="40" y="53"/>
                  </a:cubicBezTo>
                  <a:cubicBezTo>
                    <a:pt x="14" y="53"/>
                    <a:pt x="0" y="80"/>
                    <a:pt x="0" y="92"/>
                  </a:cubicBezTo>
                  <a:cubicBezTo>
                    <a:pt x="0" y="119"/>
                    <a:pt x="14" y="145"/>
                    <a:pt x="27" y="159"/>
                  </a:cubicBezTo>
                  <a:lnTo>
                    <a:pt x="14" y="159"/>
                  </a:lnTo>
                  <a:cubicBezTo>
                    <a:pt x="0" y="172"/>
                    <a:pt x="0" y="186"/>
                    <a:pt x="0" y="198"/>
                  </a:cubicBezTo>
                  <a:cubicBezTo>
                    <a:pt x="14" y="198"/>
                    <a:pt x="27" y="212"/>
                    <a:pt x="40" y="212"/>
                  </a:cubicBezTo>
                  <a:cubicBezTo>
                    <a:pt x="40" y="239"/>
                    <a:pt x="53" y="265"/>
                    <a:pt x="80" y="278"/>
                  </a:cubicBezTo>
                  <a:cubicBezTo>
                    <a:pt x="106" y="278"/>
                    <a:pt x="146" y="265"/>
                    <a:pt x="159" y="239"/>
                  </a:cubicBezTo>
                  <a:cubicBezTo>
                    <a:pt x="172" y="245"/>
                    <a:pt x="185" y="248"/>
                    <a:pt x="199" y="248"/>
                  </a:cubicBezTo>
                  <a:cubicBezTo>
                    <a:pt x="212" y="248"/>
                    <a:pt x="225" y="245"/>
                    <a:pt x="238" y="239"/>
                  </a:cubicBezTo>
                  <a:cubicBezTo>
                    <a:pt x="252" y="225"/>
                    <a:pt x="265" y="186"/>
                    <a:pt x="252" y="172"/>
                  </a:cubicBezTo>
                  <a:cubicBezTo>
                    <a:pt x="279" y="145"/>
                    <a:pt x="279" y="119"/>
                    <a:pt x="279" y="106"/>
                  </a:cubicBezTo>
                  <a:cubicBezTo>
                    <a:pt x="265" y="80"/>
                    <a:pt x="252" y="66"/>
                    <a:pt x="226" y="66"/>
                  </a:cubicBezTo>
                  <a:cubicBezTo>
                    <a:pt x="226" y="40"/>
                    <a:pt x="226" y="13"/>
                    <a:pt x="199" y="13"/>
                  </a:cubicBezTo>
                  <a:cubicBezTo>
                    <a:pt x="194" y="8"/>
                    <a:pt x="186" y="5"/>
                    <a:pt x="178" y="5"/>
                  </a:cubicBezTo>
                  <a:cubicBezTo>
                    <a:pt x="166" y="5"/>
                    <a:pt x="154" y="11"/>
                    <a:pt x="146" y="27"/>
                  </a:cubicBezTo>
                  <a:cubicBezTo>
                    <a:pt x="133" y="0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3" name="Google Shape;7073;p48"/>
          <p:cNvGrpSpPr/>
          <p:nvPr/>
        </p:nvGrpSpPr>
        <p:grpSpPr>
          <a:xfrm rot="-1026619">
            <a:off x="154356" y="668943"/>
            <a:ext cx="417098" cy="494910"/>
            <a:chOff x="1986313" y="2662236"/>
            <a:chExt cx="417116" cy="494931"/>
          </a:xfrm>
        </p:grpSpPr>
        <p:sp>
          <p:nvSpPr>
            <p:cNvPr id="7074" name="Google Shape;7074;p48"/>
            <p:cNvSpPr/>
            <p:nvPr/>
          </p:nvSpPr>
          <p:spPr>
            <a:xfrm>
              <a:off x="1986313" y="2662236"/>
              <a:ext cx="417116" cy="494931"/>
            </a:xfrm>
            <a:custGeom>
              <a:avLst/>
              <a:gdLst/>
              <a:ahLst/>
              <a:cxnLst/>
              <a:rect l="l" t="t" r="r" b="b"/>
              <a:pathLst>
                <a:path w="8657" h="10272" extrusionOk="0">
                  <a:moveTo>
                    <a:pt x="2767" y="0"/>
                  </a:moveTo>
                  <a:cubicBezTo>
                    <a:pt x="2568" y="0"/>
                    <a:pt x="2383" y="66"/>
                    <a:pt x="2251" y="212"/>
                  </a:cubicBezTo>
                  <a:cubicBezTo>
                    <a:pt x="2106" y="357"/>
                    <a:pt x="2026" y="542"/>
                    <a:pt x="2026" y="741"/>
                  </a:cubicBezTo>
                  <a:cubicBezTo>
                    <a:pt x="2026" y="1575"/>
                    <a:pt x="2701" y="2237"/>
                    <a:pt x="3535" y="2237"/>
                  </a:cubicBezTo>
                  <a:lnTo>
                    <a:pt x="3548" y="2237"/>
                  </a:lnTo>
                  <a:lnTo>
                    <a:pt x="3548" y="2250"/>
                  </a:lnTo>
                  <a:lnTo>
                    <a:pt x="3045" y="2250"/>
                  </a:lnTo>
                  <a:cubicBezTo>
                    <a:pt x="2648" y="2250"/>
                    <a:pt x="2304" y="2594"/>
                    <a:pt x="2304" y="2991"/>
                  </a:cubicBezTo>
                  <a:lnTo>
                    <a:pt x="2304" y="3574"/>
                  </a:lnTo>
                  <a:cubicBezTo>
                    <a:pt x="2304" y="3904"/>
                    <a:pt x="2529" y="4183"/>
                    <a:pt x="2833" y="4275"/>
                  </a:cubicBezTo>
                  <a:lnTo>
                    <a:pt x="2833" y="5268"/>
                  </a:lnTo>
                  <a:lnTo>
                    <a:pt x="1867" y="6340"/>
                  </a:lnTo>
                  <a:lnTo>
                    <a:pt x="491" y="7848"/>
                  </a:lnTo>
                  <a:cubicBezTo>
                    <a:pt x="106" y="8286"/>
                    <a:pt x="1" y="8881"/>
                    <a:pt x="239" y="9410"/>
                  </a:cubicBezTo>
                  <a:cubicBezTo>
                    <a:pt x="477" y="9940"/>
                    <a:pt x="980" y="10271"/>
                    <a:pt x="1562" y="10271"/>
                  </a:cubicBezTo>
                  <a:lnTo>
                    <a:pt x="7095" y="10271"/>
                  </a:lnTo>
                  <a:cubicBezTo>
                    <a:pt x="7677" y="10271"/>
                    <a:pt x="8180" y="9940"/>
                    <a:pt x="8418" y="9410"/>
                  </a:cubicBezTo>
                  <a:cubicBezTo>
                    <a:pt x="8657" y="8881"/>
                    <a:pt x="8551" y="8286"/>
                    <a:pt x="8167" y="7848"/>
                  </a:cubicBezTo>
                  <a:lnTo>
                    <a:pt x="5812" y="5268"/>
                  </a:lnTo>
                  <a:lnTo>
                    <a:pt x="5812" y="4275"/>
                  </a:lnTo>
                  <a:cubicBezTo>
                    <a:pt x="5930" y="4248"/>
                    <a:pt x="6036" y="4183"/>
                    <a:pt x="6129" y="4090"/>
                  </a:cubicBezTo>
                  <a:cubicBezTo>
                    <a:pt x="6274" y="3957"/>
                    <a:pt x="6341" y="3759"/>
                    <a:pt x="6341" y="3574"/>
                  </a:cubicBezTo>
                  <a:lnTo>
                    <a:pt x="6341" y="2991"/>
                  </a:lnTo>
                  <a:cubicBezTo>
                    <a:pt x="6341" y="2594"/>
                    <a:pt x="6010" y="2250"/>
                    <a:pt x="5600" y="2250"/>
                  </a:cubicBezTo>
                  <a:lnTo>
                    <a:pt x="5057" y="2250"/>
                  </a:lnTo>
                  <a:lnTo>
                    <a:pt x="5057" y="2237"/>
                  </a:lnTo>
                  <a:lnTo>
                    <a:pt x="5083" y="2237"/>
                  </a:lnTo>
                  <a:cubicBezTo>
                    <a:pt x="5917" y="2237"/>
                    <a:pt x="6592" y="1575"/>
                    <a:pt x="6592" y="741"/>
                  </a:cubicBezTo>
                  <a:cubicBezTo>
                    <a:pt x="6592" y="542"/>
                    <a:pt x="6512" y="357"/>
                    <a:pt x="6367" y="212"/>
                  </a:cubicBezTo>
                  <a:cubicBezTo>
                    <a:pt x="6221" y="66"/>
                    <a:pt x="6036" y="0"/>
                    <a:pt x="5838" y="0"/>
                  </a:cubicBezTo>
                  <a:lnTo>
                    <a:pt x="5189" y="0"/>
                  </a:lnTo>
                  <a:cubicBezTo>
                    <a:pt x="4871" y="0"/>
                    <a:pt x="4567" y="92"/>
                    <a:pt x="4303" y="278"/>
                  </a:cubicBezTo>
                  <a:cubicBezTo>
                    <a:pt x="4051" y="92"/>
                    <a:pt x="3747" y="0"/>
                    <a:pt x="3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48"/>
            <p:cNvSpPr/>
            <p:nvPr/>
          </p:nvSpPr>
          <p:spPr>
            <a:xfrm>
              <a:off x="2016909" y="2831837"/>
              <a:ext cx="355298" cy="287023"/>
            </a:xfrm>
            <a:custGeom>
              <a:avLst/>
              <a:gdLst/>
              <a:ahLst/>
              <a:cxnLst/>
              <a:rect l="l" t="t" r="r" b="b"/>
              <a:pathLst>
                <a:path w="7374" h="5957" extrusionOk="0">
                  <a:moveTo>
                    <a:pt x="2821" y="1"/>
                  </a:moveTo>
                  <a:lnTo>
                    <a:pt x="2821" y="1986"/>
                  </a:lnTo>
                  <a:lnTo>
                    <a:pt x="1695" y="3230"/>
                  </a:lnTo>
                  <a:lnTo>
                    <a:pt x="491" y="4752"/>
                  </a:lnTo>
                  <a:cubicBezTo>
                    <a:pt x="1" y="5281"/>
                    <a:pt x="200" y="5957"/>
                    <a:pt x="927" y="5957"/>
                  </a:cubicBezTo>
                  <a:lnTo>
                    <a:pt x="6460" y="5957"/>
                  </a:lnTo>
                  <a:cubicBezTo>
                    <a:pt x="7175" y="5957"/>
                    <a:pt x="7374" y="5281"/>
                    <a:pt x="6897" y="4752"/>
                  </a:cubicBezTo>
                  <a:lnTo>
                    <a:pt x="5692" y="3230"/>
                  </a:lnTo>
                  <a:lnTo>
                    <a:pt x="4568" y="1986"/>
                  </a:lnTo>
                  <a:lnTo>
                    <a:pt x="4568" y="1"/>
                  </a:ln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48"/>
            <p:cNvSpPr/>
            <p:nvPr/>
          </p:nvSpPr>
          <p:spPr>
            <a:xfrm>
              <a:off x="2159143" y="2734268"/>
              <a:ext cx="63167" cy="278736"/>
            </a:xfrm>
            <a:custGeom>
              <a:avLst/>
              <a:gdLst/>
              <a:ahLst/>
              <a:cxnLst/>
              <a:rect l="l" t="t" r="r" b="b"/>
              <a:pathLst>
                <a:path w="1311" h="5785" extrusionOk="0">
                  <a:moveTo>
                    <a:pt x="716" y="0"/>
                  </a:moveTo>
                  <a:cubicBezTo>
                    <a:pt x="649" y="0"/>
                    <a:pt x="583" y="53"/>
                    <a:pt x="583" y="133"/>
                  </a:cubicBezTo>
                  <a:lnTo>
                    <a:pt x="583" y="4183"/>
                  </a:lnTo>
                  <a:lnTo>
                    <a:pt x="54" y="4541"/>
                  </a:lnTo>
                  <a:cubicBezTo>
                    <a:pt x="14" y="4567"/>
                    <a:pt x="1" y="4620"/>
                    <a:pt x="1" y="4659"/>
                  </a:cubicBezTo>
                  <a:lnTo>
                    <a:pt x="1" y="4950"/>
                  </a:lnTo>
                  <a:cubicBezTo>
                    <a:pt x="1" y="5030"/>
                    <a:pt x="54" y="5097"/>
                    <a:pt x="133" y="5097"/>
                  </a:cubicBezTo>
                  <a:cubicBezTo>
                    <a:pt x="213" y="5097"/>
                    <a:pt x="266" y="5030"/>
                    <a:pt x="266" y="4950"/>
                  </a:cubicBezTo>
                  <a:lnTo>
                    <a:pt x="266" y="4726"/>
                  </a:lnTo>
                  <a:lnTo>
                    <a:pt x="583" y="4514"/>
                  </a:lnTo>
                  <a:lnTo>
                    <a:pt x="583" y="5652"/>
                  </a:lnTo>
                  <a:cubicBezTo>
                    <a:pt x="583" y="5718"/>
                    <a:pt x="649" y="5785"/>
                    <a:pt x="716" y="5785"/>
                  </a:cubicBezTo>
                  <a:cubicBezTo>
                    <a:pt x="795" y="5785"/>
                    <a:pt x="861" y="5718"/>
                    <a:pt x="861" y="5652"/>
                  </a:cubicBezTo>
                  <a:lnTo>
                    <a:pt x="861" y="4249"/>
                  </a:lnTo>
                  <a:lnTo>
                    <a:pt x="861" y="3336"/>
                  </a:lnTo>
                  <a:lnTo>
                    <a:pt x="1072" y="3508"/>
                  </a:lnTo>
                  <a:cubicBezTo>
                    <a:pt x="1102" y="3525"/>
                    <a:pt x="1130" y="3535"/>
                    <a:pt x="1159" y="3535"/>
                  </a:cubicBezTo>
                  <a:cubicBezTo>
                    <a:pt x="1197" y="3535"/>
                    <a:pt x="1234" y="3519"/>
                    <a:pt x="1272" y="3482"/>
                  </a:cubicBezTo>
                  <a:cubicBezTo>
                    <a:pt x="1311" y="3415"/>
                    <a:pt x="1298" y="3336"/>
                    <a:pt x="1245" y="3297"/>
                  </a:cubicBezTo>
                  <a:lnTo>
                    <a:pt x="861" y="2992"/>
                  </a:lnTo>
                  <a:lnTo>
                    <a:pt x="861" y="133"/>
                  </a:lnTo>
                  <a:cubicBezTo>
                    <a:pt x="861" y="53"/>
                    <a:pt x="795" y="0"/>
                    <a:pt x="71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48"/>
            <p:cNvSpPr/>
            <p:nvPr/>
          </p:nvSpPr>
          <p:spPr>
            <a:xfrm>
              <a:off x="2127295" y="2800567"/>
              <a:ext cx="135248" cy="39606"/>
            </a:xfrm>
            <a:custGeom>
              <a:avLst/>
              <a:gdLst/>
              <a:ahLst/>
              <a:cxnLst/>
              <a:rect l="l" t="t" r="r" b="b"/>
              <a:pathLst>
                <a:path w="2807" h="822" extrusionOk="0">
                  <a:moveTo>
                    <a:pt x="119" y="1"/>
                  </a:moveTo>
                  <a:cubicBezTo>
                    <a:pt x="53" y="1"/>
                    <a:pt x="0" y="54"/>
                    <a:pt x="0" y="120"/>
                  </a:cubicBezTo>
                  <a:lnTo>
                    <a:pt x="0" y="703"/>
                  </a:lnTo>
                  <a:cubicBezTo>
                    <a:pt x="0" y="768"/>
                    <a:pt x="53" y="821"/>
                    <a:pt x="119" y="821"/>
                  </a:cubicBezTo>
                  <a:lnTo>
                    <a:pt x="2674" y="821"/>
                  </a:lnTo>
                  <a:cubicBezTo>
                    <a:pt x="2753" y="821"/>
                    <a:pt x="2806" y="768"/>
                    <a:pt x="2806" y="703"/>
                  </a:cubicBezTo>
                  <a:lnTo>
                    <a:pt x="2806" y="120"/>
                  </a:lnTo>
                  <a:cubicBezTo>
                    <a:pt x="2806" y="54"/>
                    <a:pt x="2753" y="1"/>
                    <a:pt x="267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48"/>
            <p:cNvSpPr/>
            <p:nvPr/>
          </p:nvSpPr>
          <p:spPr>
            <a:xfrm>
              <a:off x="2008670" y="2987466"/>
              <a:ext cx="372451" cy="139681"/>
            </a:xfrm>
            <a:custGeom>
              <a:avLst/>
              <a:gdLst/>
              <a:ahLst/>
              <a:cxnLst/>
              <a:rect l="l" t="t" r="r" b="b"/>
              <a:pathLst>
                <a:path w="7730" h="2899" extrusionOk="0">
                  <a:moveTo>
                    <a:pt x="1866" y="0"/>
                  </a:moveTo>
                  <a:lnTo>
                    <a:pt x="490" y="1522"/>
                  </a:lnTo>
                  <a:cubicBezTo>
                    <a:pt x="0" y="2051"/>
                    <a:pt x="371" y="2898"/>
                    <a:pt x="1098" y="2898"/>
                  </a:cubicBezTo>
                  <a:lnTo>
                    <a:pt x="6631" y="2898"/>
                  </a:lnTo>
                  <a:cubicBezTo>
                    <a:pt x="7346" y="2898"/>
                    <a:pt x="7730" y="2051"/>
                    <a:pt x="7240" y="1522"/>
                  </a:cubicBezTo>
                  <a:lnTo>
                    <a:pt x="5863" y="0"/>
                  </a:lnTo>
                  <a:cubicBezTo>
                    <a:pt x="4857" y="0"/>
                    <a:pt x="4857" y="397"/>
                    <a:pt x="3865" y="397"/>
                  </a:cubicBezTo>
                  <a:cubicBezTo>
                    <a:pt x="2872" y="397"/>
                    <a:pt x="2872" y="0"/>
                    <a:pt x="186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48"/>
            <p:cNvSpPr/>
            <p:nvPr/>
          </p:nvSpPr>
          <p:spPr>
            <a:xfrm>
              <a:off x="2085810" y="3061426"/>
              <a:ext cx="32571" cy="32571"/>
            </a:xfrm>
            <a:custGeom>
              <a:avLst/>
              <a:gdLst/>
              <a:ahLst/>
              <a:cxnLst/>
              <a:rect l="l" t="t" r="r" b="b"/>
              <a:pathLst>
                <a:path w="676" h="676" extrusionOk="0">
                  <a:moveTo>
                    <a:pt x="344" y="1"/>
                  </a:moveTo>
                  <a:cubicBezTo>
                    <a:pt x="159" y="1"/>
                    <a:pt x="0" y="146"/>
                    <a:pt x="0" y="331"/>
                  </a:cubicBezTo>
                  <a:cubicBezTo>
                    <a:pt x="0" y="516"/>
                    <a:pt x="159" y="675"/>
                    <a:pt x="344" y="675"/>
                  </a:cubicBezTo>
                  <a:cubicBezTo>
                    <a:pt x="530" y="675"/>
                    <a:pt x="676" y="516"/>
                    <a:pt x="676" y="331"/>
                  </a:cubicBezTo>
                  <a:cubicBezTo>
                    <a:pt x="676" y="146"/>
                    <a:pt x="530" y="1"/>
                    <a:pt x="34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48"/>
            <p:cNvSpPr/>
            <p:nvPr/>
          </p:nvSpPr>
          <p:spPr>
            <a:xfrm>
              <a:off x="2249726" y="3026349"/>
              <a:ext cx="31945" cy="3194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0"/>
                  </a:moveTo>
                  <a:cubicBezTo>
                    <a:pt x="145" y="0"/>
                    <a:pt x="0" y="159"/>
                    <a:pt x="0" y="332"/>
                  </a:cubicBezTo>
                  <a:cubicBezTo>
                    <a:pt x="0" y="517"/>
                    <a:pt x="145" y="662"/>
                    <a:pt x="331" y="662"/>
                  </a:cubicBezTo>
                  <a:cubicBezTo>
                    <a:pt x="516" y="662"/>
                    <a:pt x="662" y="517"/>
                    <a:pt x="662" y="332"/>
                  </a:cubicBezTo>
                  <a:cubicBezTo>
                    <a:pt x="662" y="159"/>
                    <a:pt x="516" y="0"/>
                    <a:pt x="331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48"/>
            <p:cNvSpPr/>
            <p:nvPr/>
          </p:nvSpPr>
          <p:spPr>
            <a:xfrm>
              <a:off x="2113852" y="2691579"/>
              <a:ext cx="79790" cy="49098"/>
            </a:xfrm>
            <a:custGeom>
              <a:avLst/>
              <a:gdLst/>
              <a:ahLst/>
              <a:cxnLst/>
              <a:rect l="l" t="t" r="r" b="b"/>
              <a:pathLst>
                <a:path w="1656" h="1019" extrusionOk="0">
                  <a:moveTo>
                    <a:pt x="120" y="0"/>
                  </a:moveTo>
                  <a:cubicBezTo>
                    <a:pt x="94" y="0"/>
                    <a:pt x="54" y="13"/>
                    <a:pt x="41" y="39"/>
                  </a:cubicBezTo>
                  <a:cubicBezTo>
                    <a:pt x="14" y="66"/>
                    <a:pt x="1" y="92"/>
                    <a:pt x="1" y="132"/>
                  </a:cubicBezTo>
                  <a:cubicBezTo>
                    <a:pt x="1" y="622"/>
                    <a:pt x="398" y="1019"/>
                    <a:pt x="888" y="1019"/>
                  </a:cubicBezTo>
                  <a:lnTo>
                    <a:pt x="1656" y="1019"/>
                  </a:lnTo>
                  <a:lnTo>
                    <a:pt x="1656" y="886"/>
                  </a:lnTo>
                  <a:cubicBezTo>
                    <a:pt x="1656" y="397"/>
                    <a:pt x="1259" y="0"/>
                    <a:pt x="768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48"/>
            <p:cNvSpPr/>
            <p:nvPr/>
          </p:nvSpPr>
          <p:spPr>
            <a:xfrm>
              <a:off x="2193594" y="2691579"/>
              <a:ext cx="80417" cy="49098"/>
            </a:xfrm>
            <a:custGeom>
              <a:avLst/>
              <a:gdLst/>
              <a:ahLst/>
              <a:cxnLst/>
              <a:rect l="l" t="t" r="r" b="b"/>
              <a:pathLst>
                <a:path w="1669" h="1019" extrusionOk="0">
                  <a:moveTo>
                    <a:pt x="887" y="0"/>
                  </a:moveTo>
                  <a:cubicBezTo>
                    <a:pt x="398" y="0"/>
                    <a:pt x="1" y="397"/>
                    <a:pt x="1" y="886"/>
                  </a:cubicBezTo>
                  <a:lnTo>
                    <a:pt x="1" y="1019"/>
                  </a:lnTo>
                  <a:lnTo>
                    <a:pt x="781" y="1019"/>
                  </a:lnTo>
                  <a:cubicBezTo>
                    <a:pt x="1271" y="1019"/>
                    <a:pt x="1668" y="622"/>
                    <a:pt x="1668" y="132"/>
                  </a:cubicBezTo>
                  <a:cubicBezTo>
                    <a:pt x="1668" y="92"/>
                    <a:pt x="1655" y="66"/>
                    <a:pt x="1628" y="39"/>
                  </a:cubicBezTo>
                  <a:cubicBezTo>
                    <a:pt x="1602" y="13"/>
                    <a:pt x="1575" y="0"/>
                    <a:pt x="153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48"/>
            <p:cNvSpPr/>
            <p:nvPr/>
          </p:nvSpPr>
          <p:spPr>
            <a:xfrm>
              <a:off x="2141316" y="3035937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0"/>
                  </a:moveTo>
                  <a:cubicBezTo>
                    <a:pt x="66" y="0"/>
                    <a:pt x="0" y="66"/>
                    <a:pt x="0" y="133"/>
                  </a:cubicBezTo>
                  <a:cubicBezTo>
                    <a:pt x="0" y="212"/>
                    <a:pt x="66" y="265"/>
                    <a:pt x="133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6"/>
                    <a:pt x="212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48"/>
            <p:cNvSpPr/>
            <p:nvPr/>
          </p:nvSpPr>
          <p:spPr>
            <a:xfrm>
              <a:off x="2182753" y="304292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53" y="0"/>
                    <a:pt x="0" y="67"/>
                    <a:pt x="0" y="133"/>
                  </a:cubicBezTo>
                  <a:cubicBezTo>
                    <a:pt x="0" y="212"/>
                    <a:pt x="53" y="265"/>
                    <a:pt x="132" y="265"/>
                  </a:cubicBezTo>
                  <a:cubicBezTo>
                    <a:pt x="199" y="265"/>
                    <a:pt x="265" y="212"/>
                    <a:pt x="265" y="133"/>
                  </a:cubicBezTo>
                  <a:cubicBezTo>
                    <a:pt x="265" y="67"/>
                    <a:pt x="199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48"/>
            <p:cNvSpPr/>
            <p:nvPr/>
          </p:nvSpPr>
          <p:spPr>
            <a:xfrm>
              <a:off x="2253533" y="3087541"/>
              <a:ext cx="12817" cy="12817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3" y="1"/>
                  </a:moveTo>
                  <a:cubicBezTo>
                    <a:pt x="54" y="1"/>
                    <a:pt x="1" y="54"/>
                    <a:pt x="1" y="133"/>
                  </a:cubicBezTo>
                  <a:cubicBezTo>
                    <a:pt x="1" y="200"/>
                    <a:pt x="54" y="266"/>
                    <a:pt x="133" y="266"/>
                  </a:cubicBezTo>
                  <a:cubicBezTo>
                    <a:pt x="213" y="266"/>
                    <a:pt x="266" y="200"/>
                    <a:pt x="266" y="133"/>
                  </a:cubicBezTo>
                  <a:cubicBezTo>
                    <a:pt x="266" y="54"/>
                    <a:pt x="213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48"/>
            <p:cNvSpPr/>
            <p:nvPr/>
          </p:nvSpPr>
          <p:spPr>
            <a:xfrm>
              <a:off x="2050107" y="3083734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0"/>
                  </a:moveTo>
                  <a:cubicBezTo>
                    <a:pt x="67" y="0"/>
                    <a:pt x="0" y="67"/>
                    <a:pt x="0" y="133"/>
                  </a:cubicBezTo>
                  <a:cubicBezTo>
                    <a:pt x="0" y="212"/>
                    <a:pt x="67" y="265"/>
                    <a:pt x="132" y="265"/>
                  </a:cubicBezTo>
                  <a:cubicBezTo>
                    <a:pt x="212" y="265"/>
                    <a:pt x="265" y="212"/>
                    <a:pt x="265" y="133"/>
                  </a:cubicBezTo>
                  <a:cubicBezTo>
                    <a:pt x="265" y="67"/>
                    <a:pt x="212" y="0"/>
                    <a:pt x="132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48"/>
            <p:cNvSpPr/>
            <p:nvPr/>
          </p:nvSpPr>
          <p:spPr>
            <a:xfrm>
              <a:off x="2149555" y="3086962"/>
              <a:ext cx="12817" cy="12768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3" y="0"/>
                  </a:moveTo>
                  <a:cubicBezTo>
                    <a:pt x="54" y="0"/>
                    <a:pt x="1" y="66"/>
                    <a:pt x="1" y="133"/>
                  </a:cubicBezTo>
                  <a:cubicBezTo>
                    <a:pt x="1" y="212"/>
                    <a:pt x="54" y="265"/>
                    <a:pt x="133" y="265"/>
                  </a:cubicBezTo>
                  <a:cubicBezTo>
                    <a:pt x="200" y="265"/>
                    <a:pt x="266" y="212"/>
                    <a:pt x="266" y="133"/>
                  </a:cubicBezTo>
                  <a:cubicBezTo>
                    <a:pt x="266" y="66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48"/>
            <p:cNvSpPr/>
            <p:nvPr/>
          </p:nvSpPr>
          <p:spPr>
            <a:xfrm>
              <a:off x="2303305" y="3070966"/>
              <a:ext cx="12768" cy="12817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3" y="1"/>
                  </a:moveTo>
                  <a:cubicBezTo>
                    <a:pt x="53" y="1"/>
                    <a:pt x="0" y="67"/>
                    <a:pt x="0" y="133"/>
                  </a:cubicBezTo>
                  <a:cubicBezTo>
                    <a:pt x="0" y="213"/>
                    <a:pt x="53" y="265"/>
                    <a:pt x="133" y="265"/>
                  </a:cubicBezTo>
                  <a:cubicBezTo>
                    <a:pt x="198" y="265"/>
                    <a:pt x="265" y="213"/>
                    <a:pt x="265" y="133"/>
                  </a:cubicBezTo>
                  <a:cubicBezTo>
                    <a:pt x="265" y="67"/>
                    <a:pt x="198" y="1"/>
                    <a:pt x="133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9" name="Google Shape;7089;p48"/>
          <p:cNvGrpSpPr/>
          <p:nvPr/>
        </p:nvGrpSpPr>
        <p:grpSpPr>
          <a:xfrm rot="484257">
            <a:off x="8607973" y="742236"/>
            <a:ext cx="374332" cy="494933"/>
            <a:chOff x="1328864" y="4108572"/>
            <a:chExt cx="374330" cy="494931"/>
          </a:xfrm>
        </p:grpSpPr>
        <p:sp>
          <p:nvSpPr>
            <p:cNvPr id="7090" name="Google Shape;7090;p48"/>
            <p:cNvSpPr/>
            <p:nvPr/>
          </p:nvSpPr>
          <p:spPr>
            <a:xfrm>
              <a:off x="1328864" y="4108572"/>
              <a:ext cx="374330" cy="494931"/>
            </a:xfrm>
            <a:custGeom>
              <a:avLst/>
              <a:gdLst/>
              <a:ahLst/>
              <a:cxnLst/>
              <a:rect l="l" t="t" r="r" b="b"/>
              <a:pathLst>
                <a:path w="7769" h="10272" extrusionOk="0">
                  <a:moveTo>
                    <a:pt x="3878" y="1"/>
                  </a:moveTo>
                  <a:cubicBezTo>
                    <a:pt x="2806" y="1"/>
                    <a:pt x="1919" y="834"/>
                    <a:pt x="1774" y="1933"/>
                  </a:cubicBezTo>
                  <a:cubicBezTo>
                    <a:pt x="1442" y="2158"/>
                    <a:pt x="1178" y="2449"/>
                    <a:pt x="966" y="2793"/>
                  </a:cubicBezTo>
                  <a:cubicBezTo>
                    <a:pt x="688" y="3243"/>
                    <a:pt x="542" y="3786"/>
                    <a:pt x="542" y="4328"/>
                  </a:cubicBezTo>
                  <a:cubicBezTo>
                    <a:pt x="542" y="4448"/>
                    <a:pt x="556" y="4566"/>
                    <a:pt x="569" y="4686"/>
                  </a:cubicBezTo>
                  <a:cubicBezTo>
                    <a:pt x="198" y="5110"/>
                    <a:pt x="0" y="5652"/>
                    <a:pt x="0" y="6234"/>
                  </a:cubicBezTo>
                  <a:cubicBezTo>
                    <a:pt x="0" y="7478"/>
                    <a:pt x="953" y="8498"/>
                    <a:pt x="2131" y="8498"/>
                  </a:cubicBezTo>
                  <a:lnTo>
                    <a:pt x="2898" y="8498"/>
                  </a:lnTo>
                  <a:lnTo>
                    <a:pt x="2898" y="9530"/>
                  </a:lnTo>
                  <a:cubicBezTo>
                    <a:pt x="2898" y="9940"/>
                    <a:pt x="3242" y="10272"/>
                    <a:pt x="3653" y="10272"/>
                  </a:cubicBezTo>
                  <a:lnTo>
                    <a:pt x="4116" y="10272"/>
                  </a:lnTo>
                  <a:cubicBezTo>
                    <a:pt x="4527" y="10272"/>
                    <a:pt x="4871" y="9940"/>
                    <a:pt x="4871" y="9530"/>
                  </a:cubicBezTo>
                  <a:lnTo>
                    <a:pt x="4871" y="8498"/>
                  </a:lnTo>
                  <a:lnTo>
                    <a:pt x="5639" y="8498"/>
                  </a:lnTo>
                  <a:cubicBezTo>
                    <a:pt x="6816" y="8498"/>
                    <a:pt x="7769" y="7478"/>
                    <a:pt x="7769" y="6234"/>
                  </a:cubicBezTo>
                  <a:cubicBezTo>
                    <a:pt x="7769" y="5652"/>
                    <a:pt x="7571" y="5110"/>
                    <a:pt x="7200" y="4686"/>
                  </a:cubicBezTo>
                  <a:cubicBezTo>
                    <a:pt x="7213" y="4566"/>
                    <a:pt x="7227" y="4448"/>
                    <a:pt x="7227" y="4328"/>
                  </a:cubicBezTo>
                  <a:cubicBezTo>
                    <a:pt x="7227" y="3786"/>
                    <a:pt x="7081" y="3243"/>
                    <a:pt x="6803" y="2793"/>
                  </a:cubicBezTo>
                  <a:cubicBezTo>
                    <a:pt x="6591" y="2449"/>
                    <a:pt x="6313" y="2158"/>
                    <a:pt x="5995" y="1933"/>
                  </a:cubicBezTo>
                  <a:cubicBezTo>
                    <a:pt x="5850" y="834"/>
                    <a:pt x="4950" y="1"/>
                    <a:pt x="3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48"/>
            <p:cNvSpPr/>
            <p:nvPr/>
          </p:nvSpPr>
          <p:spPr>
            <a:xfrm>
              <a:off x="1358207" y="4138541"/>
              <a:ext cx="315065" cy="350190"/>
            </a:xfrm>
            <a:custGeom>
              <a:avLst/>
              <a:gdLst/>
              <a:ahLst/>
              <a:cxnLst/>
              <a:rect l="l" t="t" r="r" b="b"/>
              <a:pathLst>
                <a:path w="6539" h="7268" extrusionOk="0">
                  <a:moveTo>
                    <a:pt x="3269" y="0"/>
                  </a:moveTo>
                  <a:cubicBezTo>
                    <a:pt x="2435" y="0"/>
                    <a:pt x="1747" y="741"/>
                    <a:pt x="1747" y="1655"/>
                  </a:cubicBezTo>
                  <a:lnTo>
                    <a:pt x="1747" y="1682"/>
                  </a:lnTo>
                  <a:cubicBezTo>
                    <a:pt x="1045" y="2026"/>
                    <a:pt x="556" y="2806"/>
                    <a:pt x="556" y="3706"/>
                  </a:cubicBezTo>
                  <a:cubicBezTo>
                    <a:pt x="556" y="3905"/>
                    <a:pt x="582" y="4103"/>
                    <a:pt x="622" y="4289"/>
                  </a:cubicBezTo>
                  <a:cubicBezTo>
                    <a:pt x="251" y="4580"/>
                    <a:pt x="0" y="5070"/>
                    <a:pt x="0" y="5612"/>
                  </a:cubicBezTo>
                  <a:cubicBezTo>
                    <a:pt x="0" y="6526"/>
                    <a:pt x="674" y="7267"/>
                    <a:pt x="1522" y="7267"/>
                  </a:cubicBezTo>
                  <a:lnTo>
                    <a:pt x="5030" y="7267"/>
                  </a:lnTo>
                  <a:cubicBezTo>
                    <a:pt x="5863" y="7267"/>
                    <a:pt x="6538" y="6526"/>
                    <a:pt x="6538" y="5612"/>
                  </a:cubicBezTo>
                  <a:cubicBezTo>
                    <a:pt x="6538" y="5070"/>
                    <a:pt x="6300" y="4580"/>
                    <a:pt x="5930" y="4289"/>
                  </a:cubicBezTo>
                  <a:cubicBezTo>
                    <a:pt x="5969" y="4103"/>
                    <a:pt x="5995" y="3905"/>
                    <a:pt x="5995" y="3706"/>
                  </a:cubicBezTo>
                  <a:cubicBezTo>
                    <a:pt x="5995" y="2806"/>
                    <a:pt x="5506" y="2026"/>
                    <a:pt x="4791" y="1682"/>
                  </a:cubicBezTo>
                  <a:lnTo>
                    <a:pt x="4791" y="1655"/>
                  </a:lnTo>
                  <a:cubicBezTo>
                    <a:pt x="4791" y="741"/>
                    <a:pt x="4116" y="0"/>
                    <a:pt x="326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48"/>
            <p:cNvSpPr/>
            <p:nvPr/>
          </p:nvSpPr>
          <p:spPr>
            <a:xfrm>
              <a:off x="1498466" y="4246951"/>
              <a:ext cx="35125" cy="326533"/>
            </a:xfrm>
            <a:custGeom>
              <a:avLst/>
              <a:gdLst/>
              <a:ahLst/>
              <a:cxnLst/>
              <a:rect l="l" t="t" r="r" b="b"/>
              <a:pathLst>
                <a:path w="729" h="6777" extrusionOk="0">
                  <a:moveTo>
                    <a:pt x="358" y="0"/>
                  </a:moveTo>
                  <a:cubicBezTo>
                    <a:pt x="160" y="0"/>
                    <a:pt x="1" y="159"/>
                    <a:pt x="1" y="358"/>
                  </a:cubicBezTo>
                  <a:lnTo>
                    <a:pt x="1" y="6658"/>
                  </a:lnTo>
                  <a:cubicBezTo>
                    <a:pt x="1" y="6724"/>
                    <a:pt x="54" y="6777"/>
                    <a:pt x="133" y="6777"/>
                  </a:cubicBezTo>
                  <a:lnTo>
                    <a:pt x="596" y="6777"/>
                  </a:lnTo>
                  <a:cubicBezTo>
                    <a:pt x="675" y="6777"/>
                    <a:pt x="728" y="6724"/>
                    <a:pt x="728" y="6658"/>
                  </a:cubicBezTo>
                  <a:lnTo>
                    <a:pt x="728" y="358"/>
                  </a:lnTo>
                  <a:cubicBezTo>
                    <a:pt x="728" y="159"/>
                    <a:pt x="569" y="0"/>
                    <a:pt x="358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48"/>
            <p:cNvSpPr/>
            <p:nvPr/>
          </p:nvSpPr>
          <p:spPr>
            <a:xfrm>
              <a:off x="1446188" y="4296242"/>
              <a:ext cx="63842" cy="47074"/>
            </a:xfrm>
            <a:custGeom>
              <a:avLst/>
              <a:gdLst/>
              <a:ahLst/>
              <a:cxnLst/>
              <a:rect l="l" t="t" r="r" b="b"/>
              <a:pathLst>
                <a:path w="1325" h="977" extrusionOk="0">
                  <a:moveTo>
                    <a:pt x="150" y="0"/>
                  </a:moveTo>
                  <a:cubicBezTo>
                    <a:pt x="108" y="0"/>
                    <a:pt x="64" y="18"/>
                    <a:pt x="40" y="50"/>
                  </a:cubicBezTo>
                  <a:cubicBezTo>
                    <a:pt x="1" y="116"/>
                    <a:pt x="13" y="209"/>
                    <a:pt x="66" y="248"/>
                  </a:cubicBezTo>
                  <a:lnTo>
                    <a:pt x="1099" y="950"/>
                  </a:lnTo>
                  <a:cubicBezTo>
                    <a:pt x="1125" y="976"/>
                    <a:pt x="1151" y="976"/>
                    <a:pt x="1178" y="976"/>
                  </a:cubicBezTo>
                  <a:cubicBezTo>
                    <a:pt x="1218" y="976"/>
                    <a:pt x="1257" y="963"/>
                    <a:pt x="1284" y="923"/>
                  </a:cubicBezTo>
                  <a:cubicBezTo>
                    <a:pt x="1324" y="857"/>
                    <a:pt x="1310" y="777"/>
                    <a:pt x="1245" y="724"/>
                  </a:cubicBezTo>
                  <a:lnTo>
                    <a:pt x="225" y="23"/>
                  </a:lnTo>
                  <a:cubicBezTo>
                    <a:pt x="204" y="8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48"/>
            <p:cNvSpPr/>
            <p:nvPr/>
          </p:nvSpPr>
          <p:spPr>
            <a:xfrm>
              <a:off x="1521449" y="4377573"/>
              <a:ext cx="64420" cy="47363"/>
            </a:xfrm>
            <a:custGeom>
              <a:avLst/>
              <a:gdLst/>
              <a:ahLst/>
              <a:cxnLst/>
              <a:rect l="l" t="t" r="r" b="b"/>
              <a:pathLst>
                <a:path w="1337" h="983" extrusionOk="0">
                  <a:moveTo>
                    <a:pt x="1177" y="1"/>
                  </a:moveTo>
                  <a:cubicBezTo>
                    <a:pt x="1151" y="1"/>
                    <a:pt x="1124" y="9"/>
                    <a:pt x="1098" y="30"/>
                  </a:cubicBezTo>
                  <a:lnTo>
                    <a:pt x="80" y="731"/>
                  </a:lnTo>
                  <a:cubicBezTo>
                    <a:pt x="27" y="771"/>
                    <a:pt x="0" y="863"/>
                    <a:pt x="53" y="916"/>
                  </a:cubicBezTo>
                  <a:cubicBezTo>
                    <a:pt x="80" y="956"/>
                    <a:pt x="119" y="983"/>
                    <a:pt x="159" y="983"/>
                  </a:cubicBezTo>
                  <a:cubicBezTo>
                    <a:pt x="186" y="983"/>
                    <a:pt x="212" y="969"/>
                    <a:pt x="239" y="956"/>
                  </a:cubicBezTo>
                  <a:lnTo>
                    <a:pt x="1257" y="254"/>
                  </a:lnTo>
                  <a:cubicBezTo>
                    <a:pt x="1324" y="201"/>
                    <a:pt x="1337" y="122"/>
                    <a:pt x="1284" y="56"/>
                  </a:cubicBezTo>
                  <a:cubicBezTo>
                    <a:pt x="1259" y="23"/>
                    <a:pt x="1220" y="1"/>
                    <a:pt x="1177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4" name="Google Shape;7104;p48"/>
          <p:cNvGrpSpPr/>
          <p:nvPr/>
        </p:nvGrpSpPr>
        <p:grpSpPr>
          <a:xfrm rot="678866">
            <a:off x="3448239" y="4618639"/>
            <a:ext cx="353961" cy="494948"/>
            <a:chOff x="6769915" y="4108572"/>
            <a:chExt cx="353949" cy="494931"/>
          </a:xfrm>
        </p:grpSpPr>
        <p:sp>
          <p:nvSpPr>
            <p:cNvPr id="7105" name="Google Shape;7105;p48"/>
            <p:cNvSpPr/>
            <p:nvPr/>
          </p:nvSpPr>
          <p:spPr>
            <a:xfrm>
              <a:off x="6769915" y="4108572"/>
              <a:ext cx="353949" cy="494931"/>
            </a:xfrm>
            <a:custGeom>
              <a:avLst/>
              <a:gdLst/>
              <a:ahLst/>
              <a:cxnLst/>
              <a:rect l="l" t="t" r="r" b="b"/>
              <a:pathLst>
                <a:path w="7346" h="10272" extrusionOk="0">
                  <a:moveTo>
                    <a:pt x="3680" y="1"/>
                  </a:moveTo>
                  <a:cubicBezTo>
                    <a:pt x="3468" y="1"/>
                    <a:pt x="3256" y="93"/>
                    <a:pt x="3110" y="252"/>
                  </a:cubicBezTo>
                  <a:lnTo>
                    <a:pt x="2713" y="702"/>
                  </a:lnTo>
                  <a:cubicBezTo>
                    <a:pt x="2607" y="821"/>
                    <a:pt x="2501" y="954"/>
                    <a:pt x="2409" y="1086"/>
                  </a:cubicBezTo>
                  <a:cubicBezTo>
                    <a:pt x="2383" y="1072"/>
                    <a:pt x="2356" y="1060"/>
                    <a:pt x="2316" y="1046"/>
                  </a:cubicBezTo>
                  <a:cubicBezTo>
                    <a:pt x="1998" y="940"/>
                    <a:pt x="1668" y="874"/>
                    <a:pt x="1324" y="874"/>
                  </a:cubicBezTo>
                  <a:cubicBezTo>
                    <a:pt x="1125" y="874"/>
                    <a:pt x="940" y="954"/>
                    <a:pt x="794" y="1099"/>
                  </a:cubicBezTo>
                  <a:cubicBezTo>
                    <a:pt x="662" y="1231"/>
                    <a:pt x="583" y="1430"/>
                    <a:pt x="583" y="1628"/>
                  </a:cubicBezTo>
                  <a:lnTo>
                    <a:pt x="583" y="3693"/>
                  </a:lnTo>
                  <a:cubicBezTo>
                    <a:pt x="583" y="4434"/>
                    <a:pt x="847" y="5136"/>
                    <a:pt x="1350" y="5692"/>
                  </a:cubicBezTo>
                  <a:cubicBezTo>
                    <a:pt x="1721" y="6089"/>
                    <a:pt x="2184" y="6380"/>
                    <a:pt x="2687" y="6539"/>
                  </a:cubicBezTo>
                  <a:lnTo>
                    <a:pt x="2687" y="6671"/>
                  </a:lnTo>
                  <a:cubicBezTo>
                    <a:pt x="2475" y="6592"/>
                    <a:pt x="2250" y="6552"/>
                    <a:pt x="2012" y="6552"/>
                  </a:cubicBezTo>
                  <a:lnTo>
                    <a:pt x="742" y="6552"/>
                  </a:lnTo>
                  <a:cubicBezTo>
                    <a:pt x="331" y="6552"/>
                    <a:pt x="0" y="6883"/>
                    <a:pt x="0" y="7307"/>
                  </a:cubicBezTo>
                  <a:cubicBezTo>
                    <a:pt x="0" y="7849"/>
                    <a:pt x="212" y="8352"/>
                    <a:pt x="595" y="8736"/>
                  </a:cubicBezTo>
                  <a:cubicBezTo>
                    <a:pt x="980" y="9120"/>
                    <a:pt x="1483" y="9331"/>
                    <a:pt x="2025" y="9331"/>
                  </a:cubicBezTo>
                  <a:lnTo>
                    <a:pt x="2687" y="9331"/>
                  </a:lnTo>
                  <a:cubicBezTo>
                    <a:pt x="2713" y="9861"/>
                    <a:pt x="3150" y="10272"/>
                    <a:pt x="3680" y="10272"/>
                  </a:cubicBezTo>
                  <a:cubicBezTo>
                    <a:pt x="4222" y="10272"/>
                    <a:pt x="4659" y="9834"/>
                    <a:pt x="4659" y="9292"/>
                  </a:cubicBezTo>
                  <a:lnTo>
                    <a:pt x="4659" y="8643"/>
                  </a:lnTo>
                  <a:lnTo>
                    <a:pt x="5307" y="8643"/>
                  </a:lnTo>
                  <a:cubicBezTo>
                    <a:pt x="5850" y="8643"/>
                    <a:pt x="6366" y="8431"/>
                    <a:pt x="6750" y="8048"/>
                  </a:cubicBezTo>
                  <a:cubicBezTo>
                    <a:pt x="7134" y="7664"/>
                    <a:pt x="7346" y="7161"/>
                    <a:pt x="7346" y="6619"/>
                  </a:cubicBezTo>
                  <a:cubicBezTo>
                    <a:pt x="7346" y="6208"/>
                    <a:pt x="7015" y="5864"/>
                    <a:pt x="6604" y="5864"/>
                  </a:cubicBezTo>
                  <a:lnTo>
                    <a:pt x="5824" y="5864"/>
                  </a:lnTo>
                  <a:cubicBezTo>
                    <a:pt x="6419" y="5321"/>
                    <a:pt x="6777" y="4540"/>
                    <a:pt x="6777" y="3693"/>
                  </a:cubicBezTo>
                  <a:lnTo>
                    <a:pt x="6777" y="1628"/>
                  </a:lnTo>
                  <a:cubicBezTo>
                    <a:pt x="6777" y="1430"/>
                    <a:pt x="6698" y="1231"/>
                    <a:pt x="6551" y="1099"/>
                  </a:cubicBezTo>
                  <a:cubicBezTo>
                    <a:pt x="6406" y="954"/>
                    <a:pt x="6221" y="874"/>
                    <a:pt x="6022" y="874"/>
                  </a:cubicBezTo>
                  <a:cubicBezTo>
                    <a:pt x="5651" y="874"/>
                    <a:pt x="5281" y="954"/>
                    <a:pt x="4937" y="1086"/>
                  </a:cubicBezTo>
                  <a:cubicBezTo>
                    <a:pt x="4845" y="954"/>
                    <a:pt x="4739" y="821"/>
                    <a:pt x="4633" y="702"/>
                  </a:cubicBezTo>
                  <a:lnTo>
                    <a:pt x="4236" y="252"/>
                  </a:lnTo>
                  <a:cubicBezTo>
                    <a:pt x="4090" y="93"/>
                    <a:pt x="3892" y="1"/>
                    <a:pt x="3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48"/>
            <p:cNvSpPr/>
            <p:nvPr/>
          </p:nvSpPr>
          <p:spPr>
            <a:xfrm>
              <a:off x="6958019" y="4421082"/>
              <a:ext cx="135923" cy="74635"/>
            </a:xfrm>
            <a:custGeom>
              <a:avLst/>
              <a:gdLst/>
              <a:ahLst/>
              <a:cxnLst/>
              <a:rect l="l" t="t" r="r" b="b"/>
              <a:pathLst>
                <a:path w="2821" h="1549" extrusionOk="0">
                  <a:moveTo>
                    <a:pt x="1417" y="0"/>
                  </a:moveTo>
                  <a:cubicBezTo>
                    <a:pt x="636" y="0"/>
                    <a:pt x="0" y="635"/>
                    <a:pt x="0" y="1416"/>
                  </a:cubicBezTo>
                  <a:lnTo>
                    <a:pt x="0" y="1548"/>
                  </a:lnTo>
                  <a:lnTo>
                    <a:pt x="1403" y="1548"/>
                  </a:lnTo>
                  <a:cubicBezTo>
                    <a:pt x="1800" y="1548"/>
                    <a:pt x="2158" y="1389"/>
                    <a:pt x="2409" y="1125"/>
                  </a:cubicBezTo>
                  <a:cubicBezTo>
                    <a:pt x="2674" y="874"/>
                    <a:pt x="2820" y="516"/>
                    <a:pt x="2820" y="133"/>
                  </a:cubicBezTo>
                  <a:cubicBezTo>
                    <a:pt x="2820" y="53"/>
                    <a:pt x="2767" y="0"/>
                    <a:pt x="2700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48"/>
            <p:cNvSpPr/>
            <p:nvPr/>
          </p:nvSpPr>
          <p:spPr>
            <a:xfrm>
              <a:off x="6799258" y="4454231"/>
              <a:ext cx="135826" cy="74635"/>
            </a:xfrm>
            <a:custGeom>
              <a:avLst/>
              <a:gdLst/>
              <a:ahLst/>
              <a:cxnLst/>
              <a:rect l="l" t="t" r="r" b="b"/>
              <a:pathLst>
                <a:path w="2819" h="1549" extrusionOk="0">
                  <a:moveTo>
                    <a:pt x="133" y="0"/>
                  </a:moveTo>
                  <a:cubicBezTo>
                    <a:pt x="66" y="0"/>
                    <a:pt x="0" y="53"/>
                    <a:pt x="0" y="133"/>
                  </a:cubicBezTo>
                  <a:cubicBezTo>
                    <a:pt x="0" y="516"/>
                    <a:pt x="159" y="874"/>
                    <a:pt x="424" y="1125"/>
                  </a:cubicBezTo>
                  <a:cubicBezTo>
                    <a:pt x="675" y="1390"/>
                    <a:pt x="1033" y="1548"/>
                    <a:pt x="1416" y="1548"/>
                  </a:cubicBezTo>
                  <a:lnTo>
                    <a:pt x="2819" y="1548"/>
                  </a:lnTo>
                  <a:lnTo>
                    <a:pt x="2819" y="1416"/>
                  </a:lnTo>
                  <a:cubicBezTo>
                    <a:pt x="2819" y="636"/>
                    <a:pt x="2184" y="0"/>
                    <a:pt x="1403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48"/>
            <p:cNvSpPr/>
            <p:nvPr/>
          </p:nvSpPr>
          <p:spPr>
            <a:xfrm>
              <a:off x="6929350" y="4389812"/>
              <a:ext cx="35077" cy="183672"/>
            </a:xfrm>
            <a:custGeom>
              <a:avLst/>
              <a:gdLst/>
              <a:ahLst/>
              <a:cxnLst/>
              <a:rect l="l" t="t" r="r" b="b"/>
              <a:pathLst>
                <a:path w="728" h="3812" extrusionOk="0">
                  <a:moveTo>
                    <a:pt x="0" y="0"/>
                  </a:moveTo>
                  <a:lnTo>
                    <a:pt x="0" y="3455"/>
                  </a:lnTo>
                  <a:cubicBezTo>
                    <a:pt x="0" y="3653"/>
                    <a:pt x="159" y="3812"/>
                    <a:pt x="371" y="3812"/>
                  </a:cubicBezTo>
                  <a:cubicBezTo>
                    <a:pt x="569" y="3812"/>
                    <a:pt x="728" y="3653"/>
                    <a:pt x="728" y="3455"/>
                  </a:cubicBezTo>
                  <a:lnTo>
                    <a:pt x="728" y="0"/>
                  </a:lnTo>
                  <a:cubicBezTo>
                    <a:pt x="609" y="14"/>
                    <a:pt x="489" y="27"/>
                    <a:pt x="371" y="27"/>
                  </a:cubicBezTo>
                  <a:cubicBezTo>
                    <a:pt x="238" y="27"/>
                    <a:pt x="119" y="14"/>
                    <a:pt x="0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48"/>
            <p:cNvSpPr/>
            <p:nvPr/>
          </p:nvSpPr>
          <p:spPr>
            <a:xfrm>
              <a:off x="6896153" y="4138059"/>
              <a:ext cx="102099" cy="161893"/>
            </a:xfrm>
            <a:custGeom>
              <a:avLst/>
              <a:gdLst/>
              <a:ahLst/>
              <a:cxnLst/>
              <a:rect l="l" t="t" r="r" b="b"/>
              <a:pathLst>
                <a:path w="2119" h="3360" extrusionOk="0">
                  <a:moveTo>
                    <a:pt x="1053" y="0"/>
                  </a:moveTo>
                  <a:cubicBezTo>
                    <a:pt x="1017" y="0"/>
                    <a:pt x="980" y="17"/>
                    <a:pt x="954" y="50"/>
                  </a:cubicBezTo>
                  <a:lnTo>
                    <a:pt x="557" y="500"/>
                  </a:lnTo>
                  <a:cubicBezTo>
                    <a:pt x="331" y="751"/>
                    <a:pt x="146" y="1030"/>
                    <a:pt x="1" y="1334"/>
                  </a:cubicBezTo>
                  <a:cubicBezTo>
                    <a:pt x="636" y="1784"/>
                    <a:pt x="1060" y="2525"/>
                    <a:pt x="1060" y="3359"/>
                  </a:cubicBezTo>
                  <a:cubicBezTo>
                    <a:pt x="1060" y="2525"/>
                    <a:pt x="1470" y="1784"/>
                    <a:pt x="2119" y="1334"/>
                  </a:cubicBezTo>
                  <a:cubicBezTo>
                    <a:pt x="1960" y="1030"/>
                    <a:pt x="1775" y="751"/>
                    <a:pt x="1549" y="500"/>
                  </a:cubicBezTo>
                  <a:lnTo>
                    <a:pt x="1152" y="50"/>
                  </a:lnTo>
                  <a:cubicBezTo>
                    <a:pt x="1125" y="17"/>
                    <a:pt x="1089" y="0"/>
                    <a:pt x="1053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48"/>
            <p:cNvSpPr/>
            <p:nvPr/>
          </p:nvSpPr>
          <p:spPr>
            <a:xfrm>
              <a:off x="6827300" y="4180604"/>
              <a:ext cx="239178" cy="218845"/>
            </a:xfrm>
            <a:custGeom>
              <a:avLst/>
              <a:gdLst/>
              <a:ahLst/>
              <a:cxnLst/>
              <a:rect l="l" t="t" r="r" b="b"/>
              <a:pathLst>
                <a:path w="4964" h="4542" extrusionOk="0">
                  <a:moveTo>
                    <a:pt x="133" y="1"/>
                  </a:moveTo>
                  <a:cubicBezTo>
                    <a:pt x="93" y="1"/>
                    <a:pt x="66" y="15"/>
                    <a:pt x="40" y="41"/>
                  </a:cubicBezTo>
                  <a:cubicBezTo>
                    <a:pt x="27" y="67"/>
                    <a:pt x="1" y="94"/>
                    <a:pt x="1" y="133"/>
                  </a:cubicBezTo>
                  <a:lnTo>
                    <a:pt x="1" y="2198"/>
                  </a:lnTo>
                  <a:cubicBezTo>
                    <a:pt x="1" y="3495"/>
                    <a:pt x="1059" y="4541"/>
                    <a:pt x="2356" y="4541"/>
                  </a:cubicBezTo>
                  <a:lnTo>
                    <a:pt x="2607" y="4541"/>
                  </a:lnTo>
                  <a:cubicBezTo>
                    <a:pt x="2687" y="4541"/>
                    <a:pt x="2766" y="4541"/>
                    <a:pt x="2846" y="4527"/>
                  </a:cubicBezTo>
                  <a:cubicBezTo>
                    <a:pt x="3031" y="4515"/>
                    <a:pt x="3216" y="4474"/>
                    <a:pt x="3375" y="4421"/>
                  </a:cubicBezTo>
                  <a:cubicBezTo>
                    <a:pt x="4302" y="4104"/>
                    <a:pt x="4963" y="3230"/>
                    <a:pt x="4963" y="2198"/>
                  </a:cubicBezTo>
                  <a:lnTo>
                    <a:pt x="4963" y="133"/>
                  </a:lnTo>
                  <a:cubicBezTo>
                    <a:pt x="4963" y="94"/>
                    <a:pt x="4951" y="67"/>
                    <a:pt x="4924" y="41"/>
                  </a:cubicBezTo>
                  <a:cubicBezTo>
                    <a:pt x="4898" y="15"/>
                    <a:pt x="4871" y="1"/>
                    <a:pt x="4831" y="1"/>
                  </a:cubicBezTo>
                  <a:cubicBezTo>
                    <a:pt x="3534" y="1"/>
                    <a:pt x="2489" y="1047"/>
                    <a:pt x="2489" y="2357"/>
                  </a:cubicBezTo>
                  <a:cubicBezTo>
                    <a:pt x="2489" y="1324"/>
                    <a:pt x="1827" y="465"/>
                    <a:pt x="927" y="133"/>
                  </a:cubicBezTo>
                  <a:cubicBezTo>
                    <a:pt x="675" y="54"/>
                    <a:pt x="410" y="1"/>
                    <a:pt x="133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3" name="Google Shape;7063;p48"/>
          <p:cNvSpPr txBox="1">
            <a:spLocks noGrp="1"/>
          </p:cNvSpPr>
          <p:nvPr>
            <p:ph type="title"/>
          </p:nvPr>
        </p:nvSpPr>
        <p:spPr>
          <a:xfrm>
            <a:off x="1770806" y="587391"/>
            <a:ext cx="5375714" cy="11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>
                <a:solidFill>
                  <a:schemeClr val="dk2"/>
                </a:solidFill>
                <a:latin typeface="+mn-lt"/>
              </a:rPr>
              <a:t>HƯỚNG DẪN VỀ NHÀ </a:t>
            </a:r>
            <a:endParaRPr lang="vi-VN" sz="3500">
              <a:latin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4" grpId="0" build="p"/>
      <p:bldP spid="70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2" name="Google Shape;4742;p35"/>
          <p:cNvSpPr/>
          <p:nvPr/>
        </p:nvSpPr>
        <p:spPr>
          <a:xfrm>
            <a:off x="7886688" y="1048217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3" name="Google Shape;4743;p35"/>
          <p:cNvSpPr/>
          <p:nvPr/>
        </p:nvSpPr>
        <p:spPr>
          <a:xfrm>
            <a:off x="6409215" y="480124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44" name="Google Shape;4744;p35"/>
          <p:cNvGrpSpPr/>
          <p:nvPr/>
        </p:nvGrpSpPr>
        <p:grpSpPr>
          <a:xfrm rot="644887">
            <a:off x="7876503" y="380401"/>
            <a:ext cx="494953" cy="494904"/>
            <a:chOff x="5341401" y="1215225"/>
            <a:chExt cx="494931" cy="494882"/>
          </a:xfrm>
        </p:grpSpPr>
        <p:sp>
          <p:nvSpPr>
            <p:cNvPr id="4745" name="Google Shape;4745;p35"/>
            <p:cNvSpPr/>
            <p:nvPr/>
          </p:nvSpPr>
          <p:spPr>
            <a:xfrm>
              <a:off x="5341401" y="1215225"/>
              <a:ext cx="494931" cy="494882"/>
            </a:xfrm>
            <a:custGeom>
              <a:avLst/>
              <a:gdLst/>
              <a:ahLst/>
              <a:cxnLst/>
              <a:rect l="l" t="t" r="r" b="b"/>
              <a:pathLst>
                <a:path w="10272" h="10271" extrusionOk="0">
                  <a:moveTo>
                    <a:pt x="4408" y="6380"/>
                  </a:moveTo>
                  <a:cubicBezTo>
                    <a:pt x="4157" y="6724"/>
                    <a:pt x="4024" y="7041"/>
                    <a:pt x="3998" y="7320"/>
                  </a:cubicBezTo>
                  <a:cubicBezTo>
                    <a:pt x="3984" y="7041"/>
                    <a:pt x="3852" y="6724"/>
                    <a:pt x="3601" y="6380"/>
                  </a:cubicBezTo>
                  <a:close/>
                  <a:moveTo>
                    <a:pt x="6684" y="6380"/>
                  </a:moveTo>
                  <a:cubicBezTo>
                    <a:pt x="6433" y="6724"/>
                    <a:pt x="6301" y="7041"/>
                    <a:pt x="6274" y="7320"/>
                  </a:cubicBezTo>
                  <a:cubicBezTo>
                    <a:pt x="6260" y="7041"/>
                    <a:pt x="6128" y="6724"/>
                    <a:pt x="5877" y="6380"/>
                  </a:cubicBezTo>
                  <a:close/>
                  <a:moveTo>
                    <a:pt x="3998" y="7465"/>
                  </a:moveTo>
                  <a:cubicBezTo>
                    <a:pt x="4010" y="7532"/>
                    <a:pt x="4010" y="7585"/>
                    <a:pt x="4024" y="7650"/>
                  </a:cubicBezTo>
                  <a:lnTo>
                    <a:pt x="3971" y="7650"/>
                  </a:lnTo>
                  <a:cubicBezTo>
                    <a:pt x="3984" y="7585"/>
                    <a:pt x="3998" y="7532"/>
                    <a:pt x="3998" y="7465"/>
                  </a:cubicBezTo>
                  <a:close/>
                  <a:moveTo>
                    <a:pt x="6274" y="7465"/>
                  </a:moveTo>
                  <a:cubicBezTo>
                    <a:pt x="6287" y="7532"/>
                    <a:pt x="6287" y="7585"/>
                    <a:pt x="6301" y="7650"/>
                  </a:cubicBezTo>
                  <a:lnTo>
                    <a:pt x="6248" y="7650"/>
                  </a:lnTo>
                  <a:cubicBezTo>
                    <a:pt x="6260" y="7585"/>
                    <a:pt x="6274" y="7532"/>
                    <a:pt x="6274" y="7465"/>
                  </a:cubicBezTo>
                  <a:close/>
                  <a:moveTo>
                    <a:pt x="5308" y="8524"/>
                  </a:moveTo>
                  <a:cubicBezTo>
                    <a:pt x="5202" y="8709"/>
                    <a:pt x="5149" y="8894"/>
                    <a:pt x="5136" y="9067"/>
                  </a:cubicBezTo>
                  <a:cubicBezTo>
                    <a:pt x="5122" y="8894"/>
                    <a:pt x="5069" y="8709"/>
                    <a:pt x="4977" y="8524"/>
                  </a:cubicBezTo>
                  <a:cubicBezTo>
                    <a:pt x="5030" y="8524"/>
                    <a:pt x="5083" y="8538"/>
                    <a:pt x="5136" y="8538"/>
                  </a:cubicBezTo>
                  <a:cubicBezTo>
                    <a:pt x="5202" y="8538"/>
                    <a:pt x="5255" y="8524"/>
                    <a:pt x="5308" y="8524"/>
                  </a:cubicBezTo>
                  <a:close/>
                  <a:moveTo>
                    <a:pt x="5096" y="0"/>
                  </a:moveTo>
                  <a:cubicBezTo>
                    <a:pt x="3971" y="0"/>
                    <a:pt x="2939" y="596"/>
                    <a:pt x="2369" y="1535"/>
                  </a:cubicBezTo>
                  <a:cubicBezTo>
                    <a:pt x="1748" y="1549"/>
                    <a:pt x="1165" y="1800"/>
                    <a:pt x="715" y="2250"/>
                  </a:cubicBezTo>
                  <a:cubicBezTo>
                    <a:pt x="252" y="2700"/>
                    <a:pt x="1" y="3309"/>
                    <a:pt x="1" y="3958"/>
                  </a:cubicBezTo>
                  <a:cubicBezTo>
                    <a:pt x="1" y="5202"/>
                    <a:pt x="940" y="6221"/>
                    <a:pt x="2145" y="6367"/>
                  </a:cubicBezTo>
                  <a:cubicBezTo>
                    <a:pt x="1866" y="6737"/>
                    <a:pt x="1721" y="7094"/>
                    <a:pt x="1721" y="7385"/>
                  </a:cubicBezTo>
                  <a:cubicBezTo>
                    <a:pt x="1721" y="8021"/>
                    <a:pt x="2237" y="8538"/>
                    <a:pt x="2859" y="8538"/>
                  </a:cubicBezTo>
                  <a:cubicBezTo>
                    <a:pt x="2912" y="8538"/>
                    <a:pt x="2978" y="8524"/>
                    <a:pt x="3031" y="8524"/>
                  </a:cubicBezTo>
                  <a:cubicBezTo>
                    <a:pt x="2912" y="8736"/>
                    <a:pt x="2859" y="8947"/>
                    <a:pt x="2859" y="9133"/>
                  </a:cubicBezTo>
                  <a:cubicBezTo>
                    <a:pt x="2859" y="9768"/>
                    <a:pt x="3375" y="10271"/>
                    <a:pt x="3998" y="10271"/>
                  </a:cubicBezTo>
                  <a:cubicBezTo>
                    <a:pt x="4607" y="10271"/>
                    <a:pt x="5096" y="9808"/>
                    <a:pt x="5136" y="9212"/>
                  </a:cubicBezTo>
                  <a:cubicBezTo>
                    <a:pt x="5175" y="9808"/>
                    <a:pt x="5678" y="10271"/>
                    <a:pt x="6274" y="10271"/>
                  </a:cubicBezTo>
                  <a:cubicBezTo>
                    <a:pt x="6910" y="10271"/>
                    <a:pt x="7425" y="9768"/>
                    <a:pt x="7425" y="9133"/>
                  </a:cubicBezTo>
                  <a:cubicBezTo>
                    <a:pt x="7425" y="8947"/>
                    <a:pt x="7360" y="8736"/>
                    <a:pt x="7254" y="8524"/>
                  </a:cubicBezTo>
                  <a:cubicBezTo>
                    <a:pt x="7307" y="8524"/>
                    <a:pt x="7360" y="8538"/>
                    <a:pt x="7413" y="8538"/>
                  </a:cubicBezTo>
                  <a:cubicBezTo>
                    <a:pt x="8048" y="8538"/>
                    <a:pt x="8563" y="8021"/>
                    <a:pt x="8563" y="7385"/>
                  </a:cubicBezTo>
                  <a:cubicBezTo>
                    <a:pt x="8563" y="7094"/>
                    <a:pt x="8418" y="6750"/>
                    <a:pt x="8154" y="6380"/>
                  </a:cubicBezTo>
                  <a:lnTo>
                    <a:pt x="8286" y="6380"/>
                  </a:lnTo>
                  <a:cubicBezTo>
                    <a:pt x="9384" y="6380"/>
                    <a:pt x="10271" y="5480"/>
                    <a:pt x="10271" y="4382"/>
                  </a:cubicBezTo>
                  <a:cubicBezTo>
                    <a:pt x="10271" y="3282"/>
                    <a:pt x="9384" y="2396"/>
                    <a:pt x="8286" y="2396"/>
                  </a:cubicBezTo>
                  <a:lnTo>
                    <a:pt x="8180" y="2396"/>
                  </a:lnTo>
                  <a:cubicBezTo>
                    <a:pt x="8034" y="1814"/>
                    <a:pt x="7716" y="1284"/>
                    <a:pt x="7280" y="861"/>
                  </a:cubicBezTo>
                  <a:cubicBezTo>
                    <a:pt x="6684" y="305"/>
                    <a:pt x="5904" y="0"/>
                    <a:pt x="50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5"/>
            <p:cNvSpPr/>
            <p:nvPr/>
          </p:nvSpPr>
          <p:spPr>
            <a:xfrm>
              <a:off x="5454245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4" y="0"/>
                  </a:moveTo>
                  <a:cubicBezTo>
                    <a:pt x="487" y="0"/>
                    <a:pt x="451" y="13"/>
                    <a:pt x="424" y="40"/>
                  </a:cubicBezTo>
                  <a:cubicBezTo>
                    <a:pt x="265" y="225"/>
                    <a:pt x="1" y="596"/>
                    <a:pt x="1" y="860"/>
                  </a:cubicBezTo>
                  <a:cubicBezTo>
                    <a:pt x="1" y="1152"/>
                    <a:pt x="239" y="1390"/>
                    <a:pt x="517" y="1390"/>
                  </a:cubicBezTo>
                  <a:cubicBezTo>
                    <a:pt x="809" y="1390"/>
                    <a:pt x="1047" y="1152"/>
                    <a:pt x="1047" y="860"/>
                  </a:cubicBezTo>
                  <a:cubicBezTo>
                    <a:pt x="1047" y="596"/>
                    <a:pt x="768" y="225"/>
                    <a:pt x="623" y="40"/>
                  </a:cubicBezTo>
                  <a:cubicBezTo>
                    <a:pt x="597" y="13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5"/>
            <p:cNvSpPr/>
            <p:nvPr/>
          </p:nvSpPr>
          <p:spPr>
            <a:xfrm>
              <a:off x="5563956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3" y="0"/>
                  </a:moveTo>
                  <a:cubicBezTo>
                    <a:pt x="487" y="0"/>
                    <a:pt x="450" y="13"/>
                    <a:pt x="424" y="40"/>
                  </a:cubicBezTo>
                  <a:cubicBezTo>
                    <a:pt x="265" y="225"/>
                    <a:pt x="0" y="596"/>
                    <a:pt x="0" y="860"/>
                  </a:cubicBezTo>
                  <a:cubicBezTo>
                    <a:pt x="0" y="1152"/>
                    <a:pt x="239" y="1390"/>
                    <a:pt x="517" y="1390"/>
                  </a:cubicBezTo>
                  <a:cubicBezTo>
                    <a:pt x="808" y="1390"/>
                    <a:pt x="1046" y="1152"/>
                    <a:pt x="1046" y="860"/>
                  </a:cubicBezTo>
                  <a:cubicBezTo>
                    <a:pt x="1046" y="596"/>
                    <a:pt x="768" y="225"/>
                    <a:pt x="623" y="40"/>
                  </a:cubicBezTo>
                  <a:cubicBezTo>
                    <a:pt x="596" y="13"/>
                    <a:pt x="560" y="0"/>
                    <a:pt x="523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5"/>
            <p:cNvSpPr/>
            <p:nvPr/>
          </p:nvSpPr>
          <p:spPr>
            <a:xfrm>
              <a:off x="5673619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4" y="0"/>
                  </a:moveTo>
                  <a:cubicBezTo>
                    <a:pt x="487" y="0"/>
                    <a:pt x="451" y="13"/>
                    <a:pt x="424" y="40"/>
                  </a:cubicBezTo>
                  <a:cubicBezTo>
                    <a:pt x="279" y="225"/>
                    <a:pt x="1" y="596"/>
                    <a:pt x="1" y="860"/>
                  </a:cubicBezTo>
                  <a:cubicBezTo>
                    <a:pt x="1" y="1152"/>
                    <a:pt x="239" y="1390"/>
                    <a:pt x="518" y="1390"/>
                  </a:cubicBezTo>
                  <a:cubicBezTo>
                    <a:pt x="809" y="1390"/>
                    <a:pt x="1047" y="1152"/>
                    <a:pt x="1047" y="860"/>
                  </a:cubicBezTo>
                  <a:cubicBezTo>
                    <a:pt x="1047" y="596"/>
                    <a:pt x="768" y="225"/>
                    <a:pt x="623" y="40"/>
                  </a:cubicBezTo>
                  <a:cubicBezTo>
                    <a:pt x="597" y="13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5"/>
            <p:cNvSpPr/>
            <p:nvPr/>
          </p:nvSpPr>
          <p:spPr>
            <a:xfrm>
              <a:off x="5509125" y="1613307"/>
              <a:ext cx="50447" cy="67504"/>
            </a:xfrm>
            <a:custGeom>
              <a:avLst/>
              <a:gdLst/>
              <a:ahLst/>
              <a:cxnLst/>
              <a:rect l="l" t="t" r="r" b="b"/>
              <a:pathLst>
                <a:path w="1047" h="1401" extrusionOk="0">
                  <a:moveTo>
                    <a:pt x="523" y="1"/>
                  </a:moveTo>
                  <a:cubicBezTo>
                    <a:pt x="487" y="1"/>
                    <a:pt x="450" y="17"/>
                    <a:pt x="424" y="50"/>
                  </a:cubicBezTo>
                  <a:cubicBezTo>
                    <a:pt x="265" y="235"/>
                    <a:pt x="0" y="606"/>
                    <a:pt x="0" y="871"/>
                  </a:cubicBezTo>
                  <a:cubicBezTo>
                    <a:pt x="0" y="1162"/>
                    <a:pt x="238" y="1400"/>
                    <a:pt x="517" y="1400"/>
                  </a:cubicBezTo>
                  <a:cubicBezTo>
                    <a:pt x="808" y="1400"/>
                    <a:pt x="1046" y="1162"/>
                    <a:pt x="1046" y="871"/>
                  </a:cubicBezTo>
                  <a:cubicBezTo>
                    <a:pt x="1046" y="606"/>
                    <a:pt x="768" y="235"/>
                    <a:pt x="623" y="50"/>
                  </a:cubicBezTo>
                  <a:cubicBezTo>
                    <a:pt x="596" y="17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5"/>
            <p:cNvSpPr/>
            <p:nvPr/>
          </p:nvSpPr>
          <p:spPr>
            <a:xfrm>
              <a:off x="5618788" y="1613307"/>
              <a:ext cx="50447" cy="67504"/>
            </a:xfrm>
            <a:custGeom>
              <a:avLst/>
              <a:gdLst/>
              <a:ahLst/>
              <a:cxnLst/>
              <a:rect l="l" t="t" r="r" b="b"/>
              <a:pathLst>
                <a:path w="1047" h="1401" extrusionOk="0">
                  <a:moveTo>
                    <a:pt x="524" y="1"/>
                  </a:moveTo>
                  <a:cubicBezTo>
                    <a:pt x="487" y="1"/>
                    <a:pt x="451" y="17"/>
                    <a:pt x="424" y="50"/>
                  </a:cubicBezTo>
                  <a:cubicBezTo>
                    <a:pt x="279" y="235"/>
                    <a:pt x="1" y="606"/>
                    <a:pt x="1" y="871"/>
                  </a:cubicBezTo>
                  <a:cubicBezTo>
                    <a:pt x="1" y="1162"/>
                    <a:pt x="239" y="1400"/>
                    <a:pt x="517" y="1400"/>
                  </a:cubicBezTo>
                  <a:cubicBezTo>
                    <a:pt x="808" y="1400"/>
                    <a:pt x="1047" y="1162"/>
                    <a:pt x="1047" y="871"/>
                  </a:cubicBezTo>
                  <a:cubicBezTo>
                    <a:pt x="1047" y="606"/>
                    <a:pt x="768" y="235"/>
                    <a:pt x="623" y="50"/>
                  </a:cubicBezTo>
                  <a:cubicBezTo>
                    <a:pt x="597" y="17"/>
                    <a:pt x="560" y="1"/>
                    <a:pt x="52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5"/>
            <p:cNvSpPr/>
            <p:nvPr/>
          </p:nvSpPr>
          <p:spPr>
            <a:xfrm>
              <a:off x="5371371" y="1245194"/>
              <a:ext cx="435618" cy="247514"/>
            </a:xfrm>
            <a:custGeom>
              <a:avLst/>
              <a:gdLst/>
              <a:ahLst/>
              <a:cxnLst/>
              <a:rect l="l" t="t" r="r" b="b"/>
              <a:pathLst>
                <a:path w="9041" h="5137" extrusionOk="0">
                  <a:moveTo>
                    <a:pt x="4474" y="1"/>
                  </a:moveTo>
                  <a:cubicBezTo>
                    <a:pt x="3415" y="1"/>
                    <a:pt x="2502" y="649"/>
                    <a:pt x="2118" y="1562"/>
                  </a:cubicBezTo>
                  <a:cubicBezTo>
                    <a:pt x="2012" y="1549"/>
                    <a:pt x="1906" y="1536"/>
                    <a:pt x="1800" y="1536"/>
                  </a:cubicBezTo>
                  <a:cubicBezTo>
                    <a:pt x="808" y="1536"/>
                    <a:pt x="0" y="2343"/>
                    <a:pt x="0" y="3336"/>
                  </a:cubicBezTo>
                  <a:cubicBezTo>
                    <a:pt x="0" y="4328"/>
                    <a:pt x="808" y="5136"/>
                    <a:pt x="1800" y="5136"/>
                  </a:cubicBezTo>
                  <a:lnTo>
                    <a:pt x="7664" y="5136"/>
                  </a:lnTo>
                  <a:cubicBezTo>
                    <a:pt x="8418" y="5136"/>
                    <a:pt x="9041" y="4527"/>
                    <a:pt x="9041" y="3760"/>
                  </a:cubicBezTo>
                  <a:cubicBezTo>
                    <a:pt x="9041" y="3005"/>
                    <a:pt x="8418" y="2383"/>
                    <a:pt x="7664" y="2383"/>
                  </a:cubicBezTo>
                  <a:lnTo>
                    <a:pt x="7041" y="2383"/>
                  </a:lnTo>
                  <a:cubicBezTo>
                    <a:pt x="6949" y="1059"/>
                    <a:pt x="5838" y="1"/>
                    <a:pt x="447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2" name="Google Shape;4752;p35"/>
          <p:cNvGrpSpPr/>
          <p:nvPr/>
        </p:nvGrpSpPr>
        <p:grpSpPr>
          <a:xfrm rot="-612387">
            <a:off x="6939310" y="1066013"/>
            <a:ext cx="494943" cy="491715"/>
            <a:chOff x="6699086" y="1217152"/>
            <a:chExt cx="494931" cy="491702"/>
          </a:xfrm>
        </p:grpSpPr>
        <p:sp>
          <p:nvSpPr>
            <p:cNvPr id="4753" name="Google Shape;4753;p35"/>
            <p:cNvSpPr/>
            <p:nvPr/>
          </p:nvSpPr>
          <p:spPr>
            <a:xfrm>
              <a:off x="6699086" y="1217152"/>
              <a:ext cx="494931" cy="491702"/>
            </a:xfrm>
            <a:custGeom>
              <a:avLst/>
              <a:gdLst/>
              <a:ahLst/>
              <a:cxnLst/>
              <a:rect l="l" t="t" r="r" b="b"/>
              <a:pathLst>
                <a:path w="10272" h="10205" extrusionOk="0">
                  <a:moveTo>
                    <a:pt x="5136" y="0"/>
                  </a:moveTo>
                  <a:cubicBezTo>
                    <a:pt x="4448" y="0"/>
                    <a:pt x="3839" y="331"/>
                    <a:pt x="3482" y="847"/>
                  </a:cubicBezTo>
                  <a:cubicBezTo>
                    <a:pt x="3363" y="807"/>
                    <a:pt x="3244" y="781"/>
                    <a:pt x="3112" y="768"/>
                  </a:cubicBezTo>
                  <a:cubicBezTo>
                    <a:pt x="3072" y="765"/>
                    <a:pt x="3032" y="764"/>
                    <a:pt x="2992" y="764"/>
                  </a:cubicBezTo>
                  <a:cubicBezTo>
                    <a:pt x="2633" y="764"/>
                    <a:pt x="2271" y="871"/>
                    <a:pt x="1973" y="1086"/>
                  </a:cubicBezTo>
                  <a:cubicBezTo>
                    <a:pt x="1656" y="1310"/>
                    <a:pt x="1430" y="1641"/>
                    <a:pt x="1351" y="2012"/>
                  </a:cubicBezTo>
                  <a:cubicBezTo>
                    <a:pt x="1298" y="2237"/>
                    <a:pt x="1298" y="2462"/>
                    <a:pt x="1351" y="2687"/>
                  </a:cubicBezTo>
                  <a:cubicBezTo>
                    <a:pt x="809" y="3097"/>
                    <a:pt x="477" y="3733"/>
                    <a:pt x="477" y="4421"/>
                  </a:cubicBezTo>
                  <a:lnTo>
                    <a:pt x="477" y="4592"/>
                  </a:lnTo>
                  <a:cubicBezTo>
                    <a:pt x="173" y="4924"/>
                    <a:pt x="1" y="5347"/>
                    <a:pt x="1" y="5797"/>
                  </a:cubicBezTo>
                  <a:cubicBezTo>
                    <a:pt x="1" y="6287"/>
                    <a:pt x="212" y="6750"/>
                    <a:pt x="583" y="7081"/>
                  </a:cubicBezTo>
                  <a:lnTo>
                    <a:pt x="583" y="7095"/>
                  </a:lnTo>
                  <a:cubicBezTo>
                    <a:pt x="862" y="7345"/>
                    <a:pt x="1206" y="7504"/>
                    <a:pt x="1576" y="7571"/>
                  </a:cubicBezTo>
                  <a:cubicBezTo>
                    <a:pt x="1762" y="7954"/>
                    <a:pt x="2053" y="8286"/>
                    <a:pt x="2423" y="8498"/>
                  </a:cubicBezTo>
                  <a:lnTo>
                    <a:pt x="2423" y="9583"/>
                  </a:lnTo>
                  <a:cubicBezTo>
                    <a:pt x="2423" y="9927"/>
                    <a:pt x="2701" y="10204"/>
                    <a:pt x="3045" y="10204"/>
                  </a:cubicBezTo>
                  <a:lnTo>
                    <a:pt x="3747" y="10204"/>
                  </a:lnTo>
                  <a:cubicBezTo>
                    <a:pt x="3971" y="10204"/>
                    <a:pt x="4157" y="10086"/>
                    <a:pt x="4263" y="9913"/>
                  </a:cubicBezTo>
                  <a:cubicBezTo>
                    <a:pt x="4382" y="10086"/>
                    <a:pt x="4567" y="10204"/>
                    <a:pt x="4792" y="10204"/>
                  </a:cubicBezTo>
                  <a:lnTo>
                    <a:pt x="5494" y="10204"/>
                  </a:lnTo>
                  <a:cubicBezTo>
                    <a:pt x="5745" y="10204"/>
                    <a:pt x="5957" y="10046"/>
                    <a:pt x="6050" y="9834"/>
                  </a:cubicBezTo>
                  <a:cubicBezTo>
                    <a:pt x="6156" y="10046"/>
                    <a:pt x="6368" y="10204"/>
                    <a:pt x="6618" y="10204"/>
                  </a:cubicBezTo>
                  <a:lnTo>
                    <a:pt x="7320" y="10204"/>
                  </a:lnTo>
                  <a:cubicBezTo>
                    <a:pt x="7665" y="10204"/>
                    <a:pt x="7942" y="9927"/>
                    <a:pt x="7942" y="9583"/>
                  </a:cubicBezTo>
                  <a:lnTo>
                    <a:pt x="7942" y="8445"/>
                  </a:lnTo>
                  <a:cubicBezTo>
                    <a:pt x="8273" y="8233"/>
                    <a:pt x="8538" y="7928"/>
                    <a:pt x="8710" y="7571"/>
                  </a:cubicBezTo>
                  <a:cubicBezTo>
                    <a:pt x="9080" y="7504"/>
                    <a:pt x="9424" y="7345"/>
                    <a:pt x="9703" y="7095"/>
                  </a:cubicBezTo>
                  <a:cubicBezTo>
                    <a:pt x="10073" y="6750"/>
                    <a:pt x="10271" y="6287"/>
                    <a:pt x="10271" y="5797"/>
                  </a:cubicBezTo>
                  <a:cubicBezTo>
                    <a:pt x="10271" y="5347"/>
                    <a:pt x="10100" y="4924"/>
                    <a:pt x="9795" y="4592"/>
                  </a:cubicBezTo>
                  <a:cubicBezTo>
                    <a:pt x="9809" y="4540"/>
                    <a:pt x="9809" y="4474"/>
                    <a:pt x="9809" y="4421"/>
                  </a:cubicBezTo>
                  <a:cubicBezTo>
                    <a:pt x="9809" y="3733"/>
                    <a:pt x="9477" y="3097"/>
                    <a:pt x="8921" y="2687"/>
                  </a:cubicBezTo>
                  <a:cubicBezTo>
                    <a:pt x="8974" y="2462"/>
                    <a:pt x="8974" y="2237"/>
                    <a:pt x="8935" y="2012"/>
                  </a:cubicBezTo>
                  <a:cubicBezTo>
                    <a:pt x="8856" y="1641"/>
                    <a:pt x="8630" y="1310"/>
                    <a:pt x="8313" y="1086"/>
                  </a:cubicBezTo>
                  <a:cubicBezTo>
                    <a:pt x="8015" y="871"/>
                    <a:pt x="7653" y="764"/>
                    <a:pt x="7285" y="764"/>
                  </a:cubicBezTo>
                  <a:cubicBezTo>
                    <a:pt x="7244" y="764"/>
                    <a:pt x="7203" y="765"/>
                    <a:pt x="7162" y="768"/>
                  </a:cubicBezTo>
                  <a:cubicBezTo>
                    <a:pt x="7042" y="781"/>
                    <a:pt x="6910" y="807"/>
                    <a:pt x="6791" y="847"/>
                  </a:cubicBezTo>
                  <a:cubicBezTo>
                    <a:pt x="6447" y="331"/>
                    <a:pt x="5824" y="0"/>
                    <a:pt x="5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5"/>
            <p:cNvSpPr/>
            <p:nvPr/>
          </p:nvSpPr>
          <p:spPr>
            <a:xfrm>
              <a:off x="7017958" y="1597214"/>
              <a:ext cx="33872" cy="81669"/>
            </a:xfrm>
            <a:custGeom>
              <a:avLst/>
              <a:gdLst/>
              <a:ahLst/>
              <a:cxnLst/>
              <a:rect l="l" t="t" r="r" b="b"/>
              <a:pathLst>
                <a:path w="703" h="1695" extrusionOk="0">
                  <a:moveTo>
                    <a:pt x="702" y="1"/>
                  </a:moveTo>
                  <a:cubicBezTo>
                    <a:pt x="556" y="54"/>
                    <a:pt x="398" y="80"/>
                    <a:pt x="239" y="80"/>
                  </a:cubicBezTo>
                  <a:cubicBezTo>
                    <a:pt x="159" y="80"/>
                    <a:pt x="80" y="66"/>
                    <a:pt x="0" y="54"/>
                  </a:cubicBezTo>
                  <a:lnTo>
                    <a:pt x="0" y="1695"/>
                  </a:lnTo>
                  <a:lnTo>
                    <a:pt x="702" y="169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5"/>
            <p:cNvSpPr/>
            <p:nvPr/>
          </p:nvSpPr>
          <p:spPr>
            <a:xfrm>
              <a:off x="6845754" y="1598515"/>
              <a:ext cx="33872" cy="80368"/>
            </a:xfrm>
            <a:custGeom>
              <a:avLst/>
              <a:gdLst/>
              <a:ahLst/>
              <a:cxnLst/>
              <a:rect l="l" t="t" r="r" b="b"/>
              <a:pathLst>
                <a:path w="703" h="1668" extrusionOk="0">
                  <a:moveTo>
                    <a:pt x="1" y="0"/>
                  </a:moveTo>
                  <a:lnTo>
                    <a:pt x="1" y="1668"/>
                  </a:lnTo>
                  <a:lnTo>
                    <a:pt x="703" y="1668"/>
                  </a:lnTo>
                  <a:lnTo>
                    <a:pt x="703" y="13"/>
                  </a:lnTo>
                  <a:cubicBezTo>
                    <a:pt x="597" y="39"/>
                    <a:pt x="491" y="53"/>
                    <a:pt x="371" y="53"/>
                  </a:cubicBezTo>
                  <a:cubicBezTo>
                    <a:pt x="253" y="53"/>
                    <a:pt x="120" y="27"/>
                    <a:pt x="1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5"/>
            <p:cNvSpPr/>
            <p:nvPr/>
          </p:nvSpPr>
          <p:spPr>
            <a:xfrm>
              <a:off x="6965680" y="1283933"/>
              <a:ext cx="198994" cy="325425"/>
            </a:xfrm>
            <a:custGeom>
              <a:avLst/>
              <a:gdLst/>
              <a:ahLst/>
              <a:cxnLst/>
              <a:rect l="l" t="t" r="r" b="b"/>
              <a:pathLst>
                <a:path w="4130" h="6754" extrusionOk="0">
                  <a:moveTo>
                    <a:pt x="1784" y="1"/>
                  </a:moveTo>
                  <a:cubicBezTo>
                    <a:pt x="1490" y="1"/>
                    <a:pt x="1186" y="121"/>
                    <a:pt x="953" y="401"/>
                  </a:cubicBezTo>
                  <a:cubicBezTo>
                    <a:pt x="967" y="427"/>
                    <a:pt x="967" y="453"/>
                    <a:pt x="967" y="480"/>
                  </a:cubicBezTo>
                  <a:lnTo>
                    <a:pt x="967" y="494"/>
                  </a:lnTo>
                  <a:cubicBezTo>
                    <a:pt x="1271" y="626"/>
                    <a:pt x="1549" y="838"/>
                    <a:pt x="1735" y="1103"/>
                  </a:cubicBezTo>
                  <a:cubicBezTo>
                    <a:pt x="1920" y="1367"/>
                    <a:pt x="2026" y="1685"/>
                    <a:pt x="2026" y="2015"/>
                  </a:cubicBezTo>
                  <a:cubicBezTo>
                    <a:pt x="2026" y="2174"/>
                    <a:pt x="2012" y="2320"/>
                    <a:pt x="1973" y="2453"/>
                  </a:cubicBezTo>
                  <a:cubicBezTo>
                    <a:pt x="2132" y="2558"/>
                    <a:pt x="2277" y="2717"/>
                    <a:pt x="2370" y="2876"/>
                  </a:cubicBezTo>
                  <a:cubicBezTo>
                    <a:pt x="2462" y="3048"/>
                    <a:pt x="2515" y="3247"/>
                    <a:pt x="2515" y="3445"/>
                  </a:cubicBezTo>
                  <a:cubicBezTo>
                    <a:pt x="2515" y="4133"/>
                    <a:pt x="1920" y="4689"/>
                    <a:pt x="1165" y="4689"/>
                  </a:cubicBezTo>
                  <a:lnTo>
                    <a:pt x="1046" y="4689"/>
                  </a:lnTo>
                  <a:cubicBezTo>
                    <a:pt x="993" y="5033"/>
                    <a:pt x="808" y="5324"/>
                    <a:pt x="556" y="5550"/>
                  </a:cubicBezTo>
                  <a:cubicBezTo>
                    <a:pt x="397" y="5682"/>
                    <a:pt x="212" y="5774"/>
                    <a:pt x="0" y="5841"/>
                  </a:cubicBezTo>
                  <a:cubicBezTo>
                    <a:pt x="93" y="6065"/>
                    <a:pt x="238" y="6264"/>
                    <a:pt x="424" y="6423"/>
                  </a:cubicBezTo>
                  <a:cubicBezTo>
                    <a:pt x="662" y="6635"/>
                    <a:pt x="980" y="6754"/>
                    <a:pt x="1324" y="6754"/>
                  </a:cubicBezTo>
                  <a:cubicBezTo>
                    <a:pt x="2026" y="6754"/>
                    <a:pt x="2594" y="6251"/>
                    <a:pt x="2714" y="5589"/>
                  </a:cubicBezTo>
                  <a:lnTo>
                    <a:pt x="2833" y="5589"/>
                  </a:lnTo>
                  <a:cubicBezTo>
                    <a:pt x="3190" y="5589"/>
                    <a:pt x="3508" y="5457"/>
                    <a:pt x="3746" y="5245"/>
                  </a:cubicBezTo>
                  <a:cubicBezTo>
                    <a:pt x="3985" y="5033"/>
                    <a:pt x="4130" y="4729"/>
                    <a:pt x="4130" y="4411"/>
                  </a:cubicBezTo>
                  <a:cubicBezTo>
                    <a:pt x="4130" y="4014"/>
                    <a:pt x="3918" y="3656"/>
                    <a:pt x="3600" y="3445"/>
                  </a:cubicBezTo>
                  <a:lnTo>
                    <a:pt x="3640" y="3247"/>
                  </a:lnTo>
                  <a:cubicBezTo>
                    <a:pt x="3653" y="3167"/>
                    <a:pt x="3653" y="3101"/>
                    <a:pt x="3653" y="3035"/>
                  </a:cubicBezTo>
                  <a:cubicBezTo>
                    <a:pt x="3653" y="2373"/>
                    <a:pt x="3230" y="1817"/>
                    <a:pt x="2635" y="1565"/>
                  </a:cubicBezTo>
                  <a:lnTo>
                    <a:pt x="2635" y="1539"/>
                  </a:lnTo>
                  <a:cubicBezTo>
                    <a:pt x="3149" y="697"/>
                    <a:pt x="2493" y="1"/>
                    <a:pt x="178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5"/>
            <p:cNvSpPr/>
            <p:nvPr/>
          </p:nvSpPr>
          <p:spPr>
            <a:xfrm>
              <a:off x="6729104" y="1283933"/>
              <a:ext cx="198319" cy="325425"/>
            </a:xfrm>
            <a:custGeom>
              <a:avLst/>
              <a:gdLst/>
              <a:ahLst/>
              <a:cxnLst/>
              <a:rect l="l" t="t" r="r" b="b"/>
              <a:pathLst>
                <a:path w="4116" h="6754" extrusionOk="0">
                  <a:moveTo>
                    <a:pt x="2341" y="1"/>
                  </a:moveTo>
                  <a:cubicBezTo>
                    <a:pt x="1637" y="1"/>
                    <a:pt x="981" y="697"/>
                    <a:pt x="1495" y="1539"/>
                  </a:cubicBezTo>
                  <a:lnTo>
                    <a:pt x="1495" y="1565"/>
                  </a:lnTo>
                  <a:cubicBezTo>
                    <a:pt x="887" y="1817"/>
                    <a:pt x="477" y="2373"/>
                    <a:pt x="477" y="3035"/>
                  </a:cubicBezTo>
                  <a:cubicBezTo>
                    <a:pt x="477" y="3101"/>
                    <a:pt x="477" y="3167"/>
                    <a:pt x="489" y="3247"/>
                  </a:cubicBezTo>
                  <a:cubicBezTo>
                    <a:pt x="489" y="3312"/>
                    <a:pt x="516" y="3379"/>
                    <a:pt x="530" y="3445"/>
                  </a:cubicBezTo>
                  <a:cubicBezTo>
                    <a:pt x="212" y="3656"/>
                    <a:pt x="0" y="4014"/>
                    <a:pt x="0" y="4411"/>
                  </a:cubicBezTo>
                  <a:cubicBezTo>
                    <a:pt x="0" y="4729"/>
                    <a:pt x="145" y="5033"/>
                    <a:pt x="384" y="5245"/>
                  </a:cubicBezTo>
                  <a:cubicBezTo>
                    <a:pt x="609" y="5457"/>
                    <a:pt x="939" y="5589"/>
                    <a:pt x="1297" y="5589"/>
                  </a:cubicBezTo>
                  <a:lnTo>
                    <a:pt x="1416" y="5589"/>
                  </a:lnTo>
                  <a:cubicBezTo>
                    <a:pt x="1536" y="6251"/>
                    <a:pt x="2104" y="6754"/>
                    <a:pt x="2792" y="6754"/>
                  </a:cubicBezTo>
                  <a:cubicBezTo>
                    <a:pt x="3150" y="6754"/>
                    <a:pt x="3468" y="6635"/>
                    <a:pt x="3706" y="6423"/>
                  </a:cubicBezTo>
                  <a:cubicBezTo>
                    <a:pt x="3892" y="6264"/>
                    <a:pt x="4037" y="6065"/>
                    <a:pt x="4116" y="5841"/>
                  </a:cubicBezTo>
                  <a:cubicBezTo>
                    <a:pt x="3587" y="5682"/>
                    <a:pt x="3177" y="5245"/>
                    <a:pt x="3071" y="4689"/>
                  </a:cubicBezTo>
                  <a:lnTo>
                    <a:pt x="2951" y="4689"/>
                  </a:lnTo>
                  <a:cubicBezTo>
                    <a:pt x="2581" y="4689"/>
                    <a:pt x="2250" y="4544"/>
                    <a:pt x="1998" y="4318"/>
                  </a:cubicBezTo>
                  <a:cubicBezTo>
                    <a:pt x="1760" y="4094"/>
                    <a:pt x="1615" y="3789"/>
                    <a:pt x="1615" y="3445"/>
                  </a:cubicBezTo>
                  <a:cubicBezTo>
                    <a:pt x="1615" y="3035"/>
                    <a:pt x="1827" y="2677"/>
                    <a:pt x="2157" y="2453"/>
                  </a:cubicBezTo>
                  <a:cubicBezTo>
                    <a:pt x="2144" y="2386"/>
                    <a:pt x="2118" y="2306"/>
                    <a:pt x="2118" y="2241"/>
                  </a:cubicBezTo>
                  <a:cubicBezTo>
                    <a:pt x="2104" y="2161"/>
                    <a:pt x="2091" y="2095"/>
                    <a:pt x="2091" y="2015"/>
                  </a:cubicBezTo>
                  <a:cubicBezTo>
                    <a:pt x="2091" y="1341"/>
                    <a:pt x="2541" y="758"/>
                    <a:pt x="3163" y="494"/>
                  </a:cubicBezTo>
                  <a:lnTo>
                    <a:pt x="3163" y="480"/>
                  </a:lnTo>
                  <a:lnTo>
                    <a:pt x="3163" y="401"/>
                  </a:lnTo>
                  <a:cubicBezTo>
                    <a:pt x="2934" y="121"/>
                    <a:pt x="2633" y="1"/>
                    <a:pt x="23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5"/>
            <p:cNvSpPr/>
            <p:nvPr/>
          </p:nvSpPr>
          <p:spPr>
            <a:xfrm>
              <a:off x="6806919" y="1247073"/>
              <a:ext cx="279940" cy="318920"/>
            </a:xfrm>
            <a:custGeom>
              <a:avLst/>
              <a:gdLst/>
              <a:ahLst/>
              <a:cxnLst/>
              <a:rect l="l" t="t" r="r" b="b"/>
              <a:pathLst>
                <a:path w="5810" h="6619" extrusionOk="0">
                  <a:moveTo>
                    <a:pt x="2898" y="1"/>
                  </a:moveTo>
                  <a:cubicBezTo>
                    <a:pt x="2157" y="1"/>
                    <a:pt x="1548" y="557"/>
                    <a:pt x="1548" y="1245"/>
                  </a:cubicBezTo>
                  <a:lnTo>
                    <a:pt x="1548" y="1259"/>
                  </a:lnTo>
                  <a:cubicBezTo>
                    <a:pt x="926" y="1523"/>
                    <a:pt x="476" y="2106"/>
                    <a:pt x="476" y="2780"/>
                  </a:cubicBezTo>
                  <a:cubicBezTo>
                    <a:pt x="476" y="2860"/>
                    <a:pt x="489" y="2926"/>
                    <a:pt x="503" y="3006"/>
                  </a:cubicBezTo>
                  <a:cubicBezTo>
                    <a:pt x="503" y="3071"/>
                    <a:pt x="529" y="3151"/>
                    <a:pt x="542" y="3218"/>
                  </a:cubicBezTo>
                  <a:cubicBezTo>
                    <a:pt x="212" y="3442"/>
                    <a:pt x="0" y="3800"/>
                    <a:pt x="0" y="4210"/>
                  </a:cubicBezTo>
                  <a:cubicBezTo>
                    <a:pt x="0" y="4554"/>
                    <a:pt x="145" y="4859"/>
                    <a:pt x="383" y="5083"/>
                  </a:cubicBezTo>
                  <a:cubicBezTo>
                    <a:pt x="635" y="5309"/>
                    <a:pt x="966" y="5454"/>
                    <a:pt x="1336" y="5454"/>
                  </a:cubicBezTo>
                  <a:lnTo>
                    <a:pt x="1456" y="5454"/>
                  </a:lnTo>
                  <a:cubicBezTo>
                    <a:pt x="1562" y="6024"/>
                    <a:pt x="1998" y="6474"/>
                    <a:pt x="2554" y="6619"/>
                  </a:cubicBezTo>
                  <a:lnTo>
                    <a:pt x="3256" y="6619"/>
                  </a:lnTo>
                  <a:cubicBezTo>
                    <a:pt x="3480" y="6553"/>
                    <a:pt x="3680" y="6447"/>
                    <a:pt x="3851" y="6315"/>
                  </a:cubicBezTo>
                  <a:cubicBezTo>
                    <a:pt x="4103" y="6089"/>
                    <a:pt x="4288" y="5798"/>
                    <a:pt x="4341" y="5454"/>
                  </a:cubicBezTo>
                  <a:lnTo>
                    <a:pt x="4460" y="5454"/>
                  </a:lnTo>
                  <a:cubicBezTo>
                    <a:pt x="5215" y="5454"/>
                    <a:pt x="5810" y="4898"/>
                    <a:pt x="5810" y="4210"/>
                  </a:cubicBezTo>
                  <a:cubicBezTo>
                    <a:pt x="5810" y="4012"/>
                    <a:pt x="5757" y="3813"/>
                    <a:pt x="5665" y="3641"/>
                  </a:cubicBezTo>
                  <a:cubicBezTo>
                    <a:pt x="5572" y="3482"/>
                    <a:pt x="5427" y="3323"/>
                    <a:pt x="5268" y="3218"/>
                  </a:cubicBezTo>
                  <a:cubicBezTo>
                    <a:pt x="5307" y="3085"/>
                    <a:pt x="5321" y="2939"/>
                    <a:pt x="5321" y="2780"/>
                  </a:cubicBezTo>
                  <a:cubicBezTo>
                    <a:pt x="5321" y="2450"/>
                    <a:pt x="5215" y="2132"/>
                    <a:pt x="5030" y="1868"/>
                  </a:cubicBezTo>
                  <a:cubicBezTo>
                    <a:pt x="4844" y="1603"/>
                    <a:pt x="4566" y="1391"/>
                    <a:pt x="4262" y="1259"/>
                  </a:cubicBezTo>
                  <a:lnTo>
                    <a:pt x="4262" y="1245"/>
                  </a:lnTo>
                  <a:cubicBezTo>
                    <a:pt x="4262" y="557"/>
                    <a:pt x="3653" y="1"/>
                    <a:pt x="289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5"/>
            <p:cNvSpPr/>
            <p:nvPr/>
          </p:nvSpPr>
          <p:spPr>
            <a:xfrm>
              <a:off x="6929929" y="1319154"/>
              <a:ext cx="33872" cy="359731"/>
            </a:xfrm>
            <a:custGeom>
              <a:avLst/>
              <a:gdLst/>
              <a:ahLst/>
              <a:cxnLst/>
              <a:rect l="l" t="t" r="r" b="b"/>
              <a:pathLst>
                <a:path w="703" h="7466" extrusionOk="0">
                  <a:moveTo>
                    <a:pt x="345" y="1"/>
                  </a:moveTo>
                  <a:cubicBezTo>
                    <a:pt x="147" y="1"/>
                    <a:pt x="1" y="160"/>
                    <a:pt x="1" y="345"/>
                  </a:cubicBezTo>
                  <a:lnTo>
                    <a:pt x="1" y="7466"/>
                  </a:lnTo>
                  <a:lnTo>
                    <a:pt x="703" y="7466"/>
                  </a:lnTo>
                  <a:lnTo>
                    <a:pt x="703" y="345"/>
                  </a:lnTo>
                  <a:cubicBezTo>
                    <a:pt x="703" y="160"/>
                    <a:pt x="544" y="1"/>
                    <a:pt x="359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5"/>
            <p:cNvSpPr/>
            <p:nvPr/>
          </p:nvSpPr>
          <p:spPr>
            <a:xfrm>
              <a:off x="6956140" y="1447849"/>
              <a:ext cx="62541" cy="34643"/>
            </a:xfrm>
            <a:custGeom>
              <a:avLst/>
              <a:gdLst/>
              <a:ahLst/>
              <a:cxnLst/>
              <a:rect l="l" t="t" r="r" b="b"/>
              <a:pathLst>
                <a:path w="1298" h="719" extrusionOk="0">
                  <a:moveTo>
                    <a:pt x="1142" y="1"/>
                  </a:moveTo>
                  <a:cubicBezTo>
                    <a:pt x="1123" y="1"/>
                    <a:pt x="1103" y="5"/>
                    <a:pt x="1085" y="16"/>
                  </a:cubicBezTo>
                  <a:lnTo>
                    <a:pt x="106" y="454"/>
                  </a:lnTo>
                  <a:cubicBezTo>
                    <a:pt x="27" y="493"/>
                    <a:pt x="0" y="572"/>
                    <a:pt x="27" y="639"/>
                  </a:cubicBezTo>
                  <a:cubicBezTo>
                    <a:pt x="53" y="692"/>
                    <a:pt x="106" y="718"/>
                    <a:pt x="159" y="718"/>
                  </a:cubicBezTo>
                  <a:cubicBezTo>
                    <a:pt x="172" y="718"/>
                    <a:pt x="198" y="718"/>
                    <a:pt x="212" y="705"/>
                  </a:cubicBezTo>
                  <a:lnTo>
                    <a:pt x="1191" y="268"/>
                  </a:lnTo>
                  <a:cubicBezTo>
                    <a:pt x="1271" y="228"/>
                    <a:pt x="1297" y="149"/>
                    <a:pt x="1271" y="83"/>
                  </a:cubicBezTo>
                  <a:cubicBezTo>
                    <a:pt x="1242" y="35"/>
                    <a:pt x="1192" y="1"/>
                    <a:pt x="1142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5"/>
            <p:cNvSpPr/>
            <p:nvPr/>
          </p:nvSpPr>
          <p:spPr>
            <a:xfrm>
              <a:off x="6880204" y="1376443"/>
              <a:ext cx="56181" cy="32041"/>
            </a:xfrm>
            <a:custGeom>
              <a:avLst/>
              <a:gdLst/>
              <a:ahLst/>
              <a:cxnLst/>
              <a:rect l="l" t="t" r="r" b="b"/>
              <a:pathLst>
                <a:path w="1166" h="665" extrusionOk="0">
                  <a:moveTo>
                    <a:pt x="156" y="0"/>
                  </a:moveTo>
                  <a:cubicBezTo>
                    <a:pt x="106" y="0"/>
                    <a:pt x="56" y="34"/>
                    <a:pt x="27" y="83"/>
                  </a:cubicBezTo>
                  <a:cubicBezTo>
                    <a:pt x="1" y="148"/>
                    <a:pt x="27" y="228"/>
                    <a:pt x="106" y="268"/>
                  </a:cubicBezTo>
                  <a:lnTo>
                    <a:pt x="954" y="651"/>
                  </a:lnTo>
                  <a:cubicBezTo>
                    <a:pt x="980" y="651"/>
                    <a:pt x="994" y="665"/>
                    <a:pt x="1006" y="665"/>
                  </a:cubicBezTo>
                  <a:cubicBezTo>
                    <a:pt x="1059" y="665"/>
                    <a:pt x="1112" y="625"/>
                    <a:pt x="1139" y="572"/>
                  </a:cubicBezTo>
                  <a:cubicBezTo>
                    <a:pt x="1165" y="506"/>
                    <a:pt x="1139" y="427"/>
                    <a:pt x="1073" y="400"/>
                  </a:cubicBezTo>
                  <a:lnTo>
                    <a:pt x="212" y="16"/>
                  </a:lnTo>
                  <a:cubicBezTo>
                    <a:pt x="194" y="5"/>
                    <a:pt x="175" y="0"/>
                    <a:pt x="15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7" name="Google Shape;4737;p35"/>
          <p:cNvSpPr txBox="1">
            <a:spLocks noGrp="1"/>
          </p:cNvSpPr>
          <p:nvPr>
            <p:ph type="title"/>
          </p:nvPr>
        </p:nvSpPr>
        <p:spPr>
          <a:xfrm>
            <a:off x="88735" y="1523436"/>
            <a:ext cx="8966530" cy="1920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2"/>
                </a:solidFill>
                <a:latin typeface="+mj-lt"/>
              </a:rPr>
              <a:t>CẢM ƠN CÁC EM ĐÃ CHÚ Ý </a:t>
            </a:r>
            <a:br>
              <a:rPr lang="en-US" sz="4000">
                <a:solidFill>
                  <a:schemeClr val="dk2"/>
                </a:solidFill>
                <a:latin typeface="+mj-lt"/>
              </a:rPr>
            </a:br>
            <a:r>
              <a:rPr lang="en-US" sz="4000">
                <a:solidFill>
                  <a:schemeClr val="dk2"/>
                </a:solidFill>
                <a:latin typeface="+mj-lt"/>
              </a:rPr>
              <a:t>LẮNG NGHE BÀI GIẢNG!</a:t>
            </a:r>
            <a:endParaRPr lang="en-US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60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E40975-A0AA-9B82-6357-AC2AE69F1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486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CB3FE-5337-76FF-7420-AF7A32C5E3FB}"/>
              </a:ext>
            </a:extLst>
          </p:cNvPr>
          <p:cNvSpPr txBox="1"/>
          <p:nvPr/>
        </p:nvSpPr>
        <p:spPr>
          <a:xfrm>
            <a:off x="4680857" y="435430"/>
            <a:ext cx="1901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>
                <a:solidFill>
                  <a:srgbClr val="C00000"/>
                </a:solidFill>
              </a:rPr>
              <a:t>Trả lời: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3BA58-EB0D-410C-71A6-08C697041BFB}"/>
              </a:ext>
            </a:extLst>
          </p:cNvPr>
          <p:cNvSpPr txBox="1"/>
          <p:nvPr/>
        </p:nvSpPr>
        <p:spPr>
          <a:xfrm>
            <a:off x="4738914" y="1101375"/>
            <a:ext cx="3875314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Phạm Ngũ Lão là một vị tướng giỏi, được giao chỉ huy nhiều trận đánh, trận nào cũng thắng.</a:t>
            </a:r>
            <a:endParaRPr lang="en-US" sz="200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Ông lập được nhiều chiến công, đặc biệt là chiến công đánh tan giặc Nguyên.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529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6F48D-5170-ADCF-8C59-D7A83163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99"/>
            <a:ext cx="7704000" cy="572700"/>
          </a:xfrm>
        </p:spPr>
        <p:txBody>
          <a:bodyPr/>
          <a:lstStyle/>
          <a:p>
            <a:pPr algn="ctr"/>
            <a:r>
              <a:rPr lang="en-US" sz="3500">
                <a:latin typeface="+mj-lt"/>
              </a:rPr>
              <a:t>KHỞI ĐỘNG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38D9BC-DABF-A757-5B67-D7D97A6D72F9}"/>
              </a:ext>
            </a:extLst>
          </p:cNvPr>
          <p:cNvGrpSpPr/>
          <p:nvPr/>
        </p:nvGrpSpPr>
        <p:grpSpPr>
          <a:xfrm>
            <a:off x="410027" y="1129268"/>
            <a:ext cx="8323943" cy="1207532"/>
            <a:chOff x="410027" y="1129268"/>
            <a:chExt cx="8323943" cy="120753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8D8F9D4-EEC6-0F61-5D36-DF982C74EE01}"/>
                </a:ext>
              </a:extLst>
            </p:cNvPr>
            <p:cNvSpPr/>
            <p:nvPr/>
          </p:nvSpPr>
          <p:spPr>
            <a:xfrm>
              <a:off x="410027" y="1129268"/>
              <a:ext cx="8323943" cy="120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AF578E-6BCD-9EDA-45D0-3FF5ED94AC5C}"/>
                </a:ext>
              </a:extLst>
            </p:cNvPr>
            <p:cNvSpPr txBox="1"/>
            <p:nvPr/>
          </p:nvSpPr>
          <p:spPr>
            <a:xfrm>
              <a:off x="639397" y="1253704"/>
              <a:ext cx="7865201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Tưởng tượng em được đến thăm một vườn cây ăn quả lâu năm. Chia sẻ với bạn cảm xúc, suy nghĩ của em về vườn cây ấy.</a:t>
              </a:r>
              <a:endParaRPr lang="en-US" sz="2000"/>
            </a:p>
          </p:txBody>
        </p:sp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D5ACE94B-4574-BBAB-D479-10F9F7B3F3BD}"/>
              </a:ext>
            </a:extLst>
          </p:cNvPr>
          <p:cNvSpPr/>
          <p:nvPr/>
        </p:nvSpPr>
        <p:spPr>
          <a:xfrm>
            <a:off x="914397" y="3214116"/>
            <a:ext cx="7315200" cy="1929384"/>
          </a:xfrm>
          <a:custGeom>
            <a:avLst/>
            <a:gdLst/>
            <a:ahLst/>
            <a:cxnLst/>
            <a:rect l="l" t="t" r="r" b="b"/>
            <a:pathLst>
              <a:path w="7315200" h="1929384">
                <a:moveTo>
                  <a:pt x="0" y="0"/>
                </a:moveTo>
                <a:lnTo>
                  <a:pt x="7315200" y="0"/>
                </a:lnTo>
                <a:lnTo>
                  <a:pt x="7315200" y="1929384"/>
                </a:lnTo>
                <a:lnTo>
                  <a:pt x="0" y="1929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5114-880B-8B03-24B9-55F6FB6F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97"/>
            <a:ext cx="7704000" cy="572700"/>
          </a:xfrm>
        </p:spPr>
        <p:txBody>
          <a:bodyPr/>
          <a:lstStyle/>
          <a:p>
            <a:pPr algn="ctr"/>
            <a:r>
              <a:rPr lang="en-US" sz="2500">
                <a:solidFill>
                  <a:srgbClr val="002060"/>
                </a:solidFill>
                <a:latin typeface="+mj-lt"/>
              </a:rPr>
              <a:t>Quan sát một số vườn cây ăn quả 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E9B612-65F0-9371-BFB8-38FA4F882FF7}"/>
              </a:ext>
            </a:extLst>
          </p:cNvPr>
          <p:cNvGrpSpPr/>
          <p:nvPr/>
        </p:nvGrpSpPr>
        <p:grpSpPr>
          <a:xfrm>
            <a:off x="462871" y="1135155"/>
            <a:ext cx="3688214" cy="2796475"/>
            <a:chOff x="462871" y="1135155"/>
            <a:chExt cx="3688214" cy="2796475"/>
          </a:xfrm>
        </p:grpSpPr>
        <p:pic>
          <p:nvPicPr>
            <p:cNvPr id="1026" name="Picture 2" descr="Top 10 những vườn trái cây Cần Thơ tươi ngon, hấp dẫn nhất">
              <a:extLst>
                <a:ext uri="{FF2B5EF4-FFF2-40B4-BE49-F238E27FC236}">
                  <a16:creationId xmlns:a16="http://schemas.microsoft.com/office/drawing/2014/main" id="{59D7AEDD-C8BA-4277-20DC-557773C20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71" y="1475853"/>
              <a:ext cx="3688214" cy="2455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grpSp>
          <p:nvGrpSpPr>
            <p:cNvPr id="6" name="Google Shape;4713;p34">
              <a:extLst>
                <a:ext uri="{FF2B5EF4-FFF2-40B4-BE49-F238E27FC236}">
                  <a16:creationId xmlns:a16="http://schemas.microsoft.com/office/drawing/2014/main" id="{1236AC31-D5EC-BB12-B91E-D7F9E82CB1B1}"/>
                </a:ext>
              </a:extLst>
            </p:cNvPr>
            <p:cNvGrpSpPr/>
            <p:nvPr/>
          </p:nvGrpSpPr>
          <p:grpSpPr>
            <a:xfrm rot="-612387">
              <a:off x="1734752" y="1135155"/>
              <a:ext cx="610730" cy="606747"/>
              <a:chOff x="6699086" y="1217152"/>
              <a:chExt cx="494931" cy="491702"/>
            </a:xfrm>
          </p:grpSpPr>
          <p:sp>
            <p:nvSpPr>
              <p:cNvPr id="7" name="Google Shape;4714;p34">
                <a:extLst>
                  <a:ext uri="{FF2B5EF4-FFF2-40B4-BE49-F238E27FC236}">
                    <a16:creationId xmlns:a16="http://schemas.microsoft.com/office/drawing/2014/main" id="{9A7E01A5-5223-A10F-E8F7-770D8195DC34}"/>
                  </a:ext>
                </a:extLst>
              </p:cNvPr>
              <p:cNvSpPr/>
              <p:nvPr/>
            </p:nvSpPr>
            <p:spPr>
              <a:xfrm>
                <a:off x="6699086" y="1217152"/>
                <a:ext cx="494931" cy="491702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10205" extrusionOk="0">
                    <a:moveTo>
                      <a:pt x="5136" y="0"/>
                    </a:moveTo>
                    <a:cubicBezTo>
                      <a:pt x="4448" y="0"/>
                      <a:pt x="3839" y="331"/>
                      <a:pt x="3482" y="847"/>
                    </a:cubicBezTo>
                    <a:cubicBezTo>
                      <a:pt x="3363" y="807"/>
                      <a:pt x="3244" y="781"/>
                      <a:pt x="3112" y="768"/>
                    </a:cubicBezTo>
                    <a:cubicBezTo>
                      <a:pt x="3072" y="765"/>
                      <a:pt x="3032" y="764"/>
                      <a:pt x="2992" y="764"/>
                    </a:cubicBezTo>
                    <a:cubicBezTo>
                      <a:pt x="2633" y="764"/>
                      <a:pt x="2271" y="871"/>
                      <a:pt x="1973" y="1086"/>
                    </a:cubicBezTo>
                    <a:cubicBezTo>
                      <a:pt x="1656" y="1310"/>
                      <a:pt x="1430" y="1641"/>
                      <a:pt x="1351" y="2012"/>
                    </a:cubicBezTo>
                    <a:cubicBezTo>
                      <a:pt x="1298" y="2237"/>
                      <a:pt x="1298" y="2462"/>
                      <a:pt x="1351" y="2687"/>
                    </a:cubicBezTo>
                    <a:cubicBezTo>
                      <a:pt x="809" y="3097"/>
                      <a:pt x="477" y="3733"/>
                      <a:pt x="477" y="4421"/>
                    </a:cubicBezTo>
                    <a:lnTo>
                      <a:pt x="477" y="4592"/>
                    </a:lnTo>
                    <a:cubicBezTo>
                      <a:pt x="173" y="4924"/>
                      <a:pt x="1" y="5347"/>
                      <a:pt x="1" y="5797"/>
                    </a:cubicBezTo>
                    <a:cubicBezTo>
                      <a:pt x="1" y="6287"/>
                      <a:pt x="212" y="6750"/>
                      <a:pt x="583" y="7081"/>
                    </a:cubicBezTo>
                    <a:lnTo>
                      <a:pt x="583" y="7095"/>
                    </a:lnTo>
                    <a:cubicBezTo>
                      <a:pt x="862" y="7345"/>
                      <a:pt x="1206" y="7504"/>
                      <a:pt x="1576" y="7571"/>
                    </a:cubicBezTo>
                    <a:cubicBezTo>
                      <a:pt x="1762" y="7954"/>
                      <a:pt x="2053" y="8286"/>
                      <a:pt x="2423" y="8498"/>
                    </a:cubicBezTo>
                    <a:lnTo>
                      <a:pt x="2423" y="9583"/>
                    </a:lnTo>
                    <a:cubicBezTo>
                      <a:pt x="2423" y="9927"/>
                      <a:pt x="2701" y="10204"/>
                      <a:pt x="3045" y="10204"/>
                    </a:cubicBezTo>
                    <a:lnTo>
                      <a:pt x="3747" y="10204"/>
                    </a:lnTo>
                    <a:cubicBezTo>
                      <a:pt x="3971" y="10204"/>
                      <a:pt x="4157" y="10086"/>
                      <a:pt x="4263" y="9913"/>
                    </a:cubicBezTo>
                    <a:cubicBezTo>
                      <a:pt x="4382" y="10086"/>
                      <a:pt x="4567" y="10204"/>
                      <a:pt x="4792" y="10204"/>
                    </a:cubicBezTo>
                    <a:lnTo>
                      <a:pt x="5494" y="10204"/>
                    </a:lnTo>
                    <a:cubicBezTo>
                      <a:pt x="5745" y="10204"/>
                      <a:pt x="5957" y="10046"/>
                      <a:pt x="6050" y="9834"/>
                    </a:cubicBezTo>
                    <a:cubicBezTo>
                      <a:pt x="6156" y="10046"/>
                      <a:pt x="6368" y="10204"/>
                      <a:pt x="6618" y="10204"/>
                    </a:cubicBezTo>
                    <a:lnTo>
                      <a:pt x="7320" y="10204"/>
                    </a:lnTo>
                    <a:cubicBezTo>
                      <a:pt x="7665" y="10204"/>
                      <a:pt x="7942" y="9927"/>
                      <a:pt x="7942" y="9583"/>
                    </a:cubicBezTo>
                    <a:lnTo>
                      <a:pt x="7942" y="8445"/>
                    </a:lnTo>
                    <a:cubicBezTo>
                      <a:pt x="8273" y="8233"/>
                      <a:pt x="8538" y="7928"/>
                      <a:pt x="8710" y="7571"/>
                    </a:cubicBezTo>
                    <a:cubicBezTo>
                      <a:pt x="9080" y="7504"/>
                      <a:pt x="9424" y="7345"/>
                      <a:pt x="9703" y="7095"/>
                    </a:cubicBezTo>
                    <a:cubicBezTo>
                      <a:pt x="10073" y="6750"/>
                      <a:pt x="10271" y="6287"/>
                      <a:pt x="10271" y="5797"/>
                    </a:cubicBezTo>
                    <a:cubicBezTo>
                      <a:pt x="10271" y="5347"/>
                      <a:pt x="10100" y="4924"/>
                      <a:pt x="9795" y="4592"/>
                    </a:cubicBezTo>
                    <a:cubicBezTo>
                      <a:pt x="9809" y="4540"/>
                      <a:pt x="9809" y="4474"/>
                      <a:pt x="9809" y="4421"/>
                    </a:cubicBezTo>
                    <a:cubicBezTo>
                      <a:pt x="9809" y="3733"/>
                      <a:pt x="9477" y="3097"/>
                      <a:pt x="8921" y="2687"/>
                    </a:cubicBezTo>
                    <a:cubicBezTo>
                      <a:pt x="8974" y="2462"/>
                      <a:pt x="8974" y="2237"/>
                      <a:pt x="8935" y="2012"/>
                    </a:cubicBezTo>
                    <a:cubicBezTo>
                      <a:pt x="8856" y="1641"/>
                      <a:pt x="8630" y="1310"/>
                      <a:pt x="8313" y="1086"/>
                    </a:cubicBezTo>
                    <a:cubicBezTo>
                      <a:pt x="8015" y="871"/>
                      <a:pt x="7653" y="764"/>
                      <a:pt x="7285" y="764"/>
                    </a:cubicBezTo>
                    <a:cubicBezTo>
                      <a:pt x="7244" y="764"/>
                      <a:pt x="7203" y="765"/>
                      <a:pt x="7162" y="768"/>
                    </a:cubicBezTo>
                    <a:cubicBezTo>
                      <a:pt x="7042" y="781"/>
                      <a:pt x="6910" y="807"/>
                      <a:pt x="6791" y="847"/>
                    </a:cubicBezTo>
                    <a:cubicBezTo>
                      <a:pt x="6447" y="331"/>
                      <a:pt x="5824" y="0"/>
                      <a:pt x="51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715;p34">
                <a:extLst>
                  <a:ext uri="{FF2B5EF4-FFF2-40B4-BE49-F238E27FC236}">
                    <a16:creationId xmlns:a16="http://schemas.microsoft.com/office/drawing/2014/main" id="{8EEE0E2C-C9FB-9E83-CED3-E134D8F34C8E}"/>
                  </a:ext>
                </a:extLst>
              </p:cNvPr>
              <p:cNvSpPr/>
              <p:nvPr/>
            </p:nvSpPr>
            <p:spPr>
              <a:xfrm>
                <a:off x="7017958" y="1597214"/>
                <a:ext cx="33872" cy="8166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695" extrusionOk="0">
                    <a:moveTo>
                      <a:pt x="702" y="1"/>
                    </a:moveTo>
                    <a:cubicBezTo>
                      <a:pt x="556" y="54"/>
                      <a:pt x="398" y="80"/>
                      <a:pt x="239" y="80"/>
                    </a:cubicBezTo>
                    <a:cubicBezTo>
                      <a:pt x="159" y="80"/>
                      <a:pt x="80" y="66"/>
                      <a:pt x="0" y="54"/>
                    </a:cubicBezTo>
                    <a:lnTo>
                      <a:pt x="0" y="1695"/>
                    </a:lnTo>
                    <a:lnTo>
                      <a:pt x="702" y="1695"/>
                    </a:lnTo>
                    <a:lnTo>
                      <a:pt x="702" y="1"/>
                    </a:ln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716;p34">
                <a:extLst>
                  <a:ext uri="{FF2B5EF4-FFF2-40B4-BE49-F238E27FC236}">
                    <a16:creationId xmlns:a16="http://schemas.microsoft.com/office/drawing/2014/main" id="{2EE8DA50-70BE-1FA8-397F-725CB096E283}"/>
                  </a:ext>
                </a:extLst>
              </p:cNvPr>
              <p:cNvSpPr/>
              <p:nvPr/>
            </p:nvSpPr>
            <p:spPr>
              <a:xfrm>
                <a:off x="6845754" y="1598515"/>
                <a:ext cx="33872" cy="80368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668" extrusionOk="0">
                    <a:moveTo>
                      <a:pt x="1" y="0"/>
                    </a:moveTo>
                    <a:lnTo>
                      <a:pt x="1" y="1668"/>
                    </a:lnTo>
                    <a:lnTo>
                      <a:pt x="703" y="1668"/>
                    </a:lnTo>
                    <a:lnTo>
                      <a:pt x="703" y="13"/>
                    </a:lnTo>
                    <a:cubicBezTo>
                      <a:pt x="597" y="39"/>
                      <a:pt x="491" y="53"/>
                      <a:pt x="371" y="53"/>
                    </a:cubicBezTo>
                    <a:cubicBezTo>
                      <a:pt x="253" y="53"/>
                      <a:pt x="120" y="27"/>
                      <a:pt x="1" y="0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717;p34">
                <a:extLst>
                  <a:ext uri="{FF2B5EF4-FFF2-40B4-BE49-F238E27FC236}">
                    <a16:creationId xmlns:a16="http://schemas.microsoft.com/office/drawing/2014/main" id="{FC8A2C56-9382-9C1E-5F7D-BEFAB1C437FB}"/>
                  </a:ext>
                </a:extLst>
              </p:cNvPr>
              <p:cNvSpPr/>
              <p:nvPr/>
            </p:nvSpPr>
            <p:spPr>
              <a:xfrm>
                <a:off x="6965680" y="1283933"/>
                <a:ext cx="198994" cy="325425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6754" extrusionOk="0">
                    <a:moveTo>
                      <a:pt x="1784" y="1"/>
                    </a:moveTo>
                    <a:cubicBezTo>
                      <a:pt x="1490" y="1"/>
                      <a:pt x="1186" y="121"/>
                      <a:pt x="953" y="401"/>
                    </a:cubicBezTo>
                    <a:cubicBezTo>
                      <a:pt x="967" y="427"/>
                      <a:pt x="967" y="453"/>
                      <a:pt x="967" y="480"/>
                    </a:cubicBezTo>
                    <a:lnTo>
                      <a:pt x="967" y="494"/>
                    </a:lnTo>
                    <a:cubicBezTo>
                      <a:pt x="1271" y="626"/>
                      <a:pt x="1549" y="838"/>
                      <a:pt x="1735" y="1103"/>
                    </a:cubicBezTo>
                    <a:cubicBezTo>
                      <a:pt x="1920" y="1367"/>
                      <a:pt x="2026" y="1685"/>
                      <a:pt x="2026" y="2015"/>
                    </a:cubicBezTo>
                    <a:cubicBezTo>
                      <a:pt x="2026" y="2174"/>
                      <a:pt x="2012" y="2320"/>
                      <a:pt x="1973" y="2453"/>
                    </a:cubicBezTo>
                    <a:cubicBezTo>
                      <a:pt x="2132" y="2558"/>
                      <a:pt x="2277" y="2717"/>
                      <a:pt x="2370" y="2876"/>
                    </a:cubicBezTo>
                    <a:cubicBezTo>
                      <a:pt x="2462" y="3048"/>
                      <a:pt x="2515" y="3247"/>
                      <a:pt x="2515" y="3445"/>
                    </a:cubicBezTo>
                    <a:cubicBezTo>
                      <a:pt x="2515" y="4133"/>
                      <a:pt x="1920" y="4689"/>
                      <a:pt x="1165" y="4689"/>
                    </a:cubicBezTo>
                    <a:lnTo>
                      <a:pt x="1046" y="4689"/>
                    </a:lnTo>
                    <a:cubicBezTo>
                      <a:pt x="993" y="5033"/>
                      <a:pt x="808" y="5324"/>
                      <a:pt x="556" y="5550"/>
                    </a:cubicBezTo>
                    <a:cubicBezTo>
                      <a:pt x="397" y="5682"/>
                      <a:pt x="212" y="5774"/>
                      <a:pt x="0" y="5841"/>
                    </a:cubicBezTo>
                    <a:cubicBezTo>
                      <a:pt x="93" y="6065"/>
                      <a:pt x="238" y="6264"/>
                      <a:pt x="424" y="6423"/>
                    </a:cubicBezTo>
                    <a:cubicBezTo>
                      <a:pt x="662" y="6635"/>
                      <a:pt x="980" y="6754"/>
                      <a:pt x="1324" y="6754"/>
                    </a:cubicBezTo>
                    <a:cubicBezTo>
                      <a:pt x="2026" y="6754"/>
                      <a:pt x="2594" y="6251"/>
                      <a:pt x="2714" y="5589"/>
                    </a:cubicBezTo>
                    <a:lnTo>
                      <a:pt x="2833" y="5589"/>
                    </a:lnTo>
                    <a:cubicBezTo>
                      <a:pt x="3190" y="5589"/>
                      <a:pt x="3508" y="5457"/>
                      <a:pt x="3746" y="5245"/>
                    </a:cubicBezTo>
                    <a:cubicBezTo>
                      <a:pt x="3985" y="5033"/>
                      <a:pt x="4130" y="4729"/>
                      <a:pt x="4130" y="4411"/>
                    </a:cubicBezTo>
                    <a:cubicBezTo>
                      <a:pt x="4130" y="4014"/>
                      <a:pt x="3918" y="3656"/>
                      <a:pt x="3600" y="3445"/>
                    </a:cubicBezTo>
                    <a:lnTo>
                      <a:pt x="3640" y="3247"/>
                    </a:lnTo>
                    <a:cubicBezTo>
                      <a:pt x="3653" y="3167"/>
                      <a:pt x="3653" y="3101"/>
                      <a:pt x="3653" y="3035"/>
                    </a:cubicBezTo>
                    <a:cubicBezTo>
                      <a:pt x="3653" y="2373"/>
                      <a:pt x="3230" y="1817"/>
                      <a:pt x="2635" y="1565"/>
                    </a:cubicBezTo>
                    <a:lnTo>
                      <a:pt x="2635" y="1539"/>
                    </a:lnTo>
                    <a:cubicBezTo>
                      <a:pt x="3149" y="697"/>
                      <a:pt x="2493" y="1"/>
                      <a:pt x="1784" y="1"/>
                    </a:cubicBezTo>
                    <a:close/>
                  </a:path>
                </a:pathLst>
              </a:custGeom>
              <a:solidFill>
                <a:srgbClr val="C8A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718;p34">
                <a:extLst>
                  <a:ext uri="{FF2B5EF4-FFF2-40B4-BE49-F238E27FC236}">
                    <a16:creationId xmlns:a16="http://schemas.microsoft.com/office/drawing/2014/main" id="{BF56AE89-28B5-67F8-ECB0-293DF0F6DF62}"/>
                  </a:ext>
                </a:extLst>
              </p:cNvPr>
              <p:cNvSpPr/>
              <p:nvPr/>
            </p:nvSpPr>
            <p:spPr>
              <a:xfrm>
                <a:off x="6729104" y="1283933"/>
                <a:ext cx="198319" cy="32542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6754" extrusionOk="0">
                    <a:moveTo>
                      <a:pt x="2341" y="1"/>
                    </a:moveTo>
                    <a:cubicBezTo>
                      <a:pt x="1637" y="1"/>
                      <a:pt x="981" y="697"/>
                      <a:pt x="1495" y="1539"/>
                    </a:cubicBezTo>
                    <a:lnTo>
                      <a:pt x="1495" y="1565"/>
                    </a:lnTo>
                    <a:cubicBezTo>
                      <a:pt x="887" y="1817"/>
                      <a:pt x="477" y="2373"/>
                      <a:pt x="477" y="3035"/>
                    </a:cubicBezTo>
                    <a:cubicBezTo>
                      <a:pt x="477" y="3101"/>
                      <a:pt x="477" y="3167"/>
                      <a:pt x="489" y="3247"/>
                    </a:cubicBezTo>
                    <a:cubicBezTo>
                      <a:pt x="489" y="3312"/>
                      <a:pt x="516" y="3379"/>
                      <a:pt x="530" y="3445"/>
                    </a:cubicBezTo>
                    <a:cubicBezTo>
                      <a:pt x="212" y="3656"/>
                      <a:pt x="0" y="4014"/>
                      <a:pt x="0" y="4411"/>
                    </a:cubicBezTo>
                    <a:cubicBezTo>
                      <a:pt x="0" y="4729"/>
                      <a:pt x="145" y="5033"/>
                      <a:pt x="384" y="5245"/>
                    </a:cubicBezTo>
                    <a:cubicBezTo>
                      <a:pt x="609" y="5457"/>
                      <a:pt x="939" y="5589"/>
                      <a:pt x="1297" y="5589"/>
                    </a:cubicBezTo>
                    <a:lnTo>
                      <a:pt x="1416" y="5589"/>
                    </a:lnTo>
                    <a:cubicBezTo>
                      <a:pt x="1536" y="6251"/>
                      <a:pt x="2104" y="6754"/>
                      <a:pt x="2792" y="6754"/>
                    </a:cubicBezTo>
                    <a:cubicBezTo>
                      <a:pt x="3150" y="6754"/>
                      <a:pt x="3468" y="6635"/>
                      <a:pt x="3706" y="6423"/>
                    </a:cubicBezTo>
                    <a:cubicBezTo>
                      <a:pt x="3892" y="6264"/>
                      <a:pt x="4037" y="6065"/>
                      <a:pt x="4116" y="5841"/>
                    </a:cubicBezTo>
                    <a:cubicBezTo>
                      <a:pt x="3587" y="5682"/>
                      <a:pt x="3177" y="5245"/>
                      <a:pt x="3071" y="4689"/>
                    </a:cubicBezTo>
                    <a:lnTo>
                      <a:pt x="2951" y="4689"/>
                    </a:lnTo>
                    <a:cubicBezTo>
                      <a:pt x="2581" y="4689"/>
                      <a:pt x="2250" y="4544"/>
                      <a:pt x="1998" y="4318"/>
                    </a:cubicBezTo>
                    <a:cubicBezTo>
                      <a:pt x="1760" y="4094"/>
                      <a:pt x="1615" y="3789"/>
                      <a:pt x="1615" y="3445"/>
                    </a:cubicBezTo>
                    <a:cubicBezTo>
                      <a:pt x="1615" y="3035"/>
                      <a:pt x="1827" y="2677"/>
                      <a:pt x="2157" y="2453"/>
                    </a:cubicBezTo>
                    <a:cubicBezTo>
                      <a:pt x="2144" y="2386"/>
                      <a:pt x="2118" y="2306"/>
                      <a:pt x="2118" y="2241"/>
                    </a:cubicBezTo>
                    <a:cubicBezTo>
                      <a:pt x="2104" y="2161"/>
                      <a:pt x="2091" y="2095"/>
                      <a:pt x="2091" y="2015"/>
                    </a:cubicBezTo>
                    <a:cubicBezTo>
                      <a:pt x="2091" y="1341"/>
                      <a:pt x="2541" y="758"/>
                      <a:pt x="3163" y="494"/>
                    </a:cubicBezTo>
                    <a:lnTo>
                      <a:pt x="3163" y="480"/>
                    </a:lnTo>
                    <a:lnTo>
                      <a:pt x="3163" y="401"/>
                    </a:lnTo>
                    <a:cubicBezTo>
                      <a:pt x="2934" y="121"/>
                      <a:pt x="2633" y="1"/>
                      <a:pt x="2341" y="1"/>
                    </a:cubicBezTo>
                    <a:close/>
                  </a:path>
                </a:pathLst>
              </a:custGeom>
              <a:solidFill>
                <a:srgbClr val="C8A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719;p34">
                <a:extLst>
                  <a:ext uri="{FF2B5EF4-FFF2-40B4-BE49-F238E27FC236}">
                    <a16:creationId xmlns:a16="http://schemas.microsoft.com/office/drawing/2014/main" id="{39DE53E9-01B4-2ADA-46D6-CC366EDAAF72}"/>
                  </a:ext>
                </a:extLst>
              </p:cNvPr>
              <p:cNvSpPr/>
              <p:nvPr/>
            </p:nvSpPr>
            <p:spPr>
              <a:xfrm>
                <a:off x="6806919" y="1247073"/>
                <a:ext cx="279940" cy="318920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6619" extrusionOk="0">
                    <a:moveTo>
                      <a:pt x="2898" y="1"/>
                    </a:moveTo>
                    <a:cubicBezTo>
                      <a:pt x="2157" y="1"/>
                      <a:pt x="1548" y="557"/>
                      <a:pt x="1548" y="1245"/>
                    </a:cubicBezTo>
                    <a:lnTo>
                      <a:pt x="1548" y="1259"/>
                    </a:lnTo>
                    <a:cubicBezTo>
                      <a:pt x="926" y="1523"/>
                      <a:pt x="476" y="2106"/>
                      <a:pt x="476" y="2780"/>
                    </a:cubicBezTo>
                    <a:cubicBezTo>
                      <a:pt x="476" y="2860"/>
                      <a:pt x="489" y="2926"/>
                      <a:pt x="503" y="3006"/>
                    </a:cubicBezTo>
                    <a:cubicBezTo>
                      <a:pt x="503" y="3071"/>
                      <a:pt x="529" y="3151"/>
                      <a:pt x="542" y="3218"/>
                    </a:cubicBezTo>
                    <a:cubicBezTo>
                      <a:pt x="212" y="3442"/>
                      <a:pt x="0" y="3800"/>
                      <a:pt x="0" y="4210"/>
                    </a:cubicBezTo>
                    <a:cubicBezTo>
                      <a:pt x="0" y="4554"/>
                      <a:pt x="145" y="4859"/>
                      <a:pt x="383" y="5083"/>
                    </a:cubicBezTo>
                    <a:cubicBezTo>
                      <a:pt x="635" y="5309"/>
                      <a:pt x="966" y="5454"/>
                      <a:pt x="1336" y="5454"/>
                    </a:cubicBezTo>
                    <a:lnTo>
                      <a:pt x="1456" y="5454"/>
                    </a:lnTo>
                    <a:cubicBezTo>
                      <a:pt x="1562" y="6024"/>
                      <a:pt x="1998" y="6474"/>
                      <a:pt x="2554" y="6619"/>
                    </a:cubicBezTo>
                    <a:lnTo>
                      <a:pt x="3256" y="6619"/>
                    </a:lnTo>
                    <a:cubicBezTo>
                      <a:pt x="3480" y="6553"/>
                      <a:pt x="3680" y="6447"/>
                      <a:pt x="3851" y="6315"/>
                    </a:cubicBezTo>
                    <a:cubicBezTo>
                      <a:pt x="4103" y="6089"/>
                      <a:pt x="4288" y="5798"/>
                      <a:pt x="4341" y="5454"/>
                    </a:cubicBezTo>
                    <a:lnTo>
                      <a:pt x="4460" y="5454"/>
                    </a:lnTo>
                    <a:cubicBezTo>
                      <a:pt x="5215" y="5454"/>
                      <a:pt x="5810" y="4898"/>
                      <a:pt x="5810" y="4210"/>
                    </a:cubicBezTo>
                    <a:cubicBezTo>
                      <a:pt x="5810" y="4012"/>
                      <a:pt x="5757" y="3813"/>
                      <a:pt x="5665" y="3641"/>
                    </a:cubicBezTo>
                    <a:cubicBezTo>
                      <a:pt x="5572" y="3482"/>
                      <a:pt x="5427" y="3323"/>
                      <a:pt x="5268" y="3218"/>
                    </a:cubicBezTo>
                    <a:cubicBezTo>
                      <a:pt x="5307" y="3085"/>
                      <a:pt x="5321" y="2939"/>
                      <a:pt x="5321" y="2780"/>
                    </a:cubicBezTo>
                    <a:cubicBezTo>
                      <a:pt x="5321" y="2450"/>
                      <a:pt x="5215" y="2132"/>
                      <a:pt x="5030" y="1868"/>
                    </a:cubicBezTo>
                    <a:cubicBezTo>
                      <a:pt x="4844" y="1603"/>
                      <a:pt x="4566" y="1391"/>
                      <a:pt x="4262" y="1259"/>
                    </a:cubicBezTo>
                    <a:lnTo>
                      <a:pt x="4262" y="1245"/>
                    </a:lnTo>
                    <a:cubicBezTo>
                      <a:pt x="4262" y="557"/>
                      <a:pt x="3653" y="1"/>
                      <a:pt x="2898" y="1"/>
                    </a:cubicBezTo>
                    <a:close/>
                  </a:path>
                </a:pathLst>
              </a:custGeom>
              <a:solidFill>
                <a:srgbClr val="5B7C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720;p34">
                <a:extLst>
                  <a:ext uri="{FF2B5EF4-FFF2-40B4-BE49-F238E27FC236}">
                    <a16:creationId xmlns:a16="http://schemas.microsoft.com/office/drawing/2014/main" id="{A300FC69-EEE8-1882-C4A3-6E5F467B8CA4}"/>
                  </a:ext>
                </a:extLst>
              </p:cNvPr>
              <p:cNvSpPr/>
              <p:nvPr/>
            </p:nvSpPr>
            <p:spPr>
              <a:xfrm>
                <a:off x="6929929" y="1319154"/>
                <a:ext cx="33872" cy="35973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466" extrusionOk="0">
                    <a:moveTo>
                      <a:pt x="345" y="1"/>
                    </a:moveTo>
                    <a:cubicBezTo>
                      <a:pt x="147" y="1"/>
                      <a:pt x="1" y="160"/>
                      <a:pt x="1" y="345"/>
                    </a:cubicBezTo>
                    <a:lnTo>
                      <a:pt x="1" y="7466"/>
                    </a:lnTo>
                    <a:lnTo>
                      <a:pt x="703" y="7466"/>
                    </a:lnTo>
                    <a:lnTo>
                      <a:pt x="703" y="345"/>
                    </a:lnTo>
                    <a:cubicBezTo>
                      <a:pt x="703" y="160"/>
                      <a:pt x="544" y="1"/>
                      <a:pt x="359" y="1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721;p34">
                <a:extLst>
                  <a:ext uri="{FF2B5EF4-FFF2-40B4-BE49-F238E27FC236}">
                    <a16:creationId xmlns:a16="http://schemas.microsoft.com/office/drawing/2014/main" id="{50ACBD8C-A5C3-D792-BC99-ED2A2B6EB2A2}"/>
                  </a:ext>
                </a:extLst>
              </p:cNvPr>
              <p:cNvSpPr/>
              <p:nvPr/>
            </p:nvSpPr>
            <p:spPr>
              <a:xfrm>
                <a:off x="6956140" y="1447849"/>
                <a:ext cx="62541" cy="34643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719" extrusionOk="0">
                    <a:moveTo>
                      <a:pt x="1142" y="1"/>
                    </a:moveTo>
                    <a:cubicBezTo>
                      <a:pt x="1123" y="1"/>
                      <a:pt x="1103" y="5"/>
                      <a:pt x="1085" y="16"/>
                    </a:cubicBezTo>
                    <a:lnTo>
                      <a:pt x="106" y="454"/>
                    </a:lnTo>
                    <a:cubicBezTo>
                      <a:pt x="27" y="493"/>
                      <a:pt x="0" y="572"/>
                      <a:pt x="27" y="639"/>
                    </a:cubicBezTo>
                    <a:cubicBezTo>
                      <a:pt x="53" y="692"/>
                      <a:pt x="106" y="718"/>
                      <a:pt x="159" y="718"/>
                    </a:cubicBezTo>
                    <a:cubicBezTo>
                      <a:pt x="172" y="718"/>
                      <a:pt x="198" y="718"/>
                      <a:pt x="212" y="705"/>
                    </a:cubicBezTo>
                    <a:lnTo>
                      <a:pt x="1191" y="268"/>
                    </a:lnTo>
                    <a:cubicBezTo>
                      <a:pt x="1271" y="228"/>
                      <a:pt x="1297" y="149"/>
                      <a:pt x="1271" y="83"/>
                    </a:cubicBezTo>
                    <a:cubicBezTo>
                      <a:pt x="1242" y="35"/>
                      <a:pt x="1192" y="1"/>
                      <a:pt x="1142" y="1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722;p34">
                <a:extLst>
                  <a:ext uri="{FF2B5EF4-FFF2-40B4-BE49-F238E27FC236}">
                    <a16:creationId xmlns:a16="http://schemas.microsoft.com/office/drawing/2014/main" id="{77570865-1A1D-FAE2-FC4F-C2CC10D84659}"/>
                  </a:ext>
                </a:extLst>
              </p:cNvPr>
              <p:cNvSpPr/>
              <p:nvPr/>
            </p:nvSpPr>
            <p:spPr>
              <a:xfrm>
                <a:off x="6880204" y="1376443"/>
                <a:ext cx="56181" cy="32041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65" extrusionOk="0">
                    <a:moveTo>
                      <a:pt x="156" y="0"/>
                    </a:moveTo>
                    <a:cubicBezTo>
                      <a:pt x="106" y="0"/>
                      <a:pt x="56" y="34"/>
                      <a:pt x="27" y="83"/>
                    </a:cubicBezTo>
                    <a:cubicBezTo>
                      <a:pt x="1" y="148"/>
                      <a:pt x="27" y="228"/>
                      <a:pt x="106" y="268"/>
                    </a:cubicBezTo>
                    <a:lnTo>
                      <a:pt x="954" y="651"/>
                    </a:lnTo>
                    <a:cubicBezTo>
                      <a:pt x="980" y="651"/>
                      <a:pt x="994" y="665"/>
                      <a:pt x="1006" y="665"/>
                    </a:cubicBezTo>
                    <a:cubicBezTo>
                      <a:pt x="1059" y="665"/>
                      <a:pt x="1112" y="625"/>
                      <a:pt x="1139" y="572"/>
                    </a:cubicBezTo>
                    <a:cubicBezTo>
                      <a:pt x="1165" y="506"/>
                      <a:pt x="1139" y="427"/>
                      <a:pt x="1073" y="400"/>
                    </a:cubicBezTo>
                    <a:lnTo>
                      <a:pt x="212" y="16"/>
                    </a:lnTo>
                    <a:cubicBezTo>
                      <a:pt x="194" y="5"/>
                      <a:pt x="175" y="0"/>
                      <a:pt x="156" y="0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8942DC-5DA4-93D4-DDF7-3B2357FE97C3}"/>
              </a:ext>
            </a:extLst>
          </p:cNvPr>
          <p:cNvGrpSpPr/>
          <p:nvPr/>
        </p:nvGrpSpPr>
        <p:grpSpPr>
          <a:xfrm>
            <a:off x="4783289" y="1516032"/>
            <a:ext cx="3897840" cy="2843226"/>
            <a:chOff x="4783289" y="1516032"/>
            <a:chExt cx="3897840" cy="2843226"/>
          </a:xfrm>
        </p:grpSpPr>
        <p:pic>
          <p:nvPicPr>
            <p:cNvPr id="1028" name="Picture 4" descr="Miễn phí Ảnh lưu trữ miễn phí về cây mận, con gái, đàn bà Ảnh lưu trữ">
              <a:extLst>
                <a:ext uri="{FF2B5EF4-FFF2-40B4-BE49-F238E27FC236}">
                  <a16:creationId xmlns:a16="http://schemas.microsoft.com/office/drawing/2014/main" id="{74B1ABD7-7636-0FF8-1B6A-168C53E139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2"/>
            <a:stretch/>
          </p:blipFill>
          <p:spPr bwMode="auto">
            <a:xfrm>
              <a:off x="4783289" y="1939159"/>
              <a:ext cx="3897840" cy="24200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grpSp>
          <p:nvGrpSpPr>
            <p:cNvPr id="19" name="Google Shape;5271;p42">
              <a:extLst>
                <a:ext uri="{FF2B5EF4-FFF2-40B4-BE49-F238E27FC236}">
                  <a16:creationId xmlns:a16="http://schemas.microsoft.com/office/drawing/2014/main" id="{B8BDF503-EA30-209F-FFB5-22F1C38E3518}"/>
                </a:ext>
              </a:extLst>
            </p:cNvPr>
            <p:cNvGrpSpPr/>
            <p:nvPr/>
          </p:nvGrpSpPr>
          <p:grpSpPr>
            <a:xfrm rot="678866">
              <a:off x="6401033" y="1516032"/>
              <a:ext cx="475417" cy="664520"/>
              <a:chOff x="6769915" y="4108572"/>
              <a:chExt cx="353949" cy="494931"/>
            </a:xfrm>
          </p:grpSpPr>
          <p:sp>
            <p:nvSpPr>
              <p:cNvPr id="20" name="Google Shape;5272;p42">
                <a:extLst>
                  <a:ext uri="{FF2B5EF4-FFF2-40B4-BE49-F238E27FC236}">
                    <a16:creationId xmlns:a16="http://schemas.microsoft.com/office/drawing/2014/main" id="{C9A63561-B30E-6635-990F-9C42B3345EB3}"/>
                  </a:ext>
                </a:extLst>
              </p:cNvPr>
              <p:cNvSpPr/>
              <p:nvPr/>
            </p:nvSpPr>
            <p:spPr>
              <a:xfrm>
                <a:off x="6769915" y="4108572"/>
                <a:ext cx="353949" cy="494931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10272" extrusionOk="0">
                    <a:moveTo>
                      <a:pt x="3680" y="1"/>
                    </a:moveTo>
                    <a:cubicBezTo>
                      <a:pt x="3468" y="1"/>
                      <a:pt x="3256" y="93"/>
                      <a:pt x="3110" y="252"/>
                    </a:cubicBezTo>
                    <a:lnTo>
                      <a:pt x="2713" y="702"/>
                    </a:lnTo>
                    <a:cubicBezTo>
                      <a:pt x="2607" y="821"/>
                      <a:pt x="2501" y="954"/>
                      <a:pt x="2409" y="1086"/>
                    </a:cubicBezTo>
                    <a:cubicBezTo>
                      <a:pt x="2383" y="1072"/>
                      <a:pt x="2356" y="1060"/>
                      <a:pt x="2316" y="1046"/>
                    </a:cubicBezTo>
                    <a:cubicBezTo>
                      <a:pt x="1998" y="940"/>
                      <a:pt x="1668" y="874"/>
                      <a:pt x="1324" y="874"/>
                    </a:cubicBezTo>
                    <a:cubicBezTo>
                      <a:pt x="1125" y="874"/>
                      <a:pt x="940" y="954"/>
                      <a:pt x="794" y="1099"/>
                    </a:cubicBezTo>
                    <a:cubicBezTo>
                      <a:pt x="662" y="1231"/>
                      <a:pt x="583" y="1430"/>
                      <a:pt x="583" y="1628"/>
                    </a:cubicBezTo>
                    <a:lnTo>
                      <a:pt x="583" y="3693"/>
                    </a:lnTo>
                    <a:cubicBezTo>
                      <a:pt x="583" y="4434"/>
                      <a:pt x="847" y="5136"/>
                      <a:pt x="1350" y="5692"/>
                    </a:cubicBezTo>
                    <a:cubicBezTo>
                      <a:pt x="1721" y="6089"/>
                      <a:pt x="2184" y="6380"/>
                      <a:pt x="2687" y="6539"/>
                    </a:cubicBezTo>
                    <a:lnTo>
                      <a:pt x="2687" y="6671"/>
                    </a:lnTo>
                    <a:cubicBezTo>
                      <a:pt x="2475" y="6592"/>
                      <a:pt x="2250" y="6552"/>
                      <a:pt x="2012" y="6552"/>
                    </a:cubicBezTo>
                    <a:lnTo>
                      <a:pt x="742" y="6552"/>
                    </a:lnTo>
                    <a:cubicBezTo>
                      <a:pt x="331" y="6552"/>
                      <a:pt x="0" y="6883"/>
                      <a:pt x="0" y="7307"/>
                    </a:cubicBezTo>
                    <a:cubicBezTo>
                      <a:pt x="0" y="7849"/>
                      <a:pt x="212" y="8352"/>
                      <a:pt x="595" y="8736"/>
                    </a:cubicBezTo>
                    <a:cubicBezTo>
                      <a:pt x="980" y="9120"/>
                      <a:pt x="1483" y="9331"/>
                      <a:pt x="2025" y="9331"/>
                    </a:cubicBezTo>
                    <a:lnTo>
                      <a:pt x="2687" y="9331"/>
                    </a:lnTo>
                    <a:cubicBezTo>
                      <a:pt x="2713" y="9861"/>
                      <a:pt x="3150" y="10272"/>
                      <a:pt x="3680" y="10272"/>
                    </a:cubicBezTo>
                    <a:cubicBezTo>
                      <a:pt x="4222" y="10272"/>
                      <a:pt x="4659" y="9834"/>
                      <a:pt x="4659" y="9292"/>
                    </a:cubicBezTo>
                    <a:lnTo>
                      <a:pt x="4659" y="8643"/>
                    </a:lnTo>
                    <a:lnTo>
                      <a:pt x="5307" y="8643"/>
                    </a:lnTo>
                    <a:cubicBezTo>
                      <a:pt x="5850" y="8643"/>
                      <a:pt x="6366" y="8431"/>
                      <a:pt x="6750" y="8048"/>
                    </a:cubicBezTo>
                    <a:cubicBezTo>
                      <a:pt x="7134" y="7664"/>
                      <a:pt x="7346" y="7161"/>
                      <a:pt x="7346" y="6619"/>
                    </a:cubicBezTo>
                    <a:cubicBezTo>
                      <a:pt x="7346" y="6208"/>
                      <a:pt x="7015" y="5864"/>
                      <a:pt x="6604" y="5864"/>
                    </a:cubicBezTo>
                    <a:lnTo>
                      <a:pt x="5824" y="5864"/>
                    </a:lnTo>
                    <a:cubicBezTo>
                      <a:pt x="6419" y="5321"/>
                      <a:pt x="6777" y="4540"/>
                      <a:pt x="6777" y="3693"/>
                    </a:cubicBezTo>
                    <a:lnTo>
                      <a:pt x="6777" y="1628"/>
                    </a:lnTo>
                    <a:cubicBezTo>
                      <a:pt x="6777" y="1430"/>
                      <a:pt x="6698" y="1231"/>
                      <a:pt x="6551" y="1099"/>
                    </a:cubicBezTo>
                    <a:cubicBezTo>
                      <a:pt x="6406" y="954"/>
                      <a:pt x="6221" y="874"/>
                      <a:pt x="6022" y="874"/>
                    </a:cubicBezTo>
                    <a:cubicBezTo>
                      <a:pt x="5651" y="874"/>
                      <a:pt x="5281" y="954"/>
                      <a:pt x="4937" y="1086"/>
                    </a:cubicBezTo>
                    <a:cubicBezTo>
                      <a:pt x="4845" y="954"/>
                      <a:pt x="4739" y="821"/>
                      <a:pt x="4633" y="702"/>
                    </a:cubicBezTo>
                    <a:lnTo>
                      <a:pt x="4236" y="252"/>
                    </a:lnTo>
                    <a:cubicBezTo>
                      <a:pt x="4090" y="93"/>
                      <a:pt x="3892" y="1"/>
                      <a:pt x="36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273;p42">
                <a:extLst>
                  <a:ext uri="{FF2B5EF4-FFF2-40B4-BE49-F238E27FC236}">
                    <a16:creationId xmlns:a16="http://schemas.microsoft.com/office/drawing/2014/main" id="{7169E718-96D2-F499-DFC6-DBE677FE3F7E}"/>
                  </a:ext>
                </a:extLst>
              </p:cNvPr>
              <p:cNvSpPr/>
              <p:nvPr/>
            </p:nvSpPr>
            <p:spPr>
              <a:xfrm>
                <a:off x="6958019" y="4421082"/>
                <a:ext cx="135923" cy="74635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1549" extrusionOk="0">
                    <a:moveTo>
                      <a:pt x="1417" y="0"/>
                    </a:moveTo>
                    <a:cubicBezTo>
                      <a:pt x="636" y="0"/>
                      <a:pt x="0" y="635"/>
                      <a:pt x="0" y="1416"/>
                    </a:cubicBezTo>
                    <a:lnTo>
                      <a:pt x="0" y="1548"/>
                    </a:lnTo>
                    <a:lnTo>
                      <a:pt x="1403" y="1548"/>
                    </a:lnTo>
                    <a:cubicBezTo>
                      <a:pt x="1800" y="1548"/>
                      <a:pt x="2158" y="1389"/>
                      <a:pt x="2409" y="1125"/>
                    </a:cubicBezTo>
                    <a:cubicBezTo>
                      <a:pt x="2674" y="874"/>
                      <a:pt x="2820" y="516"/>
                      <a:pt x="2820" y="133"/>
                    </a:cubicBezTo>
                    <a:cubicBezTo>
                      <a:pt x="2820" y="53"/>
                      <a:pt x="2767" y="0"/>
                      <a:pt x="2700" y="0"/>
                    </a:cubicBezTo>
                    <a:close/>
                  </a:path>
                </a:pathLst>
              </a:custGeom>
              <a:solidFill>
                <a:srgbClr val="5B7C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274;p42">
                <a:extLst>
                  <a:ext uri="{FF2B5EF4-FFF2-40B4-BE49-F238E27FC236}">
                    <a16:creationId xmlns:a16="http://schemas.microsoft.com/office/drawing/2014/main" id="{E70279C2-F3B5-C4B9-00DE-F8085A25654E}"/>
                  </a:ext>
                </a:extLst>
              </p:cNvPr>
              <p:cNvSpPr/>
              <p:nvPr/>
            </p:nvSpPr>
            <p:spPr>
              <a:xfrm>
                <a:off x="6799258" y="4454231"/>
                <a:ext cx="135826" cy="7463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549" extrusionOk="0">
                    <a:moveTo>
                      <a:pt x="133" y="0"/>
                    </a:moveTo>
                    <a:cubicBezTo>
                      <a:pt x="66" y="0"/>
                      <a:pt x="0" y="53"/>
                      <a:pt x="0" y="133"/>
                    </a:cubicBezTo>
                    <a:cubicBezTo>
                      <a:pt x="0" y="516"/>
                      <a:pt x="159" y="874"/>
                      <a:pt x="424" y="1125"/>
                    </a:cubicBezTo>
                    <a:cubicBezTo>
                      <a:pt x="675" y="1390"/>
                      <a:pt x="1033" y="1548"/>
                      <a:pt x="1416" y="1548"/>
                    </a:cubicBezTo>
                    <a:lnTo>
                      <a:pt x="2819" y="1548"/>
                    </a:lnTo>
                    <a:lnTo>
                      <a:pt x="2819" y="1416"/>
                    </a:lnTo>
                    <a:cubicBezTo>
                      <a:pt x="2819" y="636"/>
                      <a:pt x="2184" y="0"/>
                      <a:pt x="1403" y="0"/>
                    </a:cubicBezTo>
                    <a:close/>
                  </a:path>
                </a:pathLst>
              </a:custGeom>
              <a:solidFill>
                <a:srgbClr val="5B7C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275;p42">
                <a:extLst>
                  <a:ext uri="{FF2B5EF4-FFF2-40B4-BE49-F238E27FC236}">
                    <a16:creationId xmlns:a16="http://schemas.microsoft.com/office/drawing/2014/main" id="{F9B83ED5-E563-D97A-8B4D-1AC0D4627B37}"/>
                  </a:ext>
                </a:extLst>
              </p:cNvPr>
              <p:cNvSpPr/>
              <p:nvPr/>
            </p:nvSpPr>
            <p:spPr>
              <a:xfrm>
                <a:off x="6929350" y="4389812"/>
                <a:ext cx="35077" cy="18367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3812" extrusionOk="0">
                    <a:moveTo>
                      <a:pt x="0" y="0"/>
                    </a:moveTo>
                    <a:lnTo>
                      <a:pt x="0" y="3455"/>
                    </a:lnTo>
                    <a:cubicBezTo>
                      <a:pt x="0" y="3653"/>
                      <a:pt x="159" y="3812"/>
                      <a:pt x="371" y="3812"/>
                    </a:cubicBezTo>
                    <a:cubicBezTo>
                      <a:pt x="569" y="3812"/>
                      <a:pt x="728" y="3653"/>
                      <a:pt x="728" y="3455"/>
                    </a:cubicBezTo>
                    <a:lnTo>
                      <a:pt x="728" y="0"/>
                    </a:lnTo>
                    <a:cubicBezTo>
                      <a:pt x="609" y="14"/>
                      <a:pt x="489" y="27"/>
                      <a:pt x="371" y="27"/>
                    </a:cubicBezTo>
                    <a:cubicBezTo>
                      <a:pt x="238" y="27"/>
                      <a:pt x="119" y="14"/>
                      <a:pt x="0" y="0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276;p42">
                <a:extLst>
                  <a:ext uri="{FF2B5EF4-FFF2-40B4-BE49-F238E27FC236}">
                    <a16:creationId xmlns:a16="http://schemas.microsoft.com/office/drawing/2014/main" id="{C971C869-C4BB-151D-3DDD-4F9E752BF351}"/>
                  </a:ext>
                </a:extLst>
              </p:cNvPr>
              <p:cNvSpPr/>
              <p:nvPr/>
            </p:nvSpPr>
            <p:spPr>
              <a:xfrm>
                <a:off x="6896153" y="4138059"/>
                <a:ext cx="102099" cy="161893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3360" extrusionOk="0">
                    <a:moveTo>
                      <a:pt x="1053" y="0"/>
                    </a:moveTo>
                    <a:cubicBezTo>
                      <a:pt x="1017" y="0"/>
                      <a:pt x="980" y="17"/>
                      <a:pt x="954" y="50"/>
                    </a:cubicBezTo>
                    <a:lnTo>
                      <a:pt x="557" y="500"/>
                    </a:lnTo>
                    <a:cubicBezTo>
                      <a:pt x="331" y="751"/>
                      <a:pt x="146" y="1030"/>
                      <a:pt x="1" y="1334"/>
                    </a:cubicBezTo>
                    <a:cubicBezTo>
                      <a:pt x="636" y="1784"/>
                      <a:pt x="1060" y="2525"/>
                      <a:pt x="1060" y="3359"/>
                    </a:cubicBezTo>
                    <a:cubicBezTo>
                      <a:pt x="1060" y="2525"/>
                      <a:pt x="1470" y="1784"/>
                      <a:pt x="2119" y="1334"/>
                    </a:cubicBezTo>
                    <a:cubicBezTo>
                      <a:pt x="1960" y="1030"/>
                      <a:pt x="1775" y="751"/>
                      <a:pt x="1549" y="500"/>
                    </a:cubicBezTo>
                    <a:lnTo>
                      <a:pt x="1152" y="50"/>
                    </a:lnTo>
                    <a:cubicBezTo>
                      <a:pt x="1125" y="17"/>
                      <a:pt x="1089" y="0"/>
                      <a:pt x="1053" y="0"/>
                    </a:cubicBezTo>
                    <a:close/>
                  </a:path>
                </a:pathLst>
              </a:custGeom>
              <a:solidFill>
                <a:srgbClr val="C8A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277;p42">
                <a:extLst>
                  <a:ext uri="{FF2B5EF4-FFF2-40B4-BE49-F238E27FC236}">
                    <a16:creationId xmlns:a16="http://schemas.microsoft.com/office/drawing/2014/main" id="{78CFF125-F959-1294-7849-16B114D85CD5}"/>
                  </a:ext>
                </a:extLst>
              </p:cNvPr>
              <p:cNvSpPr/>
              <p:nvPr/>
            </p:nvSpPr>
            <p:spPr>
              <a:xfrm>
                <a:off x="6827300" y="4180604"/>
                <a:ext cx="239178" cy="21884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4542" extrusionOk="0">
                    <a:moveTo>
                      <a:pt x="133" y="1"/>
                    </a:moveTo>
                    <a:cubicBezTo>
                      <a:pt x="93" y="1"/>
                      <a:pt x="66" y="15"/>
                      <a:pt x="40" y="41"/>
                    </a:cubicBezTo>
                    <a:cubicBezTo>
                      <a:pt x="27" y="67"/>
                      <a:pt x="1" y="94"/>
                      <a:pt x="1" y="133"/>
                    </a:cubicBezTo>
                    <a:lnTo>
                      <a:pt x="1" y="2198"/>
                    </a:lnTo>
                    <a:cubicBezTo>
                      <a:pt x="1" y="3495"/>
                      <a:pt x="1059" y="4541"/>
                      <a:pt x="2356" y="4541"/>
                    </a:cubicBezTo>
                    <a:lnTo>
                      <a:pt x="2607" y="4541"/>
                    </a:lnTo>
                    <a:cubicBezTo>
                      <a:pt x="2687" y="4541"/>
                      <a:pt x="2766" y="4541"/>
                      <a:pt x="2846" y="4527"/>
                    </a:cubicBezTo>
                    <a:cubicBezTo>
                      <a:pt x="3031" y="4515"/>
                      <a:pt x="3216" y="4474"/>
                      <a:pt x="3375" y="4421"/>
                    </a:cubicBezTo>
                    <a:cubicBezTo>
                      <a:pt x="4302" y="4104"/>
                      <a:pt x="4963" y="3230"/>
                      <a:pt x="4963" y="2198"/>
                    </a:cubicBezTo>
                    <a:lnTo>
                      <a:pt x="4963" y="133"/>
                    </a:lnTo>
                    <a:cubicBezTo>
                      <a:pt x="4963" y="94"/>
                      <a:pt x="4951" y="67"/>
                      <a:pt x="4924" y="41"/>
                    </a:cubicBezTo>
                    <a:cubicBezTo>
                      <a:pt x="4898" y="15"/>
                      <a:pt x="4871" y="1"/>
                      <a:pt x="4831" y="1"/>
                    </a:cubicBezTo>
                    <a:cubicBezTo>
                      <a:pt x="3534" y="1"/>
                      <a:pt x="2489" y="1047"/>
                      <a:pt x="2489" y="2357"/>
                    </a:cubicBezTo>
                    <a:cubicBezTo>
                      <a:pt x="2489" y="1324"/>
                      <a:pt x="1827" y="465"/>
                      <a:pt x="927" y="133"/>
                    </a:cubicBezTo>
                    <a:cubicBezTo>
                      <a:pt x="675" y="54"/>
                      <a:pt x="410" y="1"/>
                      <a:pt x="133" y="1"/>
                    </a:cubicBezTo>
                    <a:close/>
                  </a:path>
                </a:pathLst>
              </a:custGeom>
              <a:solidFill>
                <a:srgbClr val="E96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05114-880B-8B03-24B9-55F6FB6F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97"/>
            <a:ext cx="7704000" cy="572700"/>
          </a:xfrm>
        </p:spPr>
        <p:txBody>
          <a:bodyPr/>
          <a:lstStyle/>
          <a:p>
            <a:pPr algn="ctr"/>
            <a:r>
              <a:rPr lang="en-US" sz="2500">
                <a:solidFill>
                  <a:srgbClr val="002060"/>
                </a:solidFill>
                <a:latin typeface="+mj-lt"/>
              </a:rPr>
              <a:t>Quan sát một số vườn cây ăn quả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16CAED-690E-42A7-989F-65C6C5DD81BE}"/>
              </a:ext>
            </a:extLst>
          </p:cNvPr>
          <p:cNvGrpSpPr/>
          <p:nvPr/>
        </p:nvGrpSpPr>
        <p:grpSpPr>
          <a:xfrm>
            <a:off x="521446" y="1199672"/>
            <a:ext cx="3673349" cy="3206450"/>
            <a:chOff x="557732" y="1105329"/>
            <a:chExt cx="3673349" cy="3206450"/>
          </a:xfrm>
        </p:grpSpPr>
        <p:pic>
          <p:nvPicPr>
            <p:cNvPr id="2050" name="Picture 2" descr="Cây Roi Đẹp">
              <a:extLst>
                <a:ext uri="{FF2B5EF4-FFF2-40B4-BE49-F238E27FC236}">
                  <a16:creationId xmlns:a16="http://schemas.microsoft.com/office/drawing/2014/main" id="{6233BA07-1304-3715-798E-D19DD3E43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32" y="1642479"/>
              <a:ext cx="3673349" cy="26693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grpSp>
          <p:nvGrpSpPr>
            <p:cNvPr id="6" name="Google Shape;4713;p34">
              <a:extLst>
                <a:ext uri="{FF2B5EF4-FFF2-40B4-BE49-F238E27FC236}">
                  <a16:creationId xmlns:a16="http://schemas.microsoft.com/office/drawing/2014/main" id="{1236AC31-D5EC-BB12-B91E-D7F9E82CB1B1}"/>
                </a:ext>
              </a:extLst>
            </p:cNvPr>
            <p:cNvGrpSpPr/>
            <p:nvPr/>
          </p:nvGrpSpPr>
          <p:grpSpPr>
            <a:xfrm rot="20987613">
              <a:off x="1734752" y="1105329"/>
              <a:ext cx="610730" cy="606747"/>
              <a:chOff x="6699086" y="1217152"/>
              <a:chExt cx="494931" cy="491702"/>
            </a:xfrm>
          </p:grpSpPr>
          <p:sp>
            <p:nvSpPr>
              <p:cNvPr id="7" name="Google Shape;4714;p34">
                <a:extLst>
                  <a:ext uri="{FF2B5EF4-FFF2-40B4-BE49-F238E27FC236}">
                    <a16:creationId xmlns:a16="http://schemas.microsoft.com/office/drawing/2014/main" id="{9A7E01A5-5223-A10F-E8F7-770D8195DC34}"/>
                  </a:ext>
                </a:extLst>
              </p:cNvPr>
              <p:cNvSpPr/>
              <p:nvPr/>
            </p:nvSpPr>
            <p:spPr>
              <a:xfrm>
                <a:off x="6699086" y="1217152"/>
                <a:ext cx="494931" cy="491702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10205" extrusionOk="0">
                    <a:moveTo>
                      <a:pt x="5136" y="0"/>
                    </a:moveTo>
                    <a:cubicBezTo>
                      <a:pt x="4448" y="0"/>
                      <a:pt x="3839" y="331"/>
                      <a:pt x="3482" y="847"/>
                    </a:cubicBezTo>
                    <a:cubicBezTo>
                      <a:pt x="3363" y="807"/>
                      <a:pt x="3244" y="781"/>
                      <a:pt x="3112" y="768"/>
                    </a:cubicBezTo>
                    <a:cubicBezTo>
                      <a:pt x="3072" y="765"/>
                      <a:pt x="3032" y="764"/>
                      <a:pt x="2992" y="764"/>
                    </a:cubicBezTo>
                    <a:cubicBezTo>
                      <a:pt x="2633" y="764"/>
                      <a:pt x="2271" y="871"/>
                      <a:pt x="1973" y="1086"/>
                    </a:cubicBezTo>
                    <a:cubicBezTo>
                      <a:pt x="1656" y="1310"/>
                      <a:pt x="1430" y="1641"/>
                      <a:pt x="1351" y="2012"/>
                    </a:cubicBezTo>
                    <a:cubicBezTo>
                      <a:pt x="1298" y="2237"/>
                      <a:pt x="1298" y="2462"/>
                      <a:pt x="1351" y="2687"/>
                    </a:cubicBezTo>
                    <a:cubicBezTo>
                      <a:pt x="809" y="3097"/>
                      <a:pt x="477" y="3733"/>
                      <a:pt x="477" y="4421"/>
                    </a:cubicBezTo>
                    <a:lnTo>
                      <a:pt x="477" y="4592"/>
                    </a:lnTo>
                    <a:cubicBezTo>
                      <a:pt x="173" y="4924"/>
                      <a:pt x="1" y="5347"/>
                      <a:pt x="1" y="5797"/>
                    </a:cubicBezTo>
                    <a:cubicBezTo>
                      <a:pt x="1" y="6287"/>
                      <a:pt x="212" y="6750"/>
                      <a:pt x="583" y="7081"/>
                    </a:cubicBezTo>
                    <a:lnTo>
                      <a:pt x="583" y="7095"/>
                    </a:lnTo>
                    <a:cubicBezTo>
                      <a:pt x="862" y="7345"/>
                      <a:pt x="1206" y="7504"/>
                      <a:pt x="1576" y="7571"/>
                    </a:cubicBezTo>
                    <a:cubicBezTo>
                      <a:pt x="1762" y="7954"/>
                      <a:pt x="2053" y="8286"/>
                      <a:pt x="2423" y="8498"/>
                    </a:cubicBezTo>
                    <a:lnTo>
                      <a:pt x="2423" y="9583"/>
                    </a:lnTo>
                    <a:cubicBezTo>
                      <a:pt x="2423" y="9927"/>
                      <a:pt x="2701" y="10204"/>
                      <a:pt x="3045" y="10204"/>
                    </a:cubicBezTo>
                    <a:lnTo>
                      <a:pt x="3747" y="10204"/>
                    </a:lnTo>
                    <a:cubicBezTo>
                      <a:pt x="3971" y="10204"/>
                      <a:pt x="4157" y="10086"/>
                      <a:pt x="4263" y="9913"/>
                    </a:cubicBezTo>
                    <a:cubicBezTo>
                      <a:pt x="4382" y="10086"/>
                      <a:pt x="4567" y="10204"/>
                      <a:pt x="4792" y="10204"/>
                    </a:cubicBezTo>
                    <a:lnTo>
                      <a:pt x="5494" y="10204"/>
                    </a:lnTo>
                    <a:cubicBezTo>
                      <a:pt x="5745" y="10204"/>
                      <a:pt x="5957" y="10046"/>
                      <a:pt x="6050" y="9834"/>
                    </a:cubicBezTo>
                    <a:cubicBezTo>
                      <a:pt x="6156" y="10046"/>
                      <a:pt x="6368" y="10204"/>
                      <a:pt x="6618" y="10204"/>
                    </a:cubicBezTo>
                    <a:lnTo>
                      <a:pt x="7320" y="10204"/>
                    </a:lnTo>
                    <a:cubicBezTo>
                      <a:pt x="7665" y="10204"/>
                      <a:pt x="7942" y="9927"/>
                      <a:pt x="7942" y="9583"/>
                    </a:cubicBezTo>
                    <a:lnTo>
                      <a:pt x="7942" y="8445"/>
                    </a:lnTo>
                    <a:cubicBezTo>
                      <a:pt x="8273" y="8233"/>
                      <a:pt x="8538" y="7928"/>
                      <a:pt x="8710" y="7571"/>
                    </a:cubicBezTo>
                    <a:cubicBezTo>
                      <a:pt x="9080" y="7504"/>
                      <a:pt x="9424" y="7345"/>
                      <a:pt x="9703" y="7095"/>
                    </a:cubicBezTo>
                    <a:cubicBezTo>
                      <a:pt x="10073" y="6750"/>
                      <a:pt x="10271" y="6287"/>
                      <a:pt x="10271" y="5797"/>
                    </a:cubicBezTo>
                    <a:cubicBezTo>
                      <a:pt x="10271" y="5347"/>
                      <a:pt x="10100" y="4924"/>
                      <a:pt x="9795" y="4592"/>
                    </a:cubicBezTo>
                    <a:cubicBezTo>
                      <a:pt x="9809" y="4540"/>
                      <a:pt x="9809" y="4474"/>
                      <a:pt x="9809" y="4421"/>
                    </a:cubicBezTo>
                    <a:cubicBezTo>
                      <a:pt x="9809" y="3733"/>
                      <a:pt x="9477" y="3097"/>
                      <a:pt x="8921" y="2687"/>
                    </a:cubicBezTo>
                    <a:cubicBezTo>
                      <a:pt x="8974" y="2462"/>
                      <a:pt x="8974" y="2237"/>
                      <a:pt x="8935" y="2012"/>
                    </a:cubicBezTo>
                    <a:cubicBezTo>
                      <a:pt x="8856" y="1641"/>
                      <a:pt x="8630" y="1310"/>
                      <a:pt x="8313" y="1086"/>
                    </a:cubicBezTo>
                    <a:cubicBezTo>
                      <a:pt x="8015" y="871"/>
                      <a:pt x="7653" y="764"/>
                      <a:pt x="7285" y="764"/>
                    </a:cubicBezTo>
                    <a:cubicBezTo>
                      <a:pt x="7244" y="764"/>
                      <a:pt x="7203" y="765"/>
                      <a:pt x="7162" y="768"/>
                    </a:cubicBezTo>
                    <a:cubicBezTo>
                      <a:pt x="7042" y="781"/>
                      <a:pt x="6910" y="807"/>
                      <a:pt x="6791" y="847"/>
                    </a:cubicBezTo>
                    <a:cubicBezTo>
                      <a:pt x="6447" y="331"/>
                      <a:pt x="5824" y="0"/>
                      <a:pt x="51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715;p34">
                <a:extLst>
                  <a:ext uri="{FF2B5EF4-FFF2-40B4-BE49-F238E27FC236}">
                    <a16:creationId xmlns:a16="http://schemas.microsoft.com/office/drawing/2014/main" id="{8EEE0E2C-C9FB-9E83-CED3-E134D8F34C8E}"/>
                  </a:ext>
                </a:extLst>
              </p:cNvPr>
              <p:cNvSpPr/>
              <p:nvPr/>
            </p:nvSpPr>
            <p:spPr>
              <a:xfrm>
                <a:off x="7017958" y="1597214"/>
                <a:ext cx="33872" cy="8166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695" extrusionOk="0">
                    <a:moveTo>
                      <a:pt x="702" y="1"/>
                    </a:moveTo>
                    <a:cubicBezTo>
                      <a:pt x="556" y="54"/>
                      <a:pt x="398" y="80"/>
                      <a:pt x="239" y="80"/>
                    </a:cubicBezTo>
                    <a:cubicBezTo>
                      <a:pt x="159" y="80"/>
                      <a:pt x="80" y="66"/>
                      <a:pt x="0" y="54"/>
                    </a:cubicBezTo>
                    <a:lnTo>
                      <a:pt x="0" y="1695"/>
                    </a:lnTo>
                    <a:lnTo>
                      <a:pt x="702" y="1695"/>
                    </a:lnTo>
                    <a:lnTo>
                      <a:pt x="702" y="1"/>
                    </a:ln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716;p34">
                <a:extLst>
                  <a:ext uri="{FF2B5EF4-FFF2-40B4-BE49-F238E27FC236}">
                    <a16:creationId xmlns:a16="http://schemas.microsoft.com/office/drawing/2014/main" id="{2EE8DA50-70BE-1FA8-397F-725CB096E283}"/>
                  </a:ext>
                </a:extLst>
              </p:cNvPr>
              <p:cNvSpPr/>
              <p:nvPr/>
            </p:nvSpPr>
            <p:spPr>
              <a:xfrm>
                <a:off x="6845754" y="1598515"/>
                <a:ext cx="33872" cy="80368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668" extrusionOk="0">
                    <a:moveTo>
                      <a:pt x="1" y="0"/>
                    </a:moveTo>
                    <a:lnTo>
                      <a:pt x="1" y="1668"/>
                    </a:lnTo>
                    <a:lnTo>
                      <a:pt x="703" y="1668"/>
                    </a:lnTo>
                    <a:lnTo>
                      <a:pt x="703" y="13"/>
                    </a:lnTo>
                    <a:cubicBezTo>
                      <a:pt x="597" y="39"/>
                      <a:pt x="491" y="53"/>
                      <a:pt x="371" y="53"/>
                    </a:cubicBezTo>
                    <a:cubicBezTo>
                      <a:pt x="253" y="53"/>
                      <a:pt x="120" y="27"/>
                      <a:pt x="1" y="0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717;p34">
                <a:extLst>
                  <a:ext uri="{FF2B5EF4-FFF2-40B4-BE49-F238E27FC236}">
                    <a16:creationId xmlns:a16="http://schemas.microsoft.com/office/drawing/2014/main" id="{FC8A2C56-9382-9C1E-5F7D-BEFAB1C437FB}"/>
                  </a:ext>
                </a:extLst>
              </p:cNvPr>
              <p:cNvSpPr/>
              <p:nvPr/>
            </p:nvSpPr>
            <p:spPr>
              <a:xfrm>
                <a:off x="6965680" y="1283933"/>
                <a:ext cx="198994" cy="325425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6754" extrusionOk="0">
                    <a:moveTo>
                      <a:pt x="1784" y="1"/>
                    </a:moveTo>
                    <a:cubicBezTo>
                      <a:pt x="1490" y="1"/>
                      <a:pt x="1186" y="121"/>
                      <a:pt x="953" y="401"/>
                    </a:cubicBezTo>
                    <a:cubicBezTo>
                      <a:pt x="967" y="427"/>
                      <a:pt x="967" y="453"/>
                      <a:pt x="967" y="480"/>
                    </a:cubicBezTo>
                    <a:lnTo>
                      <a:pt x="967" y="494"/>
                    </a:lnTo>
                    <a:cubicBezTo>
                      <a:pt x="1271" y="626"/>
                      <a:pt x="1549" y="838"/>
                      <a:pt x="1735" y="1103"/>
                    </a:cubicBezTo>
                    <a:cubicBezTo>
                      <a:pt x="1920" y="1367"/>
                      <a:pt x="2026" y="1685"/>
                      <a:pt x="2026" y="2015"/>
                    </a:cubicBezTo>
                    <a:cubicBezTo>
                      <a:pt x="2026" y="2174"/>
                      <a:pt x="2012" y="2320"/>
                      <a:pt x="1973" y="2453"/>
                    </a:cubicBezTo>
                    <a:cubicBezTo>
                      <a:pt x="2132" y="2558"/>
                      <a:pt x="2277" y="2717"/>
                      <a:pt x="2370" y="2876"/>
                    </a:cubicBezTo>
                    <a:cubicBezTo>
                      <a:pt x="2462" y="3048"/>
                      <a:pt x="2515" y="3247"/>
                      <a:pt x="2515" y="3445"/>
                    </a:cubicBezTo>
                    <a:cubicBezTo>
                      <a:pt x="2515" y="4133"/>
                      <a:pt x="1920" y="4689"/>
                      <a:pt x="1165" y="4689"/>
                    </a:cubicBezTo>
                    <a:lnTo>
                      <a:pt x="1046" y="4689"/>
                    </a:lnTo>
                    <a:cubicBezTo>
                      <a:pt x="993" y="5033"/>
                      <a:pt x="808" y="5324"/>
                      <a:pt x="556" y="5550"/>
                    </a:cubicBezTo>
                    <a:cubicBezTo>
                      <a:pt x="397" y="5682"/>
                      <a:pt x="212" y="5774"/>
                      <a:pt x="0" y="5841"/>
                    </a:cubicBezTo>
                    <a:cubicBezTo>
                      <a:pt x="93" y="6065"/>
                      <a:pt x="238" y="6264"/>
                      <a:pt x="424" y="6423"/>
                    </a:cubicBezTo>
                    <a:cubicBezTo>
                      <a:pt x="662" y="6635"/>
                      <a:pt x="980" y="6754"/>
                      <a:pt x="1324" y="6754"/>
                    </a:cubicBezTo>
                    <a:cubicBezTo>
                      <a:pt x="2026" y="6754"/>
                      <a:pt x="2594" y="6251"/>
                      <a:pt x="2714" y="5589"/>
                    </a:cubicBezTo>
                    <a:lnTo>
                      <a:pt x="2833" y="5589"/>
                    </a:lnTo>
                    <a:cubicBezTo>
                      <a:pt x="3190" y="5589"/>
                      <a:pt x="3508" y="5457"/>
                      <a:pt x="3746" y="5245"/>
                    </a:cubicBezTo>
                    <a:cubicBezTo>
                      <a:pt x="3985" y="5033"/>
                      <a:pt x="4130" y="4729"/>
                      <a:pt x="4130" y="4411"/>
                    </a:cubicBezTo>
                    <a:cubicBezTo>
                      <a:pt x="4130" y="4014"/>
                      <a:pt x="3918" y="3656"/>
                      <a:pt x="3600" y="3445"/>
                    </a:cubicBezTo>
                    <a:lnTo>
                      <a:pt x="3640" y="3247"/>
                    </a:lnTo>
                    <a:cubicBezTo>
                      <a:pt x="3653" y="3167"/>
                      <a:pt x="3653" y="3101"/>
                      <a:pt x="3653" y="3035"/>
                    </a:cubicBezTo>
                    <a:cubicBezTo>
                      <a:pt x="3653" y="2373"/>
                      <a:pt x="3230" y="1817"/>
                      <a:pt x="2635" y="1565"/>
                    </a:cubicBezTo>
                    <a:lnTo>
                      <a:pt x="2635" y="1539"/>
                    </a:lnTo>
                    <a:cubicBezTo>
                      <a:pt x="3149" y="697"/>
                      <a:pt x="2493" y="1"/>
                      <a:pt x="1784" y="1"/>
                    </a:cubicBezTo>
                    <a:close/>
                  </a:path>
                </a:pathLst>
              </a:custGeom>
              <a:solidFill>
                <a:srgbClr val="C8A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718;p34">
                <a:extLst>
                  <a:ext uri="{FF2B5EF4-FFF2-40B4-BE49-F238E27FC236}">
                    <a16:creationId xmlns:a16="http://schemas.microsoft.com/office/drawing/2014/main" id="{BF56AE89-28B5-67F8-ECB0-293DF0F6DF62}"/>
                  </a:ext>
                </a:extLst>
              </p:cNvPr>
              <p:cNvSpPr/>
              <p:nvPr/>
            </p:nvSpPr>
            <p:spPr>
              <a:xfrm>
                <a:off x="6729104" y="1283933"/>
                <a:ext cx="198319" cy="32542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6754" extrusionOk="0">
                    <a:moveTo>
                      <a:pt x="2341" y="1"/>
                    </a:moveTo>
                    <a:cubicBezTo>
                      <a:pt x="1637" y="1"/>
                      <a:pt x="981" y="697"/>
                      <a:pt x="1495" y="1539"/>
                    </a:cubicBezTo>
                    <a:lnTo>
                      <a:pt x="1495" y="1565"/>
                    </a:lnTo>
                    <a:cubicBezTo>
                      <a:pt x="887" y="1817"/>
                      <a:pt x="477" y="2373"/>
                      <a:pt x="477" y="3035"/>
                    </a:cubicBezTo>
                    <a:cubicBezTo>
                      <a:pt x="477" y="3101"/>
                      <a:pt x="477" y="3167"/>
                      <a:pt x="489" y="3247"/>
                    </a:cubicBezTo>
                    <a:cubicBezTo>
                      <a:pt x="489" y="3312"/>
                      <a:pt x="516" y="3379"/>
                      <a:pt x="530" y="3445"/>
                    </a:cubicBezTo>
                    <a:cubicBezTo>
                      <a:pt x="212" y="3656"/>
                      <a:pt x="0" y="4014"/>
                      <a:pt x="0" y="4411"/>
                    </a:cubicBezTo>
                    <a:cubicBezTo>
                      <a:pt x="0" y="4729"/>
                      <a:pt x="145" y="5033"/>
                      <a:pt x="384" y="5245"/>
                    </a:cubicBezTo>
                    <a:cubicBezTo>
                      <a:pt x="609" y="5457"/>
                      <a:pt x="939" y="5589"/>
                      <a:pt x="1297" y="5589"/>
                    </a:cubicBezTo>
                    <a:lnTo>
                      <a:pt x="1416" y="5589"/>
                    </a:lnTo>
                    <a:cubicBezTo>
                      <a:pt x="1536" y="6251"/>
                      <a:pt x="2104" y="6754"/>
                      <a:pt x="2792" y="6754"/>
                    </a:cubicBezTo>
                    <a:cubicBezTo>
                      <a:pt x="3150" y="6754"/>
                      <a:pt x="3468" y="6635"/>
                      <a:pt x="3706" y="6423"/>
                    </a:cubicBezTo>
                    <a:cubicBezTo>
                      <a:pt x="3892" y="6264"/>
                      <a:pt x="4037" y="6065"/>
                      <a:pt x="4116" y="5841"/>
                    </a:cubicBezTo>
                    <a:cubicBezTo>
                      <a:pt x="3587" y="5682"/>
                      <a:pt x="3177" y="5245"/>
                      <a:pt x="3071" y="4689"/>
                    </a:cubicBezTo>
                    <a:lnTo>
                      <a:pt x="2951" y="4689"/>
                    </a:lnTo>
                    <a:cubicBezTo>
                      <a:pt x="2581" y="4689"/>
                      <a:pt x="2250" y="4544"/>
                      <a:pt x="1998" y="4318"/>
                    </a:cubicBezTo>
                    <a:cubicBezTo>
                      <a:pt x="1760" y="4094"/>
                      <a:pt x="1615" y="3789"/>
                      <a:pt x="1615" y="3445"/>
                    </a:cubicBezTo>
                    <a:cubicBezTo>
                      <a:pt x="1615" y="3035"/>
                      <a:pt x="1827" y="2677"/>
                      <a:pt x="2157" y="2453"/>
                    </a:cubicBezTo>
                    <a:cubicBezTo>
                      <a:pt x="2144" y="2386"/>
                      <a:pt x="2118" y="2306"/>
                      <a:pt x="2118" y="2241"/>
                    </a:cubicBezTo>
                    <a:cubicBezTo>
                      <a:pt x="2104" y="2161"/>
                      <a:pt x="2091" y="2095"/>
                      <a:pt x="2091" y="2015"/>
                    </a:cubicBezTo>
                    <a:cubicBezTo>
                      <a:pt x="2091" y="1341"/>
                      <a:pt x="2541" y="758"/>
                      <a:pt x="3163" y="494"/>
                    </a:cubicBezTo>
                    <a:lnTo>
                      <a:pt x="3163" y="480"/>
                    </a:lnTo>
                    <a:lnTo>
                      <a:pt x="3163" y="401"/>
                    </a:lnTo>
                    <a:cubicBezTo>
                      <a:pt x="2934" y="121"/>
                      <a:pt x="2633" y="1"/>
                      <a:pt x="2341" y="1"/>
                    </a:cubicBezTo>
                    <a:close/>
                  </a:path>
                </a:pathLst>
              </a:custGeom>
              <a:solidFill>
                <a:srgbClr val="C8A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719;p34">
                <a:extLst>
                  <a:ext uri="{FF2B5EF4-FFF2-40B4-BE49-F238E27FC236}">
                    <a16:creationId xmlns:a16="http://schemas.microsoft.com/office/drawing/2014/main" id="{39DE53E9-01B4-2ADA-46D6-CC366EDAAF72}"/>
                  </a:ext>
                </a:extLst>
              </p:cNvPr>
              <p:cNvSpPr/>
              <p:nvPr/>
            </p:nvSpPr>
            <p:spPr>
              <a:xfrm>
                <a:off x="6806919" y="1247073"/>
                <a:ext cx="279940" cy="318920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6619" extrusionOk="0">
                    <a:moveTo>
                      <a:pt x="2898" y="1"/>
                    </a:moveTo>
                    <a:cubicBezTo>
                      <a:pt x="2157" y="1"/>
                      <a:pt x="1548" y="557"/>
                      <a:pt x="1548" y="1245"/>
                    </a:cubicBezTo>
                    <a:lnTo>
                      <a:pt x="1548" y="1259"/>
                    </a:lnTo>
                    <a:cubicBezTo>
                      <a:pt x="926" y="1523"/>
                      <a:pt x="476" y="2106"/>
                      <a:pt x="476" y="2780"/>
                    </a:cubicBezTo>
                    <a:cubicBezTo>
                      <a:pt x="476" y="2860"/>
                      <a:pt x="489" y="2926"/>
                      <a:pt x="503" y="3006"/>
                    </a:cubicBezTo>
                    <a:cubicBezTo>
                      <a:pt x="503" y="3071"/>
                      <a:pt x="529" y="3151"/>
                      <a:pt x="542" y="3218"/>
                    </a:cubicBezTo>
                    <a:cubicBezTo>
                      <a:pt x="212" y="3442"/>
                      <a:pt x="0" y="3800"/>
                      <a:pt x="0" y="4210"/>
                    </a:cubicBezTo>
                    <a:cubicBezTo>
                      <a:pt x="0" y="4554"/>
                      <a:pt x="145" y="4859"/>
                      <a:pt x="383" y="5083"/>
                    </a:cubicBezTo>
                    <a:cubicBezTo>
                      <a:pt x="635" y="5309"/>
                      <a:pt x="966" y="5454"/>
                      <a:pt x="1336" y="5454"/>
                    </a:cubicBezTo>
                    <a:lnTo>
                      <a:pt x="1456" y="5454"/>
                    </a:lnTo>
                    <a:cubicBezTo>
                      <a:pt x="1562" y="6024"/>
                      <a:pt x="1998" y="6474"/>
                      <a:pt x="2554" y="6619"/>
                    </a:cubicBezTo>
                    <a:lnTo>
                      <a:pt x="3256" y="6619"/>
                    </a:lnTo>
                    <a:cubicBezTo>
                      <a:pt x="3480" y="6553"/>
                      <a:pt x="3680" y="6447"/>
                      <a:pt x="3851" y="6315"/>
                    </a:cubicBezTo>
                    <a:cubicBezTo>
                      <a:pt x="4103" y="6089"/>
                      <a:pt x="4288" y="5798"/>
                      <a:pt x="4341" y="5454"/>
                    </a:cubicBezTo>
                    <a:lnTo>
                      <a:pt x="4460" y="5454"/>
                    </a:lnTo>
                    <a:cubicBezTo>
                      <a:pt x="5215" y="5454"/>
                      <a:pt x="5810" y="4898"/>
                      <a:pt x="5810" y="4210"/>
                    </a:cubicBezTo>
                    <a:cubicBezTo>
                      <a:pt x="5810" y="4012"/>
                      <a:pt x="5757" y="3813"/>
                      <a:pt x="5665" y="3641"/>
                    </a:cubicBezTo>
                    <a:cubicBezTo>
                      <a:pt x="5572" y="3482"/>
                      <a:pt x="5427" y="3323"/>
                      <a:pt x="5268" y="3218"/>
                    </a:cubicBezTo>
                    <a:cubicBezTo>
                      <a:pt x="5307" y="3085"/>
                      <a:pt x="5321" y="2939"/>
                      <a:pt x="5321" y="2780"/>
                    </a:cubicBezTo>
                    <a:cubicBezTo>
                      <a:pt x="5321" y="2450"/>
                      <a:pt x="5215" y="2132"/>
                      <a:pt x="5030" y="1868"/>
                    </a:cubicBezTo>
                    <a:cubicBezTo>
                      <a:pt x="4844" y="1603"/>
                      <a:pt x="4566" y="1391"/>
                      <a:pt x="4262" y="1259"/>
                    </a:cubicBezTo>
                    <a:lnTo>
                      <a:pt x="4262" y="1245"/>
                    </a:lnTo>
                    <a:cubicBezTo>
                      <a:pt x="4262" y="557"/>
                      <a:pt x="3653" y="1"/>
                      <a:pt x="2898" y="1"/>
                    </a:cubicBezTo>
                    <a:close/>
                  </a:path>
                </a:pathLst>
              </a:custGeom>
              <a:solidFill>
                <a:srgbClr val="5B7C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720;p34">
                <a:extLst>
                  <a:ext uri="{FF2B5EF4-FFF2-40B4-BE49-F238E27FC236}">
                    <a16:creationId xmlns:a16="http://schemas.microsoft.com/office/drawing/2014/main" id="{A300FC69-EEE8-1882-C4A3-6E5F467B8CA4}"/>
                  </a:ext>
                </a:extLst>
              </p:cNvPr>
              <p:cNvSpPr/>
              <p:nvPr/>
            </p:nvSpPr>
            <p:spPr>
              <a:xfrm>
                <a:off x="6929929" y="1319154"/>
                <a:ext cx="33872" cy="35973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466" extrusionOk="0">
                    <a:moveTo>
                      <a:pt x="345" y="1"/>
                    </a:moveTo>
                    <a:cubicBezTo>
                      <a:pt x="147" y="1"/>
                      <a:pt x="1" y="160"/>
                      <a:pt x="1" y="345"/>
                    </a:cubicBezTo>
                    <a:lnTo>
                      <a:pt x="1" y="7466"/>
                    </a:lnTo>
                    <a:lnTo>
                      <a:pt x="703" y="7466"/>
                    </a:lnTo>
                    <a:lnTo>
                      <a:pt x="703" y="345"/>
                    </a:lnTo>
                    <a:cubicBezTo>
                      <a:pt x="703" y="160"/>
                      <a:pt x="544" y="1"/>
                      <a:pt x="359" y="1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721;p34">
                <a:extLst>
                  <a:ext uri="{FF2B5EF4-FFF2-40B4-BE49-F238E27FC236}">
                    <a16:creationId xmlns:a16="http://schemas.microsoft.com/office/drawing/2014/main" id="{50ACBD8C-A5C3-D792-BC99-ED2A2B6EB2A2}"/>
                  </a:ext>
                </a:extLst>
              </p:cNvPr>
              <p:cNvSpPr/>
              <p:nvPr/>
            </p:nvSpPr>
            <p:spPr>
              <a:xfrm>
                <a:off x="6956140" y="1447849"/>
                <a:ext cx="62541" cy="34643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719" extrusionOk="0">
                    <a:moveTo>
                      <a:pt x="1142" y="1"/>
                    </a:moveTo>
                    <a:cubicBezTo>
                      <a:pt x="1123" y="1"/>
                      <a:pt x="1103" y="5"/>
                      <a:pt x="1085" y="16"/>
                    </a:cubicBezTo>
                    <a:lnTo>
                      <a:pt x="106" y="454"/>
                    </a:lnTo>
                    <a:cubicBezTo>
                      <a:pt x="27" y="493"/>
                      <a:pt x="0" y="572"/>
                      <a:pt x="27" y="639"/>
                    </a:cubicBezTo>
                    <a:cubicBezTo>
                      <a:pt x="53" y="692"/>
                      <a:pt x="106" y="718"/>
                      <a:pt x="159" y="718"/>
                    </a:cubicBezTo>
                    <a:cubicBezTo>
                      <a:pt x="172" y="718"/>
                      <a:pt x="198" y="718"/>
                      <a:pt x="212" y="705"/>
                    </a:cubicBezTo>
                    <a:lnTo>
                      <a:pt x="1191" y="268"/>
                    </a:lnTo>
                    <a:cubicBezTo>
                      <a:pt x="1271" y="228"/>
                      <a:pt x="1297" y="149"/>
                      <a:pt x="1271" y="83"/>
                    </a:cubicBezTo>
                    <a:cubicBezTo>
                      <a:pt x="1242" y="35"/>
                      <a:pt x="1192" y="1"/>
                      <a:pt x="1142" y="1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722;p34">
                <a:extLst>
                  <a:ext uri="{FF2B5EF4-FFF2-40B4-BE49-F238E27FC236}">
                    <a16:creationId xmlns:a16="http://schemas.microsoft.com/office/drawing/2014/main" id="{77570865-1A1D-FAE2-FC4F-C2CC10D84659}"/>
                  </a:ext>
                </a:extLst>
              </p:cNvPr>
              <p:cNvSpPr/>
              <p:nvPr/>
            </p:nvSpPr>
            <p:spPr>
              <a:xfrm>
                <a:off x="6880204" y="1376443"/>
                <a:ext cx="56181" cy="32041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65" extrusionOk="0">
                    <a:moveTo>
                      <a:pt x="156" y="0"/>
                    </a:moveTo>
                    <a:cubicBezTo>
                      <a:pt x="106" y="0"/>
                      <a:pt x="56" y="34"/>
                      <a:pt x="27" y="83"/>
                    </a:cubicBezTo>
                    <a:cubicBezTo>
                      <a:pt x="1" y="148"/>
                      <a:pt x="27" y="228"/>
                      <a:pt x="106" y="268"/>
                    </a:cubicBezTo>
                    <a:lnTo>
                      <a:pt x="954" y="651"/>
                    </a:lnTo>
                    <a:cubicBezTo>
                      <a:pt x="980" y="651"/>
                      <a:pt x="994" y="665"/>
                      <a:pt x="1006" y="665"/>
                    </a:cubicBezTo>
                    <a:cubicBezTo>
                      <a:pt x="1059" y="665"/>
                      <a:pt x="1112" y="625"/>
                      <a:pt x="1139" y="572"/>
                    </a:cubicBezTo>
                    <a:cubicBezTo>
                      <a:pt x="1165" y="506"/>
                      <a:pt x="1139" y="427"/>
                      <a:pt x="1073" y="400"/>
                    </a:cubicBezTo>
                    <a:lnTo>
                      <a:pt x="212" y="16"/>
                    </a:lnTo>
                    <a:cubicBezTo>
                      <a:pt x="194" y="5"/>
                      <a:pt x="175" y="0"/>
                      <a:pt x="156" y="0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B95117-3A81-2486-C4D8-E5F36B913D51}"/>
              </a:ext>
            </a:extLst>
          </p:cNvPr>
          <p:cNvGrpSpPr/>
          <p:nvPr/>
        </p:nvGrpSpPr>
        <p:grpSpPr>
          <a:xfrm>
            <a:off x="4814071" y="1246397"/>
            <a:ext cx="3808483" cy="3279038"/>
            <a:chOff x="4814071" y="1246397"/>
            <a:chExt cx="3808483" cy="3279038"/>
          </a:xfrm>
        </p:grpSpPr>
        <p:pic>
          <p:nvPicPr>
            <p:cNvPr id="2052" name="Picture 4" descr="Phương pháp trồng và chăm sóc cây mít cho quả sai trĩu quanh năm">
              <a:extLst>
                <a:ext uri="{FF2B5EF4-FFF2-40B4-BE49-F238E27FC236}">
                  <a16:creationId xmlns:a16="http://schemas.microsoft.com/office/drawing/2014/main" id="{2CEE3E61-EC05-550D-B5F8-11750FC02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071" y="1816437"/>
              <a:ext cx="3808483" cy="27089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grpSp>
          <p:nvGrpSpPr>
            <p:cNvPr id="19" name="Google Shape;5271;p42">
              <a:extLst>
                <a:ext uri="{FF2B5EF4-FFF2-40B4-BE49-F238E27FC236}">
                  <a16:creationId xmlns:a16="http://schemas.microsoft.com/office/drawing/2014/main" id="{B8BDF503-EA30-209F-FFB5-22F1C38E3518}"/>
                </a:ext>
              </a:extLst>
            </p:cNvPr>
            <p:cNvGrpSpPr/>
            <p:nvPr/>
          </p:nvGrpSpPr>
          <p:grpSpPr>
            <a:xfrm rot="678866">
              <a:off x="6415406" y="1246397"/>
              <a:ext cx="475417" cy="664520"/>
              <a:chOff x="6769915" y="4108572"/>
              <a:chExt cx="353949" cy="494931"/>
            </a:xfrm>
          </p:grpSpPr>
          <p:sp>
            <p:nvSpPr>
              <p:cNvPr id="20" name="Google Shape;5272;p42">
                <a:extLst>
                  <a:ext uri="{FF2B5EF4-FFF2-40B4-BE49-F238E27FC236}">
                    <a16:creationId xmlns:a16="http://schemas.microsoft.com/office/drawing/2014/main" id="{C9A63561-B30E-6635-990F-9C42B3345EB3}"/>
                  </a:ext>
                </a:extLst>
              </p:cNvPr>
              <p:cNvSpPr/>
              <p:nvPr/>
            </p:nvSpPr>
            <p:spPr>
              <a:xfrm>
                <a:off x="6769915" y="4108572"/>
                <a:ext cx="353949" cy="494931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10272" extrusionOk="0">
                    <a:moveTo>
                      <a:pt x="3680" y="1"/>
                    </a:moveTo>
                    <a:cubicBezTo>
                      <a:pt x="3468" y="1"/>
                      <a:pt x="3256" y="93"/>
                      <a:pt x="3110" y="252"/>
                    </a:cubicBezTo>
                    <a:lnTo>
                      <a:pt x="2713" y="702"/>
                    </a:lnTo>
                    <a:cubicBezTo>
                      <a:pt x="2607" y="821"/>
                      <a:pt x="2501" y="954"/>
                      <a:pt x="2409" y="1086"/>
                    </a:cubicBezTo>
                    <a:cubicBezTo>
                      <a:pt x="2383" y="1072"/>
                      <a:pt x="2356" y="1060"/>
                      <a:pt x="2316" y="1046"/>
                    </a:cubicBezTo>
                    <a:cubicBezTo>
                      <a:pt x="1998" y="940"/>
                      <a:pt x="1668" y="874"/>
                      <a:pt x="1324" y="874"/>
                    </a:cubicBezTo>
                    <a:cubicBezTo>
                      <a:pt x="1125" y="874"/>
                      <a:pt x="940" y="954"/>
                      <a:pt x="794" y="1099"/>
                    </a:cubicBezTo>
                    <a:cubicBezTo>
                      <a:pt x="662" y="1231"/>
                      <a:pt x="583" y="1430"/>
                      <a:pt x="583" y="1628"/>
                    </a:cubicBezTo>
                    <a:lnTo>
                      <a:pt x="583" y="3693"/>
                    </a:lnTo>
                    <a:cubicBezTo>
                      <a:pt x="583" y="4434"/>
                      <a:pt x="847" y="5136"/>
                      <a:pt x="1350" y="5692"/>
                    </a:cubicBezTo>
                    <a:cubicBezTo>
                      <a:pt x="1721" y="6089"/>
                      <a:pt x="2184" y="6380"/>
                      <a:pt x="2687" y="6539"/>
                    </a:cubicBezTo>
                    <a:lnTo>
                      <a:pt x="2687" y="6671"/>
                    </a:lnTo>
                    <a:cubicBezTo>
                      <a:pt x="2475" y="6592"/>
                      <a:pt x="2250" y="6552"/>
                      <a:pt x="2012" y="6552"/>
                    </a:cubicBezTo>
                    <a:lnTo>
                      <a:pt x="742" y="6552"/>
                    </a:lnTo>
                    <a:cubicBezTo>
                      <a:pt x="331" y="6552"/>
                      <a:pt x="0" y="6883"/>
                      <a:pt x="0" y="7307"/>
                    </a:cubicBezTo>
                    <a:cubicBezTo>
                      <a:pt x="0" y="7849"/>
                      <a:pt x="212" y="8352"/>
                      <a:pt x="595" y="8736"/>
                    </a:cubicBezTo>
                    <a:cubicBezTo>
                      <a:pt x="980" y="9120"/>
                      <a:pt x="1483" y="9331"/>
                      <a:pt x="2025" y="9331"/>
                    </a:cubicBezTo>
                    <a:lnTo>
                      <a:pt x="2687" y="9331"/>
                    </a:lnTo>
                    <a:cubicBezTo>
                      <a:pt x="2713" y="9861"/>
                      <a:pt x="3150" y="10272"/>
                      <a:pt x="3680" y="10272"/>
                    </a:cubicBezTo>
                    <a:cubicBezTo>
                      <a:pt x="4222" y="10272"/>
                      <a:pt x="4659" y="9834"/>
                      <a:pt x="4659" y="9292"/>
                    </a:cubicBezTo>
                    <a:lnTo>
                      <a:pt x="4659" y="8643"/>
                    </a:lnTo>
                    <a:lnTo>
                      <a:pt x="5307" y="8643"/>
                    </a:lnTo>
                    <a:cubicBezTo>
                      <a:pt x="5850" y="8643"/>
                      <a:pt x="6366" y="8431"/>
                      <a:pt x="6750" y="8048"/>
                    </a:cubicBezTo>
                    <a:cubicBezTo>
                      <a:pt x="7134" y="7664"/>
                      <a:pt x="7346" y="7161"/>
                      <a:pt x="7346" y="6619"/>
                    </a:cubicBezTo>
                    <a:cubicBezTo>
                      <a:pt x="7346" y="6208"/>
                      <a:pt x="7015" y="5864"/>
                      <a:pt x="6604" y="5864"/>
                    </a:cubicBezTo>
                    <a:lnTo>
                      <a:pt x="5824" y="5864"/>
                    </a:lnTo>
                    <a:cubicBezTo>
                      <a:pt x="6419" y="5321"/>
                      <a:pt x="6777" y="4540"/>
                      <a:pt x="6777" y="3693"/>
                    </a:cubicBezTo>
                    <a:lnTo>
                      <a:pt x="6777" y="1628"/>
                    </a:lnTo>
                    <a:cubicBezTo>
                      <a:pt x="6777" y="1430"/>
                      <a:pt x="6698" y="1231"/>
                      <a:pt x="6551" y="1099"/>
                    </a:cubicBezTo>
                    <a:cubicBezTo>
                      <a:pt x="6406" y="954"/>
                      <a:pt x="6221" y="874"/>
                      <a:pt x="6022" y="874"/>
                    </a:cubicBezTo>
                    <a:cubicBezTo>
                      <a:pt x="5651" y="874"/>
                      <a:pt x="5281" y="954"/>
                      <a:pt x="4937" y="1086"/>
                    </a:cubicBezTo>
                    <a:cubicBezTo>
                      <a:pt x="4845" y="954"/>
                      <a:pt x="4739" y="821"/>
                      <a:pt x="4633" y="702"/>
                    </a:cubicBezTo>
                    <a:lnTo>
                      <a:pt x="4236" y="252"/>
                    </a:lnTo>
                    <a:cubicBezTo>
                      <a:pt x="4090" y="93"/>
                      <a:pt x="3892" y="1"/>
                      <a:pt x="36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273;p42">
                <a:extLst>
                  <a:ext uri="{FF2B5EF4-FFF2-40B4-BE49-F238E27FC236}">
                    <a16:creationId xmlns:a16="http://schemas.microsoft.com/office/drawing/2014/main" id="{7169E718-96D2-F499-DFC6-DBE677FE3F7E}"/>
                  </a:ext>
                </a:extLst>
              </p:cNvPr>
              <p:cNvSpPr/>
              <p:nvPr/>
            </p:nvSpPr>
            <p:spPr>
              <a:xfrm>
                <a:off x="6958019" y="4421082"/>
                <a:ext cx="135923" cy="74635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1549" extrusionOk="0">
                    <a:moveTo>
                      <a:pt x="1417" y="0"/>
                    </a:moveTo>
                    <a:cubicBezTo>
                      <a:pt x="636" y="0"/>
                      <a:pt x="0" y="635"/>
                      <a:pt x="0" y="1416"/>
                    </a:cubicBezTo>
                    <a:lnTo>
                      <a:pt x="0" y="1548"/>
                    </a:lnTo>
                    <a:lnTo>
                      <a:pt x="1403" y="1548"/>
                    </a:lnTo>
                    <a:cubicBezTo>
                      <a:pt x="1800" y="1548"/>
                      <a:pt x="2158" y="1389"/>
                      <a:pt x="2409" y="1125"/>
                    </a:cubicBezTo>
                    <a:cubicBezTo>
                      <a:pt x="2674" y="874"/>
                      <a:pt x="2820" y="516"/>
                      <a:pt x="2820" y="133"/>
                    </a:cubicBezTo>
                    <a:cubicBezTo>
                      <a:pt x="2820" y="53"/>
                      <a:pt x="2767" y="0"/>
                      <a:pt x="2700" y="0"/>
                    </a:cubicBezTo>
                    <a:close/>
                  </a:path>
                </a:pathLst>
              </a:custGeom>
              <a:solidFill>
                <a:srgbClr val="5B7C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274;p42">
                <a:extLst>
                  <a:ext uri="{FF2B5EF4-FFF2-40B4-BE49-F238E27FC236}">
                    <a16:creationId xmlns:a16="http://schemas.microsoft.com/office/drawing/2014/main" id="{E70279C2-F3B5-C4B9-00DE-F8085A25654E}"/>
                  </a:ext>
                </a:extLst>
              </p:cNvPr>
              <p:cNvSpPr/>
              <p:nvPr/>
            </p:nvSpPr>
            <p:spPr>
              <a:xfrm>
                <a:off x="6799258" y="4454231"/>
                <a:ext cx="135826" cy="7463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549" extrusionOk="0">
                    <a:moveTo>
                      <a:pt x="133" y="0"/>
                    </a:moveTo>
                    <a:cubicBezTo>
                      <a:pt x="66" y="0"/>
                      <a:pt x="0" y="53"/>
                      <a:pt x="0" y="133"/>
                    </a:cubicBezTo>
                    <a:cubicBezTo>
                      <a:pt x="0" y="516"/>
                      <a:pt x="159" y="874"/>
                      <a:pt x="424" y="1125"/>
                    </a:cubicBezTo>
                    <a:cubicBezTo>
                      <a:pt x="675" y="1390"/>
                      <a:pt x="1033" y="1548"/>
                      <a:pt x="1416" y="1548"/>
                    </a:cubicBezTo>
                    <a:lnTo>
                      <a:pt x="2819" y="1548"/>
                    </a:lnTo>
                    <a:lnTo>
                      <a:pt x="2819" y="1416"/>
                    </a:lnTo>
                    <a:cubicBezTo>
                      <a:pt x="2819" y="636"/>
                      <a:pt x="2184" y="0"/>
                      <a:pt x="1403" y="0"/>
                    </a:cubicBezTo>
                    <a:close/>
                  </a:path>
                </a:pathLst>
              </a:custGeom>
              <a:solidFill>
                <a:srgbClr val="5B7C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275;p42">
                <a:extLst>
                  <a:ext uri="{FF2B5EF4-FFF2-40B4-BE49-F238E27FC236}">
                    <a16:creationId xmlns:a16="http://schemas.microsoft.com/office/drawing/2014/main" id="{F9B83ED5-E563-D97A-8B4D-1AC0D4627B37}"/>
                  </a:ext>
                </a:extLst>
              </p:cNvPr>
              <p:cNvSpPr/>
              <p:nvPr/>
            </p:nvSpPr>
            <p:spPr>
              <a:xfrm>
                <a:off x="6929350" y="4389812"/>
                <a:ext cx="35077" cy="18367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3812" extrusionOk="0">
                    <a:moveTo>
                      <a:pt x="0" y="0"/>
                    </a:moveTo>
                    <a:lnTo>
                      <a:pt x="0" y="3455"/>
                    </a:lnTo>
                    <a:cubicBezTo>
                      <a:pt x="0" y="3653"/>
                      <a:pt x="159" y="3812"/>
                      <a:pt x="371" y="3812"/>
                    </a:cubicBezTo>
                    <a:cubicBezTo>
                      <a:pt x="569" y="3812"/>
                      <a:pt x="728" y="3653"/>
                      <a:pt x="728" y="3455"/>
                    </a:cubicBezTo>
                    <a:lnTo>
                      <a:pt x="728" y="0"/>
                    </a:lnTo>
                    <a:cubicBezTo>
                      <a:pt x="609" y="14"/>
                      <a:pt x="489" y="27"/>
                      <a:pt x="371" y="27"/>
                    </a:cubicBezTo>
                    <a:cubicBezTo>
                      <a:pt x="238" y="27"/>
                      <a:pt x="119" y="14"/>
                      <a:pt x="0" y="0"/>
                    </a:cubicBezTo>
                    <a:close/>
                  </a:path>
                </a:pathLst>
              </a:custGeom>
              <a:solidFill>
                <a:srgbClr val="664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276;p42">
                <a:extLst>
                  <a:ext uri="{FF2B5EF4-FFF2-40B4-BE49-F238E27FC236}">
                    <a16:creationId xmlns:a16="http://schemas.microsoft.com/office/drawing/2014/main" id="{C971C869-C4BB-151D-3DDD-4F9E752BF351}"/>
                  </a:ext>
                </a:extLst>
              </p:cNvPr>
              <p:cNvSpPr/>
              <p:nvPr/>
            </p:nvSpPr>
            <p:spPr>
              <a:xfrm>
                <a:off x="6896153" y="4138059"/>
                <a:ext cx="102099" cy="161893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3360" extrusionOk="0">
                    <a:moveTo>
                      <a:pt x="1053" y="0"/>
                    </a:moveTo>
                    <a:cubicBezTo>
                      <a:pt x="1017" y="0"/>
                      <a:pt x="980" y="17"/>
                      <a:pt x="954" y="50"/>
                    </a:cubicBezTo>
                    <a:lnTo>
                      <a:pt x="557" y="500"/>
                    </a:lnTo>
                    <a:cubicBezTo>
                      <a:pt x="331" y="751"/>
                      <a:pt x="146" y="1030"/>
                      <a:pt x="1" y="1334"/>
                    </a:cubicBezTo>
                    <a:cubicBezTo>
                      <a:pt x="636" y="1784"/>
                      <a:pt x="1060" y="2525"/>
                      <a:pt x="1060" y="3359"/>
                    </a:cubicBezTo>
                    <a:cubicBezTo>
                      <a:pt x="1060" y="2525"/>
                      <a:pt x="1470" y="1784"/>
                      <a:pt x="2119" y="1334"/>
                    </a:cubicBezTo>
                    <a:cubicBezTo>
                      <a:pt x="1960" y="1030"/>
                      <a:pt x="1775" y="751"/>
                      <a:pt x="1549" y="500"/>
                    </a:cubicBezTo>
                    <a:lnTo>
                      <a:pt x="1152" y="50"/>
                    </a:lnTo>
                    <a:cubicBezTo>
                      <a:pt x="1125" y="17"/>
                      <a:pt x="1089" y="0"/>
                      <a:pt x="1053" y="0"/>
                    </a:cubicBezTo>
                    <a:close/>
                  </a:path>
                </a:pathLst>
              </a:custGeom>
              <a:solidFill>
                <a:srgbClr val="C8A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277;p42">
                <a:extLst>
                  <a:ext uri="{FF2B5EF4-FFF2-40B4-BE49-F238E27FC236}">
                    <a16:creationId xmlns:a16="http://schemas.microsoft.com/office/drawing/2014/main" id="{78CFF125-F959-1294-7849-16B114D85CD5}"/>
                  </a:ext>
                </a:extLst>
              </p:cNvPr>
              <p:cNvSpPr/>
              <p:nvPr/>
            </p:nvSpPr>
            <p:spPr>
              <a:xfrm>
                <a:off x="6827300" y="4180604"/>
                <a:ext cx="239178" cy="21884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4542" extrusionOk="0">
                    <a:moveTo>
                      <a:pt x="133" y="1"/>
                    </a:moveTo>
                    <a:cubicBezTo>
                      <a:pt x="93" y="1"/>
                      <a:pt x="66" y="15"/>
                      <a:pt x="40" y="41"/>
                    </a:cubicBezTo>
                    <a:cubicBezTo>
                      <a:pt x="27" y="67"/>
                      <a:pt x="1" y="94"/>
                      <a:pt x="1" y="133"/>
                    </a:cubicBezTo>
                    <a:lnTo>
                      <a:pt x="1" y="2198"/>
                    </a:lnTo>
                    <a:cubicBezTo>
                      <a:pt x="1" y="3495"/>
                      <a:pt x="1059" y="4541"/>
                      <a:pt x="2356" y="4541"/>
                    </a:cubicBezTo>
                    <a:lnTo>
                      <a:pt x="2607" y="4541"/>
                    </a:lnTo>
                    <a:cubicBezTo>
                      <a:pt x="2687" y="4541"/>
                      <a:pt x="2766" y="4541"/>
                      <a:pt x="2846" y="4527"/>
                    </a:cubicBezTo>
                    <a:cubicBezTo>
                      <a:pt x="3031" y="4515"/>
                      <a:pt x="3216" y="4474"/>
                      <a:pt x="3375" y="4421"/>
                    </a:cubicBezTo>
                    <a:cubicBezTo>
                      <a:pt x="4302" y="4104"/>
                      <a:pt x="4963" y="3230"/>
                      <a:pt x="4963" y="2198"/>
                    </a:cubicBezTo>
                    <a:lnTo>
                      <a:pt x="4963" y="133"/>
                    </a:lnTo>
                    <a:cubicBezTo>
                      <a:pt x="4963" y="94"/>
                      <a:pt x="4951" y="67"/>
                      <a:pt x="4924" y="41"/>
                    </a:cubicBezTo>
                    <a:cubicBezTo>
                      <a:pt x="4898" y="15"/>
                      <a:pt x="4871" y="1"/>
                      <a:pt x="4831" y="1"/>
                    </a:cubicBezTo>
                    <a:cubicBezTo>
                      <a:pt x="3534" y="1"/>
                      <a:pt x="2489" y="1047"/>
                      <a:pt x="2489" y="2357"/>
                    </a:cubicBezTo>
                    <a:cubicBezTo>
                      <a:pt x="2489" y="1324"/>
                      <a:pt x="1827" y="465"/>
                      <a:pt x="927" y="133"/>
                    </a:cubicBezTo>
                    <a:cubicBezTo>
                      <a:pt x="675" y="54"/>
                      <a:pt x="410" y="1"/>
                      <a:pt x="133" y="1"/>
                    </a:cubicBezTo>
                    <a:close/>
                  </a:path>
                </a:pathLst>
              </a:custGeom>
              <a:solidFill>
                <a:srgbClr val="E96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11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840A73-630C-79FD-47DD-DB4406E3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515"/>
            <a:ext cx="5521475" cy="411298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29478C4-9EE7-2B33-E73D-3F2B14D515B3}"/>
              </a:ext>
            </a:extLst>
          </p:cNvPr>
          <p:cNvGrpSpPr/>
          <p:nvPr/>
        </p:nvGrpSpPr>
        <p:grpSpPr>
          <a:xfrm>
            <a:off x="1027213" y="225804"/>
            <a:ext cx="7089574" cy="708225"/>
            <a:chOff x="363512" y="254833"/>
            <a:chExt cx="7089574" cy="708225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AC6D28A-4F5D-6400-AF05-AA2D344AC920}"/>
                </a:ext>
              </a:extLst>
            </p:cNvPr>
            <p:cNvSpPr/>
            <p:nvPr/>
          </p:nvSpPr>
          <p:spPr>
            <a:xfrm>
              <a:off x="363512" y="254833"/>
              <a:ext cx="708225" cy="708225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26E7B8-5F0E-E88D-20EE-EF8436550D74}"/>
                </a:ext>
              </a:extLst>
            </p:cNvPr>
            <p:cNvSpPr txBox="1"/>
            <p:nvPr/>
          </p:nvSpPr>
          <p:spPr>
            <a:xfrm>
              <a:off x="936172" y="350456"/>
              <a:ext cx="65169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Em hãy nêu nội dung của bức tranh sau đây.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87FC097-BF53-537F-3E39-FC731FAF30F4}"/>
              </a:ext>
            </a:extLst>
          </p:cNvPr>
          <p:cNvSpPr txBox="1"/>
          <p:nvPr/>
        </p:nvSpPr>
        <p:spPr>
          <a:xfrm>
            <a:off x="5579532" y="1473981"/>
            <a:ext cx="3410858" cy="28053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>
                <a:solidFill>
                  <a:srgbClr val="C00000"/>
                </a:solidFill>
              </a:rPr>
              <a:t>Trả lời: </a:t>
            </a:r>
          </a:p>
          <a:p>
            <a:pPr algn="just">
              <a:lnSpc>
                <a:spcPct val="150000"/>
              </a:lnSpc>
            </a:pPr>
            <a:r>
              <a:rPr lang="vi-VN" sz="2000"/>
              <a:t>Tranh vẽ khung cảnh cậu bé đang được bà kể cho nghe về cây mít trong khu vườn ăn quả có rất nhiều loại cây khác nhau..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930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" name="Google Shape;3307;p34"/>
          <p:cNvSpPr/>
          <p:nvPr/>
        </p:nvSpPr>
        <p:spPr>
          <a:xfrm>
            <a:off x="1262738" y="989442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34"/>
          <p:cNvSpPr/>
          <p:nvPr/>
        </p:nvSpPr>
        <p:spPr>
          <a:xfrm>
            <a:off x="438415" y="53999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34"/>
          <p:cNvSpPr/>
          <p:nvPr/>
        </p:nvSpPr>
        <p:spPr>
          <a:xfrm flipH="1">
            <a:off x="7301865" y="1860317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0" name="Google Shape;3310;p34"/>
          <p:cNvSpPr/>
          <p:nvPr/>
        </p:nvSpPr>
        <p:spPr>
          <a:xfrm flipH="1">
            <a:off x="8281408" y="1410874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1" name="Google Shape;3311;p34"/>
          <p:cNvSpPr/>
          <p:nvPr/>
        </p:nvSpPr>
        <p:spPr>
          <a:xfrm flipH="1">
            <a:off x="6143936" y="674824"/>
            <a:ext cx="496676" cy="25285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97" name="Google Shape;4697;p34"/>
          <p:cNvGrpSpPr/>
          <p:nvPr/>
        </p:nvGrpSpPr>
        <p:grpSpPr>
          <a:xfrm rot="-815159">
            <a:off x="8265105" y="1830060"/>
            <a:ext cx="341848" cy="494921"/>
            <a:chOff x="3381677" y="1939019"/>
            <a:chExt cx="341855" cy="494931"/>
          </a:xfrm>
        </p:grpSpPr>
        <p:sp>
          <p:nvSpPr>
            <p:cNvPr id="4698" name="Google Shape;4698;p34"/>
            <p:cNvSpPr/>
            <p:nvPr/>
          </p:nvSpPr>
          <p:spPr>
            <a:xfrm>
              <a:off x="3381677" y="1939019"/>
              <a:ext cx="341855" cy="494931"/>
            </a:xfrm>
            <a:custGeom>
              <a:avLst/>
              <a:gdLst/>
              <a:ahLst/>
              <a:cxnLst/>
              <a:rect l="l" t="t" r="r" b="b"/>
              <a:pathLst>
                <a:path w="7095" h="10272" extrusionOk="0">
                  <a:moveTo>
                    <a:pt x="3429" y="1"/>
                  </a:moveTo>
                  <a:cubicBezTo>
                    <a:pt x="3309" y="27"/>
                    <a:pt x="3190" y="67"/>
                    <a:pt x="3097" y="146"/>
                  </a:cubicBezTo>
                  <a:cubicBezTo>
                    <a:pt x="3058" y="173"/>
                    <a:pt x="3005" y="213"/>
                    <a:pt x="2965" y="252"/>
                  </a:cubicBezTo>
                  <a:cubicBezTo>
                    <a:pt x="2899" y="292"/>
                    <a:pt x="2846" y="345"/>
                    <a:pt x="2780" y="398"/>
                  </a:cubicBezTo>
                  <a:cubicBezTo>
                    <a:pt x="2303" y="808"/>
                    <a:pt x="1615" y="1483"/>
                    <a:pt x="1032" y="2436"/>
                  </a:cubicBezTo>
                  <a:lnTo>
                    <a:pt x="887" y="2675"/>
                  </a:lnTo>
                  <a:lnTo>
                    <a:pt x="887" y="2687"/>
                  </a:lnTo>
                  <a:cubicBezTo>
                    <a:pt x="464" y="3428"/>
                    <a:pt x="185" y="4210"/>
                    <a:pt x="67" y="5004"/>
                  </a:cubicBezTo>
                  <a:lnTo>
                    <a:pt x="67" y="5017"/>
                  </a:lnTo>
                  <a:cubicBezTo>
                    <a:pt x="53" y="5070"/>
                    <a:pt x="53" y="5123"/>
                    <a:pt x="40" y="5176"/>
                  </a:cubicBezTo>
                  <a:cubicBezTo>
                    <a:pt x="40" y="5229"/>
                    <a:pt x="27" y="5281"/>
                    <a:pt x="27" y="5334"/>
                  </a:cubicBezTo>
                  <a:lnTo>
                    <a:pt x="27" y="5361"/>
                  </a:lnTo>
                  <a:cubicBezTo>
                    <a:pt x="0" y="5560"/>
                    <a:pt x="0" y="5758"/>
                    <a:pt x="0" y="5957"/>
                  </a:cubicBezTo>
                  <a:cubicBezTo>
                    <a:pt x="0" y="7558"/>
                    <a:pt x="1073" y="8935"/>
                    <a:pt x="2568" y="9372"/>
                  </a:cubicBezTo>
                  <a:cubicBezTo>
                    <a:pt x="2582" y="9584"/>
                    <a:pt x="2674" y="9795"/>
                    <a:pt x="2832" y="9954"/>
                  </a:cubicBezTo>
                  <a:cubicBezTo>
                    <a:pt x="3005" y="10140"/>
                    <a:pt x="3256" y="10258"/>
                    <a:pt x="3508" y="10258"/>
                  </a:cubicBezTo>
                  <a:cubicBezTo>
                    <a:pt x="3521" y="10272"/>
                    <a:pt x="3534" y="10272"/>
                    <a:pt x="3547" y="10272"/>
                  </a:cubicBezTo>
                  <a:cubicBezTo>
                    <a:pt x="3799" y="10272"/>
                    <a:pt x="4050" y="10166"/>
                    <a:pt x="4223" y="9993"/>
                  </a:cubicBezTo>
                  <a:cubicBezTo>
                    <a:pt x="4394" y="9822"/>
                    <a:pt x="4500" y="9596"/>
                    <a:pt x="4527" y="9372"/>
                  </a:cubicBezTo>
                  <a:cubicBezTo>
                    <a:pt x="5188" y="9173"/>
                    <a:pt x="5785" y="8802"/>
                    <a:pt x="6235" y="8273"/>
                  </a:cubicBezTo>
                  <a:cubicBezTo>
                    <a:pt x="6790" y="7625"/>
                    <a:pt x="7094" y="6804"/>
                    <a:pt x="7094" y="5957"/>
                  </a:cubicBezTo>
                  <a:cubicBezTo>
                    <a:pt x="7094" y="5745"/>
                    <a:pt x="7082" y="5546"/>
                    <a:pt x="7068" y="5334"/>
                  </a:cubicBezTo>
                  <a:cubicBezTo>
                    <a:pt x="7055" y="5281"/>
                    <a:pt x="7055" y="5229"/>
                    <a:pt x="7041" y="5176"/>
                  </a:cubicBezTo>
                  <a:cubicBezTo>
                    <a:pt x="7041" y="5123"/>
                    <a:pt x="7029" y="5070"/>
                    <a:pt x="7029" y="5017"/>
                  </a:cubicBezTo>
                  <a:lnTo>
                    <a:pt x="7029" y="5004"/>
                  </a:lnTo>
                  <a:cubicBezTo>
                    <a:pt x="6896" y="4210"/>
                    <a:pt x="6632" y="3428"/>
                    <a:pt x="6208" y="2687"/>
                  </a:cubicBezTo>
                  <a:lnTo>
                    <a:pt x="6208" y="2675"/>
                  </a:lnTo>
                  <a:cubicBezTo>
                    <a:pt x="6182" y="2648"/>
                    <a:pt x="6155" y="2608"/>
                    <a:pt x="6129" y="2555"/>
                  </a:cubicBezTo>
                  <a:cubicBezTo>
                    <a:pt x="6115" y="2516"/>
                    <a:pt x="6088" y="2476"/>
                    <a:pt x="6062" y="2436"/>
                  </a:cubicBezTo>
                  <a:cubicBezTo>
                    <a:pt x="5506" y="1536"/>
                    <a:pt x="4858" y="875"/>
                    <a:pt x="4408" y="490"/>
                  </a:cubicBezTo>
                  <a:cubicBezTo>
                    <a:pt x="4382" y="451"/>
                    <a:pt x="4341" y="425"/>
                    <a:pt x="4315" y="398"/>
                  </a:cubicBezTo>
                  <a:cubicBezTo>
                    <a:pt x="4302" y="384"/>
                    <a:pt x="4288" y="372"/>
                    <a:pt x="4276" y="372"/>
                  </a:cubicBezTo>
                  <a:cubicBezTo>
                    <a:pt x="4143" y="266"/>
                    <a:pt x="4050" y="186"/>
                    <a:pt x="3997" y="146"/>
                  </a:cubicBezTo>
                  <a:cubicBezTo>
                    <a:pt x="3905" y="80"/>
                    <a:pt x="3799" y="27"/>
                    <a:pt x="3693" y="14"/>
                  </a:cubicBezTo>
                  <a:cubicBezTo>
                    <a:pt x="3640" y="1"/>
                    <a:pt x="360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4"/>
            <p:cNvSpPr/>
            <p:nvPr/>
          </p:nvSpPr>
          <p:spPr>
            <a:xfrm>
              <a:off x="3410972" y="1968700"/>
              <a:ext cx="282590" cy="397650"/>
            </a:xfrm>
            <a:custGeom>
              <a:avLst/>
              <a:gdLst/>
              <a:ahLst/>
              <a:cxnLst/>
              <a:rect l="l" t="t" r="r" b="b"/>
              <a:pathLst>
                <a:path w="5865" h="8253" extrusionOk="0">
                  <a:moveTo>
                    <a:pt x="2939" y="0"/>
                  </a:moveTo>
                  <a:cubicBezTo>
                    <a:pt x="2913" y="0"/>
                    <a:pt x="2886" y="7"/>
                    <a:pt x="2860" y="20"/>
                  </a:cubicBezTo>
                  <a:cubicBezTo>
                    <a:pt x="2794" y="73"/>
                    <a:pt x="2701" y="153"/>
                    <a:pt x="2569" y="259"/>
                  </a:cubicBezTo>
                  <a:cubicBezTo>
                    <a:pt x="2172" y="603"/>
                    <a:pt x="1510" y="1238"/>
                    <a:pt x="954" y="2138"/>
                  </a:cubicBezTo>
                  <a:cubicBezTo>
                    <a:pt x="927" y="2177"/>
                    <a:pt x="968" y="2257"/>
                    <a:pt x="941" y="2297"/>
                  </a:cubicBezTo>
                  <a:cubicBezTo>
                    <a:pt x="915" y="2336"/>
                    <a:pt x="835" y="2336"/>
                    <a:pt x="809" y="2376"/>
                  </a:cubicBezTo>
                  <a:cubicBezTo>
                    <a:pt x="477" y="2971"/>
                    <a:pt x="186" y="3686"/>
                    <a:pt x="68" y="4480"/>
                  </a:cubicBezTo>
                  <a:cubicBezTo>
                    <a:pt x="68" y="4494"/>
                    <a:pt x="107" y="4533"/>
                    <a:pt x="107" y="4547"/>
                  </a:cubicBezTo>
                  <a:cubicBezTo>
                    <a:pt x="94" y="4586"/>
                    <a:pt x="80" y="4732"/>
                    <a:pt x="80" y="4785"/>
                  </a:cubicBezTo>
                  <a:cubicBezTo>
                    <a:pt x="80" y="4785"/>
                    <a:pt x="27" y="4785"/>
                    <a:pt x="27" y="4798"/>
                  </a:cubicBezTo>
                  <a:cubicBezTo>
                    <a:pt x="15" y="4970"/>
                    <a:pt x="1" y="5156"/>
                    <a:pt x="1" y="5341"/>
                  </a:cubicBezTo>
                  <a:cubicBezTo>
                    <a:pt x="1" y="6836"/>
                    <a:pt x="1126" y="8068"/>
                    <a:pt x="2569" y="8253"/>
                  </a:cubicBezTo>
                  <a:lnTo>
                    <a:pt x="3297" y="8253"/>
                  </a:lnTo>
                  <a:cubicBezTo>
                    <a:pt x="3310" y="8239"/>
                    <a:pt x="3324" y="8239"/>
                    <a:pt x="3336" y="8239"/>
                  </a:cubicBezTo>
                  <a:lnTo>
                    <a:pt x="3389" y="8239"/>
                  </a:lnTo>
                  <a:cubicBezTo>
                    <a:pt x="4792" y="8015"/>
                    <a:pt x="5865" y="6797"/>
                    <a:pt x="5865" y="5341"/>
                  </a:cubicBezTo>
                  <a:cubicBezTo>
                    <a:pt x="5865" y="5156"/>
                    <a:pt x="5865" y="4970"/>
                    <a:pt x="5838" y="4785"/>
                  </a:cubicBezTo>
                  <a:lnTo>
                    <a:pt x="5798" y="4771"/>
                  </a:lnTo>
                  <a:cubicBezTo>
                    <a:pt x="5785" y="4718"/>
                    <a:pt x="5772" y="4600"/>
                    <a:pt x="5772" y="4560"/>
                  </a:cubicBezTo>
                  <a:cubicBezTo>
                    <a:pt x="5772" y="4547"/>
                    <a:pt x="5798" y="4494"/>
                    <a:pt x="5798" y="4480"/>
                  </a:cubicBezTo>
                  <a:cubicBezTo>
                    <a:pt x="5679" y="3686"/>
                    <a:pt x="5401" y="2985"/>
                    <a:pt x="5057" y="2376"/>
                  </a:cubicBezTo>
                  <a:lnTo>
                    <a:pt x="5004" y="2376"/>
                  </a:lnTo>
                  <a:cubicBezTo>
                    <a:pt x="4991" y="2336"/>
                    <a:pt x="4912" y="2204"/>
                    <a:pt x="4912" y="2204"/>
                  </a:cubicBezTo>
                  <a:cubicBezTo>
                    <a:pt x="4912" y="2204"/>
                    <a:pt x="4925" y="2177"/>
                    <a:pt x="4925" y="2151"/>
                  </a:cubicBezTo>
                  <a:lnTo>
                    <a:pt x="4925" y="2138"/>
                  </a:lnTo>
                  <a:cubicBezTo>
                    <a:pt x="4409" y="1304"/>
                    <a:pt x="3800" y="695"/>
                    <a:pt x="3389" y="338"/>
                  </a:cubicBezTo>
                  <a:cubicBezTo>
                    <a:pt x="3363" y="311"/>
                    <a:pt x="3336" y="285"/>
                    <a:pt x="3297" y="259"/>
                  </a:cubicBezTo>
                  <a:cubicBezTo>
                    <a:pt x="3177" y="153"/>
                    <a:pt x="3072" y="73"/>
                    <a:pt x="3019" y="20"/>
                  </a:cubicBezTo>
                  <a:cubicBezTo>
                    <a:pt x="2992" y="7"/>
                    <a:pt x="2966" y="0"/>
                    <a:pt x="29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4"/>
            <p:cNvSpPr/>
            <p:nvPr/>
          </p:nvSpPr>
          <p:spPr>
            <a:xfrm>
              <a:off x="3412273" y="2184556"/>
              <a:ext cx="43412" cy="39558"/>
            </a:xfrm>
            <a:custGeom>
              <a:avLst/>
              <a:gdLst/>
              <a:ahLst/>
              <a:cxnLst/>
              <a:rect l="l" t="t" r="r" b="b"/>
              <a:pathLst>
                <a:path w="901" h="821" extrusionOk="0">
                  <a:moveTo>
                    <a:pt x="41" y="0"/>
                  </a:moveTo>
                  <a:lnTo>
                    <a:pt x="41" y="14"/>
                  </a:lnTo>
                  <a:cubicBezTo>
                    <a:pt x="41" y="67"/>
                    <a:pt x="27" y="106"/>
                    <a:pt x="27" y="146"/>
                  </a:cubicBezTo>
                  <a:cubicBezTo>
                    <a:pt x="14" y="199"/>
                    <a:pt x="14" y="252"/>
                    <a:pt x="0" y="305"/>
                  </a:cubicBezTo>
                  <a:lnTo>
                    <a:pt x="0" y="318"/>
                  </a:lnTo>
                  <a:lnTo>
                    <a:pt x="808" y="808"/>
                  </a:lnTo>
                  <a:cubicBezTo>
                    <a:pt x="821" y="821"/>
                    <a:pt x="847" y="821"/>
                    <a:pt x="874" y="821"/>
                  </a:cubicBezTo>
                  <a:lnTo>
                    <a:pt x="888" y="821"/>
                  </a:lnTo>
                  <a:cubicBezTo>
                    <a:pt x="888" y="729"/>
                    <a:pt x="900" y="636"/>
                    <a:pt x="900" y="543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4"/>
            <p:cNvSpPr/>
            <p:nvPr/>
          </p:nvSpPr>
          <p:spPr>
            <a:xfrm>
              <a:off x="3534704" y="2352905"/>
              <a:ext cx="39606" cy="13443"/>
            </a:xfrm>
            <a:custGeom>
              <a:avLst/>
              <a:gdLst/>
              <a:ahLst/>
              <a:cxnLst/>
              <a:rect l="l" t="t" r="r" b="b"/>
              <a:pathLst>
                <a:path w="822" h="279" extrusionOk="0">
                  <a:moveTo>
                    <a:pt x="1" y="0"/>
                  </a:moveTo>
                  <a:lnTo>
                    <a:pt x="1" y="279"/>
                  </a:lnTo>
                  <a:lnTo>
                    <a:pt x="729" y="279"/>
                  </a:lnTo>
                  <a:cubicBezTo>
                    <a:pt x="742" y="265"/>
                    <a:pt x="756" y="265"/>
                    <a:pt x="768" y="265"/>
                  </a:cubicBezTo>
                  <a:lnTo>
                    <a:pt x="821" y="265"/>
                  </a:lnTo>
                  <a:cubicBezTo>
                    <a:pt x="795" y="252"/>
                    <a:pt x="768" y="252"/>
                    <a:pt x="729" y="239"/>
                  </a:cubicBezTo>
                  <a:cubicBezTo>
                    <a:pt x="477" y="199"/>
                    <a:pt x="239" y="120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4"/>
            <p:cNvSpPr/>
            <p:nvPr/>
          </p:nvSpPr>
          <p:spPr>
            <a:xfrm>
              <a:off x="3412273" y="2184556"/>
              <a:ext cx="49773" cy="39558"/>
            </a:xfrm>
            <a:custGeom>
              <a:avLst/>
              <a:gdLst/>
              <a:ahLst/>
              <a:cxnLst/>
              <a:rect l="l" t="t" r="r" b="b"/>
              <a:pathLst>
                <a:path w="1033" h="821" extrusionOk="0">
                  <a:moveTo>
                    <a:pt x="41" y="0"/>
                  </a:moveTo>
                  <a:lnTo>
                    <a:pt x="41" y="14"/>
                  </a:lnTo>
                  <a:cubicBezTo>
                    <a:pt x="41" y="67"/>
                    <a:pt x="27" y="106"/>
                    <a:pt x="27" y="146"/>
                  </a:cubicBezTo>
                  <a:cubicBezTo>
                    <a:pt x="14" y="199"/>
                    <a:pt x="14" y="252"/>
                    <a:pt x="0" y="305"/>
                  </a:cubicBezTo>
                  <a:lnTo>
                    <a:pt x="0" y="318"/>
                  </a:lnTo>
                  <a:lnTo>
                    <a:pt x="808" y="808"/>
                  </a:lnTo>
                  <a:cubicBezTo>
                    <a:pt x="821" y="821"/>
                    <a:pt x="847" y="821"/>
                    <a:pt x="874" y="821"/>
                  </a:cubicBezTo>
                  <a:cubicBezTo>
                    <a:pt x="927" y="821"/>
                    <a:pt x="967" y="794"/>
                    <a:pt x="994" y="755"/>
                  </a:cubicBezTo>
                  <a:cubicBezTo>
                    <a:pt x="1033" y="688"/>
                    <a:pt x="1020" y="609"/>
                    <a:pt x="953" y="570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4"/>
            <p:cNvSpPr/>
            <p:nvPr/>
          </p:nvSpPr>
          <p:spPr>
            <a:xfrm>
              <a:off x="3449903" y="1968700"/>
              <a:ext cx="242406" cy="435281"/>
            </a:xfrm>
            <a:custGeom>
              <a:avLst/>
              <a:gdLst/>
              <a:ahLst/>
              <a:cxnLst/>
              <a:rect l="l" t="t" r="r" b="b"/>
              <a:pathLst>
                <a:path w="5031" h="9034" extrusionOk="0">
                  <a:moveTo>
                    <a:pt x="2131" y="0"/>
                  </a:moveTo>
                  <a:cubicBezTo>
                    <a:pt x="2105" y="0"/>
                    <a:pt x="2078" y="7"/>
                    <a:pt x="2052" y="20"/>
                  </a:cubicBezTo>
                  <a:cubicBezTo>
                    <a:pt x="1986" y="73"/>
                    <a:pt x="1893" y="153"/>
                    <a:pt x="1761" y="259"/>
                  </a:cubicBezTo>
                  <a:lnTo>
                    <a:pt x="1761" y="3157"/>
                  </a:lnTo>
                  <a:lnTo>
                    <a:pt x="146" y="2138"/>
                  </a:lnTo>
                  <a:lnTo>
                    <a:pt x="1" y="2376"/>
                  </a:lnTo>
                  <a:lnTo>
                    <a:pt x="1695" y="3435"/>
                  </a:lnTo>
                  <a:cubicBezTo>
                    <a:pt x="1721" y="3448"/>
                    <a:pt x="1734" y="3448"/>
                    <a:pt x="1761" y="3448"/>
                  </a:cubicBezTo>
                  <a:lnTo>
                    <a:pt x="1761" y="6042"/>
                  </a:lnTo>
                  <a:lnTo>
                    <a:pt x="768" y="5420"/>
                  </a:lnTo>
                  <a:cubicBezTo>
                    <a:pt x="746" y="5407"/>
                    <a:pt x="722" y="5401"/>
                    <a:pt x="699" y="5401"/>
                  </a:cubicBezTo>
                  <a:cubicBezTo>
                    <a:pt x="653" y="5401"/>
                    <a:pt x="609" y="5424"/>
                    <a:pt x="583" y="5460"/>
                  </a:cubicBezTo>
                  <a:cubicBezTo>
                    <a:pt x="530" y="5526"/>
                    <a:pt x="557" y="5618"/>
                    <a:pt x="622" y="5659"/>
                  </a:cubicBezTo>
                  <a:lnTo>
                    <a:pt x="1695" y="6320"/>
                  </a:lnTo>
                  <a:cubicBezTo>
                    <a:pt x="1721" y="6333"/>
                    <a:pt x="1734" y="6347"/>
                    <a:pt x="1761" y="6347"/>
                  </a:cubicBezTo>
                  <a:lnTo>
                    <a:pt x="1761" y="8663"/>
                  </a:lnTo>
                  <a:cubicBezTo>
                    <a:pt x="1761" y="8862"/>
                    <a:pt x="1919" y="9021"/>
                    <a:pt x="2118" y="9033"/>
                  </a:cubicBezTo>
                  <a:cubicBezTo>
                    <a:pt x="2330" y="9033"/>
                    <a:pt x="2489" y="8874"/>
                    <a:pt x="2489" y="8663"/>
                  </a:cubicBezTo>
                  <a:lnTo>
                    <a:pt x="2489" y="6347"/>
                  </a:lnTo>
                  <a:cubicBezTo>
                    <a:pt x="2516" y="6347"/>
                    <a:pt x="2542" y="6333"/>
                    <a:pt x="2568" y="6320"/>
                  </a:cubicBezTo>
                  <a:lnTo>
                    <a:pt x="5030" y="4785"/>
                  </a:lnTo>
                  <a:cubicBezTo>
                    <a:pt x="5030" y="4732"/>
                    <a:pt x="5017" y="4679"/>
                    <a:pt x="5017" y="4626"/>
                  </a:cubicBezTo>
                  <a:cubicBezTo>
                    <a:pt x="5017" y="4586"/>
                    <a:pt x="5004" y="4547"/>
                    <a:pt x="5004" y="4494"/>
                  </a:cubicBezTo>
                  <a:cubicBezTo>
                    <a:pt x="5004" y="4494"/>
                    <a:pt x="4990" y="4494"/>
                    <a:pt x="4990" y="4480"/>
                  </a:cubicBezTo>
                  <a:lnTo>
                    <a:pt x="2489" y="6042"/>
                  </a:lnTo>
                  <a:lnTo>
                    <a:pt x="2489" y="3448"/>
                  </a:lnTo>
                  <a:cubicBezTo>
                    <a:pt x="2516" y="3448"/>
                    <a:pt x="2542" y="3448"/>
                    <a:pt x="2568" y="3435"/>
                  </a:cubicBezTo>
                  <a:lnTo>
                    <a:pt x="4249" y="2376"/>
                  </a:lnTo>
                  <a:cubicBezTo>
                    <a:pt x="4236" y="2336"/>
                    <a:pt x="4210" y="2297"/>
                    <a:pt x="4183" y="2257"/>
                  </a:cubicBezTo>
                  <a:cubicBezTo>
                    <a:pt x="4169" y="2217"/>
                    <a:pt x="4143" y="2177"/>
                    <a:pt x="4117" y="2151"/>
                  </a:cubicBezTo>
                  <a:lnTo>
                    <a:pt x="2489" y="3157"/>
                  </a:lnTo>
                  <a:lnTo>
                    <a:pt x="2489" y="259"/>
                  </a:lnTo>
                  <a:cubicBezTo>
                    <a:pt x="2369" y="153"/>
                    <a:pt x="2264" y="73"/>
                    <a:pt x="2211" y="20"/>
                  </a:cubicBezTo>
                  <a:cubicBezTo>
                    <a:pt x="2184" y="7"/>
                    <a:pt x="2158" y="0"/>
                    <a:pt x="213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4"/>
            <p:cNvSpPr/>
            <p:nvPr/>
          </p:nvSpPr>
          <p:spPr>
            <a:xfrm>
              <a:off x="3534704" y="1968700"/>
              <a:ext cx="35173" cy="56470"/>
            </a:xfrm>
            <a:custGeom>
              <a:avLst/>
              <a:gdLst/>
              <a:ahLst/>
              <a:cxnLst/>
              <a:rect l="l" t="t" r="r" b="b"/>
              <a:pathLst>
                <a:path w="730" h="1172" extrusionOk="0">
                  <a:moveTo>
                    <a:pt x="371" y="0"/>
                  </a:moveTo>
                  <a:cubicBezTo>
                    <a:pt x="345" y="0"/>
                    <a:pt x="318" y="7"/>
                    <a:pt x="292" y="20"/>
                  </a:cubicBezTo>
                  <a:cubicBezTo>
                    <a:pt x="226" y="73"/>
                    <a:pt x="133" y="153"/>
                    <a:pt x="1" y="259"/>
                  </a:cubicBezTo>
                  <a:lnTo>
                    <a:pt x="1" y="1171"/>
                  </a:lnTo>
                  <a:cubicBezTo>
                    <a:pt x="265" y="854"/>
                    <a:pt x="517" y="603"/>
                    <a:pt x="729" y="417"/>
                  </a:cubicBezTo>
                  <a:lnTo>
                    <a:pt x="729" y="259"/>
                  </a:lnTo>
                  <a:cubicBezTo>
                    <a:pt x="609" y="153"/>
                    <a:pt x="504" y="73"/>
                    <a:pt x="451" y="20"/>
                  </a:cubicBezTo>
                  <a:cubicBezTo>
                    <a:pt x="424" y="7"/>
                    <a:pt x="398" y="0"/>
                    <a:pt x="37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5" name="Google Shape;4705;p34"/>
          <p:cNvGrpSpPr/>
          <p:nvPr/>
        </p:nvGrpSpPr>
        <p:grpSpPr>
          <a:xfrm>
            <a:off x="903695" y="147628"/>
            <a:ext cx="494931" cy="494882"/>
            <a:chOff x="5341401" y="1215225"/>
            <a:chExt cx="494931" cy="494882"/>
          </a:xfrm>
        </p:grpSpPr>
        <p:sp>
          <p:nvSpPr>
            <p:cNvPr id="4706" name="Google Shape;4706;p34"/>
            <p:cNvSpPr/>
            <p:nvPr/>
          </p:nvSpPr>
          <p:spPr>
            <a:xfrm>
              <a:off x="5341401" y="1215225"/>
              <a:ext cx="494931" cy="494882"/>
            </a:xfrm>
            <a:custGeom>
              <a:avLst/>
              <a:gdLst/>
              <a:ahLst/>
              <a:cxnLst/>
              <a:rect l="l" t="t" r="r" b="b"/>
              <a:pathLst>
                <a:path w="10272" h="10271" extrusionOk="0">
                  <a:moveTo>
                    <a:pt x="4408" y="6380"/>
                  </a:moveTo>
                  <a:cubicBezTo>
                    <a:pt x="4157" y="6724"/>
                    <a:pt x="4024" y="7041"/>
                    <a:pt x="3998" y="7320"/>
                  </a:cubicBezTo>
                  <a:cubicBezTo>
                    <a:pt x="3984" y="7041"/>
                    <a:pt x="3852" y="6724"/>
                    <a:pt x="3601" y="6380"/>
                  </a:cubicBezTo>
                  <a:close/>
                  <a:moveTo>
                    <a:pt x="6684" y="6380"/>
                  </a:moveTo>
                  <a:cubicBezTo>
                    <a:pt x="6433" y="6724"/>
                    <a:pt x="6301" y="7041"/>
                    <a:pt x="6274" y="7320"/>
                  </a:cubicBezTo>
                  <a:cubicBezTo>
                    <a:pt x="6260" y="7041"/>
                    <a:pt x="6128" y="6724"/>
                    <a:pt x="5877" y="6380"/>
                  </a:cubicBezTo>
                  <a:close/>
                  <a:moveTo>
                    <a:pt x="3998" y="7465"/>
                  </a:moveTo>
                  <a:cubicBezTo>
                    <a:pt x="4010" y="7532"/>
                    <a:pt x="4010" y="7585"/>
                    <a:pt x="4024" y="7650"/>
                  </a:cubicBezTo>
                  <a:lnTo>
                    <a:pt x="3971" y="7650"/>
                  </a:lnTo>
                  <a:cubicBezTo>
                    <a:pt x="3984" y="7585"/>
                    <a:pt x="3998" y="7532"/>
                    <a:pt x="3998" y="7465"/>
                  </a:cubicBezTo>
                  <a:close/>
                  <a:moveTo>
                    <a:pt x="6274" y="7465"/>
                  </a:moveTo>
                  <a:cubicBezTo>
                    <a:pt x="6287" y="7532"/>
                    <a:pt x="6287" y="7585"/>
                    <a:pt x="6301" y="7650"/>
                  </a:cubicBezTo>
                  <a:lnTo>
                    <a:pt x="6248" y="7650"/>
                  </a:lnTo>
                  <a:cubicBezTo>
                    <a:pt x="6260" y="7585"/>
                    <a:pt x="6274" y="7532"/>
                    <a:pt x="6274" y="7465"/>
                  </a:cubicBezTo>
                  <a:close/>
                  <a:moveTo>
                    <a:pt x="5308" y="8524"/>
                  </a:moveTo>
                  <a:cubicBezTo>
                    <a:pt x="5202" y="8709"/>
                    <a:pt x="5149" y="8894"/>
                    <a:pt x="5136" y="9067"/>
                  </a:cubicBezTo>
                  <a:cubicBezTo>
                    <a:pt x="5122" y="8894"/>
                    <a:pt x="5069" y="8709"/>
                    <a:pt x="4977" y="8524"/>
                  </a:cubicBezTo>
                  <a:cubicBezTo>
                    <a:pt x="5030" y="8524"/>
                    <a:pt x="5083" y="8538"/>
                    <a:pt x="5136" y="8538"/>
                  </a:cubicBezTo>
                  <a:cubicBezTo>
                    <a:pt x="5202" y="8538"/>
                    <a:pt x="5255" y="8524"/>
                    <a:pt x="5308" y="8524"/>
                  </a:cubicBezTo>
                  <a:close/>
                  <a:moveTo>
                    <a:pt x="5096" y="0"/>
                  </a:moveTo>
                  <a:cubicBezTo>
                    <a:pt x="3971" y="0"/>
                    <a:pt x="2939" y="596"/>
                    <a:pt x="2369" y="1535"/>
                  </a:cubicBezTo>
                  <a:cubicBezTo>
                    <a:pt x="1748" y="1549"/>
                    <a:pt x="1165" y="1800"/>
                    <a:pt x="715" y="2250"/>
                  </a:cubicBezTo>
                  <a:cubicBezTo>
                    <a:pt x="252" y="2700"/>
                    <a:pt x="1" y="3309"/>
                    <a:pt x="1" y="3958"/>
                  </a:cubicBezTo>
                  <a:cubicBezTo>
                    <a:pt x="1" y="5202"/>
                    <a:pt x="940" y="6221"/>
                    <a:pt x="2145" y="6367"/>
                  </a:cubicBezTo>
                  <a:cubicBezTo>
                    <a:pt x="1866" y="6737"/>
                    <a:pt x="1721" y="7094"/>
                    <a:pt x="1721" y="7385"/>
                  </a:cubicBezTo>
                  <a:cubicBezTo>
                    <a:pt x="1721" y="8021"/>
                    <a:pt x="2237" y="8538"/>
                    <a:pt x="2859" y="8538"/>
                  </a:cubicBezTo>
                  <a:cubicBezTo>
                    <a:pt x="2912" y="8538"/>
                    <a:pt x="2978" y="8524"/>
                    <a:pt x="3031" y="8524"/>
                  </a:cubicBezTo>
                  <a:cubicBezTo>
                    <a:pt x="2912" y="8736"/>
                    <a:pt x="2859" y="8947"/>
                    <a:pt x="2859" y="9133"/>
                  </a:cubicBezTo>
                  <a:cubicBezTo>
                    <a:pt x="2859" y="9768"/>
                    <a:pt x="3375" y="10271"/>
                    <a:pt x="3998" y="10271"/>
                  </a:cubicBezTo>
                  <a:cubicBezTo>
                    <a:pt x="4607" y="10271"/>
                    <a:pt x="5096" y="9808"/>
                    <a:pt x="5136" y="9212"/>
                  </a:cubicBezTo>
                  <a:cubicBezTo>
                    <a:pt x="5175" y="9808"/>
                    <a:pt x="5678" y="10271"/>
                    <a:pt x="6274" y="10271"/>
                  </a:cubicBezTo>
                  <a:cubicBezTo>
                    <a:pt x="6910" y="10271"/>
                    <a:pt x="7425" y="9768"/>
                    <a:pt x="7425" y="9133"/>
                  </a:cubicBezTo>
                  <a:cubicBezTo>
                    <a:pt x="7425" y="8947"/>
                    <a:pt x="7360" y="8736"/>
                    <a:pt x="7254" y="8524"/>
                  </a:cubicBezTo>
                  <a:cubicBezTo>
                    <a:pt x="7307" y="8524"/>
                    <a:pt x="7360" y="8538"/>
                    <a:pt x="7413" y="8538"/>
                  </a:cubicBezTo>
                  <a:cubicBezTo>
                    <a:pt x="8048" y="8538"/>
                    <a:pt x="8563" y="8021"/>
                    <a:pt x="8563" y="7385"/>
                  </a:cubicBezTo>
                  <a:cubicBezTo>
                    <a:pt x="8563" y="7094"/>
                    <a:pt x="8418" y="6750"/>
                    <a:pt x="8154" y="6380"/>
                  </a:cubicBezTo>
                  <a:lnTo>
                    <a:pt x="8286" y="6380"/>
                  </a:lnTo>
                  <a:cubicBezTo>
                    <a:pt x="9384" y="6380"/>
                    <a:pt x="10271" y="5480"/>
                    <a:pt x="10271" y="4382"/>
                  </a:cubicBezTo>
                  <a:cubicBezTo>
                    <a:pt x="10271" y="3282"/>
                    <a:pt x="9384" y="2396"/>
                    <a:pt x="8286" y="2396"/>
                  </a:cubicBezTo>
                  <a:lnTo>
                    <a:pt x="8180" y="2396"/>
                  </a:lnTo>
                  <a:cubicBezTo>
                    <a:pt x="8034" y="1814"/>
                    <a:pt x="7716" y="1284"/>
                    <a:pt x="7280" y="861"/>
                  </a:cubicBezTo>
                  <a:cubicBezTo>
                    <a:pt x="6684" y="305"/>
                    <a:pt x="5904" y="0"/>
                    <a:pt x="50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4"/>
            <p:cNvSpPr/>
            <p:nvPr/>
          </p:nvSpPr>
          <p:spPr>
            <a:xfrm>
              <a:off x="5454245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4" y="0"/>
                  </a:moveTo>
                  <a:cubicBezTo>
                    <a:pt x="487" y="0"/>
                    <a:pt x="451" y="13"/>
                    <a:pt x="424" y="40"/>
                  </a:cubicBezTo>
                  <a:cubicBezTo>
                    <a:pt x="265" y="225"/>
                    <a:pt x="1" y="596"/>
                    <a:pt x="1" y="860"/>
                  </a:cubicBezTo>
                  <a:cubicBezTo>
                    <a:pt x="1" y="1152"/>
                    <a:pt x="239" y="1390"/>
                    <a:pt x="517" y="1390"/>
                  </a:cubicBezTo>
                  <a:cubicBezTo>
                    <a:pt x="809" y="1390"/>
                    <a:pt x="1047" y="1152"/>
                    <a:pt x="1047" y="860"/>
                  </a:cubicBezTo>
                  <a:cubicBezTo>
                    <a:pt x="1047" y="596"/>
                    <a:pt x="768" y="225"/>
                    <a:pt x="623" y="40"/>
                  </a:cubicBezTo>
                  <a:cubicBezTo>
                    <a:pt x="597" y="13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4"/>
            <p:cNvSpPr/>
            <p:nvPr/>
          </p:nvSpPr>
          <p:spPr>
            <a:xfrm>
              <a:off x="5563956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3" y="0"/>
                  </a:moveTo>
                  <a:cubicBezTo>
                    <a:pt x="487" y="0"/>
                    <a:pt x="450" y="13"/>
                    <a:pt x="424" y="40"/>
                  </a:cubicBezTo>
                  <a:cubicBezTo>
                    <a:pt x="265" y="225"/>
                    <a:pt x="0" y="596"/>
                    <a:pt x="0" y="860"/>
                  </a:cubicBezTo>
                  <a:cubicBezTo>
                    <a:pt x="0" y="1152"/>
                    <a:pt x="239" y="1390"/>
                    <a:pt x="517" y="1390"/>
                  </a:cubicBezTo>
                  <a:cubicBezTo>
                    <a:pt x="808" y="1390"/>
                    <a:pt x="1046" y="1152"/>
                    <a:pt x="1046" y="860"/>
                  </a:cubicBezTo>
                  <a:cubicBezTo>
                    <a:pt x="1046" y="596"/>
                    <a:pt x="768" y="225"/>
                    <a:pt x="623" y="40"/>
                  </a:cubicBezTo>
                  <a:cubicBezTo>
                    <a:pt x="596" y="13"/>
                    <a:pt x="560" y="0"/>
                    <a:pt x="523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4"/>
            <p:cNvSpPr/>
            <p:nvPr/>
          </p:nvSpPr>
          <p:spPr>
            <a:xfrm>
              <a:off x="5673619" y="1529614"/>
              <a:ext cx="50447" cy="66974"/>
            </a:xfrm>
            <a:custGeom>
              <a:avLst/>
              <a:gdLst/>
              <a:ahLst/>
              <a:cxnLst/>
              <a:rect l="l" t="t" r="r" b="b"/>
              <a:pathLst>
                <a:path w="1047" h="1390" extrusionOk="0">
                  <a:moveTo>
                    <a:pt x="524" y="0"/>
                  </a:moveTo>
                  <a:cubicBezTo>
                    <a:pt x="487" y="0"/>
                    <a:pt x="451" y="13"/>
                    <a:pt x="424" y="40"/>
                  </a:cubicBezTo>
                  <a:cubicBezTo>
                    <a:pt x="279" y="225"/>
                    <a:pt x="1" y="596"/>
                    <a:pt x="1" y="860"/>
                  </a:cubicBezTo>
                  <a:cubicBezTo>
                    <a:pt x="1" y="1152"/>
                    <a:pt x="239" y="1390"/>
                    <a:pt x="518" y="1390"/>
                  </a:cubicBezTo>
                  <a:cubicBezTo>
                    <a:pt x="809" y="1390"/>
                    <a:pt x="1047" y="1152"/>
                    <a:pt x="1047" y="860"/>
                  </a:cubicBezTo>
                  <a:cubicBezTo>
                    <a:pt x="1047" y="596"/>
                    <a:pt x="768" y="225"/>
                    <a:pt x="623" y="40"/>
                  </a:cubicBezTo>
                  <a:cubicBezTo>
                    <a:pt x="597" y="13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4"/>
            <p:cNvSpPr/>
            <p:nvPr/>
          </p:nvSpPr>
          <p:spPr>
            <a:xfrm>
              <a:off x="5509125" y="1613307"/>
              <a:ext cx="50447" cy="67504"/>
            </a:xfrm>
            <a:custGeom>
              <a:avLst/>
              <a:gdLst/>
              <a:ahLst/>
              <a:cxnLst/>
              <a:rect l="l" t="t" r="r" b="b"/>
              <a:pathLst>
                <a:path w="1047" h="1401" extrusionOk="0">
                  <a:moveTo>
                    <a:pt x="523" y="1"/>
                  </a:moveTo>
                  <a:cubicBezTo>
                    <a:pt x="487" y="1"/>
                    <a:pt x="450" y="17"/>
                    <a:pt x="424" y="50"/>
                  </a:cubicBezTo>
                  <a:cubicBezTo>
                    <a:pt x="265" y="235"/>
                    <a:pt x="0" y="606"/>
                    <a:pt x="0" y="871"/>
                  </a:cubicBezTo>
                  <a:cubicBezTo>
                    <a:pt x="0" y="1162"/>
                    <a:pt x="238" y="1400"/>
                    <a:pt x="517" y="1400"/>
                  </a:cubicBezTo>
                  <a:cubicBezTo>
                    <a:pt x="808" y="1400"/>
                    <a:pt x="1046" y="1162"/>
                    <a:pt x="1046" y="871"/>
                  </a:cubicBezTo>
                  <a:cubicBezTo>
                    <a:pt x="1046" y="606"/>
                    <a:pt x="768" y="235"/>
                    <a:pt x="623" y="50"/>
                  </a:cubicBezTo>
                  <a:cubicBezTo>
                    <a:pt x="596" y="17"/>
                    <a:pt x="560" y="1"/>
                    <a:pt x="523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4"/>
            <p:cNvSpPr/>
            <p:nvPr/>
          </p:nvSpPr>
          <p:spPr>
            <a:xfrm>
              <a:off x="5618788" y="1613307"/>
              <a:ext cx="50447" cy="67504"/>
            </a:xfrm>
            <a:custGeom>
              <a:avLst/>
              <a:gdLst/>
              <a:ahLst/>
              <a:cxnLst/>
              <a:rect l="l" t="t" r="r" b="b"/>
              <a:pathLst>
                <a:path w="1047" h="1401" extrusionOk="0">
                  <a:moveTo>
                    <a:pt x="524" y="1"/>
                  </a:moveTo>
                  <a:cubicBezTo>
                    <a:pt x="487" y="1"/>
                    <a:pt x="451" y="17"/>
                    <a:pt x="424" y="50"/>
                  </a:cubicBezTo>
                  <a:cubicBezTo>
                    <a:pt x="279" y="235"/>
                    <a:pt x="1" y="606"/>
                    <a:pt x="1" y="871"/>
                  </a:cubicBezTo>
                  <a:cubicBezTo>
                    <a:pt x="1" y="1162"/>
                    <a:pt x="239" y="1400"/>
                    <a:pt x="517" y="1400"/>
                  </a:cubicBezTo>
                  <a:cubicBezTo>
                    <a:pt x="808" y="1400"/>
                    <a:pt x="1047" y="1162"/>
                    <a:pt x="1047" y="871"/>
                  </a:cubicBezTo>
                  <a:cubicBezTo>
                    <a:pt x="1047" y="606"/>
                    <a:pt x="768" y="235"/>
                    <a:pt x="623" y="50"/>
                  </a:cubicBezTo>
                  <a:cubicBezTo>
                    <a:pt x="597" y="17"/>
                    <a:pt x="560" y="1"/>
                    <a:pt x="524" y="1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4"/>
            <p:cNvSpPr/>
            <p:nvPr/>
          </p:nvSpPr>
          <p:spPr>
            <a:xfrm>
              <a:off x="5371371" y="1245194"/>
              <a:ext cx="435618" cy="247514"/>
            </a:xfrm>
            <a:custGeom>
              <a:avLst/>
              <a:gdLst/>
              <a:ahLst/>
              <a:cxnLst/>
              <a:rect l="l" t="t" r="r" b="b"/>
              <a:pathLst>
                <a:path w="9041" h="5137" extrusionOk="0">
                  <a:moveTo>
                    <a:pt x="4474" y="1"/>
                  </a:moveTo>
                  <a:cubicBezTo>
                    <a:pt x="3415" y="1"/>
                    <a:pt x="2502" y="649"/>
                    <a:pt x="2118" y="1562"/>
                  </a:cubicBezTo>
                  <a:cubicBezTo>
                    <a:pt x="2012" y="1549"/>
                    <a:pt x="1906" y="1536"/>
                    <a:pt x="1800" y="1536"/>
                  </a:cubicBezTo>
                  <a:cubicBezTo>
                    <a:pt x="808" y="1536"/>
                    <a:pt x="0" y="2343"/>
                    <a:pt x="0" y="3336"/>
                  </a:cubicBezTo>
                  <a:cubicBezTo>
                    <a:pt x="0" y="4328"/>
                    <a:pt x="808" y="5136"/>
                    <a:pt x="1800" y="5136"/>
                  </a:cubicBezTo>
                  <a:lnTo>
                    <a:pt x="7664" y="5136"/>
                  </a:lnTo>
                  <a:cubicBezTo>
                    <a:pt x="8418" y="5136"/>
                    <a:pt x="9041" y="4527"/>
                    <a:pt x="9041" y="3760"/>
                  </a:cubicBezTo>
                  <a:cubicBezTo>
                    <a:pt x="9041" y="3005"/>
                    <a:pt x="8418" y="2383"/>
                    <a:pt x="7664" y="2383"/>
                  </a:cubicBezTo>
                  <a:lnTo>
                    <a:pt x="7041" y="2383"/>
                  </a:lnTo>
                  <a:cubicBezTo>
                    <a:pt x="6949" y="1059"/>
                    <a:pt x="5838" y="1"/>
                    <a:pt x="4474" y="1"/>
                  </a:cubicBezTo>
                  <a:close/>
                </a:path>
              </a:pathLst>
            </a:custGeom>
            <a:solidFill>
              <a:srgbClr val="92D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3" name="Google Shape;4713;p34"/>
          <p:cNvGrpSpPr/>
          <p:nvPr/>
        </p:nvGrpSpPr>
        <p:grpSpPr>
          <a:xfrm rot="-612387">
            <a:off x="536828" y="1450834"/>
            <a:ext cx="494943" cy="491715"/>
            <a:chOff x="6699086" y="1217152"/>
            <a:chExt cx="494931" cy="491702"/>
          </a:xfrm>
        </p:grpSpPr>
        <p:sp>
          <p:nvSpPr>
            <p:cNvPr id="4714" name="Google Shape;4714;p34"/>
            <p:cNvSpPr/>
            <p:nvPr/>
          </p:nvSpPr>
          <p:spPr>
            <a:xfrm>
              <a:off x="6699086" y="1217152"/>
              <a:ext cx="494931" cy="491702"/>
            </a:xfrm>
            <a:custGeom>
              <a:avLst/>
              <a:gdLst/>
              <a:ahLst/>
              <a:cxnLst/>
              <a:rect l="l" t="t" r="r" b="b"/>
              <a:pathLst>
                <a:path w="10272" h="10205" extrusionOk="0">
                  <a:moveTo>
                    <a:pt x="5136" y="0"/>
                  </a:moveTo>
                  <a:cubicBezTo>
                    <a:pt x="4448" y="0"/>
                    <a:pt x="3839" y="331"/>
                    <a:pt x="3482" y="847"/>
                  </a:cubicBezTo>
                  <a:cubicBezTo>
                    <a:pt x="3363" y="807"/>
                    <a:pt x="3244" y="781"/>
                    <a:pt x="3112" y="768"/>
                  </a:cubicBezTo>
                  <a:cubicBezTo>
                    <a:pt x="3072" y="765"/>
                    <a:pt x="3032" y="764"/>
                    <a:pt x="2992" y="764"/>
                  </a:cubicBezTo>
                  <a:cubicBezTo>
                    <a:pt x="2633" y="764"/>
                    <a:pt x="2271" y="871"/>
                    <a:pt x="1973" y="1086"/>
                  </a:cubicBezTo>
                  <a:cubicBezTo>
                    <a:pt x="1656" y="1310"/>
                    <a:pt x="1430" y="1641"/>
                    <a:pt x="1351" y="2012"/>
                  </a:cubicBezTo>
                  <a:cubicBezTo>
                    <a:pt x="1298" y="2237"/>
                    <a:pt x="1298" y="2462"/>
                    <a:pt x="1351" y="2687"/>
                  </a:cubicBezTo>
                  <a:cubicBezTo>
                    <a:pt x="809" y="3097"/>
                    <a:pt x="477" y="3733"/>
                    <a:pt x="477" y="4421"/>
                  </a:cubicBezTo>
                  <a:lnTo>
                    <a:pt x="477" y="4592"/>
                  </a:lnTo>
                  <a:cubicBezTo>
                    <a:pt x="173" y="4924"/>
                    <a:pt x="1" y="5347"/>
                    <a:pt x="1" y="5797"/>
                  </a:cubicBezTo>
                  <a:cubicBezTo>
                    <a:pt x="1" y="6287"/>
                    <a:pt x="212" y="6750"/>
                    <a:pt x="583" y="7081"/>
                  </a:cubicBezTo>
                  <a:lnTo>
                    <a:pt x="583" y="7095"/>
                  </a:lnTo>
                  <a:cubicBezTo>
                    <a:pt x="862" y="7345"/>
                    <a:pt x="1206" y="7504"/>
                    <a:pt x="1576" y="7571"/>
                  </a:cubicBezTo>
                  <a:cubicBezTo>
                    <a:pt x="1762" y="7954"/>
                    <a:pt x="2053" y="8286"/>
                    <a:pt x="2423" y="8498"/>
                  </a:cubicBezTo>
                  <a:lnTo>
                    <a:pt x="2423" y="9583"/>
                  </a:lnTo>
                  <a:cubicBezTo>
                    <a:pt x="2423" y="9927"/>
                    <a:pt x="2701" y="10204"/>
                    <a:pt x="3045" y="10204"/>
                  </a:cubicBezTo>
                  <a:lnTo>
                    <a:pt x="3747" y="10204"/>
                  </a:lnTo>
                  <a:cubicBezTo>
                    <a:pt x="3971" y="10204"/>
                    <a:pt x="4157" y="10086"/>
                    <a:pt x="4263" y="9913"/>
                  </a:cubicBezTo>
                  <a:cubicBezTo>
                    <a:pt x="4382" y="10086"/>
                    <a:pt x="4567" y="10204"/>
                    <a:pt x="4792" y="10204"/>
                  </a:cubicBezTo>
                  <a:lnTo>
                    <a:pt x="5494" y="10204"/>
                  </a:lnTo>
                  <a:cubicBezTo>
                    <a:pt x="5745" y="10204"/>
                    <a:pt x="5957" y="10046"/>
                    <a:pt x="6050" y="9834"/>
                  </a:cubicBezTo>
                  <a:cubicBezTo>
                    <a:pt x="6156" y="10046"/>
                    <a:pt x="6368" y="10204"/>
                    <a:pt x="6618" y="10204"/>
                  </a:cubicBezTo>
                  <a:lnTo>
                    <a:pt x="7320" y="10204"/>
                  </a:lnTo>
                  <a:cubicBezTo>
                    <a:pt x="7665" y="10204"/>
                    <a:pt x="7942" y="9927"/>
                    <a:pt x="7942" y="9583"/>
                  </a:cubicBezTo>
                  <a:lnTo>
                    <a:pt x="7942" y="8445"/>
                  </a:lnTo>
                  <a:cubicBezTo>
                    <a:pt x="8273" y="8233"/>
                    <a:pt x="8538" y="7928"/>
                    <a:pt x="8710" y="7571"/>
                  </a:cubicBezTo>
                  <a:cubicBezTo>
                    <a:pt x="9080" y="7504"/>
                    <a:pt x="9424" y="7345"/>
                    <a:pt x="9703" y="7095"/>
                  </a:cubicBezTo>
                  <a:cubicBezTo>
                    <a:pt x="10073" y="6750"/>
                    <a:pt x="10271" y="6287"/>
                    <a:pt x="10271" y="5797"/>
                  </a:cubicBezTo>
                  <a:cubicBezTo>
                    <a:pt x="10271" y="5347"/>
                    <a:pt x="10100" y="4924"/>
                    <a:pt x="9795" y="4592"/>
                  </a:cubicBezTo>
                  <a:cubicBezTo>
                    <a:pt x="9809" y="4540"/>
                    <a:pt x="9809" y="4474"/>
                    <a:pt x="9809" y="4421"/>
                  </a:cubicBezTo>
                  <a:cubicBezTo>
                    <a:pt x="9809" y="3733"/>
                    <a:pt x="9477" y="3097"/>
                    <a:pt x="8921" y="2687"/>
                  </a:cubicBezTo>
                  <a:cubicBezTo>
                    <a:pt x="8974" y="2462"/>
                    <a:pt x="8974" y="2237"/>
                    <a:pt x="8935" y="2012"/>
                  </a:cubicBezTo>
                  <a:cubicBezTo>
                    <a:pt x="8856" y="1641"/>
                    <a:pt x="8630" y="1310"/>
                    <a:pt x="8313" y="1086"/>
                  </a:cubicBezTo>
                  <a:cubicBezTo>
                    <a:pt x="8015" y="871"/>
                    <a:pt x="7653" y="764"/>
                    <a:pt x="7285" y="764"/>
                  </a:cubicBezTo>
                  <a:cubicBezTo>
                    <a:pt x="7244" y="764"/>
                    <a:pt x="7203" y="765"/>
                    <a:pt x="7162" y="768"/>
                  </a:cubicBezTo>
                  <a:cubicBezTo>
                    <a:pt x="7042" y="781"/>
                    <a:pt x="6910" y="807"/>
                    <a:pt x="6791" y="847"/>
                  </a:cubicBezTo>
                  <a:cubicBezTo>
                    <a:pt x="6447" y="331"/>
                    <a:pt x="5824" y="0"/>
                    <a:pt x="5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4"/>
            <p:cNvSpPr/>
            <p:nvPr/>
          </p:nvSpPr>
          <p:spPr>
            <a:xfrm>
              <a:off x="7017958" y="1597214"/>
              <a:ext cx="33872" cy="81669"/>
            </a:xfrm>
            <a:custGeom>
              <a:avLst/>
              <a:gdLst/>
              <a:ahLst/>
              <a:cxnLst/>
              <a:rect l="l" t="t" r="r" b="b"/>
              <a:pathLst>
                <a:path w="703" h="1695" extrusionOk="0">
                  <a:moveTo>
                    <a:pt x="702" y="1"/>
                  </a:moveTo>
                  <a:cubicBezTo>
                    <a:pt x="556" y="54"/>
                    <a:pt x="398" y="80"/>
                    <a:pt x="239" y="80"/>
                  </a:cubicBezTo>
                  <a:cubicBezTo>
                    <a:pt x="159" y="80"/>
                    <a:pt x="80" y="66"/>
                    <a:pt x="0" y="54"/>
                  </a:cubicBezTo>
                  <a:lnTo>
                    <a:pt x="0" y="1695"/>
                  </a:lnTo>
                  <a:lnTo>
                    <a:pt x="702" y="169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4"/>
            <p:cNvSpPr/>
            <p:nvPr/>
          </p:nvSpPr>
          <p:spPr>
            <a:xfrm>
              <a:off x="6845754" y="1598515"/>
              <a:ext cx="33872" cy="80368"/>
            </a:xfrm>
            <a:custGeom>
              <a:avLst/>
              <a:gdLst/>
              <a:ahLst/>
              <a:cxnLst/>
              <a:rect l="l" t="t" r="r" b="b"/>
              <a:pathLst>
                <a:path w="703" h="1668" extrusionOk="0">
                  <a:moveTo>
                    <a:pt x="1" y="0"/>
                  </a:moveTo>
                  <a:lnTo>
                    <a:pt x="1" y="1668"/>
                  </a:lnTo>
                  <a:lnTo>
                    <a:pt x="703" y="1668"/>
                  </a:lnTo>
                  <a:lnTo>
                    <a:pt x="703" y="13"/>
                  </a:lnTo>
                  <a:cubicBezTo>
                    <a:pt x="597" y="39"/>
                    <a:pt x="491" y="53"/>
                    <a:pt x="371" y="53"/>
                  </a:cubicBezTo>
                  <a:cubicBezTo>
                    <a:pt x="253" y="53"/>
                    <a:pt x="120" y="27"/>
                    <a:pt x="1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4"/>
            <p:cNvSpPr/>
            <p:nvPr/>
          </p:nvSpPr>
          <p:spPr>
            <a:xfrm>
              <a:off x="6965680" y="1283933"/>
              <a:ext cx="198994" cy="325425"/>
            </a:xfrm>
            <a:custGeom>
              <a:avLst/>
              <a:gdLst/>
              <a:ahLst/>
              <a:cxnLst/>
              <a:rect l="l" t="t" r="r" b="b"/>
              <a:pathLst>
                <a:path w="4130" h="6754" extrusionOk="0">
                  <a:moveTo>
                    <a:pt x="1784" y="1"/>
                  </a:moveTo>
                  <a:cubicBezTo>
                    <a:pt x="1490" y="1"/>
                    <a:pt x="1186" y="121"/>
                    <a:pt x="953" y="401"/>
                  </a:cubicBezTo>
                  <a:cubicBezTo>
                    <a:pt x="967" y="427"/>
                    <a:pt x="967" y="453"/>
                    <a:pt x="967" y="480"/>
                  </a:cubicBezTo>
                  <a:lnTo>
                    <a:pt x="967" y="494"/>
                  </a:lnTo>
                  <a:cubicBezTo>
                    <a:pt x="1271" y="626"/>
                    <a:pt x="1549" y="838"/>
                    <a:pt x="1735" y="1103"/>
                  </a:cubicBezTo>
                  <a:cubicBezTo>
                    <a:pt x="1920" y="1367"/>
                    <a:pt x="2026" y="1685"/>
                    <a:pt x="2026" y="2015"/>
                  </a:cubicBezTo>
                  <a:cubicBezTo>
                    <a:pt x="2026" y="2174"/>
                    <a:pt x="2012" y="2320"/>
                    <a:pt x="1973" y="2453"/>
                  </a:cubicBezTo>
                  <a:cubicBezTo>
                    <a:pt x="2132" y="2558"/>
                    <a:pt x="2277" y="2717"/>
                    <a:pt x="2370" y="2876"/>
                  </a:cubicBezTo>
                  <a:cubicBezTo>
                    <a:pt x="2462" y="3048"/>
                    <a:pt x="2515" y="3247"/>
                    <a:pt x="2515" y="3445"/>
                  </a:cubicBezTo>
                  <a:cubicBezTo>
                    <a:pt x="2515" y="4133"/>
                    <a:pt x="1920" y="4689"/>
                    <a:pt x="1165" y="4689"/>
                  </a:cubicBezTo>
                  <a:lnTo>
                    <a:pt x="1046" y="4689"/>
                  </a:lnTo>
                  <a:cubicBezTo>
                    <a:pt x="993" y="5033"/>
                    <a:pt x="808" y="5324"/>
                    <a:pt x="556" y="5550"/>
                  </a:cubicBezTo>
                  <a:cubicBezTo>
                    <a:pt x="397" y="5682"/>
                    <a:pt x="212" y="5774"/>
                    <a:pt x="0" y="5841"/>
                  </a:cubicBezTo>
                  <a:cubicBezTo>
                    <a:pt x="93" y="6065"/>
                    <a:pt x="238" y="6264"/>
                    <a:pt x="424" y="6423"/>
                  </a:cubicBezTo>
                  <a:cubicBezTo>
                    <a:pt x="662" y="6635"/>
                    <a:pt x="980" y="6754"/>
                    <a:pt x="1324" y="6754"/>
                  </a:cubicBezTo>
                  <a:cubicBezTo>
                    <a:pt x="2026" y="6754"/>
                    <a:pt x="2594" y="6251"/>
                    <a:pt x="2714" y="5589"/>
                  </a:cubicBezTo>
                  <a:lnTo>
                    <a:pt x="2833" y="5589"/>
                  </a:lnTo>
                  <a:cubicBezTo>
                    <a:pt x="3190" y="5589"/>
                    <a:pt x="3508" y="5457"/>
                    <a:pt x="3746" y="5245"/>
                  </a:cubicBezTo>
                  <a:cubicBezTo>
                    <a:pt x="3985" y="5033"/>
                    <a:pt x="4130" y="4729"/>
                    <a:pt x="4130" y="4411"/>
                  </a:cubicBezTo>
                  <a:cubicBezTo>
                    <a:pt x="4130" y="4014"/>
                    <a:pt x="3918" y="3656"/>
                    <a:pt x="3600" y="3445"/>
                  </a:cubicBezTo>
                  <a:lnTo>
                    <a:pt x="3640" y="3247"/>
                  </a:lnTo>
                  <a:cubicBezTo>
                    <a:pt x="3653" y="3167"/>
                    <a:pt x="3653" y="3101"/>
                    <a:pt x="3653" y="3035"/>
                  </a:cubicBezTo>
                  <a:cubicBezTo>
                    <a:pt x="3653" y="2373"/>
                    <a:pt x="3230" y="1817"/>
                    <a:pt x="2635" y="1565"/>
                  </a:cubicBezTo>
                  <a:lnTo>
                    <a:pt x="2635" y="1539"/>
                  </a:lnTo>
                  <a:cubicBezTo>
                    <a:pt x="3149" y="697"/>
                    <a:pt x="2493" y="1"/>
                    <a:pt x="1784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4"/>
            <p:cNvSpPr/>
            <p:nvPr/>
          </p:nvSpPr>
          <p:spPr>
            <a:xfrm>
              <a:off x="6729104" y="1283933"/>
              <a:ext cx="198319" cy="325425"/>
            </a:xfrm>
            <a:custGeom>
              <a:avLst/>
              <a:gdLst/>
              <a:ahLst/>
              <a:cxnLst/>
              <a:rect l="l" t="t" r="r" b="b"/>
              <a:pathLst>
                <a:path w="4116" h="6754" extrusionOk="0">
                  <a:moveTo>
                    <a:pt x="2341" y="1"/>
                  </a:moveTo>
                  <a:cubicBezTo>
                    <a:pt x="1637" y="1"/>
                    <a:pt x="981" y="697"/>
                    <a:pt x="1495" y="1539"/>
                  </a:cubicBezTo>
                  <a:lnTo>
                    <a:pt x="1495" y="1565"/>
                  </a:lnTo>
                  <a:cubicBezTo>
                    <a:pt x="887" y="1817"/>
                    <a:pt x="477" y="2373"/>
                    <a:pt x="477" y="3035"/>
                  </a:cubicBezTo>
                  <a:cubicBezTo>
                    <a:pt x="477" y="3101"/>
                    <a:pt x="477" y="3167"/>
                    <a:pt x="489" y="3247"/>
                  </a:cubicBezTo>
                  <a:cubicBezTo>
                    <a:pt x="489" y="3312"/>
                    <a:pt x="516" y="3379"/>
                    <a:pt x="530" y="3445"/>
                  </a:cubicBezTo>
                  <a:cubicBezTo>
                    <a:pt x="212" y="3656"/>
                    <a:pt x="0" y="4014"/>
                    <a:pt x="0" y="4411"/>
                  </a:cubicBezTo>
                  <a:cubicBezTo>
                    <a:pt x="0" y="4729"/>
                    <a:pt x="145" y="5033"/>
                    <a:pt x="384" y="5245"/>
                  </a:cubicBezTo>
                  <a:cubicBezTo>
                    <a:pt x="609" y="5457"/>
                    <a:pt x="939" y="5589"/>
                    <a:pt x="1297" y="5589"/>
                  </a:cubicBezTo>
                  <a:lnTo>
                    <a:pt x="1416" y="5589"/>
                  </a:lnTo>
                  <a:cubicBezTo>
                    <a:pt x="1536" y="6251"/>
                    <a:pt x="2104" y="6754"/>
                    <a:pt x="2792" y="6754"/>
                  </a:cubicBezTo>
                  <a:cubicBezTo>
                    <a:pt x="3150" y="6754"/>
                    <a:pt x="3468" y="6635"/>
                    <a:pt x="3706" y="6423"/>
                  </a:cubicBezTo>
                  <a:cubicBezTo>
                    <a:pt x="3892" y="6264"/>
                    <a:pt x="4037" y="6065"/>
                    <a:pt x="4116" y="5841"/>
                  </a:cubicBezTo>
                  <a:cubicBezTo>
                    <a:pt x="3587" y="5682"/>
                    <a:pt x="3177" y="5245"/>
                    <a:pt x="3071" y="4689"/>
                  </a:cubicBezTo>
                  <a:lnTo>
                    <a:pt x="2951" y="4689"/>
                  </a:lnTo>
                  <a:cubicBezTo>
                    <a:pt x="2581" y="4689"/>
                    <a:pt x="2250" y="4544"/>
                    <a:pt x="1998" y="4318"/>
                  </a:cubicBezTo>
                  <a:cubicBezTo>
                    <a:pt x="1760" y="4094"/>
                    <a:pt x="1615" y="3789"/>
                    <a:pt x="1615" y="3445"/>
                  </a:cubicBezTo>
                  <a:cubicBezTo>
                    <a:pt x="1615" y="3035"/>
                    <a:pt x="1827" y="2677"/>
                    <a:pt x="2157" y="2453"/>
                  </a:cubicBezTo>
                  <a:cubicBezTo>
                    <a:pt x="2144" y="2386"/>
                    <a:pt x="2118" y="2306"/>
                    <a:pt x="2118" y="2241"/>
                  </a:cubicBezTo>
                  <a:cubicBezTo>
                    <a:pt x="2104" y="2161"/>
                    <a:pt x="2091" y="2095"/>
                    <a:pt x="2091" y="2015"/>
                  </a:cubicBezTo>
                  <a:cubicBezTo>
                    <a:pt x="2091" y="1341"/>
                    <a:pt x="2541" y="758"/>
                    <a:pt x="3163" y="494"/>
                  </a:cubicBezTo>
                  <a:lnTo>
                    <a:pt x="3163" y="480"/>
                  </a:lnTo>
                  <a:lnTo>
                    <a:pt x="3163" y="401"/>
                  </a:lnTo>
                  <a:cubicBezTo>
                    <a:pt x="2934" y="121"/>
                    <a:pt x="2633" y="1"/>
                    <a:pt x="2341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4"/>
            <p:cNvSpPr/>
            <p:nvPr/>
          </p:nvSpPr>
          <p:spPr>
            <a:xfrm>
              <a:off x="6806919" y="1247073"/>
              <a:ext cx="279940" cy="318920"/>
            </a:xfrm>
            <a:custGeom>
              <a:avLst/>
              <a:gdLst/>
              <a:ahLst/>
              <a:cxnLst/>
              <a:rect l="l" t="t" r="r" b="b"/>
              <a:pathLst>
                <a:path w="5810" h="6619" extrusionOk="0">
                  <a:moveTo>
                    <a:pt x="2898" y="1"/>
                  </a:moveTo>
                  <a:cubicBezTo>
                    <a:pt x="2157" y="1"/>
                    <a:pt x="1548" y="557"/>
                    <a:pt x="1548" y="1245"/>
                  </a:cubicBezTo>
                  <a:lnTo>
                    <a:pt x="1548" y="1259"/>
                  </a:lnTo>
                  <a:cubicBezTo>
                    <a:pt x="926" y="1523"/>
                    <a:pt x="476" y="2106"/>
                    <a:pt x="476" y="2780"/>
                  </a:cubicBezTo>
                  <a:cubicBezTo>
                    <a:pt x="476" y="2860"/>
                    <a:pt x="489" y="2926"/>
                    <a:pt x="503" y="3006"/>
                  </a:cubicBezTo>
                  <a:cubicBezTo>
                    <a:pt x="503" y="3071"/>
                    <a:pt x="529" y="3151"/>
                    <a:pt x="542" y="3218"/>
                  </a:cubicBezTo>
                  <a:cubicBezTo>
                    <a:pt x="212" y="3442"/>
                    <a:pt x="0" y="3800"/>
                    <a:pt x="0" y="4210"/>
                  </a:cubicBezTo>
                  <a:cubicBezTo>
                    <a:pt x="0" y="4554"/>
                    <a:pt x="145" y="4859"/>
                    <a:pt x="383" y="5083"/>
                  </a:cubicBezTo>
                  <a:cubicBezTo>
                    <a:pt x="635" y="5309"/>
                    <a:pt x="966" y="5454"/>
                    <a:pt x="1336" y="5454"/>
                  </a:cubicBezTo>
                  <a:lnTo>
                    <a:pt x="1456" y="5454"/>
                  </a:lnTo>
                  <a:cubicBezTo>
                    <a:pt x="1562" y="6024"/>
                    <a:pt x="1998" y="6474"/>
                    <a:pt x="2554" y="6619"/>
                  </a:cubicBezTo>
                  <a:lnTo>
                    <a:pt x="3256" y="6619"/>
                  </a:lnTo>
                  <a:cubicBezTo>
                    <a:pt x="3480" y="6553"/>
                    <a:pt x="3680" y="6447"/>
                    <a:pt x="3851" y="6315"/>
                  </a:cubicBezTo>
                  <a:cubicBezTo>
                    <a:pt x="4103" y="6089"/>
                    <a:pt x="4288" y="5798"/>
                    <a:pt x="4341" y="5454"/>
                  </a:cubicBezTo>
                  <a:lnTo>
                    <a:pt x="4460" y="5454"/>
                  </a:lnTo>
                  <a:cubicBezTo>
                    <a:pt x="5215" y="5454"/>
                    <a:pt x="5810" y="4898"/>
                    <a:pt x="5810" y="4210"/>
                  </a:cubicBezTo>
                  <a:cubicBezTo>
                    <a:pt x="5810" y="4012"/>
                    <a:pt x="5757" y="3813"/>
                    <a:pt x="5665" y="3641"/>
                  </a:cubicBezTo>
                  <a:cubicBezTo>
                    <a:pt x="5572" y="3482"/>
                    <a:pt x="5427" y="3323"/>
                    <a:pt x="5268" y="3218"/>
                  </a:cubicBezTo>
                  <a:cubicBezTo>
                    <a:pt x="5307" y="3085"/>
                    <a:pt x="5321" y="2939"/>
                    <a:pt x="5321" y="2780"/>
                  </a:cubicBezTo>
                  <a:cubicBezTo>
                    <a:pt x="5321" y="2450"/>
                    <a:pt x="5215" y="2132"/>
                    <a:pt x="5030" y="1868"/>
                  </a:cubicBezTo>
                  <a:cubicBezTo>
                    <a:pt x="4844" y="1603"/>
                    <a:pt x="4566" y="1391"/>
                    <a:pt x="4262" y="1259"/>
                  </a:cubicBezTo>
                  <a:lnTo>
                    <a:pt x="4262" y="1245"/>
                  </a:lnTo>
                  <a:cubicBezTo>
                    <a:pt x="4262" y="557"/>
                    <a:pt x="3653" y="1"/>
                    <a:pt x="2898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4"/>
            <p:cNvSpPr/>
            <p:nvPr/>
          </p:nvSpPr>
          <p:spPr>
            <a:xfrm>
              <a:off x="6929929" y="1319154"/>
              <a:ext cx="33872" cy="359731"/>
            </a:xfrm>
            <a:custGeom>
              <a:avLst/>
              <a:gdLst/>
              <a:ahLst/>
              <a:cxnLst/>
              <a:rect l="l" t="t" r="r" b="b"/>
              <a:pathLst>
                <a:path w="703" h="7466" extrusionOk="0">
                  <a:moveTo>
                    <a:pt x="345" y="1"/>
                  </a:moveTo>
                  <a:cubicBezTo>
                    <a:pt x="147" y="1"/>
                    <a:pt x="1" y="160"/>
                    <a:pt x="1" y="345"/>
                  </a:cubicBezTo>
                  <a:lnTo>
                    <a:pt x="1" y="7466"/>
                  </a:lnTo>
                  <a:lnTo>
                    <a:pt x="703" y="7466"/>
                  </a:lnTo>
                  <a:lnTo>
                    <a:pt x="703" y="345"/>
                  </a:lnTo>
                  <a:cubicBezTo>
                    <a:pt x="703" y="160"/>
                    <a:pt x="544" y="1"/>
                    <a:pt x="359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4"/>
            <p:cNvSpPr/>
            <p:nvPr/>
          </p:nvSpPr>
          <p:spPr>
            <a:xfrm>
              <a:off x="6956140" y="1447849"/>
              <a:ext cx="62541" cy="34643"/>
            </a:xfrm>
            <a:custGeom>
              <a:avLst/>
              <a:gdLst/>
              <a:ahLst/>
              <a:cxnLst/>
              <a:rect l="l" t="t" r="r" b="b"/>
              <a:pathLst>
                <a:path w="1298" h="719" extrusionOk="0">
                  <a:moveTo>
                    <a:pt x="1142" y="1"/>
                  </a:moveTo>
                  <a:cubicBezTo>
                    <a:pt x="1123" y="1"/>
                    <a:pt x="1103" y="5"/>
                    <a:pt x="1085" y="16"/>
                  </a:cubicBezTo>
                  <a:lnTo>
                    <a:pt x="106" y="454"/>
                  </a:lnTo>
                  <a:cubicBezTo>
                    <a:pt x="27" y="493"/>
                    <a:pt x="0" y="572"/>
                    <a:pt x="27" y="639"/>
                  </a:cubicBezTo>
                  <a:cubicBezTo>
                    <a:pt x="53" y="692"/>
                    <a:pt x="106" y="718"/>
                    <a:pt x="159" y="718"/>
                  </a:cubicBezTo>
                  <a:cubicBezTo>
                    <a:pt x="172" y="718"/>
                    <a:pt x="198" y="718"/>
                    <a:pt x="212" y="705"/>
                  </a:cubicBezTo>
                  <a:lnTo>
                    <a:pt x="1191" y="268"/>
                  </a:lnTo>
                  <a:cubicBezTo>
                    <a:pt x="1271" y="228"/>
                    <a:pt x="1297" y="149"/>
                    <a:pt x="1271" y="83"/>
                  </a:cubicBezTo>
                  <a:cubicBezTo>
                    <a:pt x="1242" y="35"/>
                    <a:pt x="1192" y="1"/>
                    <a:pt x="1142" y="1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4"/>
            <p:cNvSpPr/>
            <p:nvPr/>
          </p:nvSpPr>
          <p:spPr>
            <a:xfrm>
              <a:off x="6880204" y="1376443"/>
              <a:ext cx="56181" cy="32041"/>
            </a:xfrm>
            <a:custGeom>
              <a:avLst/>
              <a:gdLst/>
              <a:ahLst/>
              <a:cxnLst/>
              <a:rect l="l" t="t" r="r" b="b"/>
              <a:pathLst>
                <a:path w="1166" h="665" extrusionOk="0">
                  <a:moveTo>
                    <a:pt x="156" y="0"/>
                  </a:moveTo>
                  <a:cubicBezTo>
                    <a:pt x="106" y="0"/>
                    <a:pt x="56" y="34"/>
                    <a:pt x="27" y="83"/>
                  </a:cubicBezTo>
                  <a:cubicBezTo>
                    <a:pt x="1" y="148"/>
                    <a:pt x="27" y="228"/>
                    <a:pt x="106" y="268"/>
                  </a:cubicBezTo>
                  <a:lnTo>
                    <a:pt x="954" y="651"/>
                  </a:lnTo>
                  <a:cubicBezTo>
                    <a:pt x="980" y="651"/>
                    <a:pt x="994" y="665"/>
                    <a:pt x="1006" y="665"/>
                  </a:cubicBezTo>
                  <a:cubicBezTo>
                    <a:pt x="1059" y="665"/>
                    <a:pt x="1112" y="625"/>
                    <a:pt x="1139" y="572"/>
                  </a:cubicBezTo>
                  <a:cubicBezTo>
                    <a:pt x="1165" y="506"/>
                    <a:pt x="1139" y="427"/>
                    <a:pt x="1073" y="400"/>
                  </a:cubicBezTo>
                  <a:lnTo>
                    <a:pt x="212" y="16"/>
                  </a:lnTo>
                  <a:cubicBezTo>
                    <a:pt x="194" y="5"/>
                    <a:pt x="175" y="0"/>
                    <a:pt x="156" y="0"/>
                  </a:cubicBezTo>
                  <a:close/>
                </a:path>
              </a:pathLst>
            </a:custGeom>
            <a:solidFill>
              <a:srgbClr val="66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3" name="Google Shape;4723;p34"/>
          <p:cNvGrpSpPr/>
          <p:nvPr/>
        </p:nvGrpSpPr>
        <p:grpSpPr>
          <a:xfrm rot="1159041">
            <a:off x="8459402" y="332021"/>
            <a:ext cx="383340" cy="494882"/>
            <a:chOff x="7433772" y="1215225"/>
            <a:chExt cx="383340" cy="494882"/>
          </a:xfrm>
        </p:grpSpPr>
        <p:sp>
          <p:nvSpPr>
            <p:cNvPr id="4724" name="Google Shape;4724;p34"/>
            <p:cNvSpPr/>
            <p:nvPr/>
          </p:nvSpPr>
          <p:spPr>
            <a:xfrm>
              <a:off x="7433772" y="1215225"/>
              <a:ext cx="383340" cy="494882"/>
            </a:xfrm>
            <a:custGeom>
              <a:avLst/>
              <a:gdLst/>
              <a:ahLst/>
              <a:cxnLst/>
              <a:rect l="l" t="t" r="r" b="b"/>
              <a:pathLst>
                <a:path w="7956" h="10271" extrusionOk="0">
                  <a:moveTo>
                    <a:pt x="3985" y="0"/>
                  </a:moveTo>
                  <a:cubicBezTo>
                    <a:pt x="3720" y="0"/>
                    <a:pt x="3455" y="106"/>
                    <a:pt x="3270" y="305"/>
                  </a:cubicBezTo>
                  <a:cubicBezTo>
                    <a:pt x="3137" y="437"/>
                    <a:pt x="3032" y="609"/>
                    <a:pt x="2991" y="794"/>
                  </a:cubicBezTo>
                  <a:cubicBezTo>
                    <a:pt x="2727" y="676"/>
                    <a:pt x="2423" y="609"/>
                    <a:pt x="2118" y="609"/>
                  </a:cubicBezTo>
                  <a:lnTo>
                    <a:pt x="741" y="609"/>
                  </a:lnTo>
                  <a:cubicBezTo>
                    <a:pt x="331" y="609"/>
                    <a:pt x="0" y="940"/>
                    <a:pt x="0" y="1350"/>
                  </a:cubicBezTo>
                  <a:cubicBezTo>
                    <a:pt x="0" y="1932"/>
                    <a:pt x="226" y="2476"/>
                    <a:pt x="635" y="2873"/>
                  </a:cubicBezTo>
                  <a:cubicBezTo>
                    <a:pt x="1046" y="3282"/>
                    <a:pt x="1588" y="3508"/>
                    <a:pt x="2158" y="3508"/>
                  </a:cubicBezTo>
                  <a:lnTo>
                    <a:pt x="2979" y="3508"/>
                  </a:lnTo>
                  <a:lnTo>
                    <a:pt x="2979" y="3534"/>
                  </a:lnTo>
                  <a:cubicBezTo>
                    <a:pt x="2594" y="3653"/>
                    <a:pt x="2237" y="3826"/>
                    <a:pt x="1920" y="4064"/>
                  </a:cubicBezTo>
                  <a:cubicBezTo>
                    <a:pt x="1470" y="4408"/>
                    <a:pt x="1099" y="4858"/>
                    <a:pt x="861" y="5374"/>
                  </a:cubicBezTo>
                  <a:cubicBezTo>
                    <a:pt x="649" y="5824"/>
                    <a:pt x="543" y="6314"/>
                    <a:pt x="543" y="6830"/>
                  </a:cubicBezTo>
                  <a:cubicBezTo>
                    <a:pt x="543" y="7094"/>
                    <a:pt x="570" y="7373"/>
                    <a:pt x="635" y="7624"/>
                  </a:cubicBezTo>
                  <a:cubicBezTo>
                    <a:pt x="808" y="8365"/>
                    <a:pt x="1232" y="9040"/>
                    <a:pt x="1827" y="9517"/>
                  </a:cubicBezTo>
                  <a:cubicBezTo>
                    <a:pt x="2435" y="10006"/>
                    <a:pt x="3203" y="10271"/>
                    <a:pt x="3985" y="10271"/>
                  </a:cubicBezTo>
                  <a:cubicBezTo>
                    <a:pt x="4858" y="10271"/>
                    <a:pt x="5679" y="9953"/>
                    <a:pt x="6327" y="9358"/>
                  </a:cubicBezTo>
                  <a:cubicBezTo>
                    <a:pt x="6962" y="8776"/>
                    <a:pt x="7346" y="7982"/>
                    <a:pt x="7426" y="7121"/>
                  </a:cubicBezTo>
                  <a:lnTo>
                    <a:pt x="7426" y="6830"/>
                  </a:lnTo>
                  <a:cubicBezTo>
                    <a:pt x="7426" y="6009"/>
                    <a:pt x="7135" y="5202"/>
                    <a:pt x="6605" y="4580"/>
                  </a:cubicBezTo>
                  <a:cubicBezTo>
                    <a:pt x="6168" y="4090"/>
                    <a:pt x="5612" y="3720"/>
                    <a:pt x="4990" y="3534"/>
                  </a:cubicBezTo>
                  <a:lnTo>
                    <a:pt x="4990" y="3508"/>
                  </a:lnTo>
                  <a:lnTo>
                    <a:pt x="5797" y="3508"/>
                  </a:lnTo>
                  <a:cubicBezTo>
                    <a:pt x="6380" y="3508"/>
                    <a:pt x="6923" y="3282"/>
                    <a:pt x="7333" y="2873"/>
                  </a:cubicBezTo>
                  <a:cubicBezTo>
                    <a:pt x="7743" y="2476"/>
                    <a:pt x="7955" y="1932"/>
                    <a:pt x="7955" y="1350"/>
                  </a:cubicBezTo>
                  <a:cubicBezTo>
                    <a:pt x="7955" y="940"/>
                    <a:pt x="7624" y="609"/>
                    <a:pt x="7214" y="609"/>
                  </a:cubicBezTo>
                  <a:lnTo>
                    <a:pt x="5850" y="609"/>
                  </a:lnTo>
                  <a:cubicBezTo>
                    <a:pt x="5546" y="609"/>
                    <a:pt x="5241" y="676"/>
                    <a:pt x="4977" y="794"/>
                  </a:cubicBezTo>
                  <a:cubicBezTo>
                    <a:pt x="4871" y="344"/>
                    <a:pt x="4461" y="0"/>
                    <a:pt x="3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4"/>
            <p:cNvSpPr/>
            <p:nvPr/>
          </p:nvSpPr>
          <p:spPr>
            <a:xfrm>
              <a:off x="7463742" y="1274537"/>
              <a:ext cx="146089" cy="80417"/>
            </a:xfrm>
            <a:custGeom>
              <a:avLst/>
              <a:gdLst/>
              <a:ahLst/>
              <a:cxnLst/>
              <a:rect l="l" t="t" r="r" b="b"/>
              <a:pathLst>
                <a:path w="3032" h="1669" extrusionOk="0">
                  <a:moveTo>
                    <a:pt x="119" y="0"/>
                  </a:moveTo>
                  <a:cubicBezTo>
                    <a:pt x="54" y="0"/>
                    <a:pt x="1" y="53"/>
                    <a:pt x="1" y="119"/>
                  </a:cubicBezTo>
                  <a:cubicBezTo>
                    <a:pt x="1" y="543"/>
                    <a:pt x="172" y="927"/>
                    <a:pt x="451" y="1204"/>
                  </a:cubicBezTo>
                  <a:cubicBezTo>
                    <a:pt x="728" y="1483"/>
                    <a:pt x="1112" y="1668"/>
                    <a:pt x="1536" y="1668"/>
                  </a:cubicBezTo>
                  <a:lnTo>
                    <a:pt x="3031" y="1668"/>
                  </a:lnTo>
                  <a:lnTo>
                    <a:pt x="3031" y="1536"/>
                  </a:lnTo>
                  <a:cubicBezTo>
                    <a:pt x="3031" y="689"/>
                    <a:pt x="2343" y="0"/>
                    <a:pt x="149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4"/>
            <p:cNvSpPr/>
            <p:nvPr/>
          </p:nvSpPr>
          <p:spPr>
            <a:xfrm>
              <a:off x="7641053" y="1274537"/>
              <a:ext cx="146716" cy="80417"/>
            </a:xfrm>
            <a:custGeom>
              <a:avLst/>
              <a:gdLst/>
              <a:ahLst/>
              <a:cxnLst/>
              <a:rect l="l" t="t" r="r" b="b"/>
              <a:pathLst>
                <a:path w="3045" h="1669" extrusionOk="0">
                  <a:moveTo>
                    <a:pt x="1548" y="0"/>
                  </a:moveTo>
                  <a:cubicBezTo>
                    <a:pt x="688" y="0"/>
                    <a:pt x="0" y="689"/>
                    <a:pt x="0" y="1536"/>
                  </a:cubicBezTo>
                  <a:lnTo>
                    <a:pt x="0" y="1668"/>
                  </a:lnTo>
                  <a:lnTo>
                    <a:pt x="1495" y="1668"/>
                  </a:lnTo>
                  <a:cubicBezTo>
                    <a:pt x="1933" y="1668"/>
                    <a:pt x="2316" y="1483"/>
                    <a:pt x="2594" y="1204"/>
                  </a:cubicBezTo>
                  <a:cubicBezTo>
                    <a:pt x="2872" y="927"/>
                    <a:pt x="3044" y="543"/>
                    <a:pt x="3044" y="119"/>
                  </a:cubicBezTo>
                  <a:cubicBezTo>
                    <a:pt x="3044" y="53"/>
                    <a:pt x="2991" y="0"/>
                    <a:pt x="2912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4"/>
            <p:cNvSpPr/>
            <p:nvPr/>
          </p:nvSpPr>
          <p:spPr>
            <a:xfrm>
              <a:off x="7606603" y="1245194"/>
              <a:ext cx="38305" cy="172831"/>
            </a:xfrm>
            <a:custGeom>
              <a:avLst/>
              <a:gdLst/>
              <a:ahLst/>
              <a:cxnLst/>
              <a:rect l="l" t="t" r="r" b="b"/>
              <a:pathLst>
                <a:path w="795" h="3587" extrusionOk="0">
                  <a:moveTo>
                    <a:pt x="398" y="1"/>
                  </a:moveTo>
                  <a:cubicBezTo>
                    <a:pt x="186" y="1"/>
                    <a:pt x="0" y="172"/>
                    <a:pt x="0" y="398"/>
                  </a:cubicBezTo>
                  <a:lnTo>
                    <a:pt x="0" y="3587"/>
                  </a:lnTo>
                  <a:cubicBezTo>
                    <a:pt x="67" y="3574"/>
                    <a:pt x="239" y="3567"/>
                    <a:pt x="407" y="3567"/>
                  </a:cubicBezTo>
                  <a:cubicBezTo>
                    <a:pt x="576" y="3567"/>
                    <a:pt x="742" y="3574"/>
                    <a:pt x="795" y="3587"/>
                  </a:cubicBezTo>
                  <a:lnTo>
                    <a:pt x="795" y="398"/>
                  </a:lnTo>
                  <a:cubicBezTo>
                    <a:pt x="795" y="172"/>
                    <a:pt x="609" y="1"/>
                    <a:pt x="39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4"/>
            <p:cNvSpPr/>
            <p:nvPr/>
          </p:nvSpPr>
          <p:spPr>
            <a:xfrm>
              <a:off x="7490531" y="1407810"/>
              <a:ext cx="271701" cy="273002"/>
            </a:xfrm>
            <a:custGeom>
              <a:avLst/>
              <a:gdLst/>
              <a:ahLst/>
              <a:cxnLst/>
              <a:rect l="l" t="t" r="r" b="b"/>
              <a:pathLst>
                <a:path w="5639" h="5666" extrusionOk="0">
                  <a:moveTo>
                    <a:pt x="2807" y="0"/>
                  </a:moveTo>
                  <a:cubicBezTo>
                    <a:pt x="1668" y="0"/>
                    <a:pt x="689" y="676"/>
                    <a:pt x="239" y="1629"/>
                  </a:cubicBezTo>
                  <a:cubicBezTo>
                    <a:pt x="212" y="1708"/>
                    <a:pt x="357" y="1774"/>
                    <a:pt x="331" y="1840"/>
                  </a:cubicBezTo>
                  <a:cubicBezTo>
                    <a:pt x="212" y="2158"/>
                    <a:pt x="159" y="2488"/>
                    <a:pt x="159" y="2833"/>
                  </a:cubicBezTo>
                  <a:cubicBezTo>
                    <a:pt x="159" y="3058"/>
                    <a:pt x="1" y="3283"/>
                    <a:pt x="54" y="3482"/>
                  </a:cubicBezTo>
                  <a:cubicBezTo>
                    <a:pt x="345" y="4739"/>
                    <a:pt x="1469" y="5665"/>
                    <a:pt x="2807" y="5665"/>
                  </a:cubicBezTo>
                  <a:cubicBezTo>
                    <a:pt x="4289" y="5665"/>
                    <a:pt x="5507" y="4527"/>
                    <a:pt x="5625" y="3071"/>
                  </a:cubicBezTo>
                  <a:cubicBezTo>
                    <a:pt x="5639" y="2991"/>
                    <a:pt x="5454" y="2912"/>
                    <a:pt x="5454" y="2833"/>
                  </a:cubicBezTo>
                  <a:cubicBezTo>
                    <a:pt x="5454" y="1430"/>
                    <a:pt x="4607" y="437"/>
                    <a:pt x="3257" y="212"/>
                  </a:cubicBezTo>
                  <a:cubicBezTo>
                    <a:pt x="3137" y="199"/>
                    <a:pt x="3018" y="14"/>
                    <a:pt x="288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4"/>
            <p:cNvSpPr/>
            <p:nvPr/>
          </p:nvSpPr>
          <p:spPr>
            <a:xfrm>
              <a:off x="7629538" y="1407810"/>
              <a:ext cx="17924" cy="6408"/>
            </a:xfrm>
            <a:custGeom>
              <a:avLst/>
              <a:gdLst/>
              <a:ahLst/>
              <a:cxnLst/>
              <a:rect l="l" t="t" r="r" b="b"/>
              <a:pathLst>
                <a:path w="372" h="133" extrusionOk="0">
                  <a:moveTo>
                    <a:pt x="1" y="0"/>
                  </a:moveTo>
                  <a:lnTo>
                    <a:pt x="1" y="133"/>
                  </a:lnTo>
                  <a:cubicBezTo>
                    <a:pt x="120" y="93"/>
                    <a:pt x="252" y="53"/>
                    <a:pt x="372" y="40"/>
                  </a:cubicBezTo>
                  <a:cubicBezTo>
                    <a:pt x="252" y="14"/>
                    <a:pt x="120" y="14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4"/>
            <p:cNvSpPr/>
            <p:nvPr/>
          </p:nvSpPr>
          <p:spPr>
            <a:xfrm>
              <a:off x="7489279" y="1486250"/>
              <a:ext cx="87355" cy="89330"/>
            </a:xfrm>
            <a:custGeom>
              <a:avLst/>
              <a:gdLst/>
              <a:ahLst/>
              <a:cxnLst/>
              <a:rect l="l" t="t" r="r" b="b"/>
              <a:pathLst>
                <a:path w="1813" h="1854" extrusionOk="0">
                  <a:moveTo>
                    <a:pt x="265" y="1"/>
                  </a:moveTo>
                  <a:cubicBezTo>
                    <a:pt x="92" y="371"/>
                    <a:pt x="0" y="781"/>
                    <a:pt x="0" y="1205"/>
                  </a:cubicBezTo>
                  <a:cubicBezTo>
                    <a:pt x="0" y="1430"/>
                    <a:pt x="27" y="1655"/>
                    <a:pt x="80" y="1854"/>
                  </a:cubicBezTo>
                  <a:lnTo>
                    <a:pt x="622" y="1854"/>
                  </a:lnTo>
                  <a:cubicBezTo>
                    <a:pt x="874" y="1854"/>
                    <a:pt x="1085" y="1655"/>
                    <a:pt x="1085" y="1404"/>
                  </a:cubicBezTo>
                  <a:lnTo>
                    <a:pt x="1085" y="1165"/>
                  </a:lnTo>
                  <a:cubicBezTo>
                    <a:pt x="1085" y="927"/>
                    <a:pt x="1283" y="715"/>
                    <a:pt x="1535" y="715"/>
                  </a:cubicBezTo>
                  <a:cubicBezTo>
                    <a:pt x="1615" y="715"/>
                    <a:pt x="1680" y="689"/>
                    <a:pt x="1733" y="636"/>
                  </a:cubicBezTo>
                  <a:cubicBezTo>
                    <a:pt x="1774" y="583"/>
                    <a:pt x="1813" y="516"/>
                    <a:pt x="1813" y="437"/>
                  </a:cubicBezTo>
                  <a:lnTo>
                    <a:pt x="1813" y="358"/>
                  </a:lnTo>
                  <a:cubicBezTo>
                    <a:pt x="1813" y="160"/>
                    <a:pt x="1654" y="1"/>
                    <a:pt x="145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4"/>
            <p:cNvSpPr/>
            <p:nvPr/>
          </p:nvSpPr>
          <p:spPr>
            <a:xfrm>
              <a:off x="7629538" y="1407810"/>
              <a:ext cx="132695" cy="188201"/>
            </a:xfrm>
            <a:custGeom>
              <a:avLst/>
              <a:gdLst/>
              <a:ahLst/>
              <a:cxnLst/>
              <a:rect l="l" t="t" r="r" b="b"/>
              <a:pathLst>
                <a:path w="2754" h="3906" extrusionOk="0">
                  <a:moveTo>
                    <a:pt x="1" y="0"/>
                  </a:moveTo>
                  <a:lnTo>
                    <a:pt x="1" y="1682"/>
                  </a:lnTo>
                  <a:cubicBezTo>
                    <a:pt x="1" y="1880"/>
                    <a:pt x="160" y="2038"/>
                    <a:pt x="358" y="2038"/>
                  </a:cubicBezTo>
                  <a:cubicBezTo>
                    <a:pt x="464" y="2038"/>
                    <a:pt x="557" y="2079"/>
                    <a:pt x="622" y="2144"/>
                  </a:cubicBezTo>
                  <a:cubicBezTo>
                    <a:pt x="689" y="2211"/>
                    <a:pt x="728" y="2303"/>
                    <a:pt x="728" y="2409"/>
                  </a:cubicBezTo>
                  <a:lnTo>
                    <a:pt x="728" y="3376"/>
                  </a:lnTo>
                  <a:cubicBezTo>
                    <a:pt x="728" y="3667"/>
                    <a:pt x="967" y="3905"/>
                    <a:pt x="1258" y="3905"/>
                  </a:cubicBezTo>
                  <a:cubicBezTo>
                    <a:pt x="1404" y="3905"/>
                    <a:pt x="1536" y="3839"/>
                    <a:pt x="1628" y="3746"/>
                  </a:cubicBezTo>
                  <a:cubicBezTo>
                    <a:pt x="1722" y="3653"/>
                    <a:pt x="1787" y="3521"/>
                    <a:pt x="1787" y="3376"/>
                  </a:cubicBezTo>
                  <a:cubicBezTo>
                    <a:pt x="1787" y="3296"/>
                    <a:pt x="1814" y="3217"/>
                    <a:pt x="1867" y="3164"/>
                  </a:cubicBezTo>
                  <a:cubicBezTo>
                    <a:pt x="1920" y="3111"/>
                    <a:pt x="1999" y="3071"/>
                    <a:pt x="2078" y="3071"/>
                  </a:cubicBezTo>
                  <a:lnTo>
                    <a:pt x="2740" y="3071"/>
                  </a:lnTo>
                  <a:cubicBezTo>
                    <a:pt x="2754" y="2991"/>
                    <a:pt x="2754" y="2912"/>
                    <a:pt x="2754" y="2833"/>
                  </a:cubicBezTo>
                  <a:cubicBezTo>
                    <a:pt x="2754" y="1297"/>
                    <a:pt x="1522" y="4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4"/>
            <p:cNvSpPr/>
            <p:nvPr/>
          </p:nvSpPr>
          <p:spPr>
            <a:xfrm>
              <a:off x="7629538" y="1407810"/>
              <a:ext cx="17924" cy="6408"/>
            </a:xfrm>
            <a:custGeom>
              <a:avLst/>
              <a:gdLst/>
              <a:ahLst/>
              <a:cxnLst/>
              <a:rect l="l" t="t" r="r" b="b"/>
              <a:pathLst>
                <a:path w="372" h="133" extrusionOk="0">
                  <a:moveTo>
                    <a:pt x="1" y="0"/>
                  </a:moveTo>
                  <a:lnTo>
                    <a:pt x="1" y="133"/>
                  </a:lnTo>
                  <a:cubicBezTo>
                    <a:pt x="120" y="93"/>
                    <a:pt x="252" y="53"/>
                    <a:pt x="372" y="40"/>
                  </a:cubicBezTo>
                  <a:cubicBezTo>
                    <a:pt x="252" y="14"/>
                    <a:pt x="120" y="14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5" name="Google Shape;3305;p34"/>
          <p:cNvSpPr txBox="1">
            <a:spLocks noGrp="1"/>
          </p:cNvSpPr>
          <p:nvPr>
            <p:ph type="ctrTitle"/>
          </p:nvPr>
        </p:nvSpPr>
        <p:spPr>
          <a:xfrm>
            <a:off x="881191" y="855872"/>
            <a:ext cx="7250100" cy="22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>
                <a:solidFill>
                  <a:schemeClr val="lt2"/>
                </a:solidFill>
                <a:latin typeface="+mn-lt"/>
              </a:rPr>
              <a:t>BÀI 13. </a:t>
            </a:r>
            <a:br>
              <a:rPr lang="en-US" sz="5000">
                <a:solidFill>
                  <a:schemeClr val="lt2"/>
                </a:solidFill>
                <a:latin typeface="+mn-lt"/>
              </a:rPr>
            </a:br>
            <a:r>
              <a:rPr lang="vi-VN" sz="5000">
                <a:solidFill>
                  <a:schemeClr val="lt2"/>
                </a:solidFill>
                <a:latin typeface="+mn-lt"/>
              </a:rPr>
              <a:t>VƯỜN CỦA ÔNG TÔI</a:t>
            </a:r>
            <a:endParaRPr lang="vi-VN" sz="5000" b="1">
              <a:solidFill>
                <a:schemeClr val="lt2"/>
              </a:solidFill>
              <a:latin typeface="+mn-lt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2075E-3A15-5F77-3BC4-BB5127296498}"/>
              </a:ext>
            </a:extLst>
          </p:cNvPr>
          <p:cNvSpPr txBox="1"/>
          <p:nvPr/>
        </p:nvSpPr>
        <p:spPr>
          <a:xfrm>
            <a:off x="2252898" y="3181401"/>
            <a:ext cx="45066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6FB5B1"/>
                </a:solidFill>
                <a:latin typeface="+mj-lt"/>
              </a:rPr>
              <a:t>(TIẾT 1: ĐỌC)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6" name="Google Shape;4766;p36"/>
          <p:cNvSpPr txBox="1">
            <a:spLocks noGrp="1"/>
          </p:cNvSpPr>
          <p:nvPr>
            <p:ph type="title"/>
          </p:nvPr>
        </p:nvSpPr>
        <p:spPr>
          <a:xfrm>
            <a:off x="720000" y="3067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2"/>
                </a:solidFill>
                <a:latin typeface="+mj-lt"/>
              </a:rPr>
              <a:t>NỘI DUNG BÀI HỌC </a:t>
            </a:r>
            <a:endParaRPr sz="3500">
              <a:latin typeface="+mj-lt"/>
            </a:endParaRPr>
          </a:p>
        </p:txBody>
      </p:sp>
      <p:sp>
        <p:nvSpPr>
          <p:cNvPr id="4779" name="Google Shape;4779;p36"/>
          <p:cNvSpPr/>
          <p:nvPr/>
        </p:nvSpPr>
        <p:spPr>
          <a:xfrm flipH="1">
            <a:off x="7203890" y="1401567"/>
            <a:ext cx="894551" cy="452730"/>
          </a:xfrm>
          <a:custGeom>
            <a:avLst/>
            <a:gdLst/>
            <a:ahLst/>
            <a:cxnLst/>
            <a:rect l="l" t="t" r="r" b="b"/>
            <a:pathLst>
              <a:path w="4501" h="2278" extrusionOk="0">
                <a:moveTo>
                  <a:pt x="27" y="2277"/>
                </a:moveTo>
                <a:lnTo>
                  <a:pt x="4435" y="2277"/>
                </a:lnTo>
                <a:cubicBezTo>
                  <a:pt x="4435" y="2277"/>
                  <a:pt x="4500" y="1324"/>
                  <a:pt x="4037" y="1259"/>
                </a:cubicBezTo>
                <a:cubicBezTo>
                  <a:pt x="3561" y="1192"/>
                  <a:pt x="3561" y="1695"/>
                  <a:pt x="3561" y="1695"/>
                </a:cubicBezTo>
                <a:cubicBezTo>
                  <a:pt x="3561" y="1695"/>
                  <a:pt x="3706" y="1"/>
                  <a:pt x="2846" y="1"/>
                </a:cubicBezTo>
                <a:cubicBezTo>
                  <a:pt x="1973" y="1"/>
                  <a:pt x="1999" y="1576"/>
                  <a:pt x="1999" y="1576"/>
                </a:cubicBezTo>
                <a:cubicBezTo>
                  <a:pt x="1999" y="1576"/>
                  <a:pt x="2091" y="491"/>
                  <a:pt x="1390" y="491"/>
                </a:cubicBezTo>
                <a:cubicBezTo>
                  <a:pt x="702" y="491"/>
                  <a:pt x="755" y="1722"/>
                  <a:pt x="755" y="1722"/>
                </a:cubicBezTo>
                <a:cubicBezTo>
                  <a:pt x="755" y="1722"/>
                  <a:pt x="662" y="1483"/>
                  <a:pt x="332" y="1550"/>
                </a:cubicBezTo>
                <a:cubicBezTo>
                  <a:pt x="0" y="1629"/>
                  <a:pt x="27" y="2277"/>
                  <a:pt x="27" y="2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0" name="Google Shape;4780;p36"/>
          <p:cNvSpPr/>
          <p:nvPr/>
        </p:nvSpPr>
        <p:spPr>
          <a:xfrm flipH="1">
            <a:off x="8172558" y="799349"/>
            <a:ext cx="739331" cy="37641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1" name="Google Shape;4781;p36"/>
          <p:cNvSpPr/>
          <p:nvPr/>
        </p:nvSpPr>
        <p:spPr>
          <a:xfrm flipH="1">
            <a:off x="6171161" y="764899"/>
            <a:ext cx="496676" cy="252854"/>
          </a:xfrm>
          <a:custGeom>
            <a:avLst/>
            <a:gdLst/>
            <a:ahLst/>
            <a:cxnLst/>
            <a:rect l="l" t="t" r="r" b="b"/>
            <a:pathLst>
              <a:path w="3720" h="1894" extrusionOk="0">
                <a:moveTo>
                  <a:pt x="3707" y="1894"/>
                </a:moveTo>
                <a:lnTo>
                  <a:pt x="53" y="1894"/>
                </a:lnTo>
                <a:cubicBezTo>
                  <a:pt x="53" y="1894"/>
                  <a:pt x="1" y="1100"/>
                  <a:pt x="384" y="1047"/>
                </a:cubicBezTo>
                <a:cubicBezTo>
                  <a:pt x="781" y="994"/>
                  <a:pt x="781" y="1404"/>
                  <a:pt x="781" y="1404"/>
                </a:cubicBezTo>
                <a:cubicBezTo>
                  <a:pt x="781" y="1404"/>
                  <a:pt x="662" y="1"/>
                  <a:pt x="1377" y="1"/>
                </a:cubicBezTo>
                <a:cubicBezTo>
                  <a:pt x="2092" y="1"/>
                  <a:pt x="2078" y="1311"/>
                  <a:pt x="2078" y="1311"/>
                </a:cubicBezTo>
                <a:cubicBezTo>
                  <a:pt x="2078" y="1311"/>
                  <a:pt x="1999" y="411"/>
                  <a:pt x="2568" y="411"/>
                </a:cubicBezTo>
                <a:cubicBezTo>
                  <a:pt x="3137" y="411"/>
                  <a:pt x="3098" y="1430"/>
                  <a:pt x="3098" y="1430"/>
                </a:cubicBezTo>
                <a:cubicBezTo>
                  <a:pt x="3098" y="1430"/>
                  <a:pt x="3177" y="1232"/>
                  <a:pt x="3455" y="1298"/>
                </a:cubicBezTo>
                <a:cubicBezTo>
                  <a:pt x="3719" y="1364"/>
                  <a:pt x="3707" y="1894"/>
                  <a:pt x="3707" y="18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82" name="Google Shape;4782;p36"/>
          <p:cNvGrpSpPr/>
          <p:nvPr/>
        </p:nvGrpSpPr>
        <p:grpSpPr>
          <a:xfrm rot="-815159">
            <a:off x="426457" y="1745268"/>
            <a:ext cx="341848" cy="494921"/>
            <a:chOff x="3381677" y="1939019"/>
            <a:chExt cx="341855" cy="494931"/>
          </a:xfrm>
        </p:grpSpPr>
        <p:sp>
          <p:nvSpPr>
            <p:cNvPr id="4783" name="Google Shape;4783;p36"/>
            <p:cNvSpPr/>
            <p:nvPr/>
          </p:nvSpPr>
          <p:spPr>
            <a:xfrm>
              <a:off x="3381677" y="1939019"/>
              <a:ext cx="341855" cy="494931"/>
            </a:xfrm>
            <a:custGeom>
              <a:avLst/>
              <a:gdLst/>
              <a:ahLst/>
              <a:cxnLst/>
              <a:rect l="l" t="t" r="r" b="b"/>
              <a:pathLst>
                <a:path w="7095" h="10272" extrusionOk="0">
                  <a:moveTo>
                    <a:pt x="3429" y="1"/>
                  </a:moveTo>
                  <a:cubicBezTo>
                    <a:pt x="3309" y="27"/>
                    <a:pt x="3190" y="67"/>
                    <a:pt x="3097" y="146"/>
                  </a:cubicBezTo>
                  <a:cubicBezTo>
                    <a:pt x="3058" y="173"/>
                    <a:pt x="3005" y="213"/>
                    <a:pt x="2965" y="252"/>
                  </a:cubicBezTo>
                  <a:cubicBezTo>
                    <a:pt x="2899" y="292"/>
                    <a:pt x="2846" y="345"/>
                    <a:pt x="2780" y="398"/>
                  </a:cubicBezTo>
                  <a:cubicBezTo>
                    <a:pt x="2303" y="808"/>
                    <a:pt x="1615" y="1483"/>
                    <a:pt x="1032" y="2436"/>
                  </a:cubicBezTo>
                  <a:lnTo>
                    <a:pt x="887" y="2675"/>
                  </a:lnTo>
                  <a:lnTo>
                    <a:pt x="887" y="2687"/>
                  </a:lnTo>
                  <a:cubicBezTo>
                    <a:pt x="464" y="3428"/>
                    <a:pt x="185" y="4210"/>
                    <a:pt x="67" y="5004"/>
                  </a:cubicBezTo>
                  <a:lnTo>
                    <a:pt x="67" y="5017"/>
                  </a:lnTo>
                  <a:cubicBezTo>
                    <a:pt x="53" y="5070"/>
                    <a:pt x="53" y="5123"/>
                    <a:pt x="40" y="5176"/>
                  </a:cubicBezTo>
                  <a:cubicBezTo>
                    <a:pt x="40" y="5229"/>
                    <a:pt x="27" y="5281"/>
                    <a:pt x="27" y="5334"/>
                  </a:cubicBezTo>
                  <a:lnTo>
                    <a:pt x="27" y="5361"/>
                  </a:lnTo>
                  <a:cubicBezTo>
                    <a:pt x="0" y="5560"/>
                    <a:pt x="0" y="5758"/>
                    <a:pt x="0" y="5957"/>
                  </a:cubicBezTo>
                  <a:cubicBezTo>
                    <a:pt x="0" y="7558"/>
                    <a:pt x="1073" y="8935"/>
                    <a:pt x="2568" y="9372"/>
                  </a:cubicBezTo>
                  <a:cubicBezTo>
                    <a:pt x="2582" y="9584"/>
                    <a:pt x="2674" y="9795"/>
                    <a:pt x="2832" y="9954"/>
                  </a:cubicBezTo>
                  <a:cubicBezTo>
                    <a:pt x="3005" y="10140"/>
                    <a:pt x="3256" y="10258"/>
                    <a:pt x="3508" y="10258"/>
                  </a:cubicBezTo>
                  <a:cubicBezTo>
                    <a:pt x="3521" y="10272"/>
                    <a:pt x="3534" y="10272"/>
                    <a:pt x="3547" y="10272"/>
                  </a:cubicBezTo>
                  <a:cubicBezTo>
                    <a:pt x="3799" y="10272"/>
                    <a:pt x="4050" y="10166"/>
                    <a:pt x="4223" y="9993"/>
                  </a:cubicBezTo>
                  <a:cubicBezTo>
                    <a:pt x="4394" y="9822"/>
                    <a:pt x="4500" y="9596"/>
                    <a:pt x="4527" y="9372"/>
                  </a:cubicBezTo>
                  <a:cubicBezTo>
                    <a:pt x="5188" y="9173"/>
                    <a:pt x="5785" y="8802"/>
                    <a:pt x="6235" y="8273"/>
                  </a:cubicBezTo>
                  <a:cubicBezTo>
                    <a:pt x="6790" y="7625"/>
                    <a:pt x="7094" y="6804"/>
                    <a:pt x="7094" y="5957"/>
                  </a:cubicBezTo>
                  <a:cubicBezTo>
                    <a:pt x="7094" y="5745"/>
                    <a:pt x="7082" y="5546"/>
                    <a:pt x="7068" y="5334"/>
                  </a:cubicBezTo>
                  <a:cubicBezTo>
                    <a:pt x="7055" y="5281"/>
                    <a:pt x="7055" y="5229"/>
                    <a:pt x="7041" y="5176"/>
                  </a:cubicBezTo>
                  <a:cubicBezTo>
                    <a:pt x="7041" y="5123"/>
                    <a:pt x="7029" y="5070"/>
                    <a:pt x="7029" y="5017"/>
                  </a:cubicBezTo>
                  <a:lnTo>
                    <a:pt x="7029" y="5004"/>
                  </a:lnTo>
                  <a:cubicBezTo>
                    <a:pt x="6896" y="4210"/>
                    <a:pt x="6632" y="3428"/>
                    <a:pt x="6208" y="2687"/>
                  </a:cubicBezTo>
                  <a:lnTo>
                    <a:pt x="6208" y="2675"/>
                  </a:lnTo>
                  <a:cubicBezTo>
                    <a:pt x="6182" y="2648"/>
                    <a:pt x="6155" y="2608"/>
                    <a:pt x="6129" y="2555"/>
                  </a:cubicBezTo>
                  <a:cubicBezTo>
                    <a:pt x="6115" y="2516"/>
                    <a:pt x="6088" y="2476"/>
                    <a:pt x="6062" y="2436"/>
                  </a:cubicBezTo>
                  <a:cubicBezTo>
                    <a:pt x="5506" y="1536"/>
                    <a:pt x="4858" y="875"/>
                    <a:pt x="4408" y="490"/>
                  </a:cubicBezTo>
                  <a:cubicBezTo>
                    <a:pt x="4382" y="451"/>
                    <a:pt x="4341" y="425"/>
                    <a:pt x="4315" y="398"/>
                  </a:cubicBezTo>
                  <a:cubicBezTo>
                    <a:pt x="4302" y="384"/>
                    <a:pt x="4288" y="372"/>
                    <a:pt x="4276" y="372"/>
                  </a:cubicBezTo>
                  <a:cubicBezTo>
                    <a:pt x="4143" y="266"/>
                    <a:pt x="4050" y="186"/>
                    <a:pt x="3997" y="146"/>
                  </a:cubicBezTo>
                  <a:cubicBezTo>
                    <a:pt x="3905" y="80"/>
                    <a:pt x="3799" y="27"/>
                    <a:pt x="3693" y="14"/>
                  </a:cubicBezTo>
                  <a:cubicBezTo>
                    <a:pt x="3640" y="1"/>
                    <a:pt x="360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6"/>
            <p:cNvSpPr/>
            <p:nvPr/>
          </p:nvSpPr>
          <p:spPr>
            <a:xfrm>
              <a:off x="3410972" y="1968700"/>
              <a:ext cx="282590" cy="397650"/>
            </a:xfrm>
            <a:custGeom>
              <a:avLst/>
              <a:gdLst/>
              <a:ahLst/>
              <a:cxnLst/>
              <a:rect l="l" t="t" r="r" b="b"/>
              <a:pathLst>
                <a:path w="5865" h="8253" extrusionOk="0">
                  <a:moveTo>
                    <a:pt x="2939" y="0"/>
                  </a:moveTo>
                  <a:cubicBezTo>
                    <a:pt x="2913" y="0"/>
                    <a:pt x="2886" y="7"/>
                    <a:pt x="2860" y="20"/>
                  </a:cubicBezTo>
                  <a:cubicBezTo>
                    <a:pt x="2794" y="73"/>
                    <a:pt x="2701" y="153"/>
                    <a:pt x="2569" y="259"/>
                  </a:cubicBezTo>
                  <a:cubicBezTo>
                    <a:pt x="2172" y="603"/>
                    <a:pt x="1510" y="1238"/>
                    <a:pt x="954" y="2138"/>
                  </a:cubicBezTo>
                  <a:cubicBezTo>
                    <a:pt x="927" y="2177"/>
                    <a:pt x="968" y="2257"/>
                    <a:pt x="941" y="2297"/>
                  </a:cubicBezTo>
                  <a:cubicBezTo>
                    <a:pt x="915" y="2336"/>
                    <a:pt x="835" y="2336"/>
                    <a:pt x="809" y="2376"/>
                  </a:cubicBezTo>
                  <a:cubicBezTo>
                    <a:pt x="477" y="2971"/>
                    <a:pt x="186" y="3686"/>
                    <a:pt x="68" y="4480"/>
                  </a:cubicBezTo>
                  <a:cubicBezTo>
                    <a:pt x="68" y="4494"/>
                    <a:pt x="107" y="4533"/>
                    <a:pt x="107" y="4547"/>
                  </a:cubicBezTo>
                  <a:cubicBezTo>
                    <a:pt x="94" y="4586"/>
                    <a:pt x="80" y="4732"/>
                    <a:pt x="80" y="4785"/>
                  </a:cubicBezTo>
                  <a:cubicBezTo>
                    <a:pt x="80" y="4785"/>
                    <a:pt x="27" y="4785"/>
                    <a:pt x="27" y="4798"/>
                  </a:cubicBezTo>
                  <a:cubicBezTo>
                    <a:pt x="15" y="4970"/>
                    <a:pt x="1" y="5156"/>
                    <a:pt x="1" y="5341"/>
                  </a:cubicBezTo>
                  <a:cubicBezTo>
                    <a:pt x="1" y="6836"/>
                    <a:pt x="1126" y="8068"/>
                    <a:pt x="2569" y="8253"/>
                  </a:cubicBezTo>
                  <a:lnTo>
                    <a:pt x="3297" y="8253"/>
                  </a:lnTo>
                  <a:cubicBezTo>
                    <a:pt x="3310" y="8239"/>
                    <a:pt x="3324" y="8239"/>
                    <a:pt x="3336" y="8239"/>
                  </a:cubicBezTo>
                  <a:lnTo>
                    <a:pt x="3389" y="8239"/>
                  </a:lnTo>
                  <a:cubicBezTo>
                    <a:pt x="4792" y="8015"/>
                    <a:pt x="5865" y="6797"/>
                    <a:pt x="5865" y="5341"/>
                  </a:cubicBezTo>
                  <a:cubicBezTo>
                    <a:pt x="5865" y="5156"/>
                    <a:pt x="5865" y="4970"/>
                    <a:pt x="5838" y="4785"/>
                  </a:cubicBezTo>
                  <a:lnTo>
                    <a:pt x="5798" y="4771"/>
                  </a:lnTo>
                  <a:cubicBezTo>
                    <a:pt x="5785" y="4718"/>
                    <a:pt x="5772" y="4600"/>
                    <a:pt x="5772" y="4560"/>
                  </a:cubicBezTo>
                  <a:cubicBezTo>
                    <a:pt x="5772" y="4547"/>
                    <a:pt x="5798" y="4494"/>
                    <a:pt x="5798" y="4480"/>
                  </a:cubicBezTo>
                  <a:cubicBezTo>
                    <a:pt x="5679" y="3686"/>
                    <a:pt x="5401" y="2985"/>
                    <a:pt x="5057" y="2376"/>
                  </a:cubicBezTo>
                  <a:lnTo>
                    <a:pt x="5004" y="2376"/>
                  </a:lnTo>
                  <a:cubicBezTo>
                    <a:pt x="4991" y="2336"/>
                    <a:pt x="4912" y="2204"/>
                    <a:pt x="4912" y="2204"/>
                  </a:cubicBezTo>
                  <a:cubicBezTo>
                    <a:pt x="4912" y="2204"/>
                    <a:pt x="4925" y="2177"/>
                    <a:pt x="4925" y="2151"/>
                  </a:cubicBezTo>
                  <a:lnTo>
                    <a:pt x="4925" y="2138"/>
                  </a:lnTo>
                  <a:cubicBezTo>
                    <a:pt x="4409" y="1304"/>
                    <a:pt x="3800" y="695"/>
                    <a:pt x="3389" y="338"/>
                  </a:cubicBezTo>
                  <a:cubicBezTo>
                    <a:pt x="3363" y="311"/>
                    <a:pt x="3336" y="285"/>
                    <a:pt x="3297" y="259"/>
                  </a:cubicBezTo>
                  <a:cubicBezTo>
                    <a:pt x="3177" y="153"/>
                    <a:pt x="3072" y="73"/>
                    <a:pt x="3019" y="20"/>
                  </a:cubicBezTo>
                  <a:cubicBezTo>
                    <a:pt x="2992" y="7"/>
                    <a:pt x="2966" y="0"/>
                    <a:pt x="2939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6"/>
            <p:cNvSpPr/>
            <p:nvPr/>
          </p:nvSpPr>
          <p:spPr>
            <a:xfrm>
              <a:off x="3412273" y="2184556"/>
              <a:ext cx="43412" cy="39558"/>
            </a:xfrm>
            <a:custGeom>
              <a:avLst/>
              <a:gdLst/>
              <a:ahLst/>
              <a:cxnLst/>
              <a:rect l="l" t="t" r="r" b="b"/>
              <a:pathLst>
                <a:path w="901" h="821" extrusionOk="0">
                  <a:moveTo>
                    <a:pt x="41" y="0"/>
                  </a:moveTo>
                  <a:lnTo>
                    <a:pt x="41" y="14"/>
                  </a:lnTo>
                  <a:cubicBezTo>
                    <a:pt x="41" y="67"/>
                    <a:pt x="27" y="106"/>
                    <a:pt x="27" y="146"/>
                  </a:cubicBezTo>
                  <a:cubicBezTo>
                    <a:pt x="14" y="199"/>
                    <a:pt x="14" y="252"/>
                    <a:pt x="0" y="305"/>
                  </a:cubicBezTo>
                  <a:lnTo>
                    <a:pt x="0" y="318"/>
                  </a:lnTo>
                  <a:lnTo>
                    <a:pt x="808" y="808"/>
                  </a:lnTo>
                  <a:cubicBezTo>
                    <a:pt x="821" y="821"/>
                    <a:pt x="847" y="821"/>
                    <a:pt x="874" y="821"/>
                  </a:cubicBezTo>
                  <a:lnTo>
                    <a:pt x="888" y="821"/>
                  </a:lnTo>
                  <a:cubicBezTo>
                    <a:pt x="888" y="729"/>
                    <a:pt x="900" y="636"/>
                    <a:pt x="900" y="543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6"/>
            <p:cNvSpPr/>
            <p:nvPr/>
          </p:nvSpPr>
          <p:spPr>
            <a:xfrm>
              <a:off x="3534704" y="2352905"/>
              <a:ext cx="39606" cy="13443"/>
            </a:xfrm>
            <a:custGeom>
              <a:avLst/>
              <a:gdLst/>
              <a:ahLst/>
              <a:cxnLst/>
              <a:rect l="l" t="t" r="r" b="b"/>
              <a:pathLst>
                <a:path w="822" h="279" extrusionOk="0">
                  <a:moveTo>
                    <a:pt x="1" y="0"/>
                  </a:moveTo>
                  <a:lnTo>
                    <a:pt x="1" y="279"/>
                  </a:lnTo>
                  <a:lnTo>
                    <a:pt x="729" y="279"/>
                  </a:lnTo>
                  <a:cubicBezTo>
                    <a:pt x="742" y="265"/>
                    <a:pt x="756" y="265"/>
                    <a:pt x="768" y="265"/>
                  </a:cubicBezTo>
                  <a:lnTo>
                    <a:pt x="821" y="265"/>
                  </a:lnTo>
                  <a:cubicBezTo>
                    <a:pt x="795" y="252"/>
                    <a:pt x="768" y="252"/>
                    <a:pt x="729" y="239"/>
                  </a:cubicBezTo>
                  <a:cubicBezTo>
                    <a:pt x="477" y="199"/>
                    <a:pt x="239" y="120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6"/>
            <p:cNvSpPr/>
            <p:nvPr/>
          </p:nvSpPr>
          <p:spPr>
            <a:xfrm>
              <a:off x="3412273" y="2184556"/>
              <a:ext cx="49773" cy="39558"/>
            </a:xfrm>
            <a:custGeom>
              <a:avLst/>
              <a:gdLst/>
              <a:ahLst/>
              <a:cxnLst/>
              <a:rect l="l" t="t" r="r" b="b"/>
              <a:pathLst>
                <a:path w="1033" h="821" extrusionOk="0">
                  <a:moveTo>
                    <a:pt x="41" y="0"/>
                  </a:moveTo>
                  <a:lnTo>
                    <a:pt x="41" y="14"/>
                  </a:lnTo>
                  <a:cubicBezTo>
                    <a:pt x="41" y="67"/>
                    <a:pt x="27" y="106"/>
                    <a:pt x="27" y="146"/>
                  </a:cubicBezTo>
                  <a:cubicBezTo>
                    <a:pt x="14" y="199"/>
                    <a:pt x="14" y="252"/>
                    <a:pt x="0" y="305"/>
                  </a:cubicBezTo>
                  <a:lnTo>
                    <a:pt x="0" y="318"/>
                  </a:lnTo>
                  <a:lnTo>
                    <a:pt x="808" y="808"/>
                  </a:lnTo>
                  <a:cubicBezTo>
                    <a:pt x="821" y="821"/>
                    <a:pt x="847" y="821"/>
                    <a:pt x="874" y="821"/>
                  </a:cubicBezTo>
                  <a:cubicBezTo>
                    <a:pt x="927" y="821"/>
                    <a:pt x="967" y="794"/>
                    <a:pt x="994" y="755"/>
                  </a:cubicBezTo>
                  <a:cubicBezTo>
                    <a:pt x="1033" y="688"/>
                    <a:pt x="1020" y="609"/>
                    <a:pt x="953" y="570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6"/>
            <p:cNvSpPr/>
            <p:nvPr/>
          </p:nvSpPr>
          <p:spPr>
            <a:xfrm>
              <a:off x="3449903" y="1968700"/>
              <a:ext cx="242406" cy="435281"/>
            </a:xfrm>
            <a:custGeom>
              <a:avLst/>
              <a:gdLst/>
              <a:ahLst/>
              <a:cxnLst/>
              <a:rect l="l" t="t" r="r" b="b"/>
              <a:pathLst>
                <a:path w="5031" h="9034" extrusionOk="0">
                  <a:moveTo>
                    <a:pt x="2131" y="0"/>
                  </a:moveTo>
                  <a:cubicBezTo>
                    <a:pt x="2105" y="0"/>
                    <a:pt x="2078" y="7"/>
                    <a:pt x="2052" y="20"/>
                  </a:cubicBezTo>
                  <a:cubicBezTo>
                    <a:pt x="1986" y="73"/>
                    <a:pt x="1893" y="153"/>
                    <a:pt x="1761" y="259"/>
                  </a:cubicBezTo>
                  <a:lnTo>
                    <a:pt x="1761" y="3157"/>
                  </a:lnTo>
                  <a:lnTo>
                    <a:pt x="146" y="2138"/>
                  </a:lnTo>
                  <a:lnTo>
                    <a:pt x="1" y="2376"/>
                  </a:lnTo>
                  <a:lnTo>
                    <a:pt x="1695" y="3435"/>
                  </a:lnTo>
                  <a:cubicBezTo>
                    <a:pt x="1721" y="3448"/>
                    <a:pt x="1734" y="3448"/>
                    <a:pt x="1761" y="3448"/>
                  </a:cubicBezTo>
                  <a:lnTo>
                    <a:pt x="1761" y="6042"/>
                  </a:lnTo>
                  <a:lnTo>
                    <a:pt x="768" y="5420"/>
                  </a:lnTo>
                  <a:cubicBezTo>
                    <a:pt x="746" y="5407"/>
                    <a:pt x="722" y="5401"/>
                    <a:pt x="699" y="5401"/>
                  </a:cubicBezTo>
                  <a:cubicBezTo>
                    <a:pt x="653" y="5401"/>
                    <a:pt x="609" y="5424"/>
                    <a:pt x="583" y="5460"/>
                  </a:cubicBezTo>
                  <a:cubicBezTo>
                    <a:pt x="530" y="5526"/>
                    <a:pt x="557" y="5618"/>
                    <a:pt x="622" y="5659"/>
                  </a:cubicBezTo>
                  <a:lnTo>
                    <a:pt x="1695" y="6320"/>
                  </a:lnTo>
                  <a:cubicBezTo>
                    <a:pt x="1721" y="6333"/>
                    <a:pt x="1734" y="6347"/>
                    <a:pt x="1761" y="6347"/>
                  </a:cubicBezTo>
                  <a:lnTo>
                    <a:pt x="1761" y="8663"/>
                  </a:lnTo>
                  <a:cubicBezTo>
                    <a:pt x="1761" y="8862"/>
                    <a:pt x="1919" y="9021"/>
                    <a:pt x="2118" y="9033"/>
                  </a:cubicBezTo>
                  <a:cubicBezTo>
                    <a:pt x="2330" y="9033"/>
                    <a:pt x="2489" y="8874"/>
                    <a:pt x="2489" y="8663"/>
                  </a:cubicBezTo>
                  <a:lnTo>
                    <a:pt x="2489" y="6347"/>
                  </a:lnTo>
                  <a:cubicBezTo>
                    <a:pt x="2516" y="6347"/>
                    <a:pt x="2542" y="6333"/>
                    <a:pt x="2568" y="6320"/>
                  </a:cubicBezTo>
                  <a:lnTo>
                    <a:pt x="5030" y="4785"/>
                  </a:lnTo>
                  <a:cubicBezTo>
                    <a:pt x="5030" y="4732"/>
                    <a:pt x="5017" y="4679"/>
                    <a:pt x="5017" y="4626"/>
                  </a:cubicBezTo>
                  <a:cubicBezTo>
                    <a:pt x="5017" y="4586"/>
                    <a:pt x="5004" y="4547"/>
                    <a:pt x="5004" y="4494"/>
                  </a:cubicBezTo>
                  <a:cubicBezTo>
                    <a:pt x="5004" y="4494"/>
                    <a:pt x="4990" y="4494"/>
                    <a:pt x="4990" y="4480"/>
                  </a:cubicBezTo>
                  <a:lnTo>
                    <a:pt x="2489" y="6042"/>
                  </a:lnTo>
                  <a:lnTo>
                    <a:pt x="2489" y="3448"/>
                  </a:lnTo>
                  <a:cubicBezTo>
                    <a:pt x="2516" y="3448"/>
                    <a:pt x="2542" y="3448"/>
                    <a:pt x="2568" y="3435"/>
                  </a:cubicBezTo>
                  <a:lnTo>
                    <a:pt x="4249" y="2376"/>
                  </a:lnTo>
                  <a:cubicBezTo>
                    <a:pt x="4236" y="2336"/>
                    <a:pt x="4210" y="2297"/>
                    <a:pt x="4183" y="2257"/>
                  </a:cubicBezTo>
                  <a:cubicBezTo>
                    <a:pt x="4169" y="2217"/>
                    <a:pt x="4143" y="2177"/>
                    <a:pt x="4117" y="2151"/>
                  </a:cubicBezTo>
                  <a:lnTo>
                    <a:pt x="2489" y="3157"/>
                  </a:lnTo>
                  <a:lnTo>
                    <a:pt x="2489" y="259"/>
                  </a:lnTo>
                  <a:cubicBezTo>
                    <a:pt x="2369" y="153"/>
                    <a:pt x="2264" y="73"/>
                    <a:pt x="2211" y="20"/>
                  </a:cubicBezTo>
                  <a:cubicBezTo>
                    <a:pt x="2184" y="7"/>
                    <a:pt x="2158" y="0"/>
                    <a:pt x="213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6"/>
            <p:cNvSpPr/>
            <p:nvPr/>
          </p:nvSpPr>
          <p:spPr>
            <a:xfrm>
              <a:off x="3534704" y="1968700"/>
              <a:ext cx="35173" cy="56470"/>
            </a:xfrm>
            <a:custGeom>
              <a:avLst/>
              <a:gdLst/>
              <a:ahLst/>
              <a:cxnLst/>
              <a:rect l="l" t="t" r="r" b="b"/>
              <a:pathLst>
                <a:path w="730" h="1172" extrusionOk="0">
                  <a:moveTo>
                    <a:pt x="371" y="0"/>
                  </a:moveTo>
                  <a:cubicBezTo>
                    <a:pt x="345" y="0"/>
                    <a:pt x="318" y="7"/>
                    <a:pt x="292" y="20"/>
                  </a:cubicBezTo>
                  <a:cubicBezTo>
                    <a:pt x="226" y="73"/>
                    <a:pt x="133" y="153"/>
                    <a:pt x="1" y="259"/>
                  </a:cubicBezTo>
                  <a:lnTo>
                    <a:pt x="1" y="1171"/>
                  </a:lnTo>
                  <a:cubicBezTo>
                    <a:pt x="265" y="854"/>
                    <a:pt x="517" y="603"/>
                    <a:pt x="729" y="417"/>
                  </a:cubicBezTo>
                  <a:lnTo>
                    <a:pt x="729" y="259"/>
                  </a:lnTo>
                  <a:cubicBezTo>
                    <a:pt x="609" y="153"/>
                    <a:pt x="504" y="73"/>
                    <a:pt x="451" y="20"/>
                  </a:cubicBezTo>
                  <a:cubicBezTo>
                    <a:pt x="424" y="7"/>
                    <a:pt x="398" y="0"/>
                    <a:pt x="37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0" name="Google Shape;4790;p36"/>
          <p:cNvGrpSpPr/>
          <p:nvPr/>
        </p:nvGrpSpPr>
        <p:grpSpPr>
          <a:xfrm rot="1159041">
            <a:off x="8350552" y="256325"/>
            <a:ext cx="383340" cy="494882"/>
            <a:chOff x="7433772" y="1215225"/>
            <a:chExt cx="383340" cy="494882"/>
          </a:xfrm>
        </p:grpSpPr>
        <p:sp>
          <p:nvSpPr>
            <p:cNvPr id="4791" name="Google Shape;4791;p36"/>
            <p:cNvSpPr/>
            <p:nvPr/>
          </p:nvSpPr>
          <p:spPr>
            <a:xfrm>
              <a:off x="7433772" y="1215225"/>
              <a:ext cx="383340" cy="494882"/>
            </a:xfrm>
            <a:custGeom>
              <a:avLst/>
              <a:gdLst/>
              <a:ahLst/>
              <a:cxnLst/>
              <a:rect l="l" t="t" r="r" b="b"/>
              <a:pathLst>
                <a:path w="7956" h="10271" extrusionOk="0">
                  <a:moveTo>
                    <a:pt x="3985" y="0"/>
                  </a:moveTo>
                  <a:cubicBezTo>
                    <a:pt x="3720" y="0"/>
                    <a:pt x="3455" y="106"/>
                    <a:pt x="3270" y="305"/>
                  </a:cubicBezTo>
                  <a:cubicBezTo>
                    <a:pt x="3137" y="437"/>
                    <a:pt x="3032" y="609"/>
                    <a:pt x="2991" y="794"/>
                  </a:cubicBezTo>
                  <a:cubicBezTo>
                    <a:pt x="2727" y="676"/>
                    <a:pt x="2423" y="609"/>
                    <a:pt x="2118" y="609"/>
                  </a:cubicBezTo>
                  <a:lnTo>
                    <a:pt x="741" y="609"/>
                  </a:lnTo>
                  <a:cubicBezTo>
                    <a:pt x="331" y="609"/>
                    <a:pt x="0" y="940"/>
                    <a:pt x="0" y="1350"/>
                  </a:cubicBezTo>
                  <a:cubicBezTo>
                    <a:pt x="0" y="1932"/>
                    <a:pt x="226" y="2476"/>
                    <a:pt x="635" y="2873"/>
                  </a:cubicBezTo>
                  <a:cubicBezTo>
                    <a:pt x="1046" y="3282"/>
                    <a:pt x="1588" y="3508"/>
                    <a:pt x="2158" y="3508"/>
                  </a:cubicBezTo>
                  <a:lnTo>
                    <a:pt x="2979" y="3508"/>
                  </a:lnTo>
                  <a:lnTo>
                    <a:pt x="2979" y="3534"/>
                  </a:lnTo>
                  <a:cubicBezTo>
                    <a:pt x="2594" y="3653"/>
                    <a:pt x="2237" y="3826"/>
                    <a:pt x="1920" y="4064"/>
                  </a:cubicBezTo>
                  <a:cubicBezTo>
                    <a:pt x="1470" y="4408"/>
                    <a:pt x="1099" y="4858"/>
                    <a:pt x="861" y="5374"/>
                  </a:cubicBezTo>
                  <a:cubicBezTo>
                    <a:pt x="649" y="5824"/>
                    <a:pt x="543" y="6314"/>
                    <a:pt x="543" y="6830"/>
                  </a:cubicBezTo>
                  <a:cubicBezTo>
                    <a:pt x="543" y="7094"/>
                    <a:pt x="570" y="7373"/>
                    <a:pt x="635" y="7624"/>
                  </a:cubicBezTo>
                  <a:cubicBezTo>
                    <a:pt x="808" y="8365"/>
                    <a:pt x="1232" y="9040"/>
                    <a:pt x="1827" y="9517"/>
                  </a:cubicBezTo>
                  <a:cubicBezTo>
                    <a:pt x="2435" y="10006"/>
                    <a:pt x="3203" y="10271"/>
                    <a:pt x="3985" y="10271"/>
                  </a:cubicBezTo>
                  <a:cubicBezTo>
                    <a:pt x="4858" y="10271"/>
                    <a:pt x="5679" y="9953"/>
                    <a:pt x="6327" y="9358"/>
                  </a:cubicBezTo>
                  <a:cubicBezTo>
                    <a:pt x="6962" y="8776"/>
                    <a:pt x="7346" y="7982"/>
                    <a:pt x="7426" y="7121"/>
                  </a:cubicBezTo>
                  <a:lnTo>
                    <a:pt x="7426" y="6830"/>
                  </a:lnTo>
                  <a:cubicBezTo>
                    <a:pt x="7426" y="6009"/>
                    <a:pt x="7135" y="5202"/>
                    <a:pt x="6605" y="4580"/>
                  </a:cubicBezTo>
                  <a:cubicBezTo>
                    <a:pt x="6168" y="4090"/>
                    <a:pt x="5612" y="3720"/>
                    <a:pt x="4990" y="3534"/>
                  </a:cubicBezTo>
                  <a:lnTo>
                    <a:pt x="4990" y="3508"/>
                  </a:lnTo>
                  <a:lnTo>
                    <a:pt x="5797" y="3508"/>
                  </a:lnTo>
                  <a:cubicBezTo>
                    <a:pt x="6380" y="3508"/>
                    <a:pt x="6923" y="3282"/>
                    <a:pt x="7333" y="2873"/>
                  </a:cubicBezTo>
                  <a:cubicBezTo>
                    <a:pt x="7743" y="2476"/>
                    <a:pt x="7955" y="1932"/>
                    <a:pt x="7955" y="1350"/>
                  </a:cubicBezTo>
                  <a:cubicBezTo>
                    <a:pt x="7955" y="940"/>
                    <a:pt x="7624" y="609"/>
                    <a:pt x="7214" y="609"/>
                  </a:cubicBezTo>
                  <a:lnTo>
                    <a:pt x="5850" y="609"/>
                  </a:lnTo>
                  <a:cubicBezTo>
                    <a:pt x="5546" y="609"/>
                    <a:pt x="5241" y="676"/>
                    <a:pt x="4977" y="794"/>
                  </a:cubicBezTo>
                  <a:cubicBezTo>
                    <a:pt x="4871" y="344"/>
                    <a:pt x="4461" y="0"/>
                    <a:pt x="3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6"/>
            <p:cNvSpPr/>
            <p:nvPr/>
          </p:nvSpPr>
          <p:spPr>
            <a:xfrm>
              <a:off x="7463742" y="1274537"/>
              <a:ext cx="146089" cy="80417"/>
            </a:xfrm>
            <a:custGeom>
              <a:avLst/>
              <a:gdLst/>
              <a:ahLst/>
              <a:cxnLst/>
              <a:rect l="l" t="t" r="r" b="b"/>
              <a:pathLst>
                <a:path w="3032" h="1669" extrusionOk="0">
                  <a:moveTo>
                    <a:pt x="119" y="0"/>
                  </a:moveTo>
                  <a:cubicBezTo>
                    <a:pt x="54" y="0"/>
                    <a:pt x="1" y="53"/>
                    <a:pt x="1" y="119"/>
                  </a:cubicBezTo>
                  <a:cubicBezTo>
                    <a:pt x="1" y="543"/>
                    <a:pt x="172" y="927"/>
                    <a:pt x="451" y="1204"/>
                  </a:cubicBezTo>
                  <a:cubicBezTo>
                    <a:pt x="728" y="1483"/>
                    <a:pt x="1112" y="1668"/>
                    <a:pt x="1536" y="1668"/>
                  </a:cubicBezTo>
                  <a:lnTo>
                    <a:pt x="3031" y="1668"/>
                  </a:lnTo>
                  <a:lnTo>
                    <a:pt x="3031" y="1536"/>
                  </a:lnTo>
                  <a:cubicBezTo>
                    <a:pt x="3031" y="689"/>
                    <a:pt x="2343" y="0"/>
                    <a:pt x="1496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6"/>
            <p:cNvSpPr/>
            <p:nvPr/>
          </p:nvSpPr>
          <p:spPr>
            <a:xfrm>
              <a:off x="7641053" y="1274537"/>
              <a:ext cx="146716" cy="80417"/>
            </a:xfrm>
            <a:custGeom>
              <a:avLst/>
              <a:gdLst/>
              <a:ahLst/>
              <a:cxnLst/>
              <a:rect l="l" t="t" r="r" b="b"/>
              <a:pathLst>
                <a:path w="3045" h="1669" extrusionOk="0">
                  <a:moveTo>
                    <a:pt x="1548" y="0"/>
                  </a:moveTo>
                  <a:cubicBezTo>
                    <a:pt x="688" y="0"/>
                    <a:pt x="0" y="689"/>
                    <a:pt x="0" y="1536"/>
                  </a:cubicBezTo>
                  <a:lnTo>
                    <a:pt x="0" y="1668"/>
                  </a:lnTo>
                  <a:lnTo>
                    <a:pt x="1495" y="1668"/>
                  </a:lnTo>
                  <a:cubicBezTo>
                    <a:pt x="1933" y="1668"/>
                    <a:pt x="2316" y="1483"/>
                    <a:pt x="2594" y="1204"/>
                  </a:cubicBezTo>
                  <a:cubicBezTo>
                    <a:pt x="2872" y="927"/>
                    <a:pt x="3044" y="543"/>
                    <a:pt x="3044" y="119"/>
                  </a:cubicBezTo>
                  <a:cubicBezTo>
                    <a:pt x="3044" y="53"/>
                    <a:pt x="2991" y="0"/>
                    <a:pt x="2912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6"/>
            <p:cNvSpPr/>
            <p:nvPr/>
          </p:nvSpPr>
          <p:spPr>
            <a:xfrm>
              <a:off x="7606603" y="1245194"/>
              <a:ext cx="38305" cy="172831"/>
            </a:xfrm>
            <a:custGeom>
              <a:avLst/>
              <a:gdLst/>
              <a:ahLst/>
              <a:cxnLst/>
              <a:rect l="l" t="t" r="r" b="b"/>
              <a:pathLst>
                <a:path w="795" h="3587" extrusionOk="0">
                  <a:moveTo>
                    <a:pt x="398" y="1"/>
                  </a:moveTo>
                  <a:cubicBezTo>
                    <a:pt x="186" y="1"/>
                    <a:pt x="0" y="172"/>
                    <a:pt x="0" y="398"/>
                  </a:cubicBezTo>
                  <a:lnTo>
                    <a:pt x="0" y="3587"/>
                  </a:lnTo>
                  <a:cubicBezTo>
                    <a:pt x="67" y="3574"/>
                    <a:pt x="239" y="3567"/>
                    <a:pt x="407" y="3567"/>
                  </a:cubicBezTo>
                  <a:cubicBezTo>
                    <a:pt x="576" y="3567"/>
                    <a:pt x="742" y="3574"/>
                    <a:pt x="795" y="3587"/>
                  </a:cubicBezTo>
                  <a:lnTo>
                    <a:pt x="795" y="398"/>
                  </a:lnTo>
                  <a:cubicBezTo>
                    <a:pt x="795" y="172"/>
                    <a:pt x="609" y="1"/>
                    <a:pt x="398" y="1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6"/>
            <p:cNvSpPr/>
            <p:nvPr/>
          </p:nvSpPr>
          <p:spPr>
            <a:xfrm>
              <a:off x="7490531" y="1407810"/>
              <a:ext cx="271701" cy="273002"/>
            </a:xfrm>
            <a:custGeom>
              <a:avLst/>
              <a:gdLst/>
              <a:ahLst/>
              <a:cxnLst/>
              <a:rect l="l" t="t" r="r" b="b"/>
              <a:pathLst>
                <a:path w="5639" h="5666" extrusionOk="0">
                  <a:moveTo>
                    <a:pt x="2807" y="0"/>
                  </a:moveTo>
                  <a:cubicBezTo>
                    <a:pt x="1668" y="0"/>
                    <a:pt x="689" y="676"/>
                    <a:pt x="239" y="1629"/>
                  </a:cubicBezTo>
                  <a:cubicBezTo>
                    <a:pt x="212" y="1708"/>
                    <a:pt x="357" y="1774"/>
                    <a:pt x="331" y="1840"/>
                  </a:cubicBezTo>
                  <a:cubicBezTo>
                    <a:pt x="212" y="2158"/>
                    <a:pt x="159" y="2488"/>
                    <a:pt x="159" y="2833"/>
                  </a:cubicBezTo>
                  <a:cubicBezTo>
                    <a:pt x="159" y="3058"/>
                    <a:pt x="1" y="3283"/>
                    <a:pt x="54" y="3482"/>
                  </a:cubicBezTo>
                  <a:cubicBezTo>
                    <a:pt x="345" y="4739"/>
                    <a:pt x="1469" y="5665"/>
                    <a:pt x="2807" y="5665"/>
                  </a:cubicBezTo>
                  <a:cubicBezTo>
                    <a:pt x="4289" y="5665"/>
                    <a:pt x="5507" y="4527"/>
                    <a:pt x="5625" y="3071"/>
                  </a:cubicBezTo>
                  <a:cubicBezTo>
                    <a:pt x="5639" y="2991"/>
                    <a:pt x="5454" y="2912"/>
                    <a:pt x="5454" y="2833"/>
                  </a:cubicBezTo>
                  <a:cubicBezTo>
                    <a:pt x="5454" y="1430"/>
                    <a:pt x="4607" y="437"/>
                    <a:pt x="3257" y="212"/>
                  </a:cubicBezTo>
                  <a:cubicBezTo>
                    <a:pt x="3137" y="199"/>
                    <a:pt x="3018" y="14"/>
                    <a:pt x="2886" y="0"/>
                  </a:cubicBezTo>
                  <a:close/>
                </a:path>
              </a:pathLst>
            </a:custGeom>
            <a:solidFill>
              <a:srgbClr val="6FB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6"/>
            <p:cNvSpPr/>
            <p:nvPr/>
          </p:nvSpPr>
          <p:spPr>
            <a:xfrm>
              <a:off x="7629538" y="1407810"/>
              <a:ext cx="17924" cy="6408"/>
            </a:xfrm>
            <a:custGeom>
              <a:avLst/>
              <a:gdLst/>
              <a:ahLst/>
              <a:cxnLst/>
              <a:rect l="l" t="t" r="r" b="b"/>
              <a:pathLst>
                <a:path w="372" h="133" extrusionOk="0">
                  <a:moveTo>
                    <a:pt x="1" y="0"/>
                  </a:moveTo>
                  <a:lnTo>
                    <a:pt x="1" y="133"/>
                  </a:lnTo>
                  <a:cubicBezTo>
                    <a:pt x="120" y="93"/>
                    <a:pt x="252" y="53"/>
                    <a:pt x="372" y="40"/>
                  </a:cubicBezTo>
                  <a:cubicBezTo>
                    <a:pt x="252" y="14"/>
                    <a:pt x="120" y="14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6"/>
            <p:cNvSpPr/>
            <p:nvPr/>
          </p:nvSpPr>
          <p:spPr>
            <a:xfrm>
              <a:off x="7489279" y="1486250"/>
              <a:ext cx="87355" cy="89330"/>
            </a:xfrm>
            <a:custGeom>
              <a:avLst/>
              <a:gdLst/>
              <a:ahLst/>
              <a:cxnLst/>
              <a:rect l="l" t="t" r="r" b="b"/>
              <a:pathLst>
                <a:path w="1813" h="1854" extrusionOk="0">
                  <a:moveTo>
                    <a:pt x="265" y="1"/>
                  </a:moveTo>
                  <a:cubicBezTo>
                    <a:pt x="92" y="371"/>
                    <a:pt x="0" y="781"/>
                    <a:pt x="0" y="1205"/>
                  </a:cubicBezTo>
                  <a:cubicBezTo>
                    <a:pt x="0" y="1430"/>
                    <a:pt x="27" y="1655"/>
                    <a:pt x="80" y="1854"/>
                  </a:cubicBezTo>
                  <a:lnTo>
                    <a:pt x="622" y="1854"/>
                  </a:lnTo>
                  <a:cubicBezTo>
                    <a:pt x="874" y="1854"/>
                    <a:pt x="1085" y="1655"/>
                    <a:pt x="1085" y="1404"/>
                  </a:cubicBezTo>
                  <a:lnTo>
                    <a:pt x="1085" y="1165"/>
                  </a:lnTo>
                  <a:cubicBezTo>
                    <a:pt x="1085" y="927"/>
                    <a:pt x="1283" y="715"/>
                    <a:pt x="1535" y="715"/>
                  </a:cubicBezTo>
                  <a:cubicBezTo>
                    <a:pt x="1615" y="715"/>
                    <a:pt x="1680" y="689"/>
                    <a:pt x="1733" y="636"/>
                  </a:cubicBezTo>
                  <a:cubicBezTo>
                    <a:pt x="1774" y="583"/>
                    <a:pt x="1813" y="516"/>
                    <a:pt x="1813" y="437"/>
                  </a:cubicBezTo>
                  <a:lnTo>
                    <a:pt x="1813" y="358"/>
                  </a:lnTo>
                  <a:cubicBezTo>
                    <a:pt x="1813" y="160"/>
                    <a:pt x="1654" y="1"/>
                    <a:pt x="1456" y="1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6"/>
            <p:cNvSpPr/>
            <p:nvPr/>
          </p:nvSpPr>
          <p:spPr>
            <a:xfrm>
              <a:off x="7629538" y="1407810"/>
              <a:ext cx="132695" cy="188201"/>
            </a:xfrm>
            <a:custGeom>
              <a:avLst/>
              <a:gdLst/>
              <a:ahLst/>
              <a:cxnLst/>
              <a:rect l="l" t="t" r="r" b="b"/>
              <a:pathLst>
                <a:path w="2754" h="3906" extrusionOk="0">
                  <a:moveTo>
                    <a:pt x="1" y="0"/>
                  </a:moveTo>
                  <a:lnTo>
                    <a:pt x="1" y="1682"/>
                  </a:lnTo>
                  <a:cubicBezTo>
                    <a:pt x="1" y="1880"/>
                    <a:pt x="160" y="2038"/>
                    <a:pt x="358" y="2038"/>
                  </a:cubicBezTo>
                  <a:cubicBezTo>
                    <a:pt x="464" y="2038"/>
                    <a:pt x="557" y="2079"/>
                    <a:pt x="622" y="2144"/>
                  </a:cubicBezTo>
                  <a:cubicBezTo>
                    <a:pt x="689" y="2211"/>
                    <a:pt x="728" y="2303"/>
                    <a:pt x="728" y="2409"/>
                  </a:cubicBezTo>
                  <a:lnTo>
                    <a:pt x="728" y="3376"/>
                  </a:lnTo>
                  <a:cubicBezTo>
                    <a:pt x="728" y="3667"/>
                    <a:pt x="967" y="3905"/>
                    <a:pt x="1258" y="3905"/>
                  </a:cubicBezTo>
                  <a:cubicBezTo>
                    <a:pt x="1404" y="3905"/>
                    <a:pt x="1536" y="3839"/>
                    <a:pt x="1628" y="3746"/>
                  </a:cubicBezTo>
                  <a:cubicBezTo>
                    <a:pt x="1722" y="3653"/>
                    <a:pt x="1787" y="3521"/>
                    <a:pt x="1787" y="3376"/>
                  </a:cubicBezTo>
                  <a:cubicBezTo>
                    <a:pt x="1787" y="3296"/>
                    <a:pt x="1814" y="3217"/>
                    <a:pt x="1867" y="3164"/>
                  </a:cubicBezTo>
                  <a:cubicBezTo>
                    <a:pt x="1920" y="3111"/>
                    <a:pt x="1999" y="3071"/>
                    <a:pt x="2078" y="3071"/>
                  </a:cubicBezTo>
                  <a:lnTo>
                    <a:pt x="2740" y="3071"/>
                  </a:lnTo>
                  <a:cubicBezTo>
                    <a:pt x="2754" y="2991"/>
                    <a:pt x="2754" y="2912"/>
                    <a:pt x="2754" y="2833"/>
                  </a:cubicBezTo>
                  <a:cubicBezTo>
                    <a:pt x="2754" y="1297"/>
                    <a:pt x="1522" y="40"/>
                    <a:pt x="1" y="0"/>
                  </a:cubicBezTo>
                  <a:close/>
                </a:path>
              </a:pathLst>
            </a:custGeom>
            <a:solidFill>
              <a:srgbClr val="5B7C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6"/>
            <p:cNvSpPr/>
            <p:nvPr/>
          </p:nvSpPr>
          <p:spPr>
            <a:xfrm>
              <a:off x="7629538" y="1407810"/>
              <a:ext cx="17924" cy="6408"/>
            </a:xfrm>
            <a:custGeom>
              <a:avLst/>
              <a:gdLst/>
              <a:ahLst/>
              <a:cxnLst/>
              <a:rect l="l" t="t" r="r" b="b"/>
              <a:pathLst>
                <a:path w="372" h="133" extrusionOk="0">
                  <a:moveTo>
                    <a:pt x="1" y="0"/>
                  </a:moveTo>
                  <a:lnTo>
                    <a:pt x="1" y="133"/>
                  </a:lnTo>
                  <a:cubicBezTo>
                    <a:pt x="120" y="93"/>
                    <a:pt x="252" y="53"/>
                    <a:pt x="372" y="40"/>
                  </a:cubicBezTo>
                  <a:cubicBezTo>
                    <a:pt x="252" y="14"/>
                    <a:pt x="120" y="14"/>
                    <a:pt x="1" y="0"/>
                  </a:cubicBezTo>
                  <a:close/>
                </a:path>
              </a:pathLst>
            </a:custGeom>
            <a:solidFill>
              <a:srgbClr val="C8A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D0D482-BB27-A300-C637-4E6A141D0F67}"/>
              </a:ext>
            </a:extLst>
          </p:cNvPr>
          <p:cNvGrpSpPr/>
          <p:nvPr/>
        </p:nvGrpSpPr>
        <p:grpSpPr>
          <a:xfrm>
            <a:off x="658705" y="1403497"/>
            <a:ext cx="3091542" cy="1434908"/>
            <a:chOff x="404806" y="1489646"/>
            <a:chExt cx="3091542" cy="143490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1525711-77AE-6F09-9F92-00F648029451}"/>
                </a:ext>
              </a:extLst>
            </p:cNvPr>
            <p:cNvSpPr/>
            <p:nvPr/>
          </p:nvSpPr>
          <p:spPr>
            <a:xfrm>
              <a:off x="1552205" y="1489646"/>
              <a:ext cx="796744" cy="7293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0000"/>
                  </a:solidFill>
                </a:rPr>
                <a:t>01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E7789D-2988-187D-A485-FDD69B73AED0}"/>
                </a:ext>
              </a:extLst>
            </p:cNvPr>
            <p:cNvSpPr txBox="1"/>
            <p:nvPr/>
          </p:nvSpPr>
          <p:spPr>
            <a:xfrm>
              <a:off x="404806" y="2447500"/>
              <a:ext cx="30915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/>
                <a:t>Đọc văn bản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8FD5B3-3A9B-870A-7C5B-8661BDE35D02}"/>
              </a:ext>
            </a:extLst>
          </p:cNvPr>
          <p:cNvGrpSpPr/>
          <p:nvPr/>
        </p:nvGrpSpPr>
        <p:grpSpPr>
          <a:xfrm>
            <a:off x="5122066" y="1403497"/>
            <a:ext cx="3091542" cy="1434908"/>
            <a:chOff x="404806" y="1489646"/>
            <a:chExt cx="3091542" cy="143490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20B650-2DA7-F476-8A52-4037C9CC686B}"/>
                </a:ext>
              </a:extLst>
            </p:cNvPr>
            <p:cNvSpPr/>
            <p:nvPr/>
          </p:nvSpPr>
          <p:spPr>
            <a:xfrm>
              <a:off x="1552205" y="1489646"/>
              <a:ext cx="796744" cy="7293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0000"/>
                  </a:solidFill>
                </a:rPr>
                <a:t>02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CD76D1-0EAD-25A0-DC27-2200A8F52016}"/>
                </a:ext>
              </a:extLst>
            </p:cNvPr>
            <p:cNvSpPr txBox="1"/>
            <p:nvPr/>
          </p:nvSpPr>
          <p:spPr>
            <a:xfrm>
              <a:off x="404806" y="2447500"/>
              <a:ext cx="30915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/>
                <a:t>Trả lời câu hỏi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4B4038-186D-58EF-1E55-F829C05F3A17}"/>
              </a:ext>
            </a:extLst>
          </p:cNvPr>
          <p:cNvGrpSpPr/>
          <p:nvPr/>
        </p:nvGrpSpPr>
        <p:grpSpPr>
          <a:xfrm>
            <a:off x="3026229" y="3078805"/>
            <a:ext cx="3091542" cy="1434908"/>
            <a:chOff x="404806" y="1489646"/>
            <a:chExt cx="3091542" cy="143490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234BEFA-6836-CFE3-EC14-AFC7EE504A18}"/>
                </a:ext>
              </a:extLst>
            </p:cNvPr>
            <p:cNvSpPr/>
            <p:nvPr/>
          </p:nvSpPr>
          <p:spPr>
            <a:xfrm>
              <a:off x="1552205" y="1489646"/>
              <a:ext cx="796744" cy="7293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0000"/>
                  </a:solidFill>
                </a:rPr>
                <a:t>03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DEFF7F5-B5B6-9E15-A193-4BF79A68A01B}"/>
                </a:ext>
              </a:extLst>
            </p:cNvPr>
            <p:cNvSpPr txBox="1"/>
            <p:nvPr/>
          </p:nvSpPr>
          <p:spPr>
            <a:xfrm>
              <a:off x="404806" y="2447500"/>
              <a:ext cx="30915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/>
                <a:t>Luyện đọc lại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6" grpId="0"/>
    </p:bldLst>
  </p:timing>
</p:sld>
</file>

<file path=ppt/theme/theme1.xml><?xml version="1.0" encoding="utf-8"?>
<a:theme xmlns:a="http://schemas.openxmlformats.org/drawingml/2006/main" name="Middle School Awareness-raising Activities on Environmental Education Day by Slidesgo">
  <a:themeElements>
    <a:clrScheme name="Simple Light">
      <a:dk1>
        <a:srgbClr val="66423E"/>
      </a:dk1>
      <a:lt1>
        <a:srgbClr val="FFFFFF"/>
      </a:lt1>
      <a:dk2>
        <a:srgbClr val="5B7C41"/>
      </a:dk2>
      <a:lt2>
        <a:srgbClr val="7C732F"/>
      </a:lt2>
      <a:accent1>
        <a:srgbClr val="C8A555"/>
      </a:accent1>
      <a:accent2>
        <a:srgbClr val="6FB5B1"/>
      </a:accent2>
      <a:accent3>
        <a:srgbClr val="75B9CC"/>
      </a:accent3>
      <a:accent4>
        <a:srgbClr val="92D3D1"/>
      </a:accent4>
      <a:accent5>
        <a:srgbClr val="E96D47"/>
      </a:accent5>
      <a:accent6>
        <a:srgbClr val="F4BB9A"/>
      </a:accent6>
      <a:hlink>
        <a:srgbClr val="6642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1268</Words>
  <Application>Microsoft Office PowerPoint</Application>
  <PresentationFormat>On-screen Show (16:9)</PresentationFormat>
  <Paragraphs>118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Wingdings</vt:lpstr>
      <vt:lpstr>Shadows Into Light Two</vt:lpstr>
      <vt:lpstr>Varela Round</vt:lpstr>
      <vt:lpstr>Arial</vt:lpstr>
      <vt:lpstr>Covered By Your Grace</vt:lpstr>
      <vt:lpstr>Middle School Awareness-raising Activities on Environmental Education Day by Slidesgo</vt:lpstr>
      <vt:lpstr>CHÀO MỪNG CÁC EM ĐẾN VỚI  BÀI HỌC NGÀY HÔM NAY!</vt:lpstr>
      <vt:lpstr>ÔN BÀI CŨ</vt:lpstr>
      <vt:lpstr>PowerPoint Presentation</vt:lpstr>
      <vt:lpstr>KHỞI ĐỘNG </vt:lpstr>
      <vt:lpstr>Quan sát một số vườn cây ăn quả  </vt:lpstr>
      <vt:lpstr>Quan sát một số vườn cây ăn quả  </vt:lpstr>
      <vt:lpstr>PowerPoint Presentation</vt:lpstr>
      <vt:lpstr>BÀI 13.  VƯỜN CỦA ÔNG TÔI</vt:lpstr>
      <vt:lpstr>NỘI DUNG BÀI HỌC </vt:lpstr>
      <vt:lpstr>Đọc văn bản</vt:lpstr>
      <vt:lpstr>GIỌNG ĐỌC</vt:lpstr>
      <vt:lpstr>TỪ NGỮ DỄ PHÁT ÂM SAI</vt:lpstr>
      <vt:lpstr>CÁCH NGẮT GIỌNG</vt:lpstr>
      <vt:lpstr>BỐ CỤC</vt:lpstr>
      <vt:lpstr>BỐ CỤC</vt:lpstr>
      <vt:lpstr>02</vt:lpstr>
      <vt:lpstr>GIẢI THÍCH TỪ KHÓ</vt:lpstr>
      <vt:lpstr>TRẢ LỜI CÂU HỎI</vt:lpstr>
      <vt:lpstr>Lần đầu về quê, bạn nhỏ được bà nội giới thiệu cho biết về những cây nào trong vườn?</vt:lpstr>
      <vt:lpstr>Theo em, qua lời giới thiệu của bà, bạn nhỏ hiểu được điều gì về vườn cây?</vt:lpstr>
      <vt:lpstr>Vì sao hình bóng ông không bao giờ phai nhạt trong lòng người thân?</vt:lpstr>
      <vt:lpstr>Đóng vai bạn nhỏ, nói 1 – 2 câu nhận xét về vườn cây của ông.</vt:lpstr>
      <vt:lpstr>Nếu là bạn nhỏ trong câu chuyện, em sẽ làm gì để gìn giữ vườn cây của ông được nguyên vẹn đúng như khi ông còn sống?</vt:lpstr>
      <vt:lpstr>PowerPoint Presentation</vt:lpstr>
      <vt:lpstr>LUYỆN ĐỌC THEO NHÓM </vt:lpstr>
      <vt:lpstr>HƯỚNG DẪN VỀ NHÀ </vt:lpstr>
      <vt:lpstr>CẢM ƠN CÁC EM ĐÃ CHÚ Ý 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 BÀI HỌC NGÀY HÔM NAY!</dc:title>
  <dc:creator>FPT SHOP</dc:creator>
  <cp:lastModifiedBy>FPT SHOP</cp:lastModifiedBy>
  <cp:revision>4</cp:revision>
  <dcterms:modified xsi:type="dcterms:W3CDTF">2026-03-07T07:53:45Z</dcterms:modified>
</cp:coreProperties>
</file>