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303" r:id="rId2"/>
    <p:sldId id="305" r:id="rId3"/>
    <p:sldId id="256" r:id="rId4"/>
    <p:sldId id="258" r:id="rId5"/>
    <p:sldId id="259" r:id="rId6"/>
    <p:sldId id="307" r:id="rId7"/>
    <p:sldId id="306" r:id="rId8"/>
    <p:sldId id="262" r:id="rId9"/>
    <p:sldId id="308" r:id="rId10"/>
    <p:sldId id="309" r:id="rId11"/>
    <p:sldId id="270" r:id="rId12"/>
    <p:sldId id="267" r:id="rId13"/>
    <p:sldId id="310" r:id="rId14"/>
    <p:sldId id="311" r:id="rId15"/>
    <p:sldId id="271" r:id="rId16"/>
    <p:sldId id="312" r:id="rId17"/>
    <p:sldId id="276" r:id="rId18"/>
    <p:sldId id="313" r:id="rId19"/>
    <p:sldId id="314" r:id="rId20"/>
    <p:sldId id="260" r:id="rId21"/>
    <p:sldId id="315" r:id="rId22"/>
  </p:sldIdLst>
  <p:sldSz cx="9144000" cy="5143500" type="screen16x9"/>
  <p:notesSz cx="6858000" cy="9144000"/>
  <p:embeddedFontLst>
    <p:embeddedFont>
      <p:font typeface="Comfortaa" panose="020B0604020202020204" charset="0"/>
      <p:regular r:id="rId24"/>
      <p:bold r:id="rId25"/>
    </p:embeddedFont>
    <p:embeddedFont>
      <p:font typeface="Montserrat" panose="02000505000000020004" pitchFamily="2" charset="0"/>
      <p:regular r:id="rId26"/>
      <p:bold r:id="rId27"/>
      <p:italic r:id="rId28"/>
      <p:boldItalic r:id="rId29"/>
    </p:embeddedFont>
    <p:embeddedFont>
      <p:font typeface="Tenor Sans"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D90EC66-1063-433A-82B7-11B4D911CAD5}">
          <p14:sldIdLst>
            <p14:sldId id="303"/>
            <p14:sldId id="305"/>
            <p14:sldId id="256"/>
            <p14:sldId id="258"/>
            <p14:sldId id="259"/>
            <p14:sldId id="307"/>
            <p14:sldId id="306"/>
            <p14:sldId id="262"/>
            <p14:sldId id="308"/>
            <p14:sldId id="309"/>
            <p14:sldId id="270"/>
            <p14:sldId id="267"/>
            <p14:sldId id="310"/>
            <p14:sldId id="311"/>
            <p14:sldId id="271"/>
            <p14:sldId id="312"/>
            <p14:sldId id="276"/>
            <p14:sldId id="313"/>
            <p14:sldId id="314"/>
            <p14:sldId id="260"/>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2C1813-7D43-4CA5-9BE2-11F1610C9F50}">
  <a:tblStyle styleId="{982C1813-7D43-4CA5-9BE2-11F1610C9F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d5d1e87a8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d5d1e87a8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27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98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a048a10714_2_2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a048a10714_2_2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a048a10714_2_1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a048a10714_2_1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17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57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048a10714_2_2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048a10714_2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61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a3f253034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a3f253034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87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9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323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d5d1e87a8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d5d1e87a8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d5d1e87a8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d5d1e87a8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97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9ceb05c9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9ceb05c9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8d5d1e87a8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8d5d1e87a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56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101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a048a10714_2_1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a048a10714_2_1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a048a10714_2_2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a048a10714_2_2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55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114550" y="3130690"/>
            <a:ext cx="4914900" cy="81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12237"/>
              </a:buClr>
              <a:buSzPts val="1600"/>
              <a:buFont typeface="Montserrat"/>
              <a:buNone/>
              <a:defRPr sz="1600">
                <a:solidFill>
                  <a:srgbClr val="212237"/>
                </a:solidFill>
                <a:latin typeface="Montserrat"/>
                <a:ea typeface="Montserrat"/>
                <a:cs typeface="Montserrat"/>
                <a:sym typeface="Montserrat"/>
              </a:defRPr>
            </a:lvl1pPr>
            <a:lvl2pPr lvl="1" rtl="0">
              <a:spcBef>
                <a:spcPts val="160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0" name="Google Shape;10;p2"/>
          <p:cNvSpPr txBox="1">
            <a:spLocks noGrp="1"/>
          </p:cNvSpPr>
          <p:nvPr>
            <p:ph type="title"/>
          </p:nvPr>
        </p:nvSpPr>
        <p:spPr>
          <a:xfrm>
            <a:off x="1610250" y="1499065"/>
            <a:ext cx="5923500" cy="1600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EC646E"/>
              </a:buClr>
              <a:buSzPts val="5000"/>
              <a:buNone/>
              <a:defRPr sz="5000">
                <a:solidFill>
                  <a:srgbClr val="EC646E"/>
                </a:solidFill>
              </a:defRPr>
            </a:lvl1pPr>
            <a:lvl2pPr lvl="1" rtl="0">
              <a:lnSpc>
                <a:spcPct val="90000"/>
              </a:lnSpc>
              <a:spcBef>
                <a:spcPts val="0"/>
              </a:spcBef>
              <a:spcAft>
                <a:spcPts val="0"/>
              </a:spcAft>
              <a:buClr>
                <a:srgbClr val="EC646E"/>
              </a:buClr>
              <a:buSzPts val="5000"/>
              <a:buNone/>
              <a:defRPr sz="5000">
                <a:solidFill>
                  <a:srgbClr val="EC646E"/>
                </a:solidFill>
              </a:defRPr>
            </a:lvl2pPr>
            <a:lvl3pPr lvl="2" rtl="0">
              <a:lnSpc>
                <a:spcPct val="90000"/>
              </a:lnSpc>
              <a:spcBef>
                <a:spcPts val="0"/>
              </a:spcBef>
              <a:spcAft>
                <a:spcPts val="0"/>
              </a:spcAft>
              <a:buClr>
                <a:srgbClr val="EC646E"/>
              </a:buClr>
              <a:buSzPts val="5000"/>
              <a:buNone/>
              <a:defRPr sz="5000">
                <a:solidFill>
                  <a:srgbClr val="EC646E"/>
                </a:solidFill>
              </a:defRPr>
            </a:lvl3pPr>
            <a:lvl4pPr lvl="3" rtl="0">
              <a:lnSpc>
                <a:spcPct val="90000"/>
              </a:lnSpc>
              <a:spcBef>
                <a:spcPts val="0"/>
              </a:spcBef>
              <a:spcAft>
                <a:spcPts val="0"/>
              </a:spcAft>
              <a:buClr>
                <a:srgbClr val="EC646E"/>
              </a:buClr>
              <a:buSzPts val="5000"/>
              <a:buNone/>
              <a:defRPr sz="5000">
                <a:solidFill>
                  <a:srgbClr val="EC646E"/>
                </a:solidFill>
              </a:defRPr>
            </a:lvl4pPr>
            <a:lvl5pPr lvl="4" rtl="0">
              <a:lnSpc>
                <a:spcPct val="90000"/>
              </a:lnSpc>
              <a:spcBef>
                <a:spcPts val="0"/>
              </a:spcBef>
              <a:spcAft>
                <a:spcPts val="0"/>
              </a:spcAft>
              <a:buClr>
                <a:srgbClr val="EC646E"/>
              </a:buClr>
              <a:buSzPts val="5000"/>
              <a:buNone/>
              <a:defRPr sz="5000">
                <a:solidFill>
                  <a:srgbClr val="EC646E"/>
                </a:solidFill>
              </a:defRPr>
            </a:lvl5pPr>
            <a:lvl6pPr lvl="5" rtl="0">
              <a:lnSpc>
                <a:spcPct val="90000"/>
              </a:lnSpc>
              <a:spcBef>
                <a:spcPts val="0"/>
              </a:spcBef>
              <a:spcAft>
                <a:spcPts val="0"/>
              </a:spcAft>
              <a:buClr>
                <a:srgbClr val="EC646E"/>
              </a:buClr>
              <a:buSzPts val="5000"/>
              <a:buNone/>
              <a:defRPr sz="5000">
                <a:solidFill>
                  <a:srgbClr val="EC646E"/>
                </a:solidFill>
              </a:defRPr>
            </a:lvl6pPr>
            <a:lvl7pPr lvl="6" rtl="0">
              <a:lnSpc>
                <a:spcPct val="90000"/>
              </a:lnSpc>
              <a:spcBef>
                <a:spcPts val="0"/>
              </a:spcBef>
              <a:spcAft>
                <a:spcPts val="0"/>
              </a:spcAft>
              <a:buClr>
                <a:srgbClr val="EC646E"/>
              </a:buClr>
              <a:buSzPts val="5000"/>
              <a:buNone/>
              <a:defRPr sz="5000">
                <a:solidFill>
                  <a:srgbClr val="EC646E"/>
                </a:solidFill>
              </a:defRPr>
            </a:lvl7pPr>
            <a:lvl8pPr lvl="7" rtl="0">
              <a:lnSpc>
                <a:spcPct val="90000"/>
              </a:lnSpc>
              <a:spcBef>
                <a:spcPts val="0"/>
              </a:spcBef>
              <a:spcAft>
                <a:spcPts val="0"/>
              </a:spcAft>
              <a:buClr>
                <a:srgbClr val="EC646E"/>
              </a:buClr>
              <a:buSzPts val="5000"/>
              <a:buNone/>
              <a:defRPr sz="5000">
                <a:solidFill>
                  <a:srgbClr val="EC646E"/>
                </a:solidFill>
              </a:defRPr>
            </a:lvl8pPr>
            <a:lvl9pPr lvl="8" rtl="0">
              <a:lnSpc>
                <a:spcPct val="90000"/>
              </a:lnSpc>
              <a:spcBef>
                <a:spcPts val="0"/>
              </a:spcBef>
              <a:spcAft>
                <a:spcPts val="0"/>
              </a:spcAft>
              <a:buClr>
                <a:srgbClr val="EC646E"/>
              </a:buClr>
              <a:buSzPts val="5000"/>
              <a:buNone/>
              <a:defRPr sz="5000">
                <a:solidFill>
                  <a:srgbClr val="EC646E"/>
                </a:solidFill>
              </a:defRPr>
            </a:lvl9pPr>
          </a:lstStyle>
          <a:p>
            <a:endParaRPr/>
          </a:p>
        </p:txBody>
      </p:sp>
      <p:sp>
        <p:nvSpPr>
          <p:cNvPr id="11" name="Google Shape;11;p2"/>
          <p:cNvSpPr/>
          <p:nvPr/>
        </p:nvSpPr>
        <p:spPr>
          <a:xfrm>
            <a:off x="5939415" y="-46240"/>
            <a:ext cx="3227275" cy="1849600"/>
          </a:xfrm>
          <a:custGeom>
            <a:avLst/>
            <a:gdLst/>
            <a:ahLst/>
            <a:cxnLst/>
            <a:rect l="l" t="t" r="r" b="b"/>
            <a:pathLst>
              <a:path w="129091" h="73984" extrusionOk="0">
                <a:moveTo>
                  <a:pt x="96324" y="52402"/>
                </a:moveTo>
                <a:cubicBezTo>
                  <a:pt x="107996" y="68634"/>
                  <a:pt x="119729" y="73497"/>
                  <a:pt x="129091" y="73983"/>
                </a:cubicBezTo>
                <a:lnTo>
                  <a:pt x="129091" y="122"/>
                </a:lnTo>
                <a:lnTo>
                  <a:pt x="0" y="122"/>
                </a:lnTo>
                <a:cubicBezTo>
                  <a:pt x="8329" y="49849"/>
                  <a:pt x="58633" y="0"/>
                  <a:pt x="96324" y="5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345" y="3622965"/>
            <a:ext cx="5500125" cy="1873150"/>
          </a:xfrm>
          <a:custGeom>
            <a:avLst/>
            <a:gdLst/>
            <a:ahLst/>
            <a:cxnLst/>
            <a:rect l="l" t="t" r="r" b="b"/>
            <a:pathLst>
              <a:path w="220005" h="74926" extrusionOk="0">
                <a:moveTo>
                  <a:pt x="94926" y="29119"/>
                </a:moveTo>
                <a:cubicBezTo>
                  <a:pt x="72038" y="1"/>
                  <a:pt x="20365" y="21004"/>
                  <a:pt x="5897" y="18755"/>
                </a:cubicBezTo>
                <a:cubicBezTo>
                  <a:pt x="3860" y="18451"/>
                  <a:pt x="1915" y="18116"/>
                  <a:pt x="0" y="17782"/>
                </a:cubicBezTo>
                <a:lnTo>
                  <a:pt x="0" y="61612"/>
                </a:lnTo>
                <a:lnTo>
                  <a:pt x="220004" y="61612"/>
                </a:lnTo>
                <a:cubicBezTo>
                  <a:pt x="210034" y="55017"/>
                  <a:pt x="196022" y="47174"/>
                  <a:pt x="181857" y="43223"/>
                </a:cubicBezTo>
                <a:cubicBezTo>
                  <a:pt x="139790" y="31521"/>
                  <a:pt x="130945" y="74926"/>
                  <a:pt x="94926" y="291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6703163" y="110318"/>
            <a:ext cx="2517043" cy="2204256"/>
            <a:chOff x="6703163" y="110318"/>
            <a:chExt cx="2517043" cy="2204256"/>
          </a:xfrm>
        </p:grpSpPr>
        <p:sp>
          <p:nvSpPr>
            <p:cNvPr id="14" name="Google Shape;14;p2"/>
            <p:cNvSpPr/>
            <p:nvPr/>
          </p:nvSpPr>
          <p:spPr>
            <a:xfrm rot="-5400000" flipH="1">
              <a:off x="8168622" y="104804"/>
              <a:ext cx="878754" cy="934274"/>
            </a:xfrm>
            <a:custGeom>
              <a:avLst/>
              <a:gdLst/>
              <a:ahLst/>
              <a:cxnLst/>
              <a:rect l="l" t="t" r="r" b="b"/>
              <a:pathLst>
                <a:path w="13786" h="14657" extrusionOk="0">
                  <a:moveTo>
                    <a:pt x="6299" y="0"/>
                  </a:moveTo>
                  <a:cubicBezTo>
                    <a:pt x="5918" y="0"/>
                    <a:pt x="5536" y="175"/>
                    <a:pt x="5293" y="531"/>
                  </a:cubicBezTo>
                  <a:cubicBezTo>
                    <a:pt x="5032" y="851"/>
                    <a:pt x="4857" y="1229"/>
                    <a:pt x="4770" y="1607"/>
                  </a:cubicBezTo>
                  <a:cubicBezTo>
                    <a:pt x="4130" y="3643"/>
                    <a:pt x="4188" y="5853"/>
                    <a:pt x="4944" y="7860"/>
                  </a:cubicBezTo>
                  <a:cubicBezTo>
                    <a:pt x="4043" y="6958"/>
                    <a:pt x="2909" y="6318"/>
                    <a:pt x="1687" y="6028"/>
                  </a:cubicBezTo>
                  <a:cubicBezTo>
                    <a:pt x="1490" y="5991"/>
                    <a:pt x="1283" y="5959"/>
                    <a:pt x="1083" y="5959"/>
                  </a:cubicBezTo>
                  <a:cubicBezTo>
                    <a:pt x="810" y="5959"/>
                    <a:pt x="551" y="6018"/>
                    <a:pt x="350" y="6202"/>
                  </a:cubicBezTo>
                  <a:cubicBezTo>
                    <a:pt x="88" y="6493"/>
                    <a:pt x="1" y="6871"/>
                    <a:pt x="88" y="7249"/>
                  </a:cubicBezTo>
                  <a:cubicBezTo>
                    <a:pt x="204" y="7598"/>
                    <a:pt x="379" y="7918"/>
                    <a:pt x="640" y="8180"/>
                  </a:cubicBezTo>
                  <a:cubicBezTo>
                    <a:pt x="1716" y="9517"/>
                    <a:pt x="3200" y="10448"/>
                    <a:pt x="4857" y="10855"/>
                  </a:cubicBezTo>
                  <a:cubicBezTo>
                    <a:pt x="3985" y="11437"/>
                    <a:pt x="3287" y="12251"/>
                    <a:pt x="2880" y="13211"/>
                  </a:cubicBezTo>
                  <a:cubicBezTo>
                    <a:pt x="2676" y="13618"/>
                    <a:pt x="2560" y="14112"/>
                    <a:pt x="2880" y="14432"/>
                  </a:cubicBezTo>
                  <a:cubicBezTo>
                    <a:pt x="3034" y="14586"/>
                    <a:pt x="3221" y="14657"/>
                    <a:pt x="3430" y="14657"/>
                  </a:cubicBezTo>
                  <a:cubicBezTo>
                    <a:pt x="3496" y="14657"/>
                    <a:pt x="3565" y="14650"/>
                    <a:pt x="3636" y="14636"/>
                  </a:cubicBezTo>
                  <a:cubicBezTo>
                    <a:pt x="3898" y="14548"/>
                    <a:pt x="4130" y="14432"/>
                    <a:pt x="4363" y="14287"/>
                  </a:cubicBezTo>
                  <a:cubicBezTo>
                    <a:pt x="4944" y="13850"/>
                    <a:pt x="5526" y="13385"/>
                    <a:pt x="6020" y="12862"/>
                  </a:cubicBezTo>
                  <a:cubicBezTo>
                    <a:pt x="6428" y="12454"/>
                    <a:pt x="6777" y="11611"/>
                    <a:pt x="7358" y="11349"/>
                  </a:cubicBezTo>
                  <a:cubicBezTo>
                    <a:pt x="7441" y="11310"/>
                    <a:pt x="7523" y="11293"/>
                    <a:pt x="7605" y="11293"/>
                  </a:cubicBezTo>
                  <a:cubicBezTo>
                    <a:pt x="8073" y="11293"/>
                    <a:pt x="8528" y="11849"/>
                    <a:pt x="8899" y="12047"/>
                  </a:cubicBezTo>
                  <a:cubicBezTo>
                    <a:pt x="9510" y="12396"/>
                    <a:pt x="10150" y="12629"/>
                    <a:pt x="10848" y="12716"/>
                  </a:cubicBezTo>
                  <a:cubicBezTo>
                    <a:pt x="10979" y="12742"/>
                    <a:pt x="11109" y="12757"/>
                    <a:pt x="11240" y="12757"/>
                  </a:cubicBezTo>
                  <a:cubicBezTo>
                    <a:pt x="11400" y="12757"/>
                    <a:pt x="11560" y="12735"/>
                    <a:pt x="11720" y="12687"/>
                  </a:cubicBezTo>
                  <a:cubicBezTo>
                    <a:pt x="12011" y="12600"/>
                    <a:pt x="12244" y="12396"/>
                    <a:pt x="12331" y="12105"/>
                  </a:cubicBezTo>
                  <a:cubicBezTo>
                    <a:pt x="12389" y="11844"/>
                    <a:pt x="12331" y="11553"/>
                    <a:pt x="12186" y="11291"/>
                  </a:cubicBezTo>
                  <a:cubicBezTo>
                    <a:pt x="11749" y="10332"/>
                    <a:pt x="10964" y="9575"/>
                    <a:pt x="9975" y="9139"/>
                  </a:cubicBezTo>
                  <a:cubicBezTo>
                    <a:pt x="11400" y="8383"/>
                    <a:pt x="12564" y="7249"/>
                    <a:pt x="13320" y="5824"/>
                  </a:cubicBezTo>
                  <a:cubicBezTo>
                    <a:pt x="13582" y="5417"/>
                    <a:pt x="13727" y="4981"/>
                    <a:pt x="13756" y="4515"/>
                  </a:cubicBezTo>
                  <a:cubicBezTo>
                    <a:pt x="13785" y="4021"/>
                    <a:pt x="13582" y="3585"/>
                    <a:pt x="13174" y="3294"/>
                  </a:cubicBezTo>
                  <a:cubicBezTo>
                    <a:pt x="12990" y="3185"/>
                    <a:pt x="12791" y="3139"/>
                    <a:pt x="12586" y="3139"/>
                  </a:cubicBezTo>
                  <a:cubicBezTo>
                    <a:pt x="12082" y="3139"/>
                    <a:pt x="11544" y="3420"/>
                    <a:pt x="11110" y="3730"/>
                  </a:cubicBezTo>
                  <a:cubicBezTo>
                    <a:pt x="9714" y="4748"/>
                    <a:pt x="8551" y="6028"/>
                    <a:pt x="7678" y="7511"/>
                  </a:cubicBezTo>
                  <a:cubicBezTo>
                    <a:pt x="8318" y="5620"/>
                    <a:pt x="8347" y="3556"/>
                    <a:pt x="7794" y="1607"/>
                  </a:cubicBezTo>
                  <a:cubicBezTo>
                    <a:pt x="7707" y="1229"/>
                    <a:pt x="7533" y="880"/>
                    <a:pt x="7329" y="560"/>
                  </a:cubicBezTo>
                  <a:cubicBezTo>
                    <a:pt x="7092" y="190"/>
                    <a:pt x="6696" y="0"/>
                    <a:pt x="6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flipH="1">
              <a:off x="8549152" y="408784"/>
              <a:ext cx="393036" cy="411585"/>
            </a:xfrm>
            <a:custGeom>
              <a:avLst/>
              <a:gdLst/>
              <a:ahLst/>
              <a:cxnLst/>
              <a:rect l="l" t="t" r="r" b="b"/>
              <a:pathLst>
                <a:path w="6166" h="6457" extrusionOk="0">
                  <a:moveTo>
                    <a:pt x="6165" y="0"/>
                  </a:moveTo>
                  <a:lnTo>
                    <a:pt x="6165" y="0"/>
                  </a:lnTo>
                  <a:cubicBezTo>
                    <a:pt x="5613" y="495"/>
                    <a:pt x="5089" y="1047"/>
                    <a:pt x="4566" y="1542"/>
                  </a:cubicBezTo>
                  <a:cubicBezTo>
                    <a:pt x="4042" y="2036"/>
                    <a:pt x="3519" y="2588"/>
                    <a:pt x="2996" y="3141"/>
                  </a:cubicBezTo>
                  <a:cubicBezTo>
                    <a:pt x="2472" y="3693"/>
                    <a:pt x="1978" y="4217"/>
                    <a:pt x="1483" y="4769"/>
                  </a:cubicBezTo>
                  <a:cubicBezTo>
                    <a:pt x="989" y="5322"/>
                    <a:pt x="495" y="5875"/>
                    <a:pt x="0" y="6456"/>
                  </a:cubicBezTo>
                  <a:cubicBezTo>
                    <a:pt x="553" y="5962"/>
                    <a:pt x="1105" y="5438"/>
                    <a:pt x="1629" y="4915"/>
                  </a:cubicBezTo>
                  <a:cubicBezTo>
                    <a:pt x="2152" y="4391"/>
                    <a:pt x="2705" y="3868"/>
                    <a:pt x="3199" y="3315"/>
                  </a:cubicBezTo>
                  <a:cubicBezTo>
                    <a:pt x="3723" y="2763"/>
                    <a:pt x="4246" y="2239"/>
                    <a:pt x="4711" y="1687"/>
                  </a:cubicBezTo>
                  <a:cubicBezTo>
                    <a:pt x="5206" y="1134"/>
                    <a:pt x="5700" y="582"/>
                    <a:pt x="6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flipH="1">
              <a:off x="8453855" y="396487"/>
              <a:ext cx="563611" cy="221123"/>
            </a:xfrm>
            <a:custGeom>
              <a:avLst/>
              <a:gdLst/>
              <a:ahLst/>
              <a:cxnLst/>
              <a:rect l="l" t="t" r="r" b="b"/>
              <a:pathLst>
                <a:path w="8842" h="3469" extrusionOk="0">
                  <a:moveTo>
                    <a:pt x="1" y="1"/>
                  </a:moveTo>
                  <a:cubicBezTo>
                    <a:pt x="611" y="495"/>
                    <a:pt x="1280" y="961"/>
                    <a:pt x="1978" y="1368"/>
                  </a:cubicBezTo>
                  <a:cubicBezTo>
                    <a:pt x="2676" y="1775"/>
                    <a:pt x="3403" y="2153"/>
                    <a:pt x="4159" y="2444"/>
                  </a:cubicBezTo>
                  <a:cubicBezTo>
                    <a:pt x="4915" y="2735"/>
                    <a:pt x="5672" y="2996"/>
                    <a:pt x="6457" y="3171"/>
                  </a:cubicBezTo>
                  <a:cubicBezTo>
                    <a:pt x="6864" y="3258"/>
                    <a:pt x="7242" y="3345"/>
                    <a:pt x="7649" y="3403"/>
                  </a:cubicBezTo>
                  <a:cubicBezTo>
                    <a:pt x="7838" y="3447"/>
                    <a:pt x="8042" y="3469"/>
                    <a:pt x="8245" y="3469"/>
                  </a:cubicBezTo>
                  <a:cubicBezTo>
                    <a:pt x="8449" y="3469"/>
                    <a:pt x="8652" y="3447"/>
                    <a:pt x="8841" y="3403"/>
                  </a:cubicBezTo>
                  <a:lnTo>
                    <a:pt x="8841" y="3403"/>
                  </a:lnTo>
                  <a:cubicBezTo>
                    <a:pt x="8752" y="3410"/>
                    <a:pt x="8661" y="3414"/>
                    <a:pt x="8570" y="3414"/>
                  </a:cubicBezTo>
                  <a:cubicBezTo>
                    <a:pt x="8273" y="3414"/>
                    <a:pt x="7967" y="3376"/>
                    <a:pt x="7678" y="3287"/>
                  </a:cubicBezTo>
                  <a:cubicBezTo>
                    <a:pt x="7271" y="3200"/>
                    <a:pt x="6893" y="3113"/>
                    <a:pt x="6515" y="2996"/>
                  </a:cubicBezTo>
                  <a:cubicBezTo>
                    <a:pt x="5759" y="2764"/>
                    <a:pt x="5003" y="2502"/>
                    <a:pt x="4247" y="2211"/>
                  </a:cubicBezTo>
                  <a:cubicBezTo>
                    <a:pt x="3520" y="1920"/>
                    <a:pt x="2793" y="1571"/>
                    <a:pt x="2066" y="1193"/>
                  </a:cubicBezTo>
                  <a:cubicBezTo>
                    <a:pt x="1368" y="844"/>
                    <a:pt x="670" y="4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flipH="1">
              <a:off x="8692769" y="190974"/>
              <a:ext cx="224374" cy="830501"/>
            </a:xfrm>
            <a:custGeom>
              <a:avLst/>
              <a:gdLst/>
              <a:ahLst/>
              <a:cxnLst/>
              <a:rect l="l" t="t" r="r" b="b"/>
              <a:pathLst>
                <a:path w="3520" h="13029" extrusionOk="0">
                  <a:moveTo>
                    <a:pt x="1" y="1"/>
                  </a:moveTo>
                  <a:lnTo>
                    <a:pt x="1" y="1"/>
                  </a:lnTo>
                  <a:cubicBezTo>
                    <a:pt x="88" y="1135"/>
                    <a:pt x="233" y="2240"/>
                    <a:pt x="437" y="3345"/>
                  </a:cubicBezTo>
                  <a:cubicBezTo>
                    <a:pt x="611" y="4479"/>
                    <a:pt x="844" y="5584"/>
                    <a:pt x="1164" y="6689"/>
                  </a:cubicBezTo>
                  <a:cubicBezTo>
                    <a:pt x="1484" y="7765"/>
                    <a:pt x="1804" y="8841"/>
                    <a:pt x="2211" y="9917"/>
                  </a:cubicBezTo>
                  <a:cubicBezTo>
                    <a:pt x="2589" y="10964"/>
                    <a:pt x="3025" y="12011"/>
                    <a:pt x="3519" y="13029"/>
                  </a:cubicBezTo>
                  <a:cubicBezTo>
                    <a:pt x="3141" y="11982"/>
                    <a:pt x="2734" y="10906"/>
                    <a:pt x="2385" y="9859"/>
                  </a:cubicBezTo>
                  <a:cubicBezTo>
                    <a:pt x="2036" y="8783"/>
                    <a:pt x="1716" y="7678"/>
                    <a:pt x="1396" y="6602"/>
                  </a:cubicBezTo>
                  <a:cubicBezTo>
                    <a:pt x="1106" y="5526"/>
                    <a:pt x="873" y="4450"/>
                    <a:pt x="611" y="3345"/>
                  </a:cubicBezTo>
                  <a:cubicBezTo>
                    <a:pt x="379" y="2240"/>
                    <a:pt x="204"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flipH="1">
              <a:off x="6769965" y="43516"/>
              <a:ext cx="532059" cy="665663"/>
            </a:xfrm>
            <a:custGeom>
              <a:avLst/>
              <a:gdLst/>
              <a:ahLst/>
              <a:cxnLst/>
              <a:rect l="l" t="t" r="r" b="b"/>
              <a:pathLst>
                <a:path w="8347" h="10443" extrusionOk="0">
                  <a:moveTo>
                    <a:pt x="7246" y="1"/>
                  </a:moveTo>
                  <a:cubicBezTo>
                    <a:pt x="7053" y="1"/>
                    <a:pt x="6837" y="99"/>
                    <a:pt x="6660" y="197"/>
                  </a:cubicBezTo>
                  <a:cubicBezTo>
                    <a:pt x="6050" y="604"/>
                    <a:pt x="5526" y="1128"/>
                    <a:pt x="5119" y="1738"/>
                  </a:cubicBezTo>
                  <a:cubicBezTo>
                    <a:pt x="5106" y="1741"/>
                    <a:pt x="5094" y="1742"/>
                    <a:pt x="5082" y="1742"/>
                  </a:cubicBezTo>
                  <a:cubicBezTo>
                    <a:pt x="4954" y="1742"/>
                    <a:pt x="4852" y="1609"/>
                    <a:pt x="4799" y="1477"/>
                  </a:cubicBezTo>
                  <a:cubicBezTo>
                    <a:pt x="4770" y="1331"/>
                    <a:pt x="4683" y="1186"/>
                    <a:pt x="4596" y="1098"/>
                  </a:cubicBezTo>
                  <a:cubicBezTo>
                    <a:pt x="4530" y="1066"/>
                    <a:pt x="4465" y="1049"/>
                    <a:pt x="4402" y="1049"/>
                  </a:cubicBezTo>
                  <a:cubicBezTo>
                    <a:pt x="4298" y="1049"/>
                    <a:pt x="4203" y="1095"/>
                    <a:pt x="4130" y="1186"/>
                  </a:cubicBezTo>
                  <a:cubicBezTo>
                    <a:pt x="4043" y="1331"/>
                    <a:pt x="3956" y="1477"/>
                    <a:pt x="3927" y="1651"/>
                  </a:cubicBezTo>
                  <a:lnTo>
                    <a:pt x="3520" y="3134"/>
                  </a:lnTo>
                  <a:cubicBezTo>
                    <a:pt x="3466" y="3346"/>
                    <a:pt x="3317" y="3607"/>
                    <a:pt x="3114" y="3607"/>
                  </a:cubicBezTo>
                  <a:cubicBezTo>
                    <a:pt x="3095" y="3607"/>
                    <a:pt x="3075" y="3605"/>
                    <a:pt x="3054" y="3599"/>
                  </a:cubicBezTo>
                  <a:cubicBezTo>
                    <a:pt x="2676" y="3512"/>
                    <a:pt x="2851" y="2843"/>
                    <a:pt x="2531" y="2698"/>
                  </a:cubicBezTo>
                  <a:cubicBezTo>
                    <a:pt x="2483" y="2674"/>
                    <a:pt x="2435" y="2663"/>
                    <a:pt x="2389" y="2663"/>
                  </a:cubicBezTo>
                  <a:cubicBezTo>
                    <a:pt x="2267" y="2663"/>
                    <a:pt x="2158" y="2738"/>
                    <a:pt x="2095" y="2843"/>
                  </a:cubicBezTo>
                  <a:cubicBezTo>
                    <a:pt x="2007" y="2989"/>
                    <a:pt x="1949" y="3134"/>
                    <a:pt x="1920" y="3309"/>
                  </a:cubicBezTo>
                  <a:cubicBezTo>
                    <a:pt x="1833" y="4007"/>
                    <a:pt x="1717" y="4675"/>
                    <a:pt x="1600" y="5344"/>
                  </a:cubicBezTo>
                  <a:cubicBezTo>
                    <a:pt x="1545" y="5595"/>
                    <a:pt x="1462" y="5899"/>
                    <a:pt x="1226" y="5899"/>
                  </a:cubicBezTo>
                  <a:cubicBezTo>
                    <a:pt x="1215" y="5899"/>
                    <a:pt x="1204" y="5898"/>
                    <a:pt x="1193" y="5897"/>
                  </a:cubicBezTo>
                  <a:cubicBezTo>
                    <a:pt x="931" y="5868"/>
                    <a:pt x="873" y="5461"/>
                    <a:pt x="611" y="5373"/>
                  </a:cubicBezTo>
                  <a:cubicBezTo>
                    <a:pt x="568" y="5359"/>
                    <a:pt x="524" y="5352"/>
                    <a:pt x="482" y="5352"/>
                  </a:cubicBezTo>
                  <a:cubicBezTo>
                    <a:pt x="355" y="5352"/>
                    <a:pt x="241" y="5417"/>
                    <a:pt x="175" y="5548"/>
                  </a:cubicBezTo>
                  <a:cubicBezTo>
                    <a:pt x="88" y="5693"/>
                    <a:pt x="30" y="5839"/>
                    <a:pt x="30" y="6013"/>
                  </a:cubicBezTo>
                  <a:cubicBezTo>
                    <a:pt x="1" y="6508"/>
                    <a:pt x="30" y="7002"/>
                    <a:pt x="117" y="7496"/>
                  </a:cubicBezTo>
                  <a:cubicBezTo>
                    <a:pt x="204" y="7903"/>
                    <a:pt x="321" y="8340"/>
                    <a:pt x="495" y="8747"/>
                  </a:cubicBezTo>
                  <a:cubicBezTo>
                    <a:pt x="582" y="8921"/>
                    <a:pt x="699" y="9183"/>
                    <a:pt x="786" y="9328"/>
                  </a:cubicBezTo>
                  <a:cubicBezTo>
                    <a:pt x="844" y="9445"/>
                    <a:pt x="873" y="9619"/>
                    <a:pt x="960" y="9765"/>
                  </a:cubicBezTo>
                  <a:cubicBezTo>
                    <a:pt x="1225" y="10253"/>
                    <a:pt x="1845" y="10442"/>
                    <a:pt x="2433" y="10442"/>
                  </a:cubicBezTo>
                  <a:cubicBezTo>
                    <a:pt x="2685" y="10442"/>
                    <a:pt x="2932" y="10407"/>
                    <a:pt x="3141" y="10346"/>
                  </a:cubicBezTo>
                  <a:cubicBezTo>
                    <a:pt x="3956" y="10026"/>
                    <a:pt x="4654" y="9503"/>
                    <a:pt x="5177" y="8805"/>
                  </a:cubicBezTo>
                  <a:cubicBezTo>
                    <a:pt x="5293" y="8660"/>
                    <a:pt x="5410" y="8485"/>
                    <a:pt x="5468" y="8311"/>
                  </a:cubicBezTo>
                  <a:cubicBezTo>
                    <a:pt x="5526" y="8136"/>
                    <a:pt x="5468" y="7903"/>
                    <a:pt x="5323" y="7787"/>
                  </a:cubicBezTo>
                  <a:cubicBezTo>
                    <a:pt x="5222" y="7720"/>
                    <a:pt x="5105" y="7709"/>
                    <a:pt x="4985" y="7709"/>
                  </a:cubicBezTo>
                  <a:cubicBezTo>
                    <a:pt x="4924" y="7709"/>
                    <a:pt x="4862" y="7712"/>
                    <a:pt x="4801" y="7712"/>
                  </a:cubicBezTo>
                  <a:cubicBezTo>
                    <a:pt x="4672" y="7712"/>
                    <a:pt x="4548" y="7698"/>
                    <a:pt x="4450" y="7613"/>
                  </a:cubicBezTo>
                  <a:cubicBezTo>
                    <a:pt x="4305" y="7438"/>
                    <a:pt x="4305" y="7205"/>
                    <a:pt x="4450" y="7031"/>
                  </a:cubicBezTo>
                  <a:cubicBezTo>
                    <a:pt x="4596" y="6856"/>
                    <a:pt x="4770" y="6740"/>
                    <a:pt x="5003" y="6682"/>
                  </a:cubicBezTo>
                  <a:lnTo>
                    <a:pt x="6835" y="5897"/>
                  </a:lnTo>
                  <a:cubicBezTo>
                    <a:pt x="7067" y="5839"/>
                    <a:pt x="7271" y="5693"/>
                    <a:pt x="7445" y="5548"/>
                  </a:cubicBezTo>
                  <a:cubicBezTo>
                    <a:pt x="7620" y="5344"/>
                    <a:pt x="7620" y="5083"/>
                    <a:pt x="7475" y="4879"/>
                  </a:cubicBezTo>
                  <a:cubicBezTo>
                    <a:pt x="7358" y="4801"/>
                    <a:pt x="7229" y="4750"/>
                    <a:pt x="7095" y="4750"/>
                  </a:cubicBezTo>
                  <a:cubicBezTo>
                    <a:pt x="7029" y="4750"/>
                    <a:pt x="6961" y="4763"/>
                    <a:pt x="6893" y="4792"/>
                  </a:cubicBezTo>
                  <a:cubicBezTo>
                    <a:pt x="6718" y="4850"/>
                    <a:pt x="6515" y="4908"/>
                    <a:pt x="6311" y="4966"/>
                  </a:cubicBezTo>
                  <a:cubicBezTo>
                    <a:pt x="6290" y="4969"/>
                    <a:pt x="6269" y="4971"/>
                    <a:pt x="6248" y="4971"/>
                  </a:cubicBezTo>
                  <a:cubicBezTo>
                    <a:pt x="6067" y="4971"/>
                    <a:pt x="5898" y="4861"/>
                    <a:pt x="5846" y="4705"/>
                  </a:cubicBezTo>
                  <a:cubicBezTo>
                    <a:pt x="5759" y="4443"/>
                    <a:pt x="6021" y="4210"/>
                    <a:pt x="6282" y="4094"/>
                  </a:cubicBezTo>
                  <a:lnTo>
                    <a:pt x="7736" y="3280"/>
                  </a:lnTo>
                  <a:cubicBezTo>
                    <a:pt x="7911" y="3192"/>
                    <a:pt x="8085" y="3047"/>
                    <a:pt x="8202" y="2872"/>
                  </a:cubicBezTo>
                  <a:cubicBezTo>
                    <a:pt x="8347" y="2698"/>
                    <a:pt x="8289" y="2436"/>
                    <a:pt x="8114" y="2320"/>
                  </a:cubicBezTo>
                  <a:cubicBezTo>
                    <a:pt x="8055" y="2280"/>
                    <a:pt x="7989" y="2266"/>
                    <a:pt x="7918" y="2266"/>
                  </a:cubicBezTo>
                  <a:cubicBezTo>
                    <a:pt x="7737" y="2266"/>
                    <a:pt x="7530" y="2359"/>
                    <a:pt x="7352" y="2359"/>
                  </a:cubicBezTo>
                  <a:cubicBezTo>
                    <a:pt x="7292" y="2359"/>
                    <a:pt x="7235" y="2348"/>
                    <a:pt x="7184" y="2320"/>
                  </a:cubicBezTo>
                  <a:cubicBezTo>
                    <a:pt x="7038" y="2204"/>
                    <a:pt x="6951" y="2058"/>
                    <a:pt x="6980" y="1884"/>
                  </a:cubicBezTo>
                  <a:cubicBezTo>
                    <a:pt x="7009" y="1738"/>
                    <a:pt x="7067" y="1593"/>
                    <a:pt x="7184" y="1477"/>
                  </a:cubicBezTo>
                  <a:cubicBezTo>
                    <a:pt x="7358" y="1273"/>
                    <a:pt x="7504" y="1040"/>
                    <a:pt x="7649" y="808"/>
                  </a:cubicBezTo>
                  <a:cubicBezTo>
                    <a:pt x="7765" y="575"/>
                    <a:pt x="7707" y="255"/>
                    <a:pt x="7504" y="81"/>
                  </a:cubicBezTo>
                  <a:cubicBezTo>
                    <a:pt x="7428" y="24"/>
                    <a:pt x="7340" y="1"/>
                    <a:pt x="7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flipH="1">
              <a:off x="6982606" y="-913"/>
              <a:ext cx="333756" cy="608103"/>
            </a:xfrm>
            <a:custGeom>
              <a:avLst/>
              <a:gdLst/>
              <a:ahLst/>
              <a:cxnLst/>
              <a:rect l="l" t="t" r="r" b="b"/>
              <a:pathLst>
                <a:path w="5236" h="9540" extrusionOk="0">
                  <a:moveTo>
                    <a:pt x="5235" y="1"/>
                  </a:moveTo>
                  <a:lnTo>
                    <a:pt x="5235" y="1"/>
                  </a:lnTo>
                  <a:cubicBezTo>
                    <a:pt x="4683" y="699"/>
                    <a:pt x="4159" y="1455"/>
                    <a:pt x="3665" y="2211"/>
                  </a:cubicBezTo>
                  <a:cubicBezTo>
                    <a:pt x="3171" y="2967"/>
                    <a:pt x="2676" y="3752"/>
                    <a:pt x="2269" y="4566"/>
                  </a:cubicBezTo>
                  <a:cubicBezTo>
                    <a:pt x="1833" y="5352"/>
                    <a:pt x="1397" y="6166"/>
                    <a:pt x="1019" y="7009"/>
                  </a:cubicBezTo>
                  <a:cubicBezTo>
                    <a:pt x="641" y="7852"/>
                    <a:pt x="292" y="8696"/>
                    <a:pt x="1" y="9539"/>
                  </a:cubicBezTo>
                  <a:lnTo>
                    <a:pt x="1251" y="7125"/>
                  </a:lnTo>
                  <a:cubicBezTo>
                    <a:pt x="1688" y="6311"/>
                    <a:pt x="2124" y="5526"/>
                    <a:pt x="2560" y="4741"/>
                  </a:cubicBezTo>
                  <a:cubicBezTo>
                    <a:pt x="2996" y="3927"/>
                    <a:pt x="3432" y="3141"/>
                    <a:pt x="3869" y="2356"/>
                  </a:cubicBezTo>
                  <a:lnTo>
                    <a:pt x="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flipH="1">
              <a:off x="7217103" y="255839"/>
              <a:ext cx="87136" cy="44556"/>
            </a:xfrm>
            <a:custGeom>
              <a:avLst/>
              <a:gdLst/>
              <a:ahLst/>
              <a:cxnLst/>
              <a:rect l="l" t="t" r="r" b="b"/>
              <a:pathLst>
                <a:path w="1367" h="699" extrusionOk="0">
                  <a:moveTo>
                    <a:pt x="1367" y="1"/>
                  </a:moveTo>
                  <a:cubicBezTo>
                    <a:pt x="1105" y="1"/>
                    <a:pt x="844" y="88"/>
                    <a:pt x="611" y="204"/>
                  </a:cubicBezTo>
                  <a:cubicBezTo>
                    <a:pt x="378" y="321"/>
                    <a:pt x="175" y="495"/>
                    <a:pt x="0" y="699"/>
                  </a:cubicBezTo>
                  <a:cubicBezTo>
                    <a:pt x="262" y="699"/>
                    <a:pt x="524" y="611"/>
                    <a:pt x="756" y="495"/>
                  </a:cubicBezTo>
                  <a:cubicBezTo>
                    <a:pt x="1018" y="379"/>
                    <a:pt x="1222" y="204"/>
                    <a:pt x="1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flipH="1">
              <a:off x="7067185" y="340869"/>
              <a:ext cx="105685" cy="37608"/>
            </a:xfrm>
            <a:custGeom>
              <a:avLst/>
              <a:gdLst/>
              <a:ahLst/>
              <a:cxnLst/>
              <a:rect l="l" t="t" r="r" b="b"/>
              <a:pathLst>
                <a:path w="1658" h="590" extrusionOk="0">
                  <a:moveTo>
                    <a:pt x="1658" y="1"/>
                  </a:moveTo>
                  <a:cubicBezTo>
                    <a:pt x="1367" y="1"/>
                    <a:pt x="1047" y="30"/>
                    <a:pt x="786" y="146"/>
                  </a:cubicBezTo>
                  <a:cubicBezTo>
                    <a:pt x="495" y="233"/>
                    <a:pt x="233" y="379"/>
                    <a:pt x="0" y="582"/>
                  </a:cubicBezTo>
                  <a:cubicBezTo>
                    <a:pt x="57" y="588"/>
                    <a:pt x="113" y="590"/>
                    <a:pt x="168" y="590"/>
                  </a:cubicBezTo>
                  <a:cubicBezTo>
                    <a:pt x="423" y="590"/>
                    <a:pt x="663" y="538"/>
                    <a:pt x="902" y="466"/>
                  </a:cubicBezTo>
                  <a:cubicBezTo>
                    <a:pt x="1164" y="379"/>
                    <a:pt x="1425" y="204"/>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flipH="1">
              <a:off x="6987255" y="298481"/>
              <a:ext cx="33401" cy="46405"/>
            </a:xfrm>
            <a:custGeom>
              <a:avLst/>
              <a:gdLst/>
              <a:ahLst/>
              <a:cxnLst/>
              <a:rect l="l" t="t" r="r" b="b"/>
              <a:pathLst>
                <a:path w="524" h="728" extrusionOk="0">
                  <a:moveTo>
                    <a:pt x="175" y="1"/>
                  </a:moveTo>
                  <a:lnTo>
                    <a:pt x="175" y="1"/>
                  </a:lnTo>
                  <a:cubicBezTo>
                    <a:pt x="0" y="291"/>
                    <a:pt x="175" y="669"/>
                    <a:pt x="495" y="728"/>
                  </a:cubicBezTo>
                  <a:cubicBezTo>
                    <a:pt x="524" y="582"/>
                    <a:pt x="495" y="437"/>
                    <a:pt x="436" y="320"/>
                  </a:cubicBezTo>
                  <a:cubicBezTo>
                    <a:pt x="378" y="175"/>
                    <a:pt x="291" y="88"/>
                    <a:pt x="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flipH="1">
              <a:off x="6903499" y="431508"/>
              <a:ext cx="64954" cy="26836"/>
            </a:xfrm>
            <a:custGeom>
              <a:avLst/>
              <a:gdLst/>
              <a:ahLst/>
              <a:cxnLst/>
              <a:rect l="l" t="t" r="r" b="b"/>
              <a:pathLst>
                <a:path w="1019" h="421" extrusionOk="0">
                  <a:moveTo>
                    <a:pt x="873" y="1"/>
                  </a:moveTo>
                  <a:cubicBezTo>
                    <a:pt x="737" y="1"/>
                    <a:pt x="594" y="28"/>
                    <a:pt x="466" y="70"/>
                  </a:cubicBezTo>
                  <a:cubicBezTo>
                    <a:pt x="292" y="128"/>
                    <a:pt x="146" y="216"/>
                    <a:pt x="1" y="332"/>
                  </a:cubicBezTo>
                  <a:cubicBezTo>
                    <a:pt x="114" y="388"/>
                    <a:pt x="238" y="420"/>
                    <a:pt x="368" y="420"/>
                  </a:cubicBezTo>
                  <a:cubicBezTo>
                    <a:pt x="438" y="420"/>
                    <a:pt x="510" y="411"/>
                    <a:pt x="583" y="390"/>
                  </a:cubicBezTo>
                  <a:cubicBezTo>
                    <a:pt x="757" y="332"/>
                    <a:pt x="932" y="187"/>
                    <a:pt x="1019" y="12"/>
                  </a:cubicBezTo>
                  <a:cubicBezTo>
                    <a:pt x="972" y="4"/>
                    <a:pt x="923"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flipH="1">
              <a:off x="7187433" y="148339"/>
              <a:ext cx="42707" cy="81654"/>
            </a:xfrm>
            <a:custGeom>
              <a:avLst/>
              <a:gdLst/>
              <a:ahLst/>
              <a:cxnLst/>
              <a:rect l="l" t="t" r="r" b="b"/>
              <a:pathLst>
                <a:path w="670" h="1281" extrusionOk="0">
                  <a:moveTo>
                    <a:pt x="87" y="1"/>
                  </a:moveTo>
                  <a:cubicBezTo>
                    <a:pt x="0" y="262"/>
                    <a:pt x="29" y="524"/>
                    <a:pt x="146" y="728"/>
                  </a:cubicBezTo>
                  <a:cubicBezTo>
                    <a:pt x="233" y="960"/>
                    <a:pt x="407" y="1164"/>
                    <a:pt x="640" y="1280"/>
                  </a:cubicBezTo>
                  <a:lnTo>
                    <a:pt x="669" y="1280"/>
                  </a:lnTo>
                  <a:lnTo>
                    <a:pt x="669" y="1222"/>
                  </a:lnTo>
                  <a:lnTo>
                    <a:pt x="663" y="1228"/>
                  </a:lnTo>
                  <a:lnTo>
                    <a:pt x="663" y="1228"/>
                  </a:lnTo>
                  <a:cubicBezTo>
                    <a:pt x="605" y="1005"/>
                    <a:pt x="521" y="808"/>
                    <a:pt x="436" y="611"/>
                  </a:cubicBezTo>
                  <a:cubicBezTo>
                    <a:pt x="349" y="379"/>
                    <a:pt x="233" y="204"/>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400000" flipH="1">
              <a:off x="8295779" y="1805210"/>
              <a:ext cx="157635" cy="512681"/>
            </a:xfrm>
            <a:custGeom>
              <a:avLst/>
              <a:gdLst/>
              <a:ahLst/>
              <a:cxnLst/>
              <a:rect l="l" t="t" r="r" b="b"/>
              <a:pathLst>
                <a:path w="2473" h="8043" extrusionOk="0">
                  <a:moveTo>
                    <a:pt x="146" y="0"/>
                  </a:moveTo>
                  <a:cubicBezTo>
                    <a:pt x="58" y="756"/>
                    <a:pt x="0" y="1541"/>
                    <a:pt x="29" y="2298"/>
                  </a:cubicBezTo>
                  <a:cubicBezTo>
                    <a:pt x="58" y="3664"/>
                    <a:pt x="262" y="5031"/>
                    <a:pt x="669" y="6340"/>
                  </a:cubicBezTo>
                  <a:cubicBezTo>
                    <a:pt x="785" y="6718"/>
                    <a:pt x="989" y="7794"/>
                    <a:pt x="1396" y="7997"/>
                  </a:cubicBezTo>
                  <a:cubicBezTo>
                    <a:pt x="1461" y="8029"/>
                    <a:pt x="1522" y="8043"/>
                    <a:pt x="1579" y="8043"/>
                  </a:cubicBezTo>
                  <a:cubicBezTo>
                    <a:pt x="2055" y="8043"/>
                    <a:pt x="2246" y="7056"/>
                    <a:pt x="2298" y="6718"/>
                  </a:cubicBezTo>
                  <a:cubicBezTo>
                    <a:pt x="2472" y="4304"/>
                    <a:pt x="1716" y="1890"/>
                    <a:pt x="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flipH="1">
              <a:off x="8391096" y="1730226"/>
              <a:ext cx="444986" cy="286331"/>
            </a:xfrm>
            <a:custGeom>
              <a:avLst/>
              <a:gdLst/>
              <a:ahLst/>
              <a:cxnLst/>
              <a:rect l="l" t="t" r="r" b="b"/>
              <a:pathLst>
                <a:path w="6981" h="4492" extrusionOk="0">
                  <a:moveTo>
                    <a:pt x="553" y="1"/>
                  </a:moveTo>
                  <a:cubicBezTo>
                    <a:pt x="321" y="1"/>
                    <a:pt x="117" y="117"/>
                    <a:pt x="30" y="320"/>
                  </a:cubicBezTo>
                  <a:cubicBezTo>
                    <a:pt x="1" y="582"/>
                    <a:pt x="59" y="815"/>
                    <a:pt x="233" y="1018"/>
                  </a:cubicBezTo>
                  <a:cubicBezTo>
                    <a:pt x="1455" y="2705"/>
                    <a:pt x="3258" y="3897"/>
                    <a:pt x="5293" y="4363"/>
                  </a:cubicBezTo>
                  <a:cubicBezTo>
                    <a:pt x="5467" y="4410"/>
                    <a:pt x="5828" y="4491"/>
                    <a:pt x="6154" y="4491"/>
                  </a:cubicBezTo>
                  <a:cubicBezTo>
                    <a:pt x="6431" y="4491"/>
                    <a:pt x="6683" y="4433"/>
                    <a:pt x="6777" y="4246"/>
                  </a:cubicBezTo>
                  <a:cubicBezTo>
                    <a:pt x="6980" y="3839"/>
                    <a:pt x="6166" y="3374"/>
                    <a:pt x="5962" y="3170"/>
                  </a:cubicBezTo>
                  <a:cubicBezTo>
                    <a:pt x="5032" y="2385"/>
                    <a:pt x="4043" y="1658"/>
                    <a:pt x="2967" y="1077"/>
                  </a:cubicBezTo>
                  <a:cubicBezTo>
                    <a:pt x="2385" y="728"/>
                    <a:pt x="1804" y="437"/>
                    <a:pt x="1193" y="175"/>
                  </a:cubicBezTo>
                  <a:cubicBezTo>
                    <a:pt x="989" y="59"/>
                    <a:pt x="786"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flipH="1">
              <a:off x="8407003" y="2027860"/>
              <a:ext cx="240245" cy="333182"/>
            </a:xfrm>
            <a:custGeom>
              <a:avLst/>
              <a:gdLst/>
              <a:ahLst/>
              <a:cxnLst/>
              <a:rect l="l" t="t" r="r" b="b"/>
              <a:pathLst>
                <a:path w="3769" h="5227" extrusionOk="0">
                  <a:moveTo>
                    <a:pt x="3336" y="1"/>
                  </a:moveTo>
                  <a:cubicBezTo>
                    <a:pt x="3141" y="1"/>
                    <a:pt x="2929" y="150"/>
                    <a:pt x="2780" y="300"/>
                  </a:cubicBezTo>
                  <a:cubicBezTo>
                    <a:pt x="1908" y="1143"/>
                    <a:pt x="1210" y="2132"/>
                    <a:pt x="686" y="3208"/>
                  </a:cubicBezTo>
                  <a:cubicBezTo>
                    <a:pt x="395" y="3702"/>
                    <a:pt x="192" y="4226"/>
                    <a:pt x="46" y="4807"/>
                  </a:cubicBezTo>
                  <a:cubicBezTo>
                    <a:pt x="0" y="5113"/>
                    <a:pt x="156" y="5226"/>
                    <a:pt x="360" y="5226"/>
                  </a:cubicBezTo>
                  <a:cubicBezTo>
                    <a:pt x="544" y="5226"/>
                    <a:pt x="767" y="5135"/>
                    <a:pt x="919" y="5011"/>
                  </a:cubicBezTo>
                  <a:cubicBezTo>
                    <a:pt x="2286" y="3935"/>
                    <a:pt x="3245" y="2452"/>
                    <a:pt x="3652" y="765"/>
                  </a:cubicBezTo>
                  <a:cubicBezTo>
                    <a:pt x="3711" y="532"/>
                    <a:pt x="3769" y="241"/>
                    <a:pt x="3536" y="67"/>
                  </a:cubicBezTo>
                  <a:cubicBezTo>
                    <a:pt x="3474" y="21"/>
                    <a:pt x="3406" y="1"/>
                    <a:pt x="3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flipH="1">
              <a:off x="8767939" y="1855724"/>
              <a:ext cx="155787" cy="580248"/>
            </a:xfrm>
            <a:custGeom>
              <a:avLst/>
              <a:gdLst/>
              <a:ahLst/>
              <a:cxnLst/>
              <a:rect l="l" t="t" r="r" b="b"/>
              <a:pathLst>
                <a:path w="2444" h="9103" extrusionOk="0">
                  <a:moveTo>
                    <a:pt x="59" y="0"/>
                  </a:moveTo>
                  <a:lnTo>
                    <a:pt x="59" y="0"/>
                  </a:lnTo>
                  <a:cubicBezTo>
                    <a:pt x="1" y="785"/>
                    <a:pt x="30" y="1600"/>
                    <a:pt x="117" y="2385"/>
                  </a:cubicBezTo>
                  <a:cubicBezTo>
                    <a:pt x="205" y="3170"/>
                    <a:pt x="350" y="3955"/>
                    <a:pt x="554" y="4740"/>
                  </a:cubicBezTo>
                  <a:cubicBezTo>
                    <a:pt x="757" y="5497"/>
                    <a:pt x="1019" y="6253"/>
                    <a:pt x="1310" y="7009"/>
                  </a:cubicBezTo>
                  <a:cubicBezTo>
                    <a:pt x="1629" y="7736"/>
                    <a:pt x="2008" y="8434"/>
                    <a:pt x="2444" y="9103"/>
                  </a:cubicBezTo>
                  <a:cubicBezTo>
                    <a:pt x="2124" y="8376"/>
                    <a:pt x="1833" y="7649"/>
                    <a:pt x="1571" y="6892"/>
                  </a:cubicBezTo>
                  <a:cubicBezTo>
                    <a:pt x="1310" y="6165"/>
                    <a:pt x="1048" y="5409"/>
                    <a:pt x="844" y="4653"/>
                  </a:cubicBezTo>
                  <a:cubicBezTo>
                    <a:pt x="641" y="3897"/>
                    <a:pt x="495" y="3141"/>
                    <a:pt x="350" y="2356"/>
                  </a:cubicBezTo>
                  <a:cubicBezTo>
                    <a:pt x="234" y="1571"/>
                    <a:pt x="146" y="785"/>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flipH="1">
              <a:off x="7657068" y="514726"/>
              <a:ext cx="493112" cy="162607"/>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flipH="1">
              <a:off x="7602545" y="271389"/>
              <a:ext cx="217872" cy="386917"/>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flipH="1">
              <a:off x="7665202" y="69075"/>
              <a:ext cx="218764" cy="382837"/>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flipH="1">
              <a:off x="7927944" y="36182"/>
              <a:ext cx="233680" cy="619195"/>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flipH="1">
              <a:off x="8565046" y="1222656"/>
              <a:ext cx="483869" cy="484061"/>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flipH="1">
              <a:off x="8585380" y="1202322"/>
              <a:ext cx="443074" cy="483933"/>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E8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flipH="1">
              <a:off x="8468733" y="1152478"/>
              <a:ext cx="443138" cy="383411"/>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flipH="1">
              <a:off x="8507486" y="1185624"/>
              <a:ext cx="437529" cy="311510"/>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1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flipH="1">
              <a:off x="8558037" y="1172873"/>
              <a:ext cx="70499" cy="199833"/>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CC6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flipH="1">
              <a:off x="8564951" y="1430355"/>
              <a:ext cx="46405" cy="57496"/>
            </a:xfrm>
            <a:custGeom>
              <a:avLst/>
              <a:gdLst/>
              <a:ahLst/>
              <a:cxnLst/>
              <a:rect l="l" t="t" r="r" b="b"/>
              <a:pathLst>
                <a:path w="728" h="902" fill="none" extrusionOk="0">
                  <a:moveTo>
                    <a:pt x="0" y="0"/>
                  </a:moveTo>
                  <a:cubicBezTo>
                    <a:pt x="349" y="233"/>
                    <a:pt x="582" y="553"/>
                    <a:pt x="727" y="902"/>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flipH="1">
              <a:off x="8543662" y="1457190"/>
              <a:ext cx="46405" cy="74196"/>
            </a:xfrm>
            <a:custGeom>
              <a:avLst/>
              <a:gdLst/>
              <a:ahLst/>
              <a:cxnLst/>
              <a:rect l="l" t="t" r="r" b="b"/>
              <a:pathLst>
                <a:path w="728" h="1164" fill="none" extrusionOk="0">
                  <a:moveTo>
                    <a:pt x="1" y="0"/>
                  </a:moveTo>
                  <a:cubicBezTo>
                    <a:pt x="379" y="291"/>
                    <a:pt x="641" y="698"/>
                    <a:pt x="728" y="1163"/>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flipH="1">
              <a:off x="8508444" y="1431280"/>
              <a:ext cx="122386" cy="83439"/>
            </a:xfrm>
            <a:custGeom>
              <a:avLst/>
              <a:gdLst/>
              <a:ahLst/>
              <a:cxnLst/>
              <a:rect l="l" t="t" r="r" b="b"/>
              <a:pathLst>
                <a:path w="1920" h="1309" fill="none" extrusionOk="0">
                  <a:moveTo>
                    <a:pt x="0" y="1309"/>
                  </a:moveTo>
                  <a:cubicBezTo>
                    <a:pt x="582" y="814"/>
                    <a:pt x="1251" y="378"/>
                    <a:pt x="1920" y="0"/>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flipH="1">
              <a:off x="8695682" y="1499833"/>
              <a:ext cx="131628" cy="129843"/>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FFB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64853" y="3091638"/>
            <a:ext cx="2992266" cy="2128070"/>
            <a:chOff x="64853" y="3091638"/>
            <a:chExt cx="2992266" cy="2128070"/>
          </a:xfrm>
        </p:grpSpPr>
        <p:grpSp>
          <p:nvGrpSpPr>
            <p:cNvPr id="43" name="Google Shape;43;p2"/>
            <p:cNvGrpSpPr/>
            <p:nvPr/>
          </p:nvGrpSpPr>
          <p:grpSpPr>
            <a:xfrm>
              <a:off x="519266" y="3091638"/>
              <a:ext cx="596030" cy="788486"/>
              <a:chOff x="403194" y="3370078"/>
              <a:chExt cx="596030" cy="788486"/>
            </a:xfrm>
          </p:grpSpPr>
          <p:sp>
            <p:nvSpPr>
              <p:cNvPr id="44" name="Google Shape;44;p2"/>
              <p:cNvSpPr/>
              <p:nvPr/>
            </p:nvSpPr>
            <p:spPr>
              <a:xfrm rot="-5400000" flipH="1">
                <a:off x="312877" y="3680190"/>
                <a:ext cx="717577" cy="239172"/>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flipH="1">
                <a:off x="477638" y="3586278"/>
                <a:ext cx="405788" cy="47657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flipH="1">
                <a:off x="705290" y="3604858"/>
                <a:ext cx="166616" cy="249833"/>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flipH="1">
                <a:off x="474984" y="3553476"/>
                <a:ext cx="306549" cy="99239"/>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flipH="1">
                <a:off x="880948" y="3794712"/>
                <a:ext cx="122997" cy="113555"/>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flipH="1">
                <a:off x="868764" y="3584786"/>
                <a:ext cx="124277" cy="113007"/>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flipH="1">
                <a:off x="398138" y="3546986"/>
                <a:ext cx="123058" cy="112946"/>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400000" flipH="1">
                <a:off x="523295" y="3375774"/>
                <a:ext cx="124338" cy="112946"/>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5400000" flipH="1">
                <a:off x="735870" y="3379338"/>
                <a:ext cx="124277" cy="112946"/>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rot="-5400000" flipH="1">
              <a:off x="387567" y="4128061"/>
              <a:ext cx="791960" cy="622420"/>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400000" flipH="1">
              <a:off x="-254978" y="3953260"/>
              <a:ext cx="991960" cy="296863"/>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5400000" flipH="1">
              <a:off x="756651" y="4460517"/>
              <a:ext cx="311910" cy="93012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5400000" flipH="1">
              <a:off x="-44987" y="4121270"/>
              <a:ext cx="1176426" cy="829182"/>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5400000" flipH="1">
              <a:off x="79047" y="4473803"/>
              <a:ext cx="731710" cy="760099"/>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1554789" y="4238137"/>
              <a:ext cx="1502329" cy="738775"/>
              <a:chOff x="1478589" y="4466737"/>
              <a:chExt cx="1502329" cy="738775"/>
            </a:xfrm>
          </p:grpSpPr>
          <p:sp>
            <p:nvSpPr>
              <p:cNvPr id="59" name="Google Shape;59;p2"/>
              <p:cNvSpPr/>
              <p:nvPr/>
            </p:nvSpPr>
            <p:spPr>
              <a:xfrm rot="-5400000" flipH="1">
                <a:off x="1582547" y="4579528"/>
                <a:ext cx="639599" cy="612368"/>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5400000" flipH="1">
                <a:off x="1621197" y="4850284"/>
                <a:ext cx="368566" cy="13646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5400000" flipH="1">
                <a:off x="1703592" y="4829904"/>
                <a:ext cx="283522" cy="304783"/>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5400000" flipH="1">
                <a:off x="1714228" y="4649184"/>
                <a:ext cx="113433" cy="584710"/>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5400000" flipH="1">
                <a:off x="2304646" y="4444258"/>
                <a:ext cx="653793" cy="698752"/>
              </a:xfrm>
              <a:custGeom>
                <a:avLst/>
                <a:gdLst/>
                <a:ahLst/>
                <a:cxnLst/>
                <a:rect l="l" t="t" r="r" b="b"/>
                <a:pathLst>
                  <a:path w="10732" h="11470" extrusionOk="0">
                    <a:moveTo>
                      <a:pt x="7694" y="0"/>
                    </a:moveTo>
                    <a:cubicBezTo>
                      <a:pt x="7420" y="0"/>
                      <a:pt x="7149" y="59"/>
                      <a:pt x="6892" y="157"/>
                    </a:cubicBezTo>
                    <a:cubicBezTo>
                      <a:pt x="5235" y="739"/>
                      <a:pt x="3752" y="1699"/>
                      <a:pt x="2559" y="2978"/>
                    </a:cubicBezTo>
                    <a:cubicBezTo>
                      <a:pt x="2268" y="3269"/>
                      <a:pt x="2007" y="3676"/>
                      <a:pt x="2152" y="4054"/>
                    </a:cubicBezTo>
                    <a:cubicBezTo>
                      <a:pt x="2287" y="4351"/>
                      <a:pt x="2572" y="4523"/>
                      <a:pt x="2868" y="4523"/>
                    </a:cubicBezTo>
                    <a:cubicBezTo>
                      <a:pt x="2891" y="4523"/>
                      <a:pt x="2914" y="4522"/>
                      <a:pt x="2937" y="4520"/>
                    </a:cubicBezTo>
                    <a:cubicBezTo>
                      <a:pt x="3257" y="4491"/>
                      <a:pt x="3577" y="4374"/>
                      <a:pt x="3868" y="4229"/>
                    </a:cubicBezTo>
                    <a:lnTo>
                      <a:pt x="3868" y="4229"/>
                    </a:lnTo>
                    <a:cubicBezTo>
                      <a:pt x="2501" y="5043"/>
                      <a:pt x="1280" y="6119"/>
                      <a:pt x="320" y="7399"/>
                    </a:cubicBezTo>
                    <a:cubicBezTo>
                      <a:pt x="87" y="7602"/>
                      <a:pt x="0" y="7893"/>
                      <a:pt x="29" y="8213"/>
                    </a:cubicBezTo>
                    <a:cubicBezTo>
                      <a:pt x="131" y="8492"/>
                      <a:pt x="409" y="8660"/>
                      <a:pt x="710" y="8660"/>
                    </a:cubicBezTo>
                    <a:cubicBezTo>
                      <a:pt x="754" y="8660"/>
                      <a:pt x="799" y="8657"/>
                      <a:pt x="843" y="8649"/>
                    </a:cubicBezTo>
                    <a:cubicBezTo>
                      <a:pt x="1163" y="8562"/>
                      <a:pt x="1454" y="8416"/>
                      <a:pt x="1716" y="8184"/>
                    </a:cubicBezTo>
                    <a:cubicBezTo>
                      <a:pt x="1949" y="7951"/>
                      <a:pt x="2239" y="7748"/>
                      <a:pt x="2559" y="7631"/>
                    </a:cubicBezTo>
                    <a:lnTo>
                      <a:pt x="2559" y="7631"/>
                    </a:lnTo>
                    <a:cubicBezTo>
                      <a:pt x="1890" y="8300"/>
                      <a:pt x="1367" y="9056"/>
                      <a:pt x="960" y="9870"/>
                    </a:cubicBezTo>
                    <a:cubicBezTo>
                      <a:pt x="727" y="10219"/>
                      <a:pt x="698" y="10656"/>
                      <a:pt x="843" y="11034"/>
                    </a:cubicBezTo>
                    <a:cubicBezTo>
                      <a:pt x="1018" y="11325"/>
                      <a:pt x="1309" y="11470"/>
                      <a:pt x="1658" y="11470"/>
                    </a:cubicBezTo>
                    <a:cubicBezTo>
                      <a:pt x="1978" y="11441"/>
                      <a:pt x="2268" y="11354"/>
                      <a:pt x="2559" y="11208"/>
                    </a:cubicBezTo>
                    <a:cubicBezTo>
                      <a:pt x="3984" y="10539"/>
                      <a:pt x="5177" y="9405"/>
                      <a:pt x="5904" y="7980"/>
                    </a:cubicBezTo>
                    <a:lnTo>
                      <a:pt x="5904" y="7980"/>
                    </a:lnTo>
                    <a:cubicBezTo>
                      <a:pt x="5883" y="8669"/>
                      <a:pt x="6447" y="9149"/>
                      <a:pt x="7046" y="9149"/>
                    </a:cubicBezTo>
                    <a:cubicBezTo>
                      <a:pt x="7282" y="9149"/>
                      <a:pt x="7523" y="9075"/>
                      <a:pt x="7736" y="8911"/>
                    </a:cubicBezTo>
                    <a:cubicBezTo>
                      <a:pt x="8056" y="8620"/>
                      <a:pt x="8288" y="8213"/>
                      <a:pt x="8346" y="7777"/>
                    </a:cubicBezTo>
                    <a:cubicBezTo>
                      <a:pt x="8637" y="6701"/>
                      <a:pt x="8608" y="5567"/>
                      <a:pt x="8317" y="4491"/>
                    </a:cubicBezTo>
                    <a:lnTo>
                      <a:pt x="8317" y="4491"/>
                    </a:lnTo>
                    <a:cubicBezTo>
                      <a:pt x="8492" y="4927"/>
                      <a:pt x="8724" y="5334"/>
                      <a:pt x="9073" y="5654"/>
                    </a:cubicBezTo>
                    <a:cubicBezTo>
                      <a:pt x="9265" y="5830"/>
                      <a:pt x="9510" y="5918"/>
                      <a:pt x="9759" y="5918"/>
                    </a:cubicBezTo>
                    <a:cubicBezTo>
                      <a:pt x="9963" y="5918"/>
                      <a:pt x="10170" y="5859"/>
                      <a:pt x="10353" y="5741"/>
                    </a:cubicBezTo>
                    <a:cubicBezTo>
                      <a:pt x="10731" y="5421"/>
                      <a:pt x="10702" y="4839"/>
                      <a:pt x="10615" y="4345"/>
                    </a:cubicBezTo>
                    <a:cubicBezTo>
                      <a:pt x="10498" y="3880"/>
                      <a:pt x="10353" y="3385"/>
                      <a:pt x="10178" y="2949"/>
                    </a:cubicBezTo>
                    <a:cubicBezTo>
                      <a:pt x="9859" y="2135"/>
                      <a:pt x="9422" y="1379"/>
                      <a:pt x="8870" y="710"/>
                    </a:cubicBezTo>
                    <a:cubicBezTo>
                      <a:pt x="8695" y="419"/>
                      <a:pt x="8405" y="187"/>
                      <a:pt x="8085" y="41"/>
                    </a:cubicBezTo>
                    <a:cubicBezTo>
                      <a:pt x="7954" y="13"/>
                      <a:pt x="7824" y="0"/>
                      <a:pt x="7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5400000" flipH="1">
                <a:off x="2315645" y="4536699"/>
                <a:ext cx="292416" cy="613038"/>
              </a:xfrm>
              <a:custGeom>
                <a:avLst/>
                <a:gdLst/>
                <a:ahLst/>
                <a:cxnLst/>
                <a:rect l="l" t="t" r="r" b="b"/>
                <a:pathLst>
                  <a:path w="4800" h="10063" extrusionOk="0">
                    <a:moveTo>
                      <a:pt x="4799" y="0"/>
                    </a:moveTo>
                    <a:cubicBezTo>
                      <a:pt x="4159" y="1745"/>
                      <a:pt x="3490" y="3490"/>
                      <a:pt x="2676" y="5148"/>
                    </a:cubicBezTo>
                    <a:cubicBezTo>
                      <a:pt x="1862" y="6834"/>
                      <a:pt x="960" y="8434"/>
                      <a:pt x="1" y="10062"/>
                    </a:cubicBezTo>
                    <a:cubicBezTo>
                      <a:pt x="2443" y="7183"/>
                      <a:pt x="4101" y="3723"/>
                      <a:pt x="4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flipH="1">
                <a:off x="2528246" y="4685527"/>
                <a:ext cx="194944" cy="118733"/>
              </a:xfrm>
              <a:custGeom>
                <a:avLst/>
                <a:gdLst/>
                <a:ahLst/>
                <a:cxnLst/>
                <a:rect l="l" t="t" r="r" b="b"/>
                <a:pathLst>
                  <a:path w="3200" h="1949" extrusionOk="0">
                    <a:moveTo>
                      <a:pt x="2734" y="0"/>
                    </a:moveTo>
                    <a:lnTo>
                      <a:pt x="2530" y="58"/>
                    </a:lnTo>
                    <a:cubicBezTo>
                      <a:pt x="2036" y="204"/>
                      <a:pt x="1571" y="436"/>
                      <a:pt x="1135" y="727"/>
                    </a:cubicBezTo>
                    <a:cubicBezTo>
                      <a:pt x="698" y="1018"/>
                      <a:pt x="320" y="1367"/>
                      <a:pt x="0" y="1774"/>
                    </a:cubicBezTo>
                    <a:cubicBezTo>
                      <a:pt x="466" y="1541"/>
                      <a:pt x="873" y="1280"/>
                      <a:pt x="1338" y="1047"/>
                    </a:cubicBezTo>
                    <a:cubicBezTo>
                      <a:pt x="1717" y="845"/>
                      <a:pt x="2095" y="665"/>
                      <a:pt x="2493" y="507"/>
                    </a:cubicBezTo>
                    <a:lnTo>
                      <a:pt x="2493" y="507"/>
                    </a:lnTo>
                    <a:cubicBezTo>
                      <a:pt x="2684" y="1010"/>
                      <a:pt x="2919" y="1490"/>
                      <a:pt x="3199" y="1948"/>
                    </a:cubicBezTo>
                    <a:cubicBezTo>
                      <a:pt x="3112" y="1338"/>
                      <a:pt x="2967" y="756"/>
                      <a:pt x="2792" y="174"/>
                    </a:cubicBezTo>
                    <a:lnTo>
                      <a:pt x="2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flipH="1">
                <a:off x="2385637" y="4902519"/>
                <a:ext cx="74444" cy="124094"/>
              </a:xfrm>
              <a:custGeom>
                <a:avLst/>
                <a:gdLst/>
                <a:ahLst/>
                <a:cxnLst/>
                <a:rect l="l" t="t" r="r" b="b"/>
                <a:pathLst>
                  <a:path w="1222" h="2037" extrusionOk="0">
                    <a:moveTo>
                      <a:pt x="0" y="1"/>
                    </a:moveTo>
                    <a:cubicBezTo>
                      <a:pt x="117" y="379"/>
                      <a:pt x="291" y="728"/>
                      <a:pt x="495" y="1077"/>
                    </a:cubicBezTo>
                    <a:cubicBezTo>
                      <a:pt x="698" y="1426"/>
                      <a:pt x="931" y="1745"/>
                      <a:pt x="1222" y="2036"/>
                    </a:cubicBezTo>
                    <a:cubicBezTo>
                      <a:pt x="1193" y="1193"/>
                      <a:pt x="727" y="4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flipH="1">
                <a:off x="2417130" y="4788785"/>
                <a:ext cx="138288" cy="53914"/>
              </a:xfrm>
              <a:custGeom>
                <a:avLst/>
                <a:gdLst/>
                <a:ahLst/>
                <a:cxnLst/>
                <a:rect l="l" t="t" r="r" b="b"/>
                <a:pathLst>
                  <a:path w="2270" h="885" extrusionOk="0">
                    <a:moveTo>
                      <a:pt x="1872" y="0"/>
                    </a:moveTo>
                    <a:cubicBezTo>
                      <a:pt x="1588" y="0"/>
                      <a:pt x="1305" y="59"/>
                      <a:pt x="1048" y="158"/>
                    </a:cubicBezTo>
                    <a:cubicBezTo>
                      <a:pt x="641" y="303"/>
                      <a:pt x="292" y="565"/>
                      <a:pt x="1" y="885"/>
                    </a:cubicBezTo>
                    <a:cubicBezTo>
                      <a:pt x="408" y="826"/>
                      <a:pt x="815" y="710"/>
                      <a:pt x="1193" y="565"/>
                    </a:cubicBezTo>
                    <a:cubicBezTo>
                      <a:pt x="1571" y="419"/>
                      <a:pt x="1920" y="245"/>
                      <a:pt x="2269" y="41"/>
                    </a:cubicBezTo>
                    <a:cubicBezTo>
                      <a:pt x="2139" y="13"/>
                      <a:pt x="2005"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78"/>
        <p:cNvGrpSpPr/>
        <p:nvPr/>
      </p:nvGrpSpPr>
      <p:grpSpPr>
        <a:xfrm>
          <a:off x="0" y="0"/>
          <a:ext cx="0" cy="0"/>
          <a:chOff x="0" y="0"/>
          <a:chExt cx="0" cy="0"/>
        </a:xfrm>
      </p:grpSpPr>
      <p:sp>
        <p:nvSpPr>
          <p:cNvPr id="379" name="Google Shape;379;p17"/>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380" name="Google Shape;380;p17"/>
          <p:cNvSpPr txBox="1">
            <a:spLocks noGrp="1"/>
          </p:cNvSpPr>
          <p:nvPr>
            <p:ph type="ctrTitle" idx="2"/>
          </p:nvPr>
        </p:nvSpPr>
        <p:spPr>
          <a:xfrm>
            <a:off x="1005833"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1" name="Google Shape;381;p17"/>
          <p:cNvSpPr txBox="1">
            <a:spLocks noGrp="1"/>
          </p:cNvSpPr>
          <p:nvPr>
            <p:ph type="subTitle" idx="1"/>
          </p:nvPr>
        </p:nvSpPr>
        <p:spPr>
          <a:xfrm>
            <a:off x="1005850"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2" name="Google Shape;382;p17"/>
          <p:cNvSpPr txBox="1">
            <a:spLocks noGrp="1"/>
          </p:cNvSpPr>
          <p:nvPr>
            <p:ph type="ctrTitle" idx="3"/>
          </p:nvPr>
        </p:nvSpPr>
        <p:spPr>
          <a:xfrm>
            <a:off x="3577022"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3" name="Google Shape;383;p17"/>
          <p:cNvSpPr txBox="1">
            <a:spLocks noGrp="1"/>
          </p:cNvSpPr>
          <p:nvPr>
            <p:ph type="subTitle" idx="4"/>
          </p:nvPr>
        </p:nvSpPr>
        <p:spPr>
          <a:xfrm>
            <a:off x="3576888"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17"/>
          <p:cNvSpPr txBox="1">
            <a:spLocks noGrp="1"/>
          </p:cNvSpPr>
          <p:nvPr>
            <p:ph type="ctrTitle" idx="5"/>
          </p:nvPr>
        </p:nvSpPr>
        <p:spPr>
          <a:xfrm>
            <a:off x="6142728"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5" name="Google Shape;385;p17"/>
          <p:cNvSpPr txBox="1">
            <a:spLocks noGrp="1"/>
          </p:cNvSpPr>
          <p:nvPr>
            <p:ph type="subTitle" idx="6"/>
          </p:nvPr>
        </p:nvSpPr>
        <p:spPr>
          <a:xfrm>
            <a:off x="6142875"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6" name="Google Shape;386;p17"/>
          <p:cNvSpPr/>
          <p:nvPr/>
        </p:nvSpPr>
        <p:spPr>
          <a:xfrm rot="5400000" flipH="1">
            <a:off x="6868824" y="104592"/>
            <a:ext cx="2452950" cy="216417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17"/>
          <p:cNvGrpSpPr/>
          <p:nvPr/>
        </p:nvGrpSpPr>
        <p:grpSpPr>
          <a:xfrm flipH="1">
            <a:off x="7409658" y="244914"/>
            <a:ext cx="1727024" cy="1598731"/>
            <a:chOff x="806555" y="1157731"/>
            <a:chExt cx="1176527" cy="1089128"/>
          </a:xfrm>
        </p:grpSpPr>
        <p:sp>
          <p:nvSpPr>
            <p:cNvPr id="388" name="Google Shape;388;p17"/>
            <p:cNvSpPr/>
            <p:nvPr/>
          </p:nvSpPr>
          <p:spPr>
            <a:xfrm rot="5400000">
              <a:off x="909541" y="1182048"/>
              <a:ext cx="523627" cy="556710"/>
            </a:xfrm>
            <a:custGeom>
              <a:avLst/>
              <a:gdLst/>
              <a:ahLst/>
              <a:cxnLst/>
              <a:rect l="l" t="t" r="r" b="b"/>
              <a:pathLst>
                <a:path w="13786" h="14657" extrusionOk="0">
                  <a:moveTo>
                    <a:pt x="6299" y="0"/>
                  </a:moveTo>
                  <a:cubicBezTo>
                    <a:pt x="5918" y="0"/>
                    <a:pt x="5536" y="175"/>
                    <a:pt x="5293" y="531"/>
                  </a:cubicBezTo>
                  <a:cubicBezTo>
                    <a:pt x="5032" y="851"/>
                    <a:pt x="4857" y="1229"/>
                    <a:pt x="4770" y="1607"/>
                  </a:cubicBezTo>
                  <a:cubicBezTo>
                    <a:pt x="4130" y="3643"/>
                    <a:pt x="4188" y="5853"/>
                    <a:pt x="4944" y="7860"/>
                  </a:cubicBezTo>
                  <a:cubicBezTo>
                    <a:pt x="4043" y="6958"/>
                    <a:pt x="2909" y="6318"/>
                    <a:pt x="1687" y="6028"/>
                  </a:cubicBezTo>
                  <a:cubicBezTo>
                    <a:pt x="1490" y="5991"/>
                    <a:pt x="1283" y="5959"/>
                    <a:pt x="1083" y="5959"/>
                  </a:cubicBezTo>
                  <a:cubicBezTo>
                    <a:pt x="810" y="5959"/>
                    <a:pt x="551" y="6018"/>
                    <a:pt x="350" y="6202"/>
                  </a:cubicBezTo>
                  <a:cubicBezTo>
                    <a:pt x="88" y="6493"/>
                    <a:pt x="1" y="6871"/>
                    <a:pt x="88" y="7249"/>
                  </a:cubicBezTo>
                  <a:cubicBezTo>
                    <a:pt x="204" y="7598"/>
                    <a:pt x="379" y="7918"/>
                    <a:pt x="640" y="8180"/>
                  </a:cubicBezTo>
                  <a:cubicBezTo>
                    <a:pt x="1716" y="9517"/>
                    <a:pt x="3200" y="10448"/>
                    <a:pt x="4857" y="10855"/>
                  </a:cubicBezTo>
                  <a:cubicBezTo>
                    <a:pt x="3985" y="11437"/>
                    <a:pt x="3287" y="12251"/>
                    <a:pt x="2880" y="13211"/>
                  </a:cubicBezTo>
                  <a:cubicBezTo>
                    <a:pt x="2676" y="13618"/>
                    <a:pt x="2560" y="14112"/>
                    <a:pt x="2880" y="14432"/>
                  </a:cubicBezTo>
                  <a:cubicBezTo>
                    <a:pt x="3034" y="14586"/>
                    <a:pt x="3221" y="14657"/>
                    <a:pt x="3430" y="14657"/>
                  </a:cubicBezTo>
                  <a:cubicBezTo>
                    <a:pt x="3496" y="14657"/>
                    <a:pt x="3565" y="14650"/>
                    <a:pt x="3636" y="14636"/>
                  </a:cubicBezTo>
                  <a:cubicBezTo>
                    <a:pt x="3898" y="14548"/>
                    <a:pt x="4130" y="14432"/>
                    <a:pt x="4363" y="14287"/>
                  </a:cubicBezTo>
                  <a:cubicBezTo>
                    <a:pt x="4944" y="13850"/>
                    <a:pt x="5526" y="13385"/>
                    <a:pt x="6020" y="12862"/>
                  </a:cubicBezTo>
                  <a:cubicBezTo>
                    <a:pt x="6428" y="12454"/>
                    <a:pt x="6777" y="11611"/>
                    <a:pt x="7358" y="11349"/>
                  </a:cubicBezTo>
                  <a:cubicBezTo>
                    <a:pt x="7441" y="11310"/>
                    <a:pt x="7523" y="11293"/>
                    <a:pt x="7605" y="11293"/>
                  </a:cubicBezTo>
                  <a:cubicBezTo>
                    <a:pt x="8073" y="11293"/>
                    <a:pt x="8528" y="11849"/>
                    <a:pt x="8899" y="12047"/>
                  </a:cubicBezTo>
                  <a:cubicBezTo>
                    <a:pt x="9510" y="12396"/>
                    <a:pt x="10150" y="12629"/>
                    <a:pt x="10848" y="12716"/>
                  </a:cubicBezTo>
                  <a:cubicBezTo>
                    <a:pt x="10979" y="12742"/>
                    <a:pt x="11109" y="12757"/>
                    <a:pt x="11240" y="12757"/>
                  </a:cubicBezTo>
                  <a:cubicBezTo>
                    <a:pt x="11400" y="12757"/>
                    <a:pt x="11560" y="12735"/>
                    <a:pt x="11720" y="12687"/>
                  </a:cubicBezTo>
                  <a:cubicBezTo>
                    <a:pt x="12011" y="12600"/>
                    <a:pt x="12244" y="12396"/>
                    <a:pt x="12331" y="12105"/>
                  </a:cubicBezTo>
                  <a:cubicBezTo>
                    <a:pt x="12389" y="11844"/>
                    <a:pt x="12331" y="11553"/>
                    <a:pt x="12186" y="11291"/>
                  </a:cubicBezTo>
                  <a:cubicBezTo>
                    <a:pt x="11749" y="10332"/>
                    <a:pt x="10964" y="9575"/>
                    <a:pt x="9975" y="9139"/>
                  </a:cubicBezTo>
                  <a:cubicBezTo>
                    <a:pt x="11400" y="8383"/>
                    <a:pt x="12564" y="7249"/>
                    <a:pt x="13320" y="5824"/>
                  </a:cubicBezTo>
                  <a:cubicBezTo>
                    <a:pt x="13582" y="5417"/>
                    <a:pt x="13727" y="4981"/>
                    <a:pt x="13756" y="4515"/>
                  </a:cubicBezTo>
                  <a:cubicBezTo>
                    <a:pt x="13785" y="4021"/>
                    <a:pt x="13582" y="3585"/>
                    <a:pt x="13174" y="3294"/>
                  </a:cubicBezTo>
                  <a:cubicBezTo>
                    <a:pt x="12990" y="3185"/>
                    <a:pt x="12791" y="3139"/>
                    <a:pt x="12586" y="3139"/>
                  </a:cubicBezTo>
                  <a:cubicBezTo>
                    <a:pt x="12082" y="3139"/>
                    <a:pt x="11544" y="3420"/>
                    <a:pt x="11110" y="3730"/>
                  </a:cubicBezTo>
                  <a:cubicBezTo>
                    <a:pt x="9714" y="4748"/>
                    <a:pt x="8551" y="6028"/>
                    <a:pt x="7678" y="7511"/>
                  </a:cubicBezTo>
                  <a:cubicBezTo>
                    <a:pt x="8318" y="5620"/>
                    <a:pt x="8347" y="3556"/>
                    <a:pt x="7794" y="1607"/>
                  </a:cubicBezTo>
                  <a:cubicBezTo>
                    <a:pt x="7707" y="1229"/>
                    <a:pt x="7533" y="880"/>
                    <a:pt x="7329" y="560"/>
                  </a:cubicBezTo>
                  <a:cubicBezTo>
                    <a:pt x="7092" y="190"/>
                    <a:pt x="6696" y="0"/>
                    <a:pt x="6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rot="5400000">
              <a:off x="972218" y="1363182"/>
              <a:ext cx="234200" cy="245253"/>
            </a:xfrm>
            <a:custGeom>
              <a:avLst/>
              <a:gdLst/>
              <a:ahLst/>
              <a:cxnLst/>
              <a:rect l="l" t="t" r="r" b="b"/>
              <a:pathLst>
                <a:path w="6166" h="6457" extrusionOk="0">
                  <a:moveTo>
                    <a:pt x="6165" y="0"/>
                  </a:moveTo>
                  <a:lnTo>
                    <a:pt x="6165" y="0"/>
                  </a:lnTo>
                  <a:cubicBezTo>
                    <a:pt x="5613" y="495"/>
                    <a:pt x="5089" y="1047"/>
                    <a:pt x="4566" y="1542"/>
                  </a:cubicBezTo>
                  <a:cubicBezTo>
                    <a:pt x="4042" y="2036"/>
                    <a:pt x="3519" y="2588"/>
                    <a:pt x="2996" y="3141"/>
                  </a:cubicBezTo>
                  <a:cubicBezTo>
                    <a:pt x="2472" y="3693"/>
                    <a:pt x="1978" y="4217"/>
                    <a:pt x="1483" y="4769"/>
                  </a:cubicBezTo>
                  <a:cubicBezTo>
                    <a:pt x="989" y="5322"/>
                    <a:pt x="495" y="5875"/>
                    <a:pt x="0" y="6456"/>
                  </a:cubicBezTo>
                  <a:cubicBezTo>
                    <a:pt x="553" y="5962"/>
                    <a:pt x="1105" y="5438"/>
                    <a:pt x="1629" y="4915"/>
                  </a:cubicBezTo>
                  <a:cubicBezTo>
                    <a:pt x="2152" y="4391"/>
                    <a:pt x="2705" y="3868"/>
                    <a:pt x="3199" y="3315"/>
                  </a:cubicBezTo>
                  <a:cubicBezTo>
                    <a:pt x="3723" y="2763"/>
                    <a:pt x="4246" y="2239"/>
                    <a:pt x="4711" y="1687"/>
                  </a:cubicBezTo>
                  <a:cubicBezTo>
                    <a:pt x="5206" y="1134"/>
                    <a:pt x="5700" y="582"/>
                    <a:pt x="6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rot="5400000">
              <a:off x="927362" y="1355854"/>
              <a:ext cx="335841" cy="131761"/>
            </a:xfrm>
            <a:custGeom>
              <a:avLst/>
              <a:gdLst/>
              <a:ahLst/>
              <a:cxnLst/>
              <a:rect l="l" t="t" r="r" b="b"/>
              <a:pathLst>
                <a:path w="8842" h="3469" extrusionOk="0">
                  <a:moveTo>
                    <a:pt x="1" y="1"/>
                  </a:moveTo>
                  <a:cubicBezTo>
                    <a:pt x="611" y="495"/>
                    <a:pt x="1280" y="961"/>
                    <a:pt x="1978" y="1368"/>
                  </a:cubicBezTo>
                  <a:cubicBezTo>
                    <a:pt x="2676" y="1775"/>
                    <a:pt x="3403" y="2153"/>
                    <a:pt x="4159" y="2444"/>
                  </a:cubicBezTo>
                  <a:cubicBezTo>
                    <a:pt x="4915" y="2735"/>
                    <a:pt x="5672" y="2996"/>
                    <a:pt x="6457" y="3171"/>
                  </a:cubicBezTo>
                  <a:cubicBezTo>
                    <a:pt x="6864" y="3258"/>
                    <a:pt x="7242" y="3345"/>
                    <a:pt x="7649" y="3403"/>
                  </a:cubicBezTo>
                  <a:cubicBezTo>
                    <a:pt x="7838" y="3447"/>
                    <a:pt x="8042" y="3469"/>
                    <a:pt x="8245" y="3469"/>
                  </a:cubicBezTo>
                  <a:cubicBezTo>
                    <a:pt x="8449" y="3469"/>
                    <a:pt x="8652" y="3447"/>
                    <a:pt x="8841" y="3403"/>
                  </a:cubicBezTo>
                  <a:lnTo>
                    <a:pt x="8841" y="3403"/>
                  </a:lnTo>
                  <a:cubicBezTo>
                    <a:pt x="8752" y="3410"/>
                    <a:pt x="8661" y="3414"/>
                    <a:pt x="8570" y="3414"/>
                  </a:cubicBezTo>
                  <a:cubicBezTo>
                    <a:pt x="8273" y="3414"/>
                    <a:pt x="7967" y="3376"/>
                    <a:pt x="7678" y="3287"/>
                  </a:cubicBezTo>
                  <a:cubicBezTo>
                    <a:pt x="7271" y="3200"/>
                    <a:pt x="6893" y="3113"/>
                    <a:pt x="6515" y="2996"/>
                  </a:cubicBezTo>
                  <a:cubicBezTo>
                    <a:pt x="5759" y="2764"/>
                    <a:pt x="5003" y="2502"/>
                    <a:pt x="4247" y="2211"/>
                  </a:cubicBezTo>
                  <a:cubicBezTo>
                    <a:pt x="3520" y="1920"/>
                    <a:pt x="2793" y="1571"/>
                    <a:pt x="2066" y="1193"/>
                  </a:cubicBezTo>
                  <a:cubicBezTo>
                    <a:pt x="1368" y="844"/>
                    <a:pt x="670" y="4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5400000">
              <a:off x="987143" y="1233395"/>
              <a:ext cx="133698" cy="494874"/>
            </a:xfrm>
            <a:custGeom>
              <a:avLst/>
              <a:gdLst/>
              <a:ahLst/>
              <a:cxnLst/>
              <a:rect l="l" t="t" r="r" b="b"/>
              <a:pathLst>
                <a:path w="3520" h="13029" extrusionOk="0">
                  <a:moveTo>
                    <a:pt x="1" y="1"/>
                  </a:moveTo>
                  <a:lnTo>
                    <a:pt x="1" y="1"/>
                  </a:lnTo>
                  <a:cubicBezTo>
                    <a:pt x="88" y="1135"/>
                    <a:pt x="233" y="2240"/>
                    <a:pt x="437" y="3345"/>
                  </a:cubicBezTo>
                  <a:cubicBezTo>
                    <a:pt x="611" y="4479"/>
                    <a:pt x="844" y="5584"/>
                    <a:pt x="1164" y="6689"/>
                  </a:cubicBezTo>
                  <a:cubicBezTo>
                    <a:pt x="1484" y="7765"/>
                    <a:pt x="1804" y="8841"/>
                    <a:pt x="2211" y="9917"/>
                  </a:cubicBezTo>
                  <a:cubicBezTo>
                    <a:pt x="2589" y="10964"/>
                    <a:pt x="3025" y="12011"/>
                    <a:pt x="3519" y="13029"/>
                  </a:cubicBezTo>
                  <a:cubicBezTo>
                    <a:pt x="3141" y="11982"/>
                    <a:pt x="2734" y="10906"/>
                    <a:pt x="2385" y="9859"/>
                  </a:cubicBezTo>
                  <a:cubicBezTo>
                    <a:pt x="2036" y="8783"/>
                    <a:pt x="1716" y="7678"/>
                    <a:pt x="1396" y="6602"/>
                  </a:cubicBezTo>
                  <a:cubicBezTo>
                    <a:pt x="1106" y="5526"/>
                    <a:pt x="873" y="4450"/>
                    <a:pt x="611" y="3345"/>
                  </a:cubicBezTo>
                  <a:cubicBezTo>
                    <a:pt x="379" y="2240"/>
                    <a:pt x="204"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5400000">
              <a:off x="1606395" y="1374399"/>
              <a:ext cx="293833" cy="96893"/>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rot="5400000">
              <a:off x="1802893" y="1229401"/>
              <a:ext cx="129824" cy="230554"/>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rot="5400000">
              <a:off x="1765025" y="1108847"/>
              <a:ext cx="130356" cy="228123"/>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rot="5400000">
              <a:off x="1599576" y="1089247"/>
              <a:ext cx="139244" cy="368962"/>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rot="5400000">
              <a:off x="1031829" y="1958477"/>
              <a:ext cx="288325" cy="288439"/>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rot="5400000">
              <a:off x="1044022" y="1946360"/>
              <a:ext cx="264016" cy="288363"/>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E8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rot="5400000">
              <a:off x="1113491" y="1916659"/>
              <a:ext cx="264054" cy="228465"/>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rot="5400000">
              <a:off x="1093741" y="1936410"/>
              <a:ext cx="260712" cy="185620"/>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1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rot="5400000">
              <a:off x="1282323" y="1928812"/>
              <a:ext cx="42009" cy="119075"/>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CC6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rot="5400000">
              <a:off x="1292560" y="2082240"/>
              <a:ext cx="27651" cy="34260"/>
            </a:xfrm>
            <a:custGeom>
              <a:avLst/>
              <a:gdLst/>
              <a:ahLst/>
              <a:cxnLst/>
              <a:rect l="l" t="t" r="r" b="b"/>
              <a:pathLst>
                <a:path w="728" h="902" fill="none" extrusionOk="0">
                  <a:moveTo>
                    <a:pt x="0" y="0"/>
                  </a:moveTo>
                  <a:cubicBezTo>
                    <a:pt x="349" y="233"/>
                    <a:pt x="582" y="553"/>
                    <a:pt x="727" y="902"/>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rot="5400000">
              <a:off x="1305246" y="2098230"/>
              <a:ext cx="27651" cy="44212"/>
            </a:xfrm>
            <a:custGeom>
              <a:avLst/>
              <a:gdLst/>
              <a:ahLst/>
              <a:cxnLst/>
              <a:rect l="l" t="t" r="r" b="b"/>
              <a:pathLst>
                <a:path w="728" h="1164" fill="none" extrusionOk="0">
                  <a:moveTo>
                    <a:pt x="1" y="0"/>
                  </a:moveTo>
                  <a:cubicBezTo>
                    <a:pt x="379" y="291"/>
                    <a:pt x="641" y="698"/>
                    <a:pt x="728" y="1163"/>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rot="5400000">
              <a:off x="1280956" y="2082791"/>
              <a:ext cx="72926" cy="49719"/>
            </a:xfrm>
            <a:custGeom>
              <a:avLst/>
              <a:gdLst/>
              <a:ahLst/>
              <a:cxnLst/>
              <a:rect l="l" t="t" r="r" b="b"/>
              <a:pathLst>
                <a:path w="1920" h="1309" fill="none" extrusionOk="0">
                  <a:moveTo>
                    <a:pt x="0" y="1309"/>
                  </a:moveTo>
                  <a:cubicBezTo>
                    <a:pt x="582" y="814"/>
                    <a:pt x="1251" y="378"/>
                    <a:pt x="1920" y="0"/>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rot="5400000">
              <a:off x="1163878" y="2123640"/>
              <a:ext cx="78434" cy="77370"/>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FFB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05"/>
        <p:cNvGrpSpPr/>
        <p:nvPr/>
      </p:nvGrpSpPr>
      <p:grpSpPr>
        <a:xfrm>
          <a:off x="0" y="0"/>
          <a:ext cx="0" cy="0"/>
          <a:chOff x="0" y="0"/>
          <a:chExt cx="0" cy="0"/>
        </a:xfrm>
      </p:grpSpPr>
      <p:sp>
        <p:nvSpPr>
          <p:cNvPr id="406" name="Google Shape;406;p18"/>
          <p:cNvSpPr txBox="1">
            <a:spLocks noGrp="1"/>
          </p:cNvSpPr>
          <p:nvPr>
            <p:ph type="ctrTitle"/>
          </p:nvPr>
        </p:nvSpPr>
        <p:spPr>
          <a:xfrm>
            <a:off x="713363" y="3790851"/>
            <a:ext cx="22788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Tenor Sans"/>
              <a:buNone/>
              <a:defRPr sz="2000">
                <a:latin typeface="Tenor Sans"/>
                <a:ea typeface="Tenor Sans"/>
                <a:cs typeface="Tenor Sans"/>
                <a:sym typeface="Tenor Sans"/>
              </a:defRPr>
            </a:lvl2pPr>
            <a:lvl3pPr lvl="2" algn="ctr" rtl="0">
              <a:spcBef>
                <a:spcPts val="0"/>
              </a:spcBef>
              <a:spcAft>
                <a:spcPts val="0"/>
              </a:spcAft>
              <a:buSzPts val="2000"/>
              <a:buFont typeface="Tenor Sans"/>
              <a:buNone/>
              <a:defRPr sz="2000">
                <a:latin typeface="Tenor Sans"/>
                <a:ea typeface="Tenor Sans"/>
                <a:cs typeface="Tenor Sans"/>
                <a:sym typeface="Tenor Sans"/>
              </a:defRPr>
            </a:lvl3pPr>
            <a:lvl4pPr lvl="3" algn="ctr" rtl="0">
              <a:spcBef>
                <a:spcPts val="0"/>
              </a:spcBef>
              <a:spcAft>
                <a:spcPts val="0"/>
              </a:spcAft>
              <a:buSzPts val="2000"/>
              <a:buFont typeface="Tenor Sans"/>
              <a:buNone/>
              <a:defRPr sz="2000">
                <a:latin typeface="Tenor Sans"/>
                <a:ea typeface="Tenor Sans"/>
                <a:cs typeface="Tenor Sans"/>
                <a:sym typeface="Tenor Sans"/>
              </a:defRPr>
            </a:lvl4pPr>
            <a:lvl5pPr lvl="4" algn="ctr" rtl="0">
              <a:spcBef>
                <a:spcPts val="0"/>
              </a:spcBef>
              <a:spcAft>
                <a:spcPts val="0"/>
              </a:spcAft>
              <a:buSzPts val="2000"/>
              <a:buFont typeface="Tenor Sans"/>
              <a:buNone/>
              <a:defRPr sz="2000">
                <a:latin typeface="Tenor Sans"/>
                <a:ea typeface="Tenor Sans"/>
                <a:cs typeface="Tenor Sans"/>
                <a:sym typeface="Tenor Sans"/>
              </a:defRPr>
            </a:lvl5pPr>
            <a:lvl6pPr lvl="5" algn="ctr" rtl="0">
              <a:spcBef>
                <a:spcPts val="0"/>
              </a:spcBef>
              <a:spcAft>
                <a:spcPts val="0"/>
              </a:spcAft>
              <a:buSzPts val="2000"/>
              <a:buFont typeface="Tenor Sans"/>
              <a:buNone/>
              <a:defRPr sz="2000">
                <a:latin typeface="Tenor Sans"/>
                <a:ea typeface="Tenor Sans"/>
                <a:cs typeface="Tenor Sans"/>
                <a:sym typeface="Tenor Sans"/>
              </a:defRPr>
            </a:lvl6pPr>
            <a:lvl7pPr lvl="6" algn="ctr" rtl="0">
              <a:spcBef>
                <a:spcPts val="0"/>
              </a:spcBef>
              <a:spcAft>
                <a:spcPts val="0"/>
              </a:spcAft>
              <a:buSzPts val="2000"/>
              <a:buFont typeface="Tenor Sans"/>
              <a:buNone/>
              <a:defRPr sz="2000">
                <a:latin typeface="Tenor Sans"/>
                <a:ea typeface="Tenor Sans"/>
                <a:cs typeface="Tenor Sans"/>
                <a:sym typeface="Tenor Sans"/>
              </a:defRPr>
            </a:lvl7pPr>
            <a:lvl8pPr lvl="7" algn="ctr" rtl="0">
              <a:spcBef>
                <a:spcPts val="0"/>
              </a:spcBef>
              <a:spcAft>
                <a:spcPts val="0"/>
              </a:spcAft>
              <a:buSzPts val="2000"/>
              <a:buFont typeface="Tenor Sans"/>
              <a:buNone/>
              <a:defRPr sz="2000">
                <a:latin typeface="Tenor Sans"/>
                <a:ea typeface="Tenor Sans"/>
                <a:cs typeface="Tenor Sans"/>
                <a:sym typeface="Tenor Sans"/>
              </a:defRPr>
            </a:lvl8pPr>
            <a:lvl9pPr lvl="8" algn="ctr" rtl="0">
              <a:spcBef>
                <a:spcPts val="0"/>
              </a:spcBef>
              <a:spcAft>
                <a:spcPts val="0"/>
              </a:spcAft>
              <a:buSzPts val="2000"/>
              <a:buFont typeface="Tenor Sans"/>
              <a:buNone/>
              <a:defRPr sz="2000">
                <a:latin typeface="Tenor Sans"/>
                <a:ea typeface="Tenor Sans"/>
                <a:cs typeface="Tenor Sans"/>
                <a:sym typeface="Tenor Sans"/>
              </a:defRPr>
            </a:lvl9pPr>
          </a:lstStyle>
          <a:p>
            <a:endParaRPr/>
          </a:p>
        </p:txBody>
      </p:sp>
      <p:sp>
        <p:nvSpPr>
          <p:cNvPr id="407" name="Google Shape;407;p18"/>
          <p:cNvSpPr txBox="1">
            <a:spLocks noGrp="1"/>
          </p:cNvSpPr>
          <p:nvPr>
            <p:ph type="subTitle" idx="1"/>
          </p:nvPr>
        </p:nvSpPr>
        <p:spPr>
          <a:xfrm>
            <a:off x="713225" y="4141300"/>
            <a:ext cx="2278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8" name="Google Shape;408;p18"/>
          <p:cNvSpPr txBox="1">
            <a:spLocks noGrp="1"/>
          </p:cNvSpPr>
          <p:nvPr>
            <p:ph type="title" idx="2" hasCustomPrompt="1"/>
          </p:nvPr>
        </p:nvSpPr>
        <p:spPr>
          <a:xfrm>
            <a:off x="1349813" y="3129035"/>
            <a:ext cx="10059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09" name="Google Shape;409;p18"/>
          <p:cNvSpPr txBox="1">
            <a:spLocks noGrp="1"/>
          </p:cNvSpPr>
          <p:nvPr>
            <p:ph type="ctrTitle" idx="3"/>
          </p:nvPr>
        </p:nvSpPr>
        <p:spPr>
          <a:xfrm>
            <a:off x="3432600" y="3790850"/>
            <a:ext cx="22788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Tenor Sans"/>
              <a:buNone/>
              <a:defRPr sz="2000">
                <a:latin typeface="Tenor Sans"/>
                <a:ea typeface="Tenor Sans"/>
                <a:cs typeface="Tenor Sans"/>
                <a:sym typeface="Tenor Sans"/>
              </a:defRPr>
            </a:lvl2pPr>
            <a:lvl3pPr lvl="2" algn="ctr" rtl="0">
              <a:spcBef>
                <a:spcPts val="0"/>
              </a:spcBef>
              <a:spcAft>
                <a:spcPts val="0"/>
              </a:spcAft>
              <a:buSzPts val="2000"/>
              <a:buFont typeface="Tenor Sans"/>
              <a:buNone/>
              <a:defRPr sz="2000">
                <a:latin typeface="Tenor Sans"/>
                <a:ea typeface="Tenor Sans"/>
                <a:cs typeface="Tenor Sans"/>
                <a:sym typeface="Tenor Sans"/>
              </a:defRPr>
            </a:lvl3pPr>
            <a:lvl4pPr lvl="3" algn="ctr" rtl="0">
              <a:spcBef>
                <a:spcPts val="0"/>
              </a:spcBef>
              <a:spcAft>
                <a:spcPts val="0"/>
              </a:spcAft>
              <a:buSzPts val="2000"/>
              <a:buFont typeface="Tenor Sans"/>
              <a:buNone/>
              <a:defRPr sz="2000">
                <a:latin typeface="Tenor Sans"/>
                <a:ea typeface="Tenor Sans"/>
                <a:cs typeface="Tenor Sans"/>
                <a:sym typeface="Tenor Sans"/>
              </a:defRPr>
            </a:lvl4pPr>
            <a:lvl5pPr lvl="4" algn="ctr" rtl="0">
              <a:spcBef>
                <a:spcPts val="0"/>
              </a:spcBef>
              <a:spcAft>
                <a:spcPts val="0"/>
              </a:spcAft>
              <a:buSzPts val="2000"/>
              <a:buFont typeface="Tenor Sans"/>
              <a:buNone/>
              <a:defRPr sz="2000">
                <a:latin typeface="Tenor Sans"/>
                <a:ea typeface="Tenor Sans"/>
                <a:cs typeface="Tenor Sans"/>
                <a:sym typeface="Tenor Sans"/>
              </a:defRPr>
            </a:lvl5pPr>
            <a:lvl6pPr lvl="5" algn="ctr" rtl="0">
              <a:spcBef>
                <a:spcPts val="0"/>
              </a:spcBef>
              <a:spcAft>
                <a:spcPts val="0"/>
              </a:spcAft>
              <a:buSzPts val="2000"/>
              <a:buFont typeface="Tenor Sans"/>
              <a:buNone/>
              <a:defRPr sz="2000">
                <a:latin typeface="Tenor Sans"/>
                <a:ea typeface="Tenor Sans"/>
                <a:cs typeface="Tenor Sans"/>
                <a:sym typeface="Tenor Sans"/>
              </a:defRPr>
            </a:lvl6pPr>
            <a:lvl7pPr lvl="6" algn="ctr" rtl="0">
              <a:spcBef>
                <a:spcPts val="0"/>
              </a:spcBef>
              <a:spcAft>
                <a:spcPts val="0"/>
              </a:spcAft>
              <a:buSzPts val="2000"/>
              <a:buFont typeface="Tenor Sans"/>
              <a:buNone/>
              <a:defRPr sz="2000">
                <a:latin typeface="Tenor Sans"/>
                <a:ea typeface="Tenor Sans"/>
                <a:cs typeface="Tenor Sans"/>
                <a:sym typeface="Tenor Sans"/>
              </a:defRPr>
            </a:lvl7pPr>
            <a:lvl8pPr lvl="7" algn="ctr" rtl="0">
              <a:spcBef>
                <a:spcPts val="0"/>
              </a:spcBef>
              <a:spcAft>
                <a:spcPts val="0"/>
              </a:spcAft>
              <a:buSzPts val="2000"/>
              <a:buFont typeface="Tenor Sans"/>
              <a:buNone/>
              <a:defRPr sz="2000">
                <a:latin typeface="Tenor Sans"/>
                <a:ea typeface="Tenor Sans"/>
                <a:cs typeface="Tenor Sans"/>
                <a:sym typeface="Tenor Sans"/>
              </a:defRPr>
            </a:lvl8pPr>
            <a:lvl9pPr lvl="8" algn="ctr" rtl="0">
              <a:spcBef>
                <a:spcPts val="0"/>
              </a:spcBef>
              <a:spcAft>
                <a:spcPts val="0"/>
              </a:spcAft>
              <a:buSzPts val="2000"/>
              <a:buFont typeface="Tenor Sans"/>
              <a:buNone/>
              <a:defRPr sz="2000">
                <a:latin typeface="Tenor Sans"/>
                <a:ea typeface="Tenor Sans"/>
                <a:cs typeface="Tenor Sans"/>
                <a:sym typeface="Tenor Sans"/>
              </a:defRPr>
            </a:lvl9pPr>
          </a:lstStyle>
          <a:p>
            <a:endParaRPr/>
          </a:p>
        </p:txBody>
      </p:sp>
      <p:sp>
        <p:nvSpPr>
          <p:cNvPr id="410" name="Google Shape;410;p18"/>
          <p:cNvSpPr txBox="1">
            <a:spLocks noGrp="1"/>
          </p:cNvSpPr>
          <p:nvPr>
            <p:ph type="subTitle" idx="4"/>
          </p:nvPr>
        </p:nvSpPr>
        <p:spPr>
          <a:xfrm>
            <a:off x="3432450" y="4141300"/>
            <a:ext cx="2278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1" name="Google Shape;411;p18"/>
          <p:cNvSpPr txBox="1">
            <a:spLocks noGrp="1"/>
          </p:cNvSpPr>
          <p:nvPr>
            <p:ph type="title" idx="5" hasCustomPrompt="1"/>
          </p:nvPr>
        </p:nvSpPr>
        <p:spPr>
          <a:xfrm>
            <a:off x="4070250" y="3129026"/>
            <a:ext cx="1003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12" name="Google Shape;412;p18"/>
          <p:cNvSpPr txBox="1">
            <a:spLocks noGrp="1"/>
          </p:cNvSpPr>
          <p:nvPr>
            <p:ph type="ctrTitle" idx="6"/>
          </p:nvPr>
        </p:nvSpPr>
        <p:spPr>
          <a:xfrm>
            <a:off x="6133662" y="3790851"/>
            <a:ext cx="22788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Tenor Sans"/>
              <a:buNone/>
              <a:defRPr sz="2000">
                <a:latin typeface="Tenor Sans"/>
                <a:ea typeface="Tenor Sans"/>
                <a:cs typeface="Tenor Sans"/>
                <a:sym typeface="Tenor Sans"/>
              </a:defRPr>
            </a:lvl2pPr>
            <a:lvl3pPr lvl="2" algn="ctr" rtl="0">
              <a:spcBef>
                <a:spcPts val="0"/>
              </a:spcBef>
              <a:spcAft>
                <a:spcPts val="0"/>
              </a:spcAft>
              <a:buSzPts val="2000"/>
              <a:buFont typeface="Tenor Sans"/>
              <a:buNone/>
              <a:defRPr sz="2000">
                <a:latin typeface="Tenor Sans"/>
                <a:ea typeface="Tenor Sans"/>
                <a:cs typeface="Tenor Sans"/>
                <a:sym typeface="Tenor Sans"/>
              </a:defRPr>
            </a:lvl3pPr>
            <a:lvl4pPr lvl="3" algn="ctr" rtl="0">
              <a:spcBef>
                <a:spcPts val="0"/>
              </a:spcBef>
              <a:spcAft>
                <a:spcPts val="0"/>
              </a:spcAft>
              <a:buSzPts val="2000"/>
              <a:buFont typeface="Tenor Sans"/>
              <a:buNone/>
              <a:defRPr sz="2000">
                <a:latin typeface="Tenor Sans"/>
                <a:ea typeface="Tenor Sans"/>
                <a:cs typeface="Tenor Sans"/>
                <a:sym typeface="Tenor Sans"/>
              </a:defRPr>
            </a:lvl4pPr>
            <a:lvl5pPr lvl="4" algn="ctr" rtl="0">
              <a:spcBef>
                <a:spcPts val="0"/>
              </a:spcBef>
              <a:spcAft>
                <a:spcPts val="0"/>
              </a:spcAft>
              <a:buSzPts val="2000"/>
              <a:buFont typeface="Tenor Sans"/>
              <a:buNone/>
              <a:defRPr sz="2000">
                <a:latin typeface="Tenor Sans"/>
                <a:ea typeface="Tenor Sans"/>
                <a:cs typeface="Tenor Sans"/>
                <a:sym typeface="Tenor Sans"/>
              </a:defRPr>
            </a:lvl5pPr>
            <a:lvl6pPr lvl="5" algn="ctr" rtl="0">
              <a:spcBef>
                <a:spcPts val="0"/>
              </a:spcBef>
              <a:spcAft>
                <a:spcPts val="0"/>
              </a:spcAft>
              <a:buSzPts val="2000"/>
              <a:buFont typeface="Tenor Sans"/>
              <a:buNone/>
              <a:defRPr sz="2000">
                <a:latin typeface="Tenor Sans"/>
                <a:ea typeface="Tenor Sans"/>
                <a:cs typeface="Tenor Sans"/>
                <a:sym typeface="Tenor Sans"/>
              </a:defRPr>
            </a:lvl6pPr>
            <a:lvl7pPr lvl="6" algn="ctr" rtl="0">
              <a:spcBef>
                <a:spcPts val="0"/>
              </a:spcBef>
              <a:spcAft>
                <a:spcPts val="0"/>
              </a:spcAft>
              <a:buSzPts val="2000"/>
              <a:buFont typeface="Tenor Sans"/>
              <a:buNone/>
              <a:defRPr sz="2000">
                <a:latin typeface="Tenor Sans"/>
                <a:ea typeface="Tenor Sans"/>
                <a:cs typeface="Tenor Sans"/>
                <a:sym typeface="Tenor Sans"/>
              </a:defRPr>
            </a:lvl7pPr>
            <a:lvl8pPr lvl="7" algn="ctr" rtl="0">
              <a:spcBef>
                <a:spcPts val="0"/>
              </a:spcBef>
              <a:spcAft>
                <a:spcPts val="0"/>
              </a:spcAft>
              <a:buSzPts val="2000"/>
              <a:buFont typeface="Tenor Sans"/>
              <a:buNone/>
              <a:defRPr sz="2000">
                <a:latin typeface="Tenor Sans"/>
                <a:ea typeface="Tenor Sans"/>
                <a:cs typeface="Tenor Sans"/>
                <a:sym typeface="Tenor Sans"/>
              </a:defRPr>
            </a:lvl8pPr>
            <a:lvl9pPr lvl="8" algn="ctr" rtl="0">
              <a:spcBef>
                <a:spcPts val="0"/>
              </a:spcBef>
              <a:spcAft>
                <a:spcPts val="0"/>
              </a:spcAft>
              <a:buSzPts val="2000"/>
              <a:buFont typeface="Tenor Sans"/>
              <a:buNone/>
              <a:defRPr sz="2000">
                <a:latin typeface="Tenor Sans"/>
                <a:ea typeface="Tenor Sans"/>
                <a:cs typeface="Tenor Sans"/>
                <a:sym typeface="Tenor Sans"/>
              </a:defRPr>
            </a:lvl9pPr>
          </a:lstStyle>
          <a:p>
            <a:endParaRPr/>
          </a:p>
        </p:txBody>
      </p:sp>
      <p:sp>
        <p:nvSpPr>
          <p:cNvPr id="413" name="Google Shape;413;p18"/>
          <p:cNvSpPr txBox="1">
            <a:spLocks noGrp="1"/>
          </p:cNvSpPr>
          <p:nvPr>
            <p:ph type="subTitle" idx="7"/>
          </p:nvPr>
        </p:nvSpPr>
        <p:spPr>
          <a:xfrm>
            <a:off x="6133650" y="4141300"/>
            <a:ext cx="2278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4" name="Google Shape;414;p18"/>
          <p:cNvSpPr txBox="1">
            <a:spLocks noGrp="1"/>
          </p:cNvSpPr>
          <p:nvPr>
            <p:ph type="title" idx="8" hasCustomPrompt="1"/>
          </p:nvPr>
        </p:nvSpPr>
        <p:spPr>
          <a:xfrm>
            <a:off x="6771312" y="3129026"/>
            <a:ext cx="1003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15" name="Google Shape;415;p18"/>
          <p:cNvSpPr txBox="1">
            <a:spLocks noGrp="1"/>
          </p:cNvSpPr>
          <p:nvPr>
            <p:ph type="ctrTitle" idx="9"/>
          </p:nvPr>
        </p:nvSpPr>
        <p:spPr>
          <a:xfrm>
            <a:off x="713363" y="1968725"/>
            <a:ext cx="22788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Tenor Sans"/>
              <a:buNone/>
              <a:defRPr sz="2000">
                <a:latin typeface="Tenor Sans"/>
                <a:ea typeface="Tenor Sans"/>
                <a:cs typeface="Tenor Sans"/>
                <a:sym typeface="Tenor Sans"/>
              </a:defRPr>
            </a:lvl2pPr>
            <a:lvl3pPr lvl="2" algn="ctr" rtl="0">
              <a:spcBef>
                <a:spcPts val="0"/>
              </a:spcBef>
              <a:spcAft>
                <a:spcPts val="0"/>
              </a:spcAft>
              <a:buSzPts val="2000"/>
              <a:buFont typeface="Tenor Sans"/>
              <a:buNone/>
              <a:defRPr sz="2000">
                <a:latin typeface="Tenor Sans"/>
                <a:ea typeface="Tenor Sans"/>
                <a:cs typeface="Tenor Sans"/>
                <a:sym typeface="Tenor Sans"/>
              </a:defRPr>
            </a:lvl3pPr>
            <a:lvl4pPr lvl="3" algn="ctr" rtl="0">
              <a:spcBef>
                <a:spcPts val="0"/>
              </a:spcBef>
              <a:spcAft>
                <a:spcPts val="0"/>
              </a:spcAft>
              <a:buSzPts val="2000"/>
              <a:buFont typeface="Tenor Sans"/>
              <a:buNone/>
              <a:defRPr sz="2000">
                <a:latin typeface="Tenor Sans"/>
                <a:ea typeface="Tenor Sans"/>
                <a:cs typeface="Tenor Sans"/>
                <a:sym typeface="Tenor Sans"/>
              </a:defRPr>
            </a:lvl4pPr>
            <a:lvl5pPr lvl="4" algn="ctr" rtl="0">
              <a:spcBef>
                <a:spcPts val="0"/>
              </a:spcBef>
              <a:spcAft>
                <a:spcPts val="0"/>
              </a:spcAft>
              <a:buSzPts val="2000"/>
              <a:buFont typeface="Tenor Sans"/>
              <a:buNone/>
              <a:defRPr sz="2000">
                <a:latin typeface="Tenor Sans"/>
                <a:ea typeface="Tenor Sans"/>
                <a:cs typeface="Tenor Sans"/>
                <a:sym typeface="Tenor Sans"/>
              </a:defRPr>
            </a:lvl5pPr>
            <a:lvl6pPr lvl="5" algn="ctr" rtl="0">
              <a:spcBef>
                <a:spcPts val="0"/>
              </a:spcBef>
              <a:spcAft>
                <a:spcPts val="0"/>
              </a:spcAft>
              <a:buSzPts val="2000"/>
              <a:buFont typeface="Tenor Sans"/>
              <a:buNone/>
              <a:defRPr sz="2000">
                <a:latin typeface="Tenor Sans"/>
                <a:ea typeface="Tenor Sans"/>
                <a:cs typeface="Tenor Sans"/>
                <a:sym typeface="Tenor Sans"/>
              </a:defRPr>
            </a:lvl6pPr>
            <a:lvl7pPr lvl="6" algn="ctr" rtl="0">
              <a:spcBef>
                <a:spcPts val="0"/>
              </a:spcBef>
              <a:spcAft>
                <a:spcPts val="0"/>
              </a:spcAft>
              <a:buSzPts val="2000"/>
              <a:buFont typeface="Tenor Sans"/>
              <a:buNone/>
              <a:defRPr sz="2000">
                <a:latin typeface="Tenor Sans"/>
                <a:ea typeface="Tenor Sans"/>
                <a:cs typeface="Tenor Sans"/>
                <a:sym typeface="Tenor Sans"/>
              </a:defRPr>
            </a:lvl7pPr>
            <a:lvl8pPr lvl="7" algn="ctr" rtl="0">
              <a:spcBef>
                <a:spcPts val="0"/>
              </a:spcBef>
              <a:spcAft>
                <a:spcPts val="0"/>
              </a:spcAft>
              <a:buSzPts val="2000"/>
              <a:buFont typeface="Tenor Sans"/>
              <a:buNone/>
              <a:defRPr sz="2000">
                <a:latin typeface="Tenor Sans"/>
                <a:ea typeface="Tenor Sans"/>
                <a:cs typeface="Tenor Sans"/>
                <a:sym typeface="Tenor Sans"/>
              </a:defRPr>
            </a:lvl8pPr>
            <a:lvl9pPr lvl="8" algn="ctr" rtl="0">
              <a:spcBef>
                <a:spcPts val="0"/>
              </a:spcBef>
              <a:spcAft>
                <a:spcPts val="0"/>
              </a:spcAft>
              <a:buSzPts val="2000"/>
              <a:buFont typeface="Tenor Sans"/>
              <a:buNone/>
              <a:defRPr sz="2000">
                <a:latin typeface="Tenor Sans"/>
                <a:ea typeface="Tenor Sans"/>
                <a:cs typeface="Tenor Sans"/>
                <a:sym typeface="Tenor Sans"/>
              </a:defRPr>
            </a:lvl9pPr>
          </a:lstStyle>
          <a:p>
            <a:endParaRPr/>
          </a:p>
        </p:txBody>
      </p:sp>
      <p:sp>
        <p:nvSpPr>
          <p:cNvPr id="416" name="Google Shape;416;p18"/>
          <p:cNvSpPr txBox="1">
            <a:spLocks noGrp="1"/>
          </p:cNvSpPr>
          <p:nvPr>
            <p:ph type="subTitle" idx="13"/>
          </p:nvPr>
        </p:nvSpPr>
        <p:spPr>
          <a:xfrm>
            <a:off x="713375" y="2317950"/>
            <a:ext cx="2278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7" name="Google Shape;417;p18"/>
          <p:cNvSpPr txBox="1">
            <a:spLocks noGrp="1"/>
          </p:cNvSpPr>
          <p:nvPr>
            <p:ph type="title" idx="14" hasCustomPrompt="1"/>
          </p:nvPr>
        </p:nvSpPr>
        <p:spPr>
          <a:xfrm>
            <a:off x="1351013" y="1306899"/>
            <a:ext cx="1003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18" name="Google Shape;418;p18"/>
          <p:cNvSpPr txBox="1">
            <a:spLocks noGrp="1"/>
          </p:cNvSpPr>
          <p:nvPr>
            <p:ph type="ctrTitle" idx="15"/>
          </p:nvPr>
        </p:nvSpPr>
        <p:spPr>
          <a:xfrm>
            <a:off x="6133662" y="1968725"/>
            <a:ext cx="22788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Font typeface="Tenor Sans"/>
              <a:buNone/>
              <a:defRPr sz="2000">
                <a:latin typeface="Tenor Sans"/>
                <a:ea typeface="Tenor Sans"/>
                <a:cs typeface="Tenor Sans"/>
                <a:sym typeface="Tenor Sans"/>
              </a:defRPr>
            </a:lvl2pPr>
            <a:lvl3pPr lvl="2" algn="ctr" rtl="0">
              <a:spcBef>
                <a:spcPts val="0"/>
              </a:spcBef>
              <a:spcAft>
                <a:spcPts val="0"/>
              </a:spcAft>
              <a:buSzPts val="2000"/>
              <a:buFont typeface="Tenor Sans"/>
              <a:buNone/>
              <a:defRPr sz="2000">
                <a:latin typeface="Tenor Sans"/>
                <a:ea typeface="Tenor Sans"/>
                <a:cs typeface="Tenor Sans"/>
                <a:sym typeface="Tenor Sans"/>
              </a:defRPr>
            </a:lvl3pPr>
            <a:lvl4pPr lvl="3" algn="ctr" rtl="0">
              <a:spcBef>
                <a:spcPts val="0"/>
              </a:spcBef>
              <a:spcAft>
                <a:spcPts val="0"/>
              </a:spcAft>
              <a:buSzPts val="2000"/>
              <a:buFont typeface="Tenor Sans"/>
              <a:buNone/>
              <a:defRPr sz="2000">
                <a:latin typeface="Tenor Sans"/>
                <a:ea typeface="Tenor Sans"/>
                <a:cs typeface="Tenor Sans"/>
                <a:sym typeface="Tenor Sans"/>
              </a:defRPr>
            </a:lvl4pPr>
            <a:lvl5pPr lvl="4" algn="ctr" rtl="0">
              <a:spcBef>
                <a:spcPts val="0"/>
              </a:spcBef>
              <a:spcAft>
                <a:spcPts val="0"/>
              </a:spcAft>
              <a:buSzPts val="2000"/>
              <a:buFont typeface="Tenor Sans"/>
              <a:buNone/>
              <a:defRPr sz="2000">
                <a:latin typeface="Tenor Sans"/>
                <a:ea typeface="Tenor Sans"/>
                <a:cs typeface="Tenor Sans"/>
                <a:sym typeface="Tenor Sans"/>
              </a:defRPr>
            </a:lvl5pPr>
            <a:lvl6pPr lvl="5" algn="ctr" rtl="0">
              <a:spcBef>
                <a:spcPts val="0"/>
              </a:spcBef>
              <a:spcAft>
                <a:spcPts val="0"/>
              </a:spcAft>
              <a:buSzPts val="2000"/>
              <a:buFont typeface="Tenor Sans"/>
              <a:buNone/>
              <a:defRPr sz="2000">
                <a:latin typeface="Tenor Sans"/>
                <a:ea typeface="Tenor Sans"/>
                <a:cs typeface="Tenor Sans"/>
                <a:sym typeface="Tenor Sans"/>
              </a:defRPr>
            </a:lvl6pPr>
            <a:lvl7pPr lvl="6" algn="ctr" rtl="0">
              <a:spcBef>
                <a:spcPts val="0"/>
              </a:spcBef>
              <a:spcAft>
                <a:spcPts val="0"/>
              </a:spcAft>
              <a:buSzPts val="2000"/>
              <a:buFont typeface="Tenor Sans"/>
              <a:buNone/>
              <a:defRPr sz="2000">
                <a:latin typeface="Tenor Sans"/>
                <a:ea typeface="Tenor Sans"/>
                <a:cs typeface="Tenor Sans"/>
                <a:sym typeface="Tenor Sans"/>
              </a:defRPr>
            </a:lvl7pPr>
            <a:lvl8pPr lvl="7" algn="ctr" rtl="0">
              <a:spcBef>
                <a:spcPts val="0"/>
              </a:spcBef>
              <a:spcAft>
                <a:spcPts val="0"/>
              </a:spcAft>
              <a:buSzPts val="2000"/>
              <a:buFont typeface="Tenor Sans"/>
              <a:buNone/>
              <a:defRPr sz="2000">
                <a:latin typeface="Tenor Sans"/>
                <a:ea typeface="Tenor Sans"/>
                <a:cs typeface="Tenor Sans"/>
                <a:sym typeface="Tenor Sans"/>
              </a:defRPr>
            </a:lvl8pPr>
            <a:lvl9pPr lvl="8" algn="ctr" rtl="0">
              <a:spcBef>
                <a:spcPts val="0"/>
              </a:spcBef>
              <a:spcAft>
                <a:spcPts val="0"/>
              </a:spcAft>
              <a:buSzPts val="2000"/>
              <a:buFont typeface="Tenor Sans"/>
              <a:buNone/>
              <a:defRPr sz="2000">
                <a:latin typeface="Tenor Sans"/>
                <a:ea typeface="Tenor Sans"/>
                <a:cs typeface="Tenor Sans"/>
                <a:sym typeface="Tenor Sans"/>
              </a:defRPr>
            </a:lvl9pPr>
          </a:lstStyle>
          <a:p>
            <a:endParaRPr/>
          </a:p>
        </p:txBody>
      </p:sp>
      <p:sp>
        <p:nvSpPr>
          <p:cNvPr id="419" name="Google Shape;419;p18"/>
          <p:cNvSpPr txBox="1">
            <a:spLocks noGrp="1"/>
          </p:cNvSpPr>
          <p:nvPr>
            <p:ph type="subTitle" idx="16"/>
          </p:nvPr>
        </p:nvSpPr>
        <p:spPr>
          <a:xfrm>
            <a:off x="6133650" y="2317950"/>
            <a:ext cx="2278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0" name="Google Shape;420;p18"/>
          <p:cNvSpPr txBox="1">
            <a:spLocks noGrp="1"/>
          </p:cNvSpPr>
          <p:nvPr>
            <p:ph type="title" idx="17" hasCustomPrompt="1"/>
          </p:nvPr>
        </p:nvSpPr>
        <p:spPr>
          <a:xfrm>
            <a:off x="6771312" y="1306899"/>
            <a:ext cx="1003500" cy="52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Font typeface="Comfortaa"/>
              <a:buNone/>
              <a:defRPr sz="2200">
                <a:latin typeface="Comfortaa"/>
                <a:ea typeface="Comfortaa"/>
                <a:cs typeface="Comfortaa"/>
                <a:sym typeface="Comfortaa"/>
              </a:defRPr>
            </a:lvl2pPr>
            <a:lvl3pPr lvl="2" algn="ctr" rtl="0">
              <a:spcBef>
                <a:spcPts val="0"/>
              </a:spcBef>
              <a:spcAft>
                <a:spcPts val="0"/>
              </a:spcAft>
              <a:buSzPts val="2200"/>
              <a:buFont typeface="Comfortaa"/>
              <a:buNone/>
              <a:defRPr sz="2200">
                <a:latin typeface="Comfortaa"/>
                <a:ea typeface="Comfortaa"/>
                <a:cs typeface="Comfortaa"/>
                <a:sym typeface="Comfortaa"/>
              </a:defRPr>
            </a:lvl3pPr>
            <a:lvl4pPr lvl="3" algn="ctr" rtl="0">
              <a:spcBef>
                <a:spcPts val="0"/>
              </a:spcBef>
              <a:spcAft>
                <a:spcPts val="0"/>
              </a:spcAft>
              <a:buSzPts val="2200"/>
              <a:buFont typeface="Comfortaa"/>
              <a:buNone/>
              <a:defRPr sz="2200">
                <a:latin typeface="Comfortaa"/>
                <a:ea typeface="Comfortaa"/>
                <a:cs typeface="Comfortaa"/>
                <a:sym typeface="Comfortaa"/>
              </a:defRPr>
            </a:lvl4pPr>
            <a:lvl5pPr lvl="4" algn="ctr" rtl="0">
              <a:spcBef>
                <a:spcPts val="0"/>
              </a:spcBef>
              <a:spcAft>
                <a:spcPts val="0"/>
              </a:spcAft>
              <a:buSzPts val="2200"/>
              <a:buFont typeface="Comfortaa"/>
              <a:buNone/>
              <a:defRPr sz="2200">
                <a:latin typeface="Comfortaa"/>
                <a:ea typeface="Comfortaa"/>
                <a:cs typeface="Comfortaa"/>
                <a:sym typeface="Comfortaa"/>
              </a:defRPr>
            </a:lvl5pPr>
            <a:lvl6pPr lvl="5" algn="ctr" rtl="0">
              <a:spcBef>
                <a:spcPts val="0"/>
              </a:spcBef>
              <a:spcAft>
                <a:spcPts val="0"/>
              </a:spcAft>
              <a:buSzPts val="2200"/>
              <a:buFont typeface="Comfortaa"/>
              <a:buNone/>
              <a:defRPr sz="2200">
                <a:latin typeface="Comfortaa"/>
                <a:ea typeface="Comfortaa"/>
                <a:cs typeface="Comfortaa"/>
                <a:sym typeface="Comfortaa"/>
              </a:defRPr>
            </a:lvl6pPr>
            <a:lvl7pPr lvl="6" algn="ctr" rtl="0">
              <a:spcBef>
                <a:spcPts val="0"/>
              </a:spcBef>
              <a:spcAft>
                <a:spcPts val="0"/>
              </a:spcAft>
              <a:buSzPts val="2200"/>
              <a:buFont typeface="Comfortaa"/>
              <a:buNone/>
              <a:defRPr sz="2200">
                <a:latin typeface="Comfortaa"/>
                <a:ea typeface="Comfortaa"/>
                <a:cs typeface="Comfortaa"/>
                <a:sym typeface="Comfortaa"/>
              </a:defRPr>
            </a:lvl7pPr>
            <a:lvl8pPr lvl="7" algn="ctr" rtl="0">
              <a:spcBef>
                <a:spcPts val="0"/>
              </a:spcBef>
              <a:spcAft>
                <a:spcPts val="0"/>
              </a:spcAft>
              <a:buSzPts val="2200"/>
              <a:buFont typeface="Comfortaa"/>
              <a:buNone/>
              <a:defRPr sz="2200">
                <a:latin typeface="Comfortaa"/>
                <a:ea typeface="Comfortaa"/>
                <a:cs typeface="Comfortaa"/>
                <a:sym typeface="Comfortaa"/>
              </a:defRPr>
            </a:lvl8pPr>
            <a:lvl9pPr lvl="8" algn="ctr" rtl="0">
              <a:spcBef>
                <a:spcPts val="0"/>
              </a:spcBef>
              <a:spcAft>
                <a:spcPts val="0"/>
              </a:spcAft>
              <a:buSzPts val="2200"/>
              <a:buFont typeface="Comfortaa"/>
              <a:buNone/>
              <a:defRPr sz="2200">
                <a:latin typeface="Comfortaa"/>
                <a:ea typeface="Comfortaa"/>
                <a:cs typeface="Comfortaa"/>
                <a:sym typeface="Comfortaa"/>
              </a:defRPr>
            </a:lvl9pPr>
          </a:lstStyle>
          <a:p>
            <a:r>
              <a:t>xx%</a:t>
            </a:r>
          </a:p>
        </p:txBody>
      </p:sp>
      <p:sp>
        <p:nvSpPr>
          <p:cNvPr id="421" name="Google Shape;421;p18"/>
          <p:cNvSpPr txBox="1">
            <a:spLocks noGrp="1"/>
          </p:cNvSpPr>
          <p:nvPr>
            <p:ph type="title" idx="18"/>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Comfortaa SemiBold"/>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422" name="Google Shape;422;p18"/>
          <p:cNvSpPr/>
          <p:nvPr/>
        </p:nvSpPr>
        <p:spPr>
          <a:xfrm rot="10800000">
            <a:off x="7416337" y="-19957"/>
            <a:ext cx="1747584" cy="1384561"/>
          </a:xfrm>
          <a:custGeom>
            <a:avLst/>
            <a:gdLst/>
            <a:ahLst/>
            <a:cxnLst/>
            <a:rect l="l" t="t" r="r" b="b"/>
            <a:pathLst>
              <a:path w="51938" h="41149" extrusionOk="0">
                <a:moveTo>
                  <a:pt x="73" y="1"/>
                </a:moveTo>
                <a:cubicBezTo>
                  <a:pt x="25" y="1"/>
                  <a:pt x="0" y="1"/>
                  <a:pt x="0" y="1"/>
                </a:cubicBezTo>
                <a:lnTo>
                  <a:pt x="0" y="41116"/>
                </a:lnTo>
                <a:lnTo>
                  <a:pt x="49623" y="41116"/>
                </a:lnTo>
                <a:cubicBezTo>
                  <a:pt x="34629" y="40224"/>
                  <a:pt x="36451" y="21460"/>
                  <a:pt x="25510" y="10519"/>
                </a:cubicBezTo>
                <a:cubicBezTo>
                  <a:pt x="15203" y="212"/>
                  <a:pt x="1203" y="1"/>
                  <a:pt x="73" y="1"/>
                </a:cubicBezTo>
                <a:close/>
                <a:moveTo>
                  <a:pt x="49623" y="41116"/>
                </a:moveTo>
                <a:cubicBezTo>
                  <a:pt x="49990" y="41138"/>
                  <a:pt x="50368" y="41149"/>
                  <a:pt x="50756" y="41149"/>
                </a:cubicBezTo>
                <a:cubicBezTo>
                  <a:pt x="51139" y="41149"/>
                  <a:pt x="51533" y="41138"/>
                  <a:pt x="51938" y="41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8"/>
          <p:cNvGrpSpPr/>
          <p:nvPr/>
        </p:nvGrpSpPr>
        <p:grpSpPr>
          <a:xfrm>
            <a:off x="7977765" y="273652"/>
            <a:ext cx="1017875" cy="989622"/>
            <a:chOff x="7977765" y="273652"/>
            <a:chExt cx="1017875" cy="989622"/>
          </a:xfrm>
        </p:grpSpPr>
        <p:sp>
          <p:nvSpPr>
            <p:cNvPr id="424" name="Google Shape;424;p18"/>
            <p:cNvSpPr/>
            <p:nvPr/>
          </p:nvSpPr>
          <p:spPr>
            <a:xfrm rot="-5400000" flipH="1">
              <a:off x="8121995" y="312479"/>
              <a:ext cx="912473" cy="834818"/>
            </a:xfrm>
            <a:custGeom>
              <a:avLst/>
              <a:gdLst/>
              <a:ahLst/>
              <a:cxnLst/>
              <a:rect l="l" t="t" r="r" b="b"/>
              <a:pathLst>
                <a:path w="18119" h="16577" extrusionOk="0">
                  <a:moveTo>
                    <a:pt x="3171" y="0"/>
                  </a:moveTo>
                  <a:lnTo>
                    <a:pt x="3171" y="0"/>
                  </a:lnTo>
                  <a:cubicBezTo>
                    <a:pt x="3403" y="2821"/>
                    <a:pt x="3287" y="5642"/>
                    <a:pt x="2734" y="8434"/>
                  </a:cubicBezTo>
                  <a:cubicBezTo>
                    <a:pt x="2211" y="11196"/>
                    <a:pt x="1309" y="13872"/>
                    <a:pt x="1" y="16402"/>
                  </a:cubicBezTo>
                  <a:lnTo>
                    <a:pt x="350" y="16576"/>
                  </a:lnTo>
                  <a:cubicBezTo>
                    <a:pt x="1280" y="15035"/>
                    <a:pt x="2414" y="13610"/>
                    <a:pt x="3694" y="12331"/>
                  </a:cubicBezTo>
                  <a:cubicBezTo>
                    <a:pt x="7562" y="8492"/>
                    <a:pt x="12651" y="6078"/>
                    <a:pt x="18118" y="5497"/>
                  </a:cubicBezTo>
                  <a:lnTo>
                    <a:pt x="18118" y="5497"/>
                  </a:lnTo>
                  <a:cubicBezTo>
                    <a:pt x="16286" y="5584"/>
                    <a:pt x="14483" y="5904"/>
                    <a:pt x="12738" y="6456"/>
                  </a:cubicBezTo>
                  <a:cubicBezTo>
                    <a:pt x="9219" y="7561"/>
                    <a:pt x="6050" y="9481"/>
                    <a:pt x="3432" y="12069"/>
                  </a:cubicBezTo>
                  <a:cubicBezTo>
                    <a:pt x="2664" y="12804"/>
                    <a:pt x="1963" y="13596"/>
                    <a:pt x="1329" y="14435"/>
                  </a:cubicBezTo>
                  <a:lnTo>
                    <a:pt x="1329" y="14435"/>
                  </a:lnTo>
                  <a:cubicBezTo>
                    <a:pt x="2118" y="12522"/>
                    <a:pt x="2687" y="10522"/>
                    <a:pt x="3025" y="8492"/>
                  </a:cubicBezTo>
                  <a:cubicBezTo>
                    <a:pt x="3258" y="7067"/>
                    <a:pt x="3403" y="5671"/>
                    <a:pt x="3432" y="4246"/>
                  </a:cubicBezTo>
                  <a:cubicBezTo>
                    <a:pt x="3432" y="2821"/>
                    <a:pt x="3345" y="1396"/>
                    <a:pt x="3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rot="-5400000" flipH="1">
              <a:off x="8244294" y="229712"/>
              <a:ext cx="667874" cy="796746"/>
            </a:xfrm>
            <a:custGeom>
              <a:avLst/>
              <a:gdLst/>
              <a:ahLst/>
              <a:cxnLst/>
              <a:rect l="l" t="t" r="r" b="b"/>
              <a:pathLst>
                <a:path w="13262" h="15821" extrusionOk="0">
                  <a:moveTo>
                    <a:pt x="13262" y="0"/>
                  </a:moveTo>
                  <a:lnTo>
                    <a:pt x="13262" y="0"/>
                  </a:lnTo>
                  <a:cubicBezTo>
                    <a:pt x="12884" y="233"/>
                    <a:pt x="12535" y="466"/>
                    <a:pt x="12157" y="727"/>
                  </a:cubicBezTo>
                  <a:lnTo>
                    <a:pt x="11110" y="1513"/>
                  </a:lnTo>
                  <a:lnTo>
                    <a:pt x="10121" y="2356"/>
                  </a:lnTo>
                  <a:lnTo>
                    <a:pt x="9132" y="3199"/>
                  </a:lnTo>
                  <a:cubicBezTo>
                    <a:pt x="7824" y="4362"/>
                    <a:pt x="6602" y="5642"/>
                    <a:pt x="5497" y="6980"/>
                  </a:cubicBezTo>
                  <a:cubicBezTo>
                    <a:pt x="4363" y="8317"/>
                    <a:pt x="3345" y="9742"/>
                    <a:pt x="2415" y="11226"/>
                  </a:cubicBezTo>
                  <a:lnTo>
                    <a:pt x="1746" y="12331"/>
                  </a:lnTo>
                  <a:lnTo>
                    <a:pt x="1135" y="13465"/>
                  </a:lnTo>
                  <a:lnTo>
                    <a:pt x="553" y="14628"/>
                  </a:lnTo>
                  <a:cubicBezTo>
                    <a:pt x="379" y="15035"/>
                    <a:pt x="175" y="15442"/>
                    <a:pt x="1" y="15820"/>
                  </a:cubicBezTo>
                  <a:cubicBezTo>
                    <a:pt x="234" y="15442"/>
                    <a:pt x="437" y="15064"/>
                    <a:pt x="641" y="14657"/>
                  </a:cubicBezTo>
                  <a:lnTo>
                    <a:pt x="1310" y="13552"/>
                  </a:lnTo>
                  <a:lnTo>
                    <a:pt x="1978" y="12447"/>
                  </a:lnTo>
                  <a:lnTo>
                    <a:pt x="2676" y="11371"/>
                  </a:lnTo>
                  <a:cubicBezTo>
                    <a:pt x="3636" y="9917"/>
                    <a:pt x="4683" y="8550"/>
                    <a:pt x="5788" y="7212"/>
                  </a:cubicBezTo>
                  <a:cubicBezTo>
                    <a:pt x="6893" y="5875"/>
                    <a:pt x="8085" y="4624"/>
                    <a:pt x="9336" y="3432"/>
                  </a:cubicBezTo>
                  <a:lnTo>
                    <a:pt x="10296" y="2530"/>
                  </a:lnTo>
                  <a:lnTo>
                    <a:pt x="11255" y="1687"/>
                  </a:lnTo>
                  <a:lnTo>
                    <a:pt x="12244" y="815"/>
                  </a:lnTo>
                  <a:cubicBezTo>
                    <a:pt x="12564" y="553"/>
                    <a:pt x="12913" y="291"/>
                    <a:pt x="13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rot="-5400000" flipH="1">
              <a:off x="8166665" y="620731"/>
              <a:ext cx="104044" cy="314951"/>
            </a:xfrm>
            <a:custGeom>
              <a:avLst/>
              <a:gdLst/>
              <a:ahLst/>
              <a:cxnLst/>
              <a:rect l="l" t="t" r="r" b="b"/>
              <a:pathLst>
                <a:path w="2066" h="6254" extrusionOk="0">
                  <a:moveTo>
                    <a:pt x="1833" y="1"/>
                  </a:moveTo>
                  <a:cubicBezTo>
                    <a:pt x="1775" y="1077"/>
                    <a:pt x="1571" y="2153"/>
                    <a:pt x="1280" y="3229"/>
                  </a:cubicBezTo>
                  <a:cubicBezTo>
                    <a:pt x="960" y="4276"/>
                    <a:pt x="524" y="5294"/>
                    <a:pt x="1" y="6253"/>
                  </a:cubicBezTo>
                  <a:cubicBezTo>
                    <a:pt x="786" y="5439"/>
                    <a:pt x="1339" y="4421"/>
                    <a:pt x="1658" y="3345"/>
                  </a:cubicBezTo>
                  <a:cubicBezTo>
                    <a:pt x="2007" y="2269"/>
                    <a:pt x="2066" y="110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rot="-5400000" flipH="1">
              <a:off x="8076848" y="357627"/>
              <a:ext cx="141663" cy="120159"/>
            </a:xfrm>
            <a:custGeom>
              <a:avLst/>
              <a:gdLst/>
              <a:ahLst/>
              <a:cxnLst/>
              <a:rect l="l" t="t" r="r" b="b"/>
              <a:pathLst>
                <a:path w="2813" h="2386" extrusionOk="0">
                  <a:moveTo>
                    <a:pt x="1600" y="0"/>
                  </a:moveTo>
                  <a:cubicBezTo>
                    <a:pt x="524" y="0"/>
                    <a:pt x="1" y="1280"/>
                    <a:pt x="757" y="2036"/>
                  </a:cubicBezTo>
                  <a:cubicBezTo>
                    <a:pt x="999" y="2278"/>
                    <a:pt x="1297" y="2385"/>
                    <a:pt x="1589" y="2385"/>
                  </a:cubicBezTo>
                  <a:cubicBezTo>
                    <a:pt x="2213" y="2385"/>
                    <a:pt x="2812" y="1896"/>
                    <a:pt x="2793" y="1163"/>
                  </a:cubicBezTo>
                  <a:cubicBezTo>
                    <a:pt x="2793" y="524"/>
                    <a:pt x="2240"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rot="-5400000" flipH="1">
              <a:off x="8075840" y="911132"/>
              <a:ext cx="140253" cy="119756"/>
            </a:xfrm>
            <a:custGeom>
              <a:avLst/>
              <a:gdLst/>
              <a:ahLst/>
              <a:cxnLst/>
              <a:rect l="l" t="t" r="r" b="b"/>
              <a:pathLst>
                <a:path w="2785" h="2378" extrusionOk="0">
                  <a:moveTo>
                    <a:pt x="1585" y="1"/>
                  </a:moveTo>
                  <a:cubicBezTo>
                    <a:pt x="533" y="1"/>
                    <a:pt x="1" y="1260"/>
                    <a:pt x="749" y="2008"/>
                  </a:cubicBezTo>
                  <a:cubicBezTo>
                    <a:pt x="995" y="2264"/>
                    <a:pt x="1297" y="2377"/>
                    <a:pt x="1592" y="2377"/>
                  </a:cubicBezTo>
                  <a:cubicBezTo>
                    <a:pt x="2203" y="2377"/>
                    <a:pt x="2784" y="1890"/>
                    <a:pt x="2784" y="1164"/>
                  </a:cubicBezTo>
                  <a:cubicBezTo>
                    <a:pt x="2784" y="525"/>
                    <a:pt x="2261" y="1"/>
                    <a:pt x="1621" y="1"/>
                  </a:cubicBezTo>
                  <a:cubicBezTo>
                    <a:pt x="1609" y="1"/>
                    <a:pt x="159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8"/>
            <p:cNvSpPr/>
            <p:nvPr/>
          </p:nvSpPr>
          <p:spPr>
            <a:xfrm rot="-5400000" flipH="1">
              <a:off x="7967265" y="739606"/>
              <a:ext cx="141663" cy="120663"/>
            </a:xfrm>
            <a:custGeom>
              <a:avLst/>
              <a:gdLst/>
              <a:ahLst/>
              <a:cxnLst/>
              <a:rect l="l" t="t" r="r" b="b"/>
              <a:pathLst>
                <a:path w="2813" h="2396" extrusionOk="0">
                  <a:moveTo>
                    <a:pt x="1600" y="0"/>
                  </a:moveTo>
                  <a:cubicBezTo>
                    <a:pt x="553" y="0"/>
                    <a:pt x="1" y="1309"/>
                    <a:pt x="757" y="2065"/>
                  </a:cubicBezTo>
                  <a:cubicBezTo>
                    <a:pt x="1004" y="2294"/>
                    <a:pt x="1300" y="2396"/>
                    <a:pt x="1588" y="2396"/>
                  </a:cubicBezTo>
                  <a:cubicBezTo>
                    <a:pt x="2218" y="2396"/>
                    <a:pt x="2813" y="1910"/>
                    <a:pt x="2793" y="1193"/>
                  </a:cubicBezTo>
                  <a:cubicBezTo>
                    <a:pt x="2793"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8"/>
            <p:cNvSpPr/>
            <p:nvPr/>
          </p:nvSpPr>
          <p:spPr>
            <a:xfrm rot="-5400000" flipH="1">
              <a:off x="8349243" y="1132363"/>
              <a:ext cx="141663" cy="120159"/>
            </a:xfrm>
            <a:custGeom>
              <a:avLst/>
              <a:gdLst/>
              <a:ahLst/>
              <a:cxnLst/>
              <a:rect l="l" t="t" r="r" b="b"/>
              <a:pathLst>
                <a:path w="2813" h="2386" extrusionOk="0">
                  <a:moveTo>
                    <a:pt x="1600" y="0"/>
                  </a:moveTo>
                  <a:cubicBezTo>
                    <a:pt x="553" y="0"/>
                    <a:pt x="1" y="1280"/>
                    <a:pt x="757" y="2036"/>
                  </a:cubicBezTo>
                  <a:cubicBezTo>
                    <a:pt x="1008" y="2278"/>
                    <a:pt x="1309" y="2386"/>
                    <a:pt x="1602" y="2386"/>
                  </a:cubicBezTo>
                  <a:cubicBezTo>
                    <a:pt x="2226" y="2386"/>
                    <a:pt x="2812" y="1896"/>
                    <a:pt x="2792" y="1164"/>
                  </a:cubicBezTo>
                  <a:cubicBezTo>
                    <a:pt x="2792"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669"/>
        <p:cNvGrpSpPr/>
        <p:nvPr/>
      </p:nvGrpSpPr>
      <p:grpSpPr>
        <a:xfrm>
          <a:off x="0" y="0"/>
          <a:ext cx="0" cy="0"/>
          <a:chOff x="0" y="0"/>
          <a:chExt cx="0" cy="0"/>
        </a:xfrm>
      </p:grpSpPr>
      <p:sp>
        <p:nvSpPr>
          <p:cNvPr id="670" name="Google Shape;670;p30"/>
          <p:cNvSpPr/>
          <p:nvPr/>
        </p:nvSpPr>
        <p:spPr>
          <a:xfrm>
            <a:off x="4126925" y="-99051"/>
            <a:ext cx="5046949" cy="5272488"/>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1">
    <p:spTree>
      <p:nvGrpSpPr>
        <p:cNvPr id="1" name="Shape 671"/>
        <p:cNvGrpSpPr/>
        <p:nvPr/>
      </p:nvGrpSpPr>
      <p:grpSpPr>
        <a:xfrm>
          <a:off x="0" y="0"/>
          <a:ext cx="0" cy="0"/>
          <a:chOff x="0" y="0"/>
          <a:chExt cx="0" cy="0"/>
        </a:xfrm>
      </p:grpSpPr>
      <p:sp>
        <p:nvSpPr>
          <p:cNvPr id="672" name="Google Shape;672;p31"/>
          <p:cNvSpPr/>
          <p:nvPr/>
        </p:nvSpPr>
        <p:spPr>
          <a:xfrm>
            <a:off x="6075360" y="0"/>
            <a:ext cx="3068640" cy="200164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31"/>
          <p:cNvGrpSpPr/>
          <p:nvPr/>
        </p:nvGrpSpPr>
        <p:grpSpPr>
          <a:xfrm rot="2044096">
            <a:off x="7583413" y="152992"/>
            <a:ext cx="731581" cy="604846"/>
            <a:chOff x="7714458" y="168714"/>
            <a:chExt cx="731555" cy="604825"/>
          </a:xfrm>
        </p:grpSpPr>
        <p:sp>
          <p:nvSpPr>
            <p:cNvPr id="674" name="Google Shape;674;p31"/>
            <p:cNvSpPr/>
            <p:nvPr/>
          </p:nvSpPr>
          <p:spPr>
            <a:xfrm rot="-5400000" flipH="1">
              <a:off x="7836078" y="486763"/>
              <a:ext cx="431321" cy="142231"/>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rot="-5400000" flipH="1">
              <a:off x="7788389" y="273918"/>
              <a:ext cx="190571" cy="338433"/>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rot="-5400000" flipH="1">
              <a:off x="7843194" y="96957"/>
              <a:ext cx="191351" cy="334865"/>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5400000" flipH="1">
              <a:off x="8073012" y="68185"/>
              <a:ext cx="204398" cy="541604"/>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1"/>
          <p:cNvGrpSpPr/>
          <p:nvPr/>
        </p:nvGrpSpPr>
        <p:grpSpPr>
          <a:xfrm rot="5549941" flipH="1">
            <a:off x="7981186" y="500245"/>
            <a:ext cx="1017825" cy="989573"/>
            <a:chOff x="7977765" y="273652"/>
            <a:chExt cx="1017875" cy="989622"/>
          </a:xfrm>
        </p:grpSpPr>
        <p:sp>
          <p:nvSpPr>
            <p:cNvPr id="679" name="Google Shape;679;p31"/>
            <p:cNvSpPr/>
            <p:nvPr/>
          </p:nvSpPr>
          <p:spPr>
            <a:xfrm rot="-5400000" flipH="1">
              <a:off x="8121995" y="312479"/>
              <a:ext cx="912473" cy="834818"/>
            </a:xfrm>
            <a:custGeom>
              <a:avLst/>
              <a:gdLst/>
              <a:ahLst/>
              <a:cxnLst/>
              <a:rect l="l" t="t" r="r" b="b"/>
              <a:pathLst>
                <a:path w="18119" h="16577" extrusionOk="0">
                  <a:moveTo>
                    <a:pt x="3171" y="0"/>
                  </a:moveTo>
                  <a:lnTo>
                    <a:pt x="3171" y="0"/>
                  </a:lnTo>
                  <a:cubicBezTo>
                    <a:pt x="3403" y="2821"/>
                    <a:pt x="3287" y="5642"/>
                    <a:pt x="2734" y="8434"/>
                  </a:cubicBezTo>
                  <a:cubicBezTo>
                    <a:pt x="2211" y="11196"/>
                    <a:pt x="1309" y="13872"/>
                    <a:pt x="1" y="16402"/>
                  </a:cubicBezTo>
                  <a:lnTo>
                    <a:pt x="350" y="16576"/>
                  </a:lnTo>
                  <a:cubicBezTo>
                    <a:pt x="1280" y="15035"/>
                    <a:pt x="2414" y="13610"/>
                    <a:pt x="3694" y="12331"/>
                  </a:cubicBezTo>
                  <a:cubicBezTo>
                    <a:pt x="7562" y="8492"/>
                    <a:pt x="12651" y="6078"/>
                    <a:pt x="18118" y="5497"/>
                  </a:cubicBezTo>
                  <a:lnTo>
                    <a:pt x="18118" y="5497"/>
                  </a:lnTo>
                  <a:cubicBezTo>
                    <a:pt x="16286" y="5584"/>
                    <a:pt x="14483" y="5904"/>
                    <a:pt x="12738" y="6456"/>
                  </a:cubicBezTo>
                  <a:cubicBezTo>
                    <a:pt x="9219" y="7561"/>
                    <a:pt x="6050" y="9481"/>
                    <a:pt x="3432" y="12069"/>
                  </a:cubicBezTo>
                  <a:cubicBezTo>
                    <a:pt x="2664" y="12804"/>
                    <a:pt x="1963" y="13596"/>
                    <a:pt x="1329" y="14435"/>
                  </a:cubicBezTo>
                  <a:lnTo>
                    <a:pt x="1329" y="14435"/>
                  </a:lnTo>
                  <a:cubicBezTo>
                    <a:pt x="2118" y="12522"/>
                    <a:pt x="2687" y="10522"/>
                    <a:pt x="3025" y="8492"/>
                  </a:cubicBezTo>
                  <a:cubicBezTo>
                    <a:pt x="3258" y="7067"/>
                    <a:pt x="3403" y="5671"/>
                    <a:pt x="3432" y="4246"/>
                  </a:cubicBezTo>
                  <a:cubicBezTo>
                    <a:pt x="3432" y="2821"/>
                    <a:pt x="3345" y="1396"/>
                    <a:pt x="3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rot="-5400000" flipH="1">
              <a:off x="8244294" y="229712"/>
              <a:ext cx="667874" cy="796746"/>
            </a:xfrm>
            <a:custGeom>
              <a:avLst/>
              <a:gdLst/>
              <a:ahLst/>
              <a:cxnLst/>
              <a:rect l="l" t="t" r="r" b="b"/>
              <a:pathLst>
                <a:path w="13262" h="15821" extrusionOk="0">
                  <a:moveTo>
                    <a:pt x="13262" y="0"/>
                  </a:moveTo>
                  <a:lnTo>
                    <a:pt x="13262" y="0"/>
                  </a:lnTo>
                  <a:cubicBezTo>
                    <a:pt x="12884" y="233"/>
                    <a:pt x="12535" y="466"/>
                    <a:pt x="12157" y="727"/>
                  </a:cubicBezTo>
                  <a:lnTo>
                    <a:pt x="11110" y="1513"/>
                  </a:lnTo>
                  <a:lnTo>
                    <a:pt x="10121" y="2356"/>
                  </a:lnTo>
                  <a:lnTo>
                    <a:pt x="9132" y="3199"/>
                  </a:lnTo>
                  <a:cubicBezTo>
                    <a:pt x="7824" y="4362"/>
                    <a:pt x="6602" y="5642"/>
                    <a:pt x="5497" y="6980"/>
                  </a:cubicBezTo>
                  <a:cubicBezTo>
                    <a:pt x="4363" y="8317"/>
                    <a:pt x="3345" y="9742"/>
                    <a:pt x="2415" y="11226"/>
                  </a:cubicBezTo>
                  <a:lnTo>
                    <a:pt x="1746" y="12331"/>
                  </a:lnTo>
                  <a:lnTo>
                    <a:pt x="1135" y="13465"/>
                  </a:lnTo>
                  <a:lnTo>
                    <a:pt x="553" y="14628"/>
                  </a:lnTo>
                  <a:cubicBezTo>
                    <a:pt x="379" y="15035"/>
                    <a:pt x="175" y="15442"/>
                    <a:pt x="1" y="15820"/>
                  </a:cubicBezTo>
                  <a:cubicBezTo>
                    <a:pt x="234" y="15442"/>
                    <a:pt x="437" y="15064"/>
                    <a:pt x="641" y="14657"/>
                  </a:cubicBezTo>
                  <a:lnTo>
                    <a:pt x="1310" y="13552"/>
                  </a:lnTo>
                  <a:lnTo>
                    <a:pt x="1978" y="12447"/>
                  </a:lnTo>
                  <a:lnTo>
                    <a:pt x="2676" y="11371"/>
                  </a:lnTo>
                  <a:cubicBezTo>
                    <a:pt x="3636" y="9917"/>
                    <a:pt x="4683" y="8550"/>
                    <a:pt x="5788" y="7212"/>
                  </a:cubicBezTo>
                  <a:cubicBezTo>
                    <a:pt x="6893" y="5875"/>
                    <a:pt x="8085" y="4624"/>
                    <a:pt x="9336" y="3432"/>
                  </a:cubicBezTo>
                  <a:lnTo>
                    <a:pt x="10296" y="2530"/>
                  </a:lnTo>
                  <a:lnTo>
                    <a:pt x="11255" y="1687"/>
                  </a:lnTo>
                  <a:lnTo>
                    <a:pt x="12244" y="815"/>
                  </a:lnTo>
                  <a:cubicBezTo>
                    <a:pt x="12564" y="553"/>
                    <a:pt x="12913" y="291"/>
                    <a:pt x="13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5400000" flipH="1">
              <a:off x="8166665" y="620731"/>
              <a:ext cx="104044" cy="314951"/>
            </a:xfrm>
            <a:custGeom>
              <a:avLst/>
              <a:gdLst/>
              <a:ahLst/>
              <a:cxnLst/>
              <a:rect l="l" t="t" r="r" b="b"/>
              <a:pathLst>
                <a:path w="2066" h="6254" extrusionOk="0">
                  <a:moveTo>
                    <a:pt x="1833" y="1"/>
                  </a:moveTo>
                  <a:cubicBezTo>
                    <a:pt x="1775" y="1077"/>
                    <a:pt x="1571" y="2153"/>
                    <a:pt x="1280" y="3229"/>
                  </a:cubicBezTo>
                  <a:cubicBezTo>
                    <a:pt x="960" y="4276"/>
                    <a:pt x="524" y="5294"/>
                    <a:pt x="1" y="6253"/>
                  </a:cubicBezTo>
                  <a:cubicBezTo>
                    <a:pt x="786" y="5439"/>
                    <a:pt x="1339" y="4421"/>
                    <a:pt x="1658" y="3345"/>
                  </a:cubicBezTo>
                  <a:cubicBezTo>
                    <a:pt x="2007" y="2269"/>
                    <a:pt x="2066" y="110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rot="-5400000" flipH="1">
              <a:off x="8076848" y="357627"/>
              <a:ext cx="141663" cy="120159"/>
            </a:xfrm>
            <a:custGeom>
              <a:avLst/>
              <a:gdLst/>
              <a:ahLst/>
              <a:cxnLst/>
              <a:rect l="l" t="t" r="r" b="b"/>
              <a:pathLst>
                <a:path w="2813" h="2386" extrusionOk="0">
                  <a:moveTo>
                    <a:pt x="1600" y="0"/>
                  </a:moveTo>
                  <a:cubicBezTo>
                    <a:pt x="524" y="0"/>
                    <a:pt x="1" y="1280"/>
                    <a:pt x="757" y="2036"/>
                  </a:cubicBezTo>
                  <a:cubicBezTo>
                    <a:pt x="999" y="2278"/>
                    <a:pt x="1297" y="2385"/>
                    <a:pt x="1589" y="2385"/>
                  </a:cubicBezTo>
                  <a:cubicBezTo>
                    <a:pt x="2213" y="2385"/>
                    <a:pt x="2812" y="1896"/>
                    <a:pt x="2793" y="1163"/>
                  </a:cubicBezTo>
                  <a:cubicBezTo>
                    <a:pt x="2793" y="524"/>
                    <a:pt x="2240"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5400000" flipH="1">
              <a:off x="8075840" y="911132"/>
              <a:ext cx="140253" cy="119756"/>
            </a:xfrm>
            <a:custGeom>
              <a:avLst/>
              <a:gdLst/>
              <a:ahLst/>
              <a:cxnLst/>
              <a:rect l="l" t="t" r="r" b="b"/>
              <a:pathLst>
                <a:path w="2785" h="2378" extrusionOk="0">
                  <a:moveTo>
                    <a:pt x="1585" y="1"/>
                  </a:moveTo>
                  <a:cubicBezTo>
                    <a:pt x="533" y="1"/>
                    <a:pt x="1" y="1260"/>
                    <a:pt x="749" y="2008"/>
                  </a:cubicBezTo>
                  <a:cubicBezTo>
                    <a:pt x="995" y="2264"/>
                    <a:pt x="1297" y="2377"/>
                    <a:pt x="1592" y="2377"/>
                  </a:cubicBezTo>
                  <a:cubicBezTo>
                    <a:pt x="2203" y="2377"/>
                    <a:pt x="2784" y="1890"/>
                    <a:pt x="2784" y="1164"/>
                  </a:cubicBezTo>
                  <a:cubicBezTo>
                    <a:pt x="2784" y="525"/>
                    <a:pt x="2261" y="1"/>
                    <a:pt x="1621" y="1"/>
                  </a:cubicBezTo>
                  <a:cubicBezTo>
                    <a:pt x="1609" y="1"/>
                    <a:pt x="159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rot="-5400000" flipH="1">
              <a:off x="7967265" y="739606"/>
              <a:ext cx="141663" cy="120663"/>
            </a:xfrm>
            <a:custGeom>
              <a:avLst/>
              <a:gdLst/>
              <a:ahLst/>
              <a:cxnLst/>
              <a:rect l="l" t="t" r="r" b="b"/>
              <a:pathLst>
                <a:path w="2813" h="2396" extrusionOk="0">
                  <a:moveTo>
                    <a:pt x="1600" y="0"/>
                  </a:moveTo>
                  <a:cubicBezTo>
                    <a:pt x="553" y="0"/>
                    <a:pt x="1" y="1309"/>
                    <a:pt x="757" y="2065"/>
                  </a:cubicBezTo>
                  <a:cubicBezTo>
                    <a:pt x="1004" y="2294"/>
                    <a:pt x="1300" y="2396"/>
                    <a:pt x="1588" y="2396"/>
                  </a:cubicBezTo>
                  <a:cubicBezTo>
                    <a:pt x="2218" y="2396"/>
                    <a:pt x="2813" y="1910"/>
                    <a:pt x="2793" y="1193"/>
                  </a:cubicBezTo>
                  <a:cubicBezTo>
                    <a:pt x="2793"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rot="-5400000" flipH="1">
              <a:off x="8349243" y="1132363"/>
              <a:ext cx="141663" cy="120159"/>
            </a:xfrm>
            <a:custGeom>
              <a:avLst/>
              <a:gdLst/>
              <a:ahLst/>
              <a:cxnLst/>
              <a:rect l="l" t="t" r="r" b="b"/>
              <a:pathLst>
                <a:path w="2813" h="2386" extrusionOk="0">
                  <a:moveTo>
                    <a:pt x="1600" y="0"/>
                  </a:moveTo>
                  <a:cubicBezTo>
                    <a:pt x="553" y="0"/>
                    <a:pt x="1" y="1280"/>
                    <a:pt x="757" y="2036"/>
                  </a:cubicBezTo>
                  <a:cubicBezTo>
                    <a:pt x="1008" y="2278"/>
                    <a:pt x="1309" y="2386"/>
                    <a:pt x="1602" y="2386"/>
                  </a:cubicBezTo>
                  <a:cubicBezTo>
                    <a:pt x="2226" y="2386"/>
                    <a:pt x="2812" y="1896"/>
                    <a:pt x="2792" y="1164"/>
                  </a:cubicBezTo>
                  <a:cubicBezTo>
                    <a:pt x="2792"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2">
    <p:spTree>
      <p:nvGrpSpPr>
        <p:cNvPr id="1" name="Shape 686"/>
        <p:cNvGrpSpPr/>
        <p:nvPr/>
      </p:nvGrpSpPr>
      <p:grpSpPr>
        <a:xfrm>
          <a:off x="0" y="0"/>
          <a:ext cx="0" cy="0"/>
          <a:chOff x="0" y="0"/>
          <a:chExt cx="0" cy="0"/>
        </a:xfrm>
      </p:grpSpPr>
      <p:sp>
        <p:nvSpPr>
          <p:cNvPr id="687" name="Google Shape;687;p32"/>
          <p:cNvSpPr/>
          <p:nvPr/>
        </p:nvSpPr>
        <p:spPr>
          <a:xfrm rot="5400000">
            <a:off x="1374843" y="-1424720"/>
            <a:ext cx="2108741" cy="4878438"/>
          </a:xfrm>
          <a:custGeom>
            <a:avLst/>
            <a:gdLst/>
            <a:ahLst/>
            <a:cxnLst/>
            <a:rect l="l" t="t" r="r" b="b"/>
            <a:pathLst>
              <a:path w="29853" h="69063" extrusionOk="0">
                <a:moveTo>
                  <a:pt x="0" y="0"/>
                </a:moveTo>
                <a:lnTo>
                  <a:pt x="0" y="69062"/>
                </a:lnTo>
                <a:lnTo>
                  <a:pt x="24587" y="69062"/>
                </a:lnTo>
                <a:cubicBezTo>
                  <a:pt x="29853" y="60060"/>
                  <a:pt x="28109" y="40420"/>
                  <a:pt x="16261" y="34727"/>
                </a:cubicBezTo>
                <a:cubicBezTo>
                  <a:pt x="13485" y="33410"/>
                  <a:pt x="11635" y="32058"/>
                  <a:pt x="10354" y="30742"/>
                </a:cubicBezTo>
                <a:cubicBezTo>
                  <a:pt x="10354" y="30706"/>
                  <a:pt x="10319" y="30706"/>
                  <a:pt x="10319" y="30671"/>
                </a:cubicBezTo>
                <a:cubicBezTo>
                  <a:pt x="9998" y="30315"/>
                  <a:pt x="9678" y="29924"/>
                  <a:pt x="9429" y="29497"/>
                </a:cubicBezTo>
                <a:cubicBezTo>
                  <a:pt x="6654" y="25191"/>
                  <a:pt x="9144" y="20246"/>
                  <a:pt x="9073" y="12596"/>
                </a:cubicBezTo>
                <a:cubicBezTo>
                  <a:pt x="9073" y="9536"/>
                  <a:pt x="8006" y="6583"/>
                  <a:pt x="6049" y="4234"/>
                </a:cubicBezTo>
                <a:cubicBezTo>
                  <a:pt x="5800" y="3950"/>
                  <a:pt x="5551" y="3665"/>
                  <a:pt x="5266" y="3416"/>
                </a:cubicBezTo>
                <a:cubicBezTo>
                  <a:pt x="3772" y="1957"/>
                  <a:pt x="1957" y="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rot="10800000" flipH="1">
            <a:off x="5927201" y="3304376"/>
            <a:ext cx="3227275" cy="1849600"/>
          </a:xfrm>
          <a:custGeom>
            <a:avLst/>
            <a:gdLst/>
            <a:ahLst/>
            <a:cxnLst/>
            <a:rect l="l" t="t" r="r" b="b"/>
            <a:pathLst>
              <a:path w="129091" h="73984" extrusionOk="0">
                <a:moveTo>
                  <a:pt x="96324" y="52402"/>
                </a:moveTo>
                <a:cubicBezTo>
                  <a:pt x="107996" y="68634"/>
                  <a:pt x="119729" y="73497"/>
                  <a:pt x="129091" y="73983"/>
                </a:cubicBezTo>
                <a:lnTo>
                  <a:pt x="129091" y="122"/>
                </a:lnTo>
                <a:lnTo>
                  <a:pt x="0" y="122"/>
                </a:lnTo>
                <a:cubicBezTo>
                  <a:pt x="8329" y="49849"/>
                  <a:pt x="58633" y="0"/>
                  <a:pt x="96324" y="5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32"/>
          <p:cNvGrpSpPr/>
          <p:nvPr/>
        </p:nvGrpSpPr>
        <p:grpSpPr>
          <a:xfrm>
            <a:off x="229058" y="118480"/>
            <a:ext cx="2004170" cy="1662838"/>
            <a:chOff x="229058" y="118480"/>
            <a:chExt cx="2004170" cy="1662838"/>
          </a:xfrm>
        </p:grpSpPr>
        <p:grpSp>
          <p:nvGrpSpPr>
            <p:cNvPr id="690" name="Google Shape;690;p32"/>
            <p:cNvGrpSpPr/>
            <p:nvPr/>
          </p:nvGrpSpPr>
          <p:grpSpPr>
            <a:xfrm rot="-1153606">
              <a:off x="1682131" y="187698"/>
              <a:ext cx="493644" cy="432548"/>
              <a:chOff x="1363200" y="166154"/>
              <a:chExt cx="493656" cy="432559"/>
            </a:xfrm>
          </p:grpSpPr>
          <p:sp>
            <p:nvSpPr>
              <p:cNvPr id="691" name="Google Shape;691;p32"/>
              <p:cNvSpPr/>
              <p:nvPr/>
            </p:nvSpPr>
            <p:spPr>
              <a:xfrm rot="-5400000">
                <a:off x="1433505" y="175363"/>
                <a:ext cx="432559" cy="414142"/>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rot="-5400000">
                <a:off x="1459643" y="314107"/>
                <a:ext cx="249260" cy="92288"/>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rot="-5400000">
                <a:off x="1515367" y="214055"/>
                <a:ext cx="191745" cy="206124"/>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rot="-5400000">
                <a:off x="1522561" y="146962"/>
                <a:ext cx="76714" cy="395438"/>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2"/>
            <p:cNvGrpSpPr/>
            <p:nvPr/>
          </p:nvGrpSpPr>
          <p:grpSpPr>
            <a:xfrm>
              <a:off x="539209" y="1248068"/>
              <a:ext cx="403089" cy="533250"/>
              <a:chOff x="559722" y="1026593"/>
              <a:chExt cx="403089" cy="533250"/>
            </a:xfrm>
          </p:grpSpPr>
          <p:sp>
            <p:nvSpPr>
              <p:cNvPr id="696" name="Google Shape;696;p32"/>
              <p:cNvSpPr/>
              <p:nvPr/>
            </p:nvSpPr>
            <p:spPr>
              <a:xfrm rot="-5400000">
                <a:off x="498639" y="1188365"/>
                <a:ext cx="485295" cy="161751"/>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rot="-5400000">
                <a:off x="610067" y="1091322"/>
                <a:ext cx="274433" cy="322308"/>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5400000">
                <a:off x="764026" y="1232103"/>
                <a:ext cx="112682" cy="168961"/>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rot="-5400000">
                <a:off x="608272" y="1368697"/>
                <a:ext cx="207318" cy="67115"/>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rot="-5400000">
                <a:off x="882821" y="1195871"/>
                <a:ext cx="83183" cy="76797"/>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rot="-5400000">
                <a:off x="874581" y="1338212"/>
                <a:ext cx="84048" cy="76426"/>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rot="-5400000">
                <a:off x="556302" y="1363817"/>
                <a:ext cx="83224" cy="76385"/>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rot="-5400000">
                <a:off x="640944" y="1479606"/>
                <a:ext cx="84089" cy="76385"/>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rot="-5400000">
                <a:off x="784707" y="1477196"/>
                <a:ext cx="84048" cy="76385"/>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2"/>
            <p:cNvGrpSpPr/>
            <p:nvPr/>
          </p:nvGrpSpPr>
          <p:grpSpPr>
            <a:xfrm rot="-5400000" flipH="1">
              <a:off x="330900" y="80358"/>
              <a:ext cx="887851" cy="1091534"/>
              <a:chOff x="254705" y="156553"/>
              <a:chExt cx="887851" cy="1091534"/>
            </a:xfrm>
          </p:grpSpPr>
          <p:sp>
            <p:nvSpPr>
              <p:cNvPr id="706" name="Google Shape;706;p32"/>
              <p:cNvSpPr/>
              <p:nvPr/>
            </p:nvSpPr>
            <p:spPr>
              <a:xfrm rot="-5400000">
                <a:off x="472952" y="473886"/>
                <a:ext cx="535600" cy="420940"/>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rot="-5400000">
                <a:off x="38404" y="812273"/>
                <a:ext cx="670860" cy="200768"/>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rot="-5400000">
                <a:off x="722563" y="40952"/>
                <a:ext cx="210944" cy="629042"/>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rot="-5400000">
                <a:off x="180420" y="338645"/>
                <a:ext cx="795613" cy="560773"/>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rot="-5400000">
                <a:off x="264305" y="146953"/>
                <a:ext cx="494853" cy="514052"/>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32"/>
            <p:cNvGrpSpPr/>
            <p:nvPr/>
          </p:nvGrpSpPr>
          <p:grpSpPr>
            <a:xfrm rot="933143">
              <a:off x="1276418" y="924988"/>
              <a:ext cx="605914" cy="402516"/>
              <a:chOff x="2296577" y="3010047"/>
              <a:chExt cx="332495" cy="220942"/>
            </a:xfrm>
          </p:grpSpPr>
          <p:sp>
            <p:nvSpPr>
              <p:cNvPr id="712" name="Google Shape;712;p32"/>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6" name="Google Shape;716;p32"/>
          <p:cNvGrpSpPr/>
          <p:nvPr/>
        </p:nvGrpSpPr>
        <p:grpSpPr>
          <a:xfrm rot="5400000">
            <a:off x="7187945" y="3395819"/>
            <a:ext cx="1827635" cy="1819103"/>
            <a:chOff x="7247545" y="98381"/>
            <a:chExt cx="1827635" cy="1819103"/>
          </a:xfrm>
        </p:grpSpPr>
        <p:grpSp>
          <p:nvGrpSpPr>
            <p:cNvPr id="717" name="Google Shape;717;p32"/>
            <p:cNvGrpSpPr/>
            <p:nvPr/>
          </p:nvGrpSpPr>
          <p:grpSpPr>
            <a:xfrm>
              <a:off x="7247545" y="98381"/>
              <a:ext cx="853056" cy="737535"/>
              <a:chOff x="7476145" y="98381"/>
              <a:chExt cx="853056" cy="737535"/>
            </a:xfrm>
          </p:grpSpPr>
          <p:sp>
            <p:nvSpPr>
              <p:cNvPr id="718" name="Google Shape;718;p32"/>
              <p:cNvSpPr/>
              <p:nvPr/>
            </p:nvSpPr>
            <p:spPr>
              <a:xfrm rot="-5400000">
                <a:off x="7533906" y="40621"/>
                <a:ext cx="737535" cy="853056"/>
              </a:xfrm>
              <a:custGeom>
                <a:avLst/>
                <a:gdLst/>
                <a:ahLst/>
                <a:cxnLst/>
                <a:rect l="l" t="t" r="r" b="b"/>
                <a:pathLst>
                  <a:path w="12622" h="14599" extrusionOk="0">
                    <a:moveTo>
                      <a:pt x="3519" y="1862"/>
                    </a:moveTo>
                    <a:lnTo>
                      <a:pt x="3611" y="1995"/>
                    </a:lnTo>
                    <a:lnTo>
                      <a:pt x="3611" y="1995"/>
                    </a:lnTo>
                    <a:cubicBezTo>
                      <a:pt x="3589" y="1946"/>
                      <a:pt x="3558" y="1901"/>
                      <a:pt x="3519" y="1862"/>
                    </a:cubicBezTo>
                    <a:close/>
                    <a:moveTo>
                      <a:pt x="9248" y="0"/>
                    </a:moveTo>
                    <a:cubicBezTo>
                      <a:pt x="8957" y="698"/>
                      <a:pt x="8637" y="1396"/>
                      <a:pt x="8318" y="2094"/>
                    </a:cubicBezTo>
                    <a:cubicBezTo>
                      <a:pt x="8201" y="1600"/>
                      <a:pt x="8085" y="1076"/>
                      <a:pt x="7969" y="582"/>
                    </a:cubicBezTo>
                    <a:lnTo>
                      <a:pt x="7561" y="2298"/>
                    </a:lnTo>
                    <a:cubicBezTo>
                      <a:pt x="7503" y="2560"/>
                      <a:pt x="7387" y="2909"/>
                      <a:pt x="7096" y="2938"/>
                    </a:cubicBezTo>
                    <a:cubicBezTo>
                      <a:pt x="6893" y="2938"/>
                      <a:pt x="6689" y="2792"/>
                      <a:pt x="6631" y="2589"/>
                    </a:cubicBezTo>
                    <a:cubicBezTo>
                      <a:pt x="6573" y="2385"/>
                      <a:pt x="6573" y="2181"/>
                      <a:pt x="6602" y="1978"/>
                    </a:cubicBezTo>
                    <a:lnTo>
                      <a:pt x="6602" y="1978"/>
                    </a:lnTo>
                    <a:cubicBezTo>
                      <a:pt x="6340" y="3054"/>
                      <a:pt x="6078" y="4159"/>
                      <a:pt x="5846" y="5235"/>
                    </a:cubicBezTo>
                    <a:lnTo>
                      <a:pt x="3611" y="1995"/>
                    </a:lnTo>
                    <a:lnTo>
                      <a:pt x="3611" y="1995"/>
                    </a:lnTo>
                    <a:cubicBezTo>
                      <a:pt x="3672" y="2128"/>
                      <a:pt x="3670" y="2287"/>
                      <a:pt x="3606" y="2414"/>
                    </a:cubicBezTo>
                    <a:cubicBezTo>
                      <a:pt x="3490" y="2618"/>
                      <a:pt x="3316" y="2734"/>
                      <a:pt x="3112" y="2792"/>
                    </a:cubicBezTo>
                    <a:cubicBezTo>
                      <a:pt x="3035" y="2804"/>
                      <a:pt x="2956" y="2810"/>
                      <a:pt x="2878" y="2810"/>
                    </a:cubicBezTo>
                    <a:cubicBezTo>
                      <a:pt x="2573" y="2810"/>
                      <a:pt x="2267" y="2722"/>
                      <a:pt x="2036" y="2560"/>
                    </a:cubicBezTo>
                    <a:cubicBezTo>
                      <a:pt x="1716" y="2327"/>
                      <a:pt x="1454" y="2065"/>
                      <a:pt x="1222" y="1745"/>
                    </a:cubicBezTo>
                    <a:lnTo>
                      <a:pt x="1222" y="1745"/>
                    </a:lnTo>
                    <a:cubicBezTo>
                      <a:pt x="1745" y="2618"/>
                      <a:pt x="2094" y="3606"/>
                      <a:pt x="2269" y="4624"/>
                    </a:cubicBezTo>
                    <a:lnTo>
                      <a:pt x="756" y="4246"/>
                    </a:lnTo>
                    <a:lnTo>
                      <a:pt x="2298" y="6107"/>
                    </a:lnTo>
                    <a:lnTo>
                      <a:pt x="2298" y="6107"/>
                    </a:lnTo>
                    <a:lnTo>
                      <a:pt x="756" y="5758"/>
                    </a:lnTo>
                    <a:lnTo>
                      <a:pt x="3665" y="8550"/>
                    </a:lnTo>
                    <a:lnTo>
                      <a:pt x="3984" y="8812"/>
                    </a:lnTo>
                    <a:lnTo>
                      <a:pt x="0" y="10353"/>
                    </a:lnTo>
                    <a:lnTo>
                      <a:pt x="1716" y="10935"/>
                    </a:lnTo>
                    <a:lnTo>
                      <a:pt x="902" y="11546"/>
                    </a:lnTo>
                    <a:cubicBezTo>
                      <a:pt x="1025" y="11524"/>
                      <a:pt x="1149" y="11513"/>
                      <a:pt x="1271" y="11513"/>
                    </a:cubicBezTo>
                    <a:cubicBezTo>
                      <a:pt x="1638" y="11513"/>
                      <a:pt x="1992" y="11611"/>
                      <a:pt x="2298" y="11807"/>
                    </a:cubicBezTo>
                    <a:lnTo>
                      <a:pt x="1425" y="13000"/>
                    </a:lnTo>
                    <a:lnTo>
                      <a:pt x="7212" y="11255"/>
                    </a:lnTo>
                    <a:lnTo>
                      <a:pt x="7271" y="14599"/>
                    </a:lnTo>
                    <a:lnTo>
                      <a:pt x="8318" y="13000"/>
                    </a:lnTo>
                    <a:lnTo>
                      <a:pt x="8666" y="14395"/>
                    </a:lnTo>
                    <a:lnTo>
                      <a:pt x="9074" y="13319"/>
                    </a:lnTo>
                    <a:cubicBezTo>
                      <a:pt x="9190" y="13523"/>
                      <a:pt x="9306" y="13727"/>
                      <a:pt x="9423" y="13930"/>
                    </a:cubicBezTo>
                    <a:cubicBezTo>
                      <a:pt x="9539" y="12912"/>
                      <a:pt x="9684" y="11865"/>
                      <a:pt x="9830" y="10848"/>
                    </a:cubicBezTo>
                    <a:lnTo>
                      <a:pt x="12621" y="9452"/>
                    </a:lnTo>
                    <a:lnTo>
                      <a:pt x="11836" y="9248"/>
                    </a:lnTo>
                    <a:lnTo>
                      <a:pt x="12621" y="8434"/>
                    </a:lnTo>
                    <a:lnTo>
                      <a:pt x="11575" y="8405"/>
                    </a:lnTo>
                    <a:lnTo>
                      <a:pt x="12360" y="7154"/>
                    </a:lnTo>
                    <a:lnTo>
                      <a:pt x="9161" y="7881"/>
                    </a:lnTo>
                    <a:cubicBezTo>
                      <a:pt x="9248" y="5875"/>
                      <a:pt x="9568" y="3868"/>
                      <a:pt x="10150" y="1920"/>
                    </a:cubicBezTo>
                    <a:lnTo>
                      <a:pt x="10150" y="1920"/>
                    </a:lnTo>
                    <a:lnTo>
                      <a:pt x="9306" y="3083"/>
                    </a:lnTo>
                    <a:cubicBezTo>
                      <a:pt x="9277" y="2036"/>
                      <a:pt x="9248" y="1018"/>
                      <a:pt x="9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rot="-5400000">
                <a:off x="7784542" y="170610"/>
                <a:ext cx="477569" cy="384077"/>
              </a:xfrm>
              <a:custGeom>
                <a:avLst/>
                <a:gdLst/>
                <a:ahLst/>
                <a:cxnLst/>
                <a:rect l="l" t="t" r="r" b="b"/>
                <a:pathLst>
                  <a:path w="8173" h="6573" extrusionOk="0">
                    <a:moveTo>
                      <a:pt x="1" y="0"/>
                    </a:moveTo>
                    <a:lnTo>
                      <a:pt x="1" y="0"/>
                    </a:lnTo>
                    <a:cubicBezTo>
                      <a:pt x="1164" y="1309"/>
                      <a:pt x="2443" y="2530"/>
                      <a:pt x="3810" y="3606"/>
                    </a:cubicBezTo>
                    <a:cubicBezTo>
                      <a:pt x="5177" y="4711"/>
                      <a:pt x="6631" y="5700"/>
                      <a:pt x="8172" y="6573"/>
                    </a:cubicBezTo>
                    <a:cubicBezTo>
                      <a:pt x="6835" y="5438"/>
                      <a:pt x="5468" y="4362"/>
                      <a:pt x="4101" y="3257"/>
                    </a:cubicBezTo>
                    <a:cubicBezTo>
                      <a:pt x="2763" y="2181"/>
                      <a:pt x="1396" y="107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rot="-5400000">
                <a:off x="7846600" y="271703"/>
                <a:ext cx="35702" cy="260083"/>
              </a:xfrm>
              <a:custGeom>
                <a:avLst/>
                <a:gdLst/>
                <a:ahLst/>
                <a:cxnLst/>
                <a:rect l="l" t="t" r="r" b="b"/>
                <a:pathLst>
                  <a:path w="611" h="4451" extrusionOk="0">
                    <a:moveTo>
                      <a:pt x="553" y="1"/>
                    </a:moveTo>
                    <a:cubicBezTo>
                      <a:pt x="29" y="1455"/>
                      <a:pt x="0" y="2996"/>
                      <a:pt x="436" y="4450"/>
                    </a:cubicBezTo>
                    <a:cubicBezTo>
                      <a:pt x="553" y="3723"/>
                      <a:pt x="582" y="2967"/>
                      <a:pt x="611" y="2240"/>
                    </a:cubicBezTo>
                    <a:cubicBezTo>
                      <a:pt x="611" y="1484"/>
                      <a:pt x="611" y="757"/>
                      <a:pt x="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rot="-5400000">
                <a:off x="7962989" y="469668"/>
                <a:ext cx="151282" cy="78241"/>
              </a:xfrm>
              <a:custGeom>
                <a:avLst/>
                <a:gdLst/>
                <a:ahLst/>
                <a:cxnLst/>
                <a:rect l="l" t="t" r="r" b="b"/>
                <a:pathLst>
                  <a:path w="2589" h="1339" extrusionOk="0">
                    <a:moveTo>
                      <a:pt x="2589" y="0"/>
                    </a:moveTo>
                    <a:lnTo>
                      <a:pt x="2589" y="0"/>
                    </a:lnTo>
                    <a:cubicBezTo>
                      <a:pt x="2094" y="58"/>
                      <a:pt x="1629" y="233"/>
                      <a:pt x="1193" y="466"/>
                    </a:cubicBezTo>
                    <a:cubicBezTo>
                      <a:pt x="756" y="669"/>
                      <a:pt x="349" y="989"/>
                      <a:pt x="0" y="1338"/>
                    </a:cubicBezTo>
                    <a:cubicBezTo>
                      <a:pt x="495" y="1251"/>
                      <a:pt x="960" y="1105"/>
                      <a:pt x="1396" y="873"/>
                    </a:cubicBezTo>
                    <a:cubicBezTo>
                      <a:pt x="1832" y="640"/>
                      <a:pt x="2240" y="349"/>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2"/>
            <p:cNvSpPr/>
            <p:nvPr/>
          </p:nvSpPr>
          <p:spPr>
            <a:xfrm rot="-5400000">
              <a:off x="8445540" y="133238"/>
              <a:ext cx="642407" cy="616872"/>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rot="-5400000">
              <a:off x="8350795" y="718173"/>
              <a:ext cx="200599" cy="150464"/>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rot="-5400000">
              <a:off x="8620803" y="265509"/>
              <a:ext cx="198378" cy="149646"/>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rot="-5400000">
              <a:off x="8607978" y="451465"/>
              <a:ext cx="200073"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rot="-5400000">
              <a:off x="8388862" y="494062"/>
              <a:ext cx="200073" cy="149646"/>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32"/>
            <p:cNvGrpSpPr/>
            <p:nvPr/>
          </p:nvGrpSpPr>
          <p:grpSpPr>
            <a:xfrm rot="5400000" flipH="1">
              <a:off x="8266534" y="1300531"/>
              <a:ext cx="752913" cy="480995"/>
              <a:chOff x="7899243" y="902117"/>
              <a:chExt cx="752837" cy="480947"/>
            </a:xfrm>
          </p:grpSpPr>
          <p:sp>
            <p:nvSpPr>
              <p:cNvPr id="728" name="Google Shape;728;p32"/>
              <p:cNvSpPr/>
              <p:nvPr/>
            </p:nvSpPr>
            <p:spPr>
              <a:xfrm rot="-5400000">
                <a:off x="8218715" y="823956"/>
                <a:ext cx="348375" cy="518355"/>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5400000">
                <a:off x="8351171" y="1080473"/>
                <a:ext cx="377299"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rot="-5400000">
                <a:off x="8222799" y="1130549"/>
                <a:ext cx="334818"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rot="-5400000">
                <a:off x="8112541" y="1181501"/>
                <a:ext cx="297421"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rot="-5400000">
                <a:off x="8010027" y="1206072"/>
                <a:ext cx="169221"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rot="-5400000">
                <a:off x="8016487" y="1053362"/>
                <a:ext cx="68015" cy="302505"/>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rot="-5400000">
                <a:off x="8133408" y="898052"/>
                <a:ext cx="78241" cy="361697"/>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rot="-5400000">
                <a:off x="8315654" y="741866"/>
                <a:ext cx="76547" cy="397049"/>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
          <p:cNvSpPr/>
          <p:nvPr/>
        </p:nvSpPr>
        <p:spPr>
          <a:xfrm rot="10800000">
            <a:off x="-23537" y="-31507"/>
            <a:ext cx="5539512" cy="4969757"/>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subTitle" idx="1"/>
          </p:nvPr>
        </p:nvSpPr>
        <p:spPr>
          <a:xfrm flipH="1">
            <a:off x="3362725" y="3592957"/>
            <a:ext cx="5058900" cy="41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71" name="Google Shape;71;p3"/>
          <p:cNvSpPr txBox="1">
            <a:spLocks noGrp="1"/>
          </p:cNvSpPr>
          <p:nvPr>
            <p:ph type="title"/>
          </p:nvPr>
        </p:nvSpPr>
        <p:spPr>
          <a:xfrm flipH="1">
            <a:off x="3362150" y="2855414"/>
            <a:ext cx="5058900" cy="78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flipH="1">
            <a:off x="6878570" y="1505156"/>
            <a:ext cx="13113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8"/>
          <p:cNvSpPr/>
          <p:nvPr/>
        </p:nvSpPr>
        <p:spPr>
          <a:xfrm rot="5400000">
            <a:off x="1374843" y="-1424720"/>
            <a:ext cx="2108741" cy="4878438"/>
          </a:xfrm>
          <a:custGeom>
            <a:avLst/>
            <a:gdLst/>
            <a:ahLst/>
            <a:cxnLst/>
            <a:rect l="l" t="t" r="r" b="b"/>
            <a:pathLst>
              <a:path w="29853" h="69063" extrusionOk="0">
                <a:moveTo>
                  <a:pt x="0" y="0"/>
                </a:moveTo>
                <a:lnTo>
                  <a:pt x="0" y="69062"/>
                </a:lnTo>
                <a:lnTo>
                  <a:pt x="24587" y="69062"/>
                </a:lnTo>
                <a:cubicBezTo>
                  <a:pt x="29853" y="60060"/>
                  <a:pt x="28109" y="40420"/>
                  <a:pt x="16261" y="34727"/>
                </a:cubicBezTo>
                <a:cubicBezTo>
                  <a:pt x="13485" y="33410"/>
                  <a:pt x="11635" y="32058"/>
                  <a:pt x="10354" y="30742"/>
                </a:cubicBezTo>
                <a:cubicBezTo>
                  <a:pt x="10354" y="30706"/>
                  <a:pt x="10319" y="30706"/>
                  <a:pt x="10319" y="30671"/>
                </a:cubicBezTo>
                <a:cubicBezTo>
                  <a:pt x="9998" y="30315"/>
                  <a:pt x="9678" y="29924"/>
                  <a:pt x="9429" y="29497"/>
                </a:cubicBezTo>
                <a:cubicBezTo>
                  <a:pt x="6654" y="25191"/>
                  <a:pt x="9144" y="20246"/>
                  <a:pt x="9073" y="12596"/>
                </a:cubicBezTo>
                <a:cubicBezTo>
                  <a:pt x="9073" y="9536"/>
                  <a:pt x="8006" y="6583"/>
                  <a:pt x="6049" y="4234"/>
                </a:cubicBezTo>
                <a:cubicBezTo>
                  <a:pt x="5800" y="3950"/>
                  <a:pt x="5551" y="3665"/>
                  <a:pt x="5266" y="3416"/>
                </a:cubicBezTo>
                <a:cubicBezTo>
                  <a:pt x="3772" y="1957"/>
                  <a:pt x="1957" y="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10800000" flipH="1">
            <a:off x="5927201" y="3304376"/>
            <a:ext cx="3227275" cy="1849600"/>
          </a:xfrm>
          <a:custGeom>
            <a:avLst/>
            <a:gdLst/>
            <a:ahLst/>
            <a:cxnLst/>
            <a:rect l="l" t="t" r="r" b="b"/>
            <a:pathLst>
              <a:path w="129091" h="73984" extrusionOk="0">
                <a:moveTo>
                  <a:pt x="96324" y="52402"/>
                </a:moveTo>
                <a:cubicBezTo>
                  <a:pt x="107996" y="68634"/>
                  <a:pt x="119729" y="73497"/>
                  <a:pt x="129091" y="73983"/>
                </a:cubicBezTo>
                <a:lnTo>
                  <a:pt x="129091" y="122"/>
                </a:lnTo>
                <a:lnTo>
                  <a:pt x="0" y="122"/>
                </a:lnTo>
                <a:cubicBezTo>
                  <a:pt x="8329" y="49849"/>
                  <a:pt x="58633" y="0"/>
                  <a:pt x="96324" y="5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8"/>
          <p:cNvGrpSpPr/>
          <p:nvPr/>
        </p:nvGrpSpPr>
        <p:grpSpPr>
          <a:xfrm>
            <a:off x="229058" y="118480"/>
            <a:ext cx="2004170" cy="1662838"/>
            <a:chOff x="229058" y="118480"/>
            <a:chExt cx="2004170" cy="1662838"/>
          </a:xfrm>
        </p:grpSpPr>
        <p:grpSp>
          <p:nvGrpSpPr>
            <p:cNvPr id="200" name="Google Shape;200;p8"/>
            <p:cNvGrpSpPr/>
            <p:nvPr/>
          </p:nvGrpSpPr>
          <p:grpSpPr>
            <a:xfrm rot="-1153606">
              <a:off x="1682131" y="187698"/>
              <a:ext cx="493644" cy="432548"/>
              <a:chOff x="1363200" y="166154"/>
              <a:chExt cx="493656" cy="432559"/>
            </a:xfrm>
          </p:grpSpPr>
          <p:sp>
            <p:nvSpPr>
              <p:cNvPr id="201" name="Google Shape;201;p8"/>
              <p:cNvSpPr/>
              <p:nvPr/>
            </p:nvSpPr>
            <p:spPr>
              <a:xfrm rot="-5400000">
                <a:off x="1433505" y="175363"/>
                <a:ext cx="432559" cy="414142"/>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5400000">
                <a:off x="1459643" y="314107"/>
                <a:ext cx="249260" cy="92288"/>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5400000">
                <a:off x="1515367" y="214055"/>
                <a:ext cx="191745" cy="206124"/>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5400000">
                <a:off x="1522561" y="146962"/>
                <a:ext cx="76714" cy="395438"/>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8"/>
            <p:cNvGrpSpPr/>
            <p:nvPr/>
          </p:nvGrpSpPr>
          <p:grpSpPr>
            <a:xfrm>
              <a:off x="539209" y="1248068"/>
              <a:ext cx="403089" cy="533250"/>
              <a:chOff x="559722" y="1026593"/>
              <a:chExt cx="403089" cy="533250"/>
            </a:xfrm>
          </p:grpSpPr>
          <p:sp>
            <p:nvSpPr>
              <p:cNvPr id="206" name="Google Shape;206;p8"/>
              <p:cNvSpPr/>
              <p:nvPr/>
            </p:nvSpPr>
            <p:spPr>
              <a:xfrm rot="-5400000">
                <a:off x="498639" y="1188365"/>
                <a:ext cx="485295" cy="161751"/>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rot="-5400000">
                <a:off x="610067" y="1091322"/>
                <a:ext cx="274433" cy="322308"/>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5400000">
                <a:off x="764026" y="1232103"/>
                <a:ext cx="112682" cy="168961"/>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rot="-5400000">
                <a:off x="608272" y="1368697"/>
                <a:ext cx="207318" cy="67115"/>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5400000">
                <a:off x="882821" y="1195871"/>
                <a:ext cx="83183" cy="76797"/>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5400000">
                <a:off x="874581" y="1338212"/>
                <a:ext cx="84048" cy="76426"/>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5400000">
                <a:off x="556302" y="1363817"/>
                <a:ext cx="83224" cy="76385"/>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5400000">
                <a:off x="640944" y="1479606"/>
                <a:ext cx="84089" cy="76385"/>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5400000">
                <a:off x="784707" y="1477196"/>
                <a:ext cx="84048" cy="76385"/>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8"/>
            <p:cNvGrpSpPr/>
            <p:nvPr/>
          </p:nvGrpSpPr>
          <p:grpSpPr>
            <a:xfrm rot="-5400000" flipH="1">
              <a:off x="330900" y="80358"/>
              <a:ext cx="887851" cy="1091534"/>
              <a:chOff x="254705" y="156553"/>
              <a:chExt cx="887851" cy="1091534"/>
            </a:xfrm>
          </p:grpSpPr>
          <p:sp>
            <p:nvSpPr>
              <p:cNvPr id="216" name="Google Shape;216;p8"/>
              <p:cNvSpPr/>
              <p:nvPr/>
            </p:nvSpPr>
            <p:spPr>
              <a:xfrm rot="-5400000">
                <a:off x="472952" y="473886"/>
                <a:ext cx="535600" cy="420940"/>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rot="-5400000">
                <a:off x="38404" y="812273"/>
                <a:ext cx="670860" cy="200768"/>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rot="-5400000">
                <a:off x="722563" y="40952"/>
                <a:ext cx="210944" cy="629042"/>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5400000">
                <a:off x="180420" y="338645"/>
                <a:ext cx="795613" cy="560773"/>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5400000">
                <a:off x="264305" y="146953"/>
                <a:ext cx="494853" cy="514052"/>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33143">
              <a:off x="1276418" y="924988"/>
              <a:ext cx="605914" cy="402516"/>
              <a:chOff x="2296577" y="3010047"/>
              <a:chExt cx="332495" cy="220942"/>
            </a:xfrm>
          </p:grpSpPr>
          <p:sp>
            <p:nvSpPr>
              <p:cNvPr id="222" name="Google Shape;222;p8"/>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 name="Google Shape;226;p8"/>
          <p:cNvGrpSpPr/>
          <p:nvPr/>
        </p:nvGrpSpPr>
        <p:grpSpPr>
          <a:xfrm rot="5400000">
            <a:off x="7187945" y="3395819"/>
            <a:ext cx="1827635" cy="1819103"/>
            <a:chOff x="7247545" y="98381"/>
            <a:chExt cx="1827635" cy="1819103"/>
          </a:xfrm>
        </p:grpSpPr>
        <p:grpSp>
          <p:nvGrpSpPr>
            <p:cNvPr id="227" name="Google Shape;227;p8"/>
            <p:cNvGrpSpPr/>
            <p:nvPr/>
          </p:nvGrpSpPr>
          <p:grpSpPr>
            <a:xfrm>
              <a:off x="7247545" y="98381"/>
              <a:ext cx="853056" cy="737535"/>
              <a:chOff x="7476145" y="98381"/>
              <a:chExt cx="853056" cy="737535"/>
            </a:xfrm>
          </p:grpSpPr>
          <p:sp>
            <p:nvSpPr>
              <p:cNvPr id="228" name="Google Shape;228;p8"/>
              <p:cNvSpPr/>
              <p:nvPr/>
            </p:nvSpPr>
            <p:spPr>
              <a:xfrm rot="-5400000">
                <a:off x="7533906" y="40621"/>
                <a:ext cx="737535" cy="853056"/>
              </a:xfrm>
              <a:custGeom>
                <a:avLst/>
                <a:gdLst/>
                <a:ahLst/>
                <a:cxnLst/>
                <a:rect l="l" t="t" r="r" b="b"/>
                <a:pathLst>
                  <a:path w="12622" h="14599" extrusionOk="0">
                    <a:moveTo>
                      <a:pt x="3519" y="1862"/>
                    </a:moveTo>
                    <a:lnTo>
                      <a:pt x="3611" y="1995"/>
                    </a:lnTo>
                    <a:lnTo>
                      <a:pt x="3611" y="1995"/>
                    </a:lnTo>
                    <a:cubicBezTo>
                      <a:pt x="3589" y="1946"/>
                      <a:pt x="3558" y="1901"/>
                      <a:pt x="3519" y="1862"/>
                    </a:cubicBezTo>
                    <a:close/>
                    <a:moveTo>
                      <a:pt x="9248" y="0"/>
                    </a:moveTo>
                    <a:cubicBezTo>
                      <a:pt x="8957" y="698"/>
                      <a:pt x="8637" y="1396"/>
                      <a:pt x="8318" y="2094"/>
                    </a:cubicBezTo>
                    <a:cubicBezTo>
                      <a:pt x="8201" y="1600"/>
                      <a:pt x="8085" y="1076"/>
                      <a:pt x="7969" y="582"/>
                    </a:cubicBezTo>
                    <a:lnTo>
                      <a:pt x="7561" y="2298"/>
                    </a:lnTo>
                    <a:cubicBezTo>
                      <a:pt x="7503" y="2560"/>
                      <a:pt x="7387" y="2909"/>
                      <a:pt x="7096" y="2938"/>
                    </a:cubicBezTo>
                    <a:cubicBezTo>
                      <a:pt x="6893" y="2938"/>
                      <a:pt x="6689" y="2792"/>
                      <a:pt x="6631" y="2589"/>
                    </a:cubicBezTo>
                    <a:cubicBezTo>
                      <a:pt x="6573" y="2385"/>
                      <a:pt x="6573" y="2181"/>
                      <a:pt x="6602" y="1978"/>
                    </a:cubicBezTo>
                    <a:lnTo>
                      <a:pt x="6602" y="1978"/>
                    </a:lnTo>
                    <a:cubicBezTo>
                      <a:pt x="6340" y="3054"/>
                      <a:pt x="6078" y="4159"/>
                      <a:pt x="5846" y="5235"/>
                    </a:cubicBezTo>
                    <a:lnTo>
                      <a:pt x="3611" y="1995"/>
                    </a:lnTo>
                    <a:lnTo>
                      <a:pt x="3611" y="1995"/>
                    </a:lnTo>
                    <a:cubicBezTo>
                      <a:pt x="3672" y="2128"/>
                      <a:pt x="3670" y="2287"/>
                      <a:pt x="3606" y="2414"/>
                    </a:cubicBezTo>
                    <a:cubicBezTo>
                      <a:pt x="3490" y="2618"/>
                      <a:pt x="3316" y="2734"/>
                      <a:pt x="3112" y="2792"/>
                    </a:cubicBezTo>
                    <a:cubicBezTo>
                      <a:pt x="3035" y="2804"/>
                      <a:pt x="2956" y="2810"/>
                      <a:pt x="2878" y="2810"/>
                    </a:cubicBezTo>
                    <a:cubicBezTo>
                      <a:pt x="2573" y="2810"/>
                      <a:pt x="2267" y="2722"/>
                      <a:pt x="2036" y="2560"/>
                    </a:cubicBezTo>
                    <a:cubicBezTo>
                      <a:pt x="1716" y="2327"/>
                      <a:pt x="1454" y="2065"/>
                      <a:pt x="1222" y="1745"/>
                    </a:cubicBezTo>
                    <a:lnTo>
                      <a:pt x="1222" y="1745"/>
                    </a:lnTo>
                    <a:cubicBezTo>
                      <a:pt x="1745" y="2618"/>
                      <a:pt x="2094" y="3606"/>
                      <a:pt x="2269" y="4624"/>
                    </a:cubicBezTo>
                    <a:lnTo>
                      <a:pt x="756" y="4246"/>
                    </a:lnTo>
                    <a:lnTo>
                      <a:pt x="2298" y="6107"/>
                    </a:lnTo>
                    <a:lnTo>
                      <a:pt x="2298" y="6107"/>
                    </a:lnTo>
                    <a:lnTo>
                      <a:pt x="756" y="5758"/>
                    </a:lnTo>
                    <a:lnTo>
                      <a:pt x="3665" y="8550"/>
                    </a:lnTo>
                    <a:lnTo>
                      <a:pt x="3984" y="8812"/>
                    </a:lnTo>
                    <a:lnTo>
                      <a:pt x="0" y="10353"/>
                    </a:lnTo>
                    <a:lnTo>
                      <a:pt x="1716" y="10935"/>
                    </a:lnTo>
                    <a:lnTo>
                      <a:pt x="902" y="11546"/>
                    </a:lnTo>
                    <a:cubicBezTo>
                      <a:pt x="1025" y="11524"/>
                      <a:pt x="1149" y="11513"/>
                      <a:pt x="1271" y="11513"/>
                    </a:cubicBezTo>
                    <a:cubicBezTo>
                      <a:pt x="1638" y="11513"/>
                      <a:pt x="1992" y="11611"/>
                      <a:pt x="2298" y="11807"/>
                    </a:cubicBezTo>
                    <a:lnTo>
                      <a:pt x="1425" y="13000"/>
                    </a:lnTo>
                    <a:lnTo>
                      <a:pt x="7212" y="11255"/>
                    </a:lnTo>
                    <a:lnTo>
                      <a:pt x="7271" y="14599"/>
                    </a:lnTo>
                    <a:lnTo>
                      <a:pt x="8318" y="13000"/>
                    </a:lnTo>
                    <a:lnTo>
                      <a:pt x="8666" y="14395"/>
                    </a:lnTo>
                    <a:lnTo>
                      <a:pt x="9074" y="13319"/>
                    </a:lnTo>
                    <a:cubicBezTo>
                      <a:pt x="9190" y="13523"/>
                      <a:pt x="9306" y="13727"/>
                      <a:pt x="9423" y="13930"/>
                    </a:cubicBezTo>
                    <a:cubicBezTo>
                      <a:pt x="9539" y="12912"/>
                      <a:pt x="9684" y="11865"/>
                      <a:pt x="9830" y="10848"/>
                    </a:cubicBezTo>
                    <a:lnTo>
                      <a:pt x="12621" y="9452"/>
                    </a:lnTo>
                    <a:lnTo>
                      <a:pt x="11836" y="9248"/>
                    </a:lnTo>
                    <a:lnTo>
                      <a:pt x="12621" y="8434"/>
                    </a:lnTo>
                    <a:lnTo>
                      <a:pt x="11575" y="8405"/>
                    </a:lnTo>
                    <a:lnTo>
                      <a:pt x="12360" y="7154"/>
                    </a:lnTo>
                    <a:lnTo>
                      <a:pt x="9161" y="7881"/>
                    </a:lnTo>
                    <a:cubicBezTo>
                      <a:pt x="9248" y="5875"/>
                      <a:pt x="9568" y="3868"/>
                      <a:pt x="10150" y="1920"/>
                    </a:cubicBezTo>
                    <a:lnTo>
                      <a:pt x="10150" y="1920"/>
                    </a:lnTo>
                    <a:lnTo>
                      <a:pt x="9306" y="3083"/>
                    </a:lnTo>
                    <a:cubicBezTo>
                      <a:pt x="9277" y="2036"/>
                      <a:pt x="9248" y="1018"/>
                      <a:pt x="9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5400000">
                <a:off x="7784542" y="170610"/>
                <a:ext cx="477569" cy="384077"/>
              </a:xfrm>
              <a:custGeom>
                <a:avLst/>
                <a:gdLst/>
                <a:ahLst/>
                <a:cxnLst/>
                <a:rect l="l" t="t" r="r" b="b"/>
                <a:pathLst>
                  <a:path w="8173" h="6573" extrusionOk="0">
                    <a:moveTo>
                      <a:pt x="1" y="0"/>
                    </a:moveTo>
                    <a:lnTo>
                      <a:pt x="1" y="0"/>
                    </a:lnTo>
                    <a:cubicBezTo>
                      <a:pt x="1164" y="1309"/>
                      <a:pt x="2443" y="2530"/>
                      <a:pt x="3810" y="3606"/>
                    </a:cubicBezTo>
                    <a:cubicBezTo>
                      <a:pt x="5177" y="4711"/>
                      <a:pt x="6631" y="5700"/>
                      <a:pt x="8172" y="6573"/>
                    </a:cubicBezTo>
                    <a:cubicBezTo>
                      <a:pt x="6835" y="5438"/>
                      <a:pt x="5468" y="4362"/>
                      <a:pt x="4101" y="3257"/>
                    </a:cubicBezTo>
                    <a:cubicBezTo>
                      <a:pt x="2763" y="2181"/>
                      <a:pt x="1396" y="107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5400000">
                <a:off x="7846600" y="271703"/>
                <a:ext cx="35702" cy="260083"/>
              </a:xfrm>
              <a:custGeom>
                <a:avLst/>
                <a:gdLst/>
                <a:ahLst/>
                <a:cxnLst/>
                <a:rect l="l" t="t" r="r" b="b"/>
                <a:pathLst>
                  <a:path w="611" h="4451" extrusionOk="0">
                    <a:moveTo>
                      <a:pt x="553" y="1"/>
                    </a:moveTo>
                    <a:cubicBezTo>
                      <a:pt x="29" y="1455"/>
                      <a:pt x="0" y="2996"/>
                      <a:pt x="436" y="4450"/>
                    </a:cubicBezTo>
                    <a:cubicBezTo>
                      <a:pt x="553" y="3723"/>
                      <a:pt x="582" y="2967"/>
                      <a:pt x="611" y="2240"/>
                    </a:cubicBezTo>
                    <a:cubicBezTo>
                      <a:pt x="611" y="1484"/>
                      <a:pt x="611" y="757"/>
                      <a:pt x="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5400000">
                <a:off x="7962989" y="469668"/>
                <a:ext cx="151282" cy="78241"/>
              </a:xfrm>
              <a:custGeom>
                <a:avLst/>
                <a:gdLst/>
                <a:ahLst/>
                <a:cxnLst/>
                <a:rect l="l" t="t" r="r" b="b"/>
                <a:pathLst>
                  <a:path w="2589" h="1339" extrusionOk="0">
                    <a:moveTo>
                      <a:pt x="2589" y="0"/>
                    </a:moveTo>
                    <a:lnTo>
                      <a:pt x="2589" y="0"/>
                    </a:lnTo>
                    <a:cubicBezTo>
                      <a:pt x="2094" y="58"/>
                      <a:pt x="1629" y="233"/>
                      <a:pt x="1193" y="466"/>
                    </a:cubicBezTo>
                    <a:cubicBezTo>
                      <a:pt x="756" y="669"/>
                      <a:pt x="349" y="989"/>
                      <a:pt x="0" y="1338"/>
                    </a:cubicBezTo>
                    <a:cubicBezTo>
                      <a:pt x="495" y="1251"/>
                      <a:pt x="960" y="1105"/>
                      <a:pt x="1396" y="873"/>
                    </a:cubicBezTo>
                    <a:cubicBezTo>
                      <a:pt x="1832" y="640"/>
                      <a:pt x="2240" y="349"/>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8"/>
            <p:cNvSpPr/>
            <p:nvPr/>
          </p:nvSpPr>
          <p:spPr>
            <a:xfrm rot="-5400000">
              <a:off x="8445540" y="133238"/>
              <a:ext cx="642407" cy="616872"/>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rot="-5400000">
              <a:off x="8350795" y="718173"/>
              <a:ext cx="200599" cy="150464"/>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rot="-5400000">
              <a:off x="8620803" y="265509"/>
              <a:ext cx="198378" cy="149646"/>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rot="-5400000">
              <a:off x="8607978" y="451465"/>
              <a:ext cx="200073"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rot="-5400000">
              <a:off x="8388862" y="494062"/>
              <a:ext cx="200073" cy="149646"/>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8"/>
            <p:cNvGrpSpPr/>
            <p:nvPr/>
          </p:nvGrpSpPr>
          <p:grpSpPr>
            <a:xfrm rot="5400000" flipH="1">
              <a:off x="8266534" y="1300531"/>
              <a:ext cx="752913" cy="480995"/>
              <a:chOff x="7899243" y="902117"/>
              <a:chExt cx="752837" cy="480947"/>
            </a:xfrm>
          </p:grpSpPr>
          <p:sp>
            <p:nvSpPr>
              <p:cNvPr id="238" name="Google Shape;238;p8"/>
              <p:cNvSpPr/>
              <p:nvPr/>
            </p:nvSpPr>
            <p:spPr>
              <a:xfrm rot="-5400000">
                <a:off x="8218715" y="823956"/>
                <a:ext cx="348375" cy="518355"/>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rot="-5400000">
                <a:off x="8351171" y="1080473"/>
                <a:ext cx="377299"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rot="-5400000">
                <a:off x="8222799" y="1130549"/>
                <a:ext cx="334818"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rot="-5400000">
                <a:off x="8112541" y="1181501"/>
                <a:ext cx="297421"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rot="-5400000">
                <a:off x="8010027" y="1206072"/>
                <a:ext cx="169221"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rot="-5400000">
                <a:off x="8016487" y="1053362"/>
                <a:ext cx="68015" cy="302505"/>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rot="-5400000">
                <a:off x="8133408" y="898052"/>
                <a:ext cx="78241" cy="361697"/>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rot="-5400000">
                <a:off x="8315654" y="741866"/>
                <a:ext cx="76547" cy="397049"/>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6" name="Google Shape;246;p8"/>
          <p:cNvSpPr txBox="1">
            <a:spLocks noGrp="1"/>
          </p:cNvSpPr>
          <p:nvPr>
            <p:ph type="title"/>
          </p:nvPr>
        </p:nvSpPr>
        <p:spPr>
          <a:xfrm>
            <a:off x="2977825" y="3559850"/>
            <a:ext cx="31986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247" name="Google Shape;247;p8"/>
          <p:cNvSpPr txBox="1">
            <a:spLocks noGrp="1"/>
          </p:cNvSpPr>
          <p:nvPr>
            <p:ph type="subTitle" idx="1"/>
          </p:nvPr>
        </p:nvSpPr>
        <p:spPr>
          <a:xfrm>
            <a:off x="1682550" y="1755000"/>
            <a:ext cx="5778900" cy="16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vl1pPr>
            <a:lvl2pPr lvl="1" rtl="0">
              <a:lnSpc>
                <a:spcPct val="100000"/>
              </a:lnSpc>
              <a:spcBef>
                <a:spcPts val="0"/>
              </a:spcBef>
              <a:spcAft>
                <a:spcPts val="0"/>
              </a:spcAft>
              <a:buNone/>
              <a:defRPr sz="2200">
                <a:latin typeface="Tenor Sans"/>
                <a:ea typeface="Tenor Sans"/>
                <a:cs typeface="Tenor Sans"/>
                <a:sym typeface="Tenor Sans"/>
              </a:defRPr>
            </a:lvl2pPr>
            <a:lvl3pPr lvl="2" rtl="0">
              <a:lnSpc>
                <a:spcPct val="100000"/>
              </a:lnSpc>
              <a:spcBef>
                <a:spcPts val="1600"/>
              </a:spcBef>
              <a:spcAft>
                <a:spcPts val="0"/>
              </a:spcAft>
              <a:buNone/>
              <a:defRPr sz="2200">
                <a:latin typeface="Tenor Sans"/>
                <a:ea typeface="Tenor Sans"/>
                <a:cs typeface="Tenor Sans"/>
                <a:sym typeface="Tenor Sans"/>
              </a:defRPr>
            </a:lvl3pPr>
            <a:lvl4pPr lvl="3" rtl="0">
              <a:lnSpc>
                <a:spcPct val="100000"/>
              </a:lnSpc>
              <a:spcBef>
                <a:spcPts val="1600"/>
              </a:spcBef>
              <a:spcAft>
                <a:spcPts val="0"/>
              </a:spcAft>
              <a:buNone/>
              <a:defRPr sz="2200">
                <a:latin typeface="Tenor Sans"/>
                <a:ea typeface="Tenor Sans"/>
                <a:cs typeface="Tenor Sans"/>
                <a:sym typeface="Tenor Sans"/>
              </a:defRPr>
            </a:lvl4pPr>
            <a:lvl5pPr lvl="4" rtl="0">
              <a:lnSpc>
                <a:spcPct val="100000"/>
              </a:lnSpc>
              <a:spcBef>
                <a:spcPts val="1600"/>
              </a:spcBef>
              <a:spcAft>
                <a:spcPts val="0"/>
              </a:spcAft>
              <a:buNone/>
              <a:defRPr sz="2200">
                <a:latin typeface="Tenor Sans"/>
                <a:ea typeface="Tenor Sans"/>
                <a:cs typeface="Tenor Sans"/>
                <a:sym typeface="Tenor Sans"/>
              </a:defRPr>
            </a:lvl5pPr>
            <a:lvl6pPr lvl="5" rtl="0">
              <a:lnSpc>
                <a:spcPct val="100000"/>
              </a:lnSpc>
              <a:spcBef>
                <a:spcPts val="1600"/>
              </a:spcBef>
              <a:spcAft>
                <a:spcPts val="0"/>
              </a:spcAft>
              <a:buNone/>
              <a:defRPr sz="2200">
                <a:latin typeface="Tenor Sans"/>
                <a:ea typeface="Tenor Sans"/>
                <a:cs typeface="Tenor Sans"/>
                <a:sym typeface="Tenor Sans"/>
              </a:defRPr>
            </a:lvl6pPr>
            <a:lvl7pPr lvl="6" rtl="0">
              <a:lnSpc>
                <a:spcPct val="100000"/>
              </a:lnSpc>
              <a:spcBef>
                <a:spcPts val="1600"/>
              </a:spcBef>
              <a:spcAft>
                <a:spcPts val="0"/>
              </a:spcAft>
              <a:buNone/>
              <a:defRPr sz="2200">
                <a:latin typeface="Tenor Sans"/>
                <a:ea typeface="Tenor Sans"/>
                <a:cs typeface="Tenor Sans"/>
                <a:sym typeface="Tenor Sans"/>
              </a:defRPr>
            </a:lvl7pPr>
            <a:lvl8pPr lvl="7" rtl="0">
              <a:lnSpc>
                <a:spcPct val="100000"/>
              </a:lnSpc>
              <a:spcBef>
                <a:spcPts val="1600"/>
              </a:spcBef>
              <a:spcAft>
                <a:spcPts val="0"/>
              </a:spcAft>
              <a:buNone/>
              <a:defRPr sz="2200">
                <a:latin typeface="Tenor Sans"/>
                <a:ea typeface="Tenor Sans"/>
                <a:cs typeface="Tenor Sans"/>
                <a:sym typeface="Tenor Sans"/>
              </a:defRPr>
            </a:lvl8pPr>
            <a:lvl9pPr lvl="8" rtl="0">
              <a:lnSpc>
                <a:spcPct val="100000"/>
              </a:lnSpc>
              <a:spcBef>
                <a:spcPts val="1600"/>
              </a:spcBef>
              <a:spcAft>
                <a:spcPts val="1600"/>
              </a:spcAft>
              <a:buNone/>
              <a:defRPr sz="2200">
                <a:latin typeface="Tenor Sans"/>
                <a:ea typeface="Tenor Sans"/>
                <a:cs typeface="Tenor Sans"/>
                <a:sym typeface="Tenor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8"/>
        <p:cNvGrpSpPr/>
        <p:nvPr/>
      </p:nvGrpSpPr>
      <p:grpSpPr>
        <a:xfrm>
          <a:off x="0" y="0"/>
          <a:ext cx="0" cy="0"/>
          <a:chOff x="0" y="0"/>
          <a:chExt cx="0" cy="0"/>
        </a:xfrm>
      </p:grpSpPr>
      <p:sp>
        <p:nvSpPr>
          <p:cNvPr id="249" name="Google Shape;249;p9"/>
          <p:cNvSpPr txBox="1">
            <a:spLocks noGrp="1"/>
          </p:cNvSpPr>
          <p:nvPr>
            <p:ph type="subTitle" idx="1"/>
          </p:nvPr>
        </p:nvSpPr>
        <p:spPr>
          <a:xfrm flipH="1">
            <a:off x="5217671" y="3593671"/>
            <a:ext cx="3200700" cy="67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250" name="Google Shape;250;p9"/>
          <p:cNvSpPr txBox="1">
            <a:spLocks noGrp="1"/>
          </p:cNvSpPr>
          <p:nvPr>
            <p:ph type="title"/>
          </p:nvPr>
        </p:nvSpPr>
        <p:spPr>
          <a:xfrm flipH="1">
            <a:off x="4160471" y="2855996"/>
            <a:ext cx="4257900" cy="78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51" name="Google Shape;251;p9"/>
          <p:cNvSpPr txBox="1">
            <a:spLocks noGrp="1"/>
          </p:cNvSpPr>
          <p:nvPr>
            <p:ph type="title" idx="2" hasCustomPrompt="1"/>
          </p:nvPr>
        </p:nvSpPr>
        <p:spPr>
          <a:xfrm flipH="1">
            <a:off x="6875896" y="1503965"/>
            <a:ext cx="13113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252" name="Google Shape;252;p9"/>
          <p:cNvSpPr/>
          <p:nvPr/>
        </p:nvSpPr>
        <p:spPr>
          <a:xfrm flipH="1">
            <a:off x="-20952" y="560451"/>
            <a:ext cx="5136051" cy="4655813"/>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
    <p:spTree>
      <p:nvGrpSpPr>
        <p:cNvPr id="1" name="Shape 363"/>
        <p:cNvGrpSpPr/>
        <p:nvPr/>
      </p:nvGrpSpPr>
      <p:grpSpPr>
        <a:xfrm>
          <a:off x="0" y="0"/>
          <a:ext cx="0" cy="0"/>
          <a:chOff x="0" y="0"/>
          <a:chExt cx="0" cy="0"/>
        </a:xfrm>
      </p:grpSpPr>
      <p:sp>
        <p:nvSpPr>
          <p:cNvPr id="364" name="Google Shape;364;p14"/>
          <p:cNvSpPr txBox="1">
            <a:spLocks noGrp="1"/>
          </p:cNvSpPr>
          <p:nvPr>
            <p:ph type="subTitle" idx="1"/>
          </p:nvPr>
        </p:nvSpPr>
        <p:spPr>
          <a:xfrm flipH="1">
            <a:off x="5217671" y="3593671"/>
            <a:ext cx="3200700" cy="67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365" name="Google Shape;365;p14"/>
          <p:cNvSpPr txBox="1">
            <a:spLocks noGrp="1"/>
          </p:cNvSpPr>
          <p:nvPr>
            <p:ph type="title"/>
          </p:nvPr>
        </p:nvSpPr>
        <p:spPr>
          <a:xfrm flipH="1">
            <a:off x="4160471" y="2855996"/>
            <a:ext cx="4257900" cy="78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66" name="Google Shape;366;p14"/>
          <p:cNvSpPr txBox="1">
            <a:spLocks noGrp="1"/>
          </p:cNvSpPr>
          <p:nvPr>
            <p:ph type="title" idx="2" hasCustomPrompt="1"/>
          </p:nvPr>
        </p:nvSpPr>
        <p:spPr>
          <a:xfrm flipH="1">
            <a:off x="6875896" y="1503965"/>
            <a:ext cx="13113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367" name="Google Shape;367;p14"/>
          <p:cNvSpPr/>
          <p:nvPr/>
        </p:nvSpPr>
        <p:spPr>
          <a:xfrm rot="10800000">
            <a:off x="-22275" y="447997"/>
            <a:ext cx="5243560" cy="4735375"/>
          </a:xfrm>
          <a:custGeom>
            <a:avLst/>
            <a:gdLst/>
            <a:ahLst/>
            <a:cxnLst/>
            <a:rect l="l" t="t" r="r" b="b"/>
            <a:pathLst>
              <a:path w="66587" h="56108" extrusionOk="0">
                <a:moveTo>
                  <a:pt x="4782" y="0"/>
                </a:moveTo>
                <a:cubicBezTo>
                  <a:pt x="4782" y="0"/>
                  <a:pt x="1" y="17708"/>
                  <a:pt x="14649" y="26466"/>
                </a:cubicBezTo>
                <a:cubicBezTo>
                  <a:pt x="29297" y="35225"/>
                  <a:pt x="59435" y="29832"/>
                  <a:pt x="66587" y="56107"/>
                </a:cubicBezTo>
                <a:lnTo>
                  <a:pt x="66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_1">
    <p:spTree>
      <p:nvGrpSpPr>
        <p:cNvPr id="1" name="Shape 368"/>
        <p:cNvGrpSpPr/>
        <p:nvPr/>
      </p:nvGrpSpPr>
      <p:grpSpPr>
        <a:xfrm>
          <a:off x="0" y="0"/>
          <a:ext cx="0" cy="0"/>
          <a:chOff x="0" y="0"/>
          <a:chExt cx="0" cy="0"/>
        </a:xfrm>
      </p:grpSpPr>
      <p:sp>
        <p:nvSpPr>
          <p:cNvPr id="369" name="Google Shape;369;p15"/>
          <p:cNvSpPr txBox="1">
            <a:spLocks noGrp="1"/>
          </p:cNvSpPr>
          <p:nvPr>
            <p:ph type="subTitle" idx="1"/>
          </p:nvPr>
        </p:nvSpPr>
        <p:spPr>
          <a:xfrm>
            <a:off x="722375" y="3593671"/>
            <a:ext cx="3200700" cy="67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70" name="Google Shape;370;p15"/>
          <p:cNvSpPr txBox="1">
            <a:spLocks noGrp="1"/>
          </p:cNvSpPr>
          <p:nvPr>
            <p:ph type="title"/>
          </p:nvPr>
        </p:nvSpPr>
        <p:spPr>
          <a:xfrm>
            <a:off x="722375" y="2855996"/>
            <a:ext cx="4257900" cy="78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1" name="Google Shape;371;p15"/>
          <p:cNvSpPr txBox="1">
            <a:spLocks noGrp="1"/>
          </p:cNvSpPr>
          <p:nvPr>
            <p:ph type="title" idx="2" hasCustomPrompt="1"/>
          </p:nvPr>
        </p:nvSpPr>
        <p:spPr>
          <a:xfrm>
            <a:off x="953550" y="1503965"/>
            <a:ext cx="13113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
        <p:nvSpPr>
          <p:cNvPr id="372" name="Google Shape;372;p15"/>
          <p:cNvSpPr/>
          <p:nvPr/>
        </p:nvSpPr>
        <p:spPr>
          <a:xfrm rot="5400000" flipH="1">
            <a:off x="4229277" y="228777"/>
            <a:ext cx="4285550" cy="5585799"/>
          </a:xfrm>
          <a:custGeom>
            <a:avLst/>
            <a:gdLst/>
            <a:ahLst/>
            <a:cxnLst/>
            <a:rect l="l" t="t" r="r" b="b"/>
            <a:pathLst>
              <a:path w="39993" h="52127" extrusionOk="0">
                <a:moveTo>
                  <a:pt x="0" y="0"/>
                </a:moveTo>
                <a:lnTo>
                  <a:pt x="0" y="52090"/>
                </a:lnTo>
                <a:cubicBezTo>
                  <a:pt x="461" y="52114"/>
                  <a:pt x="906" y="52126"/>
                  <a:pt x="1335" y="52126"/>
                </a:cubicBezTo>
                <a:cubicBezTo>
                  <a:pt x="14080" y="52126"/>
                  <a:pt x="12954" y="41572"/>
                  <a:pt x="16189" y="31418"/>
                </a:cubicBezTo>
                <a:cubicBezTo>
                  <a:pt x="19712" y="20317"/>
                  <a:pt x="29247" y="25974"/>
                  <a:pt x="35439" y="19356"/>
                </a:cubicBezTo>
                <a:cubicBezTo>
                  <a:pt x="39993" y="14446"/>
                  <a:pt x="38321" y="4839"/>
                  <a:pt x="37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_1_1">
    <p:spTree>
      <p:nvGrpSpPr>
        <p:cNvPr id="1" name="Shape 373"/>
        <p:cNvGrpSpPr/>
        <p:nvPr/>
      </p:nvGrpSpPr>
      <p:grpSpPr>
        <a:xfrm>
          <a:off x="0" y="0"/>
          <a:ext cx="0" cy="0"/>
          <a:chOff x="0" y="0"/>
          <a:chExt cx="0" cy="0"/>
        </a:xfrm>
      </p:grpSpPr>
      <p:sp>
        <p:nvSpPr>
          <p:cNvPr id="374" name="Google Shape;374;p16"/>
          <p:cNvSpPr/>
          <p:nvPr/>
        </p:nvSpPr>
        <p:spPr>
          <a:xfrm rot="10800000" flipH="1">
            <a:off x="3623162" y="-31507"/>
            <a:ext cx="5539512" cy="4969757"/>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txBox="1">
            <a:spLocks noGrp="1"/>
          </p:cNvSpPr>
          <p:nvPr>
            <p:ph type="subTitle" idx="1"/>
          </p:nvPr>
        </p:nvSpPr>
        <p:spPr>
          <a:xfrm>
            <a:off x="713226" y="3593592"/>
            <a:ext cx="2863800" cy="41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76" name="Google Shape;376;p16"/>
          <p:cNvSpPr txBox="1">
            <a:spLocks noGrp="1"/>
          </p:cNvSpPr>
          <p:nvPr>
            <p:ph type="title"/>
          </p:nvPr>
        </p:nvSpPr>
        <p:spPr>
          <a:xfrm>
            <a:off x="713812" y="2852928"/>
            <a:ext cx="5058900" cy="78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377" name="Google Shape;377;p16"/>
          <p:cNvSpPr txBox="1">
            <a:spLocks noGrp="1"/>
          </p:cNvSpPr>
          <p:nvPr>
            <p:ph type="title" idx="2" hasCustomPrompt="1"/>
          </p:nvPr>
        </p:nvSpPr>
        <p:spPr>
          <a:xfrm>
            <a:off x="944992" y="1505155"/>
            <a:ext cx="13113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50" y="445025"/>
            <a:ext cx="7680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Tenor Sans"/>
              <a:buNone/>
              <a:defRPr sz="3000">
                <a:solidFill>
                  <a:schemeClr val="accent3"/>
                </a:solidFill>
                <a:latin typeface="Tenor Sans"/>
                <a:ea typeface="Tenor Sans"/>
                <a:cs typeface="Tenor Sans"/>
                <a:sym typeface="Tenor Sans"/>
              </a:defRPr>
            </a:lvl1pPr>
            <a:lvl2pPr lvl="1">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2pPr>
            <a:lvl3pPr lvl="2">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3pPr>
            <a:lvl4pPr lvl="3">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4pPr>
            <a:lvl5pPr lvl="4">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5pPr>
            <a:lvl6pPr lvl="5">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6pPr>
            <a:lvl7pPr lvl="6">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7pPr>
            <a:lvl8pPr lvl="7">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8pPr>
            <a:lvl9pPr lvl="8">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9pPr>
          </a:lstStyle>
          <a:p>
            <a:endParaRPr/>
          </a:p>
        </p:txBody>
      </p:sp>
      <p:sp>
        <p:nvSpPr>
          <p:cNvPr id="7" name="Google Shape;7;p1"/>
          <p:cNvSpPr txBox="1">
            <a:spLocks noGrp="1"/>
          </p:cNvSpPr>
          <p:nvPr>
            <p:ph type="body" idx="1"/>
          </p:nvPr>
        </p:nvSpPr>
        <p:spPr>
          <a:xfrm>
            <a:off x="722375" y="1152475"/>
            <a:ext cx="7698600" cy="345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60" r:id="rId7"/>
    <p:sldLayoutId id="2147483661" r:id="rId8"/>
    <p:sldLayoutId id="2147483662" r:id="rId9"/>
    <p:sldLayoutId id="2147483663" r:id="rId10"/>
    <p:sldLayoutId id="2147483664"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quizizz.com/join?gc=466594&amp;source=liveDashboar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9"/>
          <p:cNvSpPr txBox="1">
            <a:spLocks noGrp="1"/>
          </p:cNvSpPr>
          <p:nvPr>
            <p:ph type="title"/>
          </p:nvPr>
        </p:nvSpPr>
        <p:spPr>
          <a:xfrm>
            <a:off x="209746" y="1649089"/>
            <a:ext cx="8724507" cy="184823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CHÀO MỪNG CÁC EM ĐẾN VỚI BÀI HỌC NGÀY HÔM NAY!</a:t>
            </a:r>
          </a:p>
        </p:txBody>
      </p:sp>
      <p:grpSp>
        <p:nvGrpSpPr>
          <p:cNvPr id="865" name="Google Shape;865;p39"/>
          <p:cNvGrpSpPr/>
          <p:nvPr/>
        </p:nvGrpSpPr>
        <p:grpSpPr>
          <a:xfrm rot="-3596404">
            <a:off x="407269" y="4520884"/>
            <a:ext cx="990241" cy="474086"/>
            <a:chOff x="7456058" y="2206513"/>
            <a:chExt cx="537980" cy="306025"/>
          </a:xfrm>
        </p:grpSpPr>
        <p:sp>
          <p:nvSpPr>
            <p:cNvPr id="866" name="Google Shape;866;p39"/>
            <p:cNvSpPr/>
            <p:nvPr/>
          </p:nvSpPr>
          <p:spPr>
            <a:xfrm rot="5400000">
              <a:off x="7630849" y="2149349"/>
              <a:ext cx="306025" cy="420352"/>
            </a:xfrm>
            <a:custGeom>
              <a:avLst/>
              <a:gdLst/>
              <a:ahLst/>
              <a:cxnLst/>
              <a:rect l="l" t="t" r="r" b="b"/>
              <a:pathLst>
                <a:path w="8057" h="11067" extrusionOk="0">
                  <a:moveTo>
                    <a:pt x="5293" y="1"/>
                  </a:moveTo>
                  <a:lnTo>
                    <a:pt x="2153" y="4247"/>
                  </a:lnTo>
                  <a:cubicBezTo>
                    <a:pt x="2036" y="3927"/>
                    <a:pt x="1920" y="3607"/>
                    <a:pt x="1804" y="3316"/>
                  </a:cubicBezTo>
                  <a:cubicBezTo>
                    <a:pt x="1106" y="4741"/>
                    <a:pt x="844" y="6341"/>
                    <a:pt x="1077" y="7911"/>
                  </a:cubicBezTo>
                  <a:lnTo>
                    <a:pt x="1" y="6893"/>
                  </a:lnTo>
                  <a:lnTo>
                    <a:pt x="1" y="6893"/>
                  </a:lnTo>
                  <a:cubicBezTo>
                    <a:pt x="88" y="6980"/>
                    <a:pt x="88" y="7591"/>
                    <a:pt x="146" y="7736"/>
                  </a:cubicBezTo>
                  <a:cubicBezTo>
                    <a:pt x="204" y="7998"/>
                    <a:pt x="291" y="8289"/>
                    <a:pt x="408" y="8551"/>
                  </a:cubicBezTo>
                  <a:cubicBezTo>
                    <a:pt x="757" y="9365"/>
                    <a:pt x="1396" y="10441"/>
                    <a:pt x="2211" y="10877"/>
                  </a:cubicBezTo>
                  <a:cubicBezTo>
                    <a:pt x="2477" y="10998"/>
                    <a:pt x="2764" y="11059"/>
                    <a:pt x="3071" y="11059"/>
                  </a:cubicBezTo>
                  <a:cubicBezTo>
                    <a:pt x="3132" y="11059"/>
                    <a:pt x="3195" y="11057"/>
                    <a:pt x="3258" y="11052"/>
                  </a:cubicBezTo>
                  <a:cubicBezTo>
                    <a:pt x="3354" y="11062"/>
                    <a:pt x="3451" y="11067"/>
                    <a:pt x="3549" y="11067"/>
                  </a:cubicBezTo>
                  <a:cubicBezTo>
                    <a:pt x="4012" y="11067"/>
                    <a:pt x="4488" y="10958"/>
                    <a:pt x="4944" y="10790"/>
                  </a:cubicBezTo>
                  <a:cubicBezTo>
                    <a:pt x="5671" y="10441"/>
                    <a:pt x="6369" y="9976"/>
                    <a:pt x="7009" y="9452"/>
                  </a:cubicBezTo>
                  <a:cubicBezTo>
                    <a:pt x="7300" y="9220"/>
                    <a:pt x="7562" y="8958"/>
                    <a:pt x="7765" y="8667"/>
                  </a:cubicBezTo>
                  <a:cubicBezTo>
                    <a:pt x="7998" y="8347"/>
                    <a:pt x="8056" y="7940"/>
                    <a:pt x="7940" y="7591"/>
                  </a:cubicBezTo>
                  <a:lnTo>
                    <a:pt x="7940" y="7591"/>
                  </a:lnTo>
                  <a:lnTo>
                    <a:pt x="6718" y="8231"/>
                  </a:lnTo>
                  <a:cubicBezTo>
                    <a:pt x="7620" y="7097"/>
                    <a:pt x="8056" y="5672"/>
                    <a:pt x="7911" y="4247"/>
                  </a:cubicBezTo>
                  <a:lnTo>
                    <a:pt x="7911" y="4247"/>
                  </a:lnTo>
                  <a:lnTo>
                    <a:pt x="7067" y="5090"/>
                  </a:lnTo>
                  <a:cubicBezTo>
                    <a:pt x="6922" y="3287"/>
                    <a:pt x="6311" y="1513"/>
                    <a:pt x="5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rot="5400000">
              <a:off x="7587515" y="2170047"/>
              <a:ext cx="111593" cy="374507"/>
            </a:xfrm>
            <a:custGeom>
              <a:avLst/>
              <a:gdLst/>
              <a:ahLst/>
              <a:cxnLst/>
              <a:rect l="l" t="t" r="r" b="b"/>
              <a:pathLst>
                <a:path w="2938" h="9860" extrusionOk="0">
                  <a:moveTo>
                    <a:pt x="2938" y="1"/>
                  </a:moveTo>
                  <a:lnTo>
                    <a:pt x="2938" y="1"/>
                  </a:lnTo>
                  <a:cubicBezTo>
                    <a:pt x="2502" y="728"/>
                    <a:pt x="2094" y="1484"/>
                    <a:pt x="1745" y="2298"/>
                  </a:cubicBezTo>
                  <a:cubicBezTo>
                    <a:pt x="1396" y="3084"/>
                    <a:pt x="1106" y="3898"/>
                    <a:pt x="844" y="4712"/>
                  </a:cubicBezTo>
                  <a:cubicBezTo>
                    <a:pt x="611" y="5555"/>
                    <a:pt x="408" y="6399"/>
                    <a:pt x="262" y="7271"/>
                  </a:cubicBezTo>
                  <a:cubicBezTo>
                    <a:pt x="117" y="8115"/>
                    <a:pt x="30" y="8987"/>
                    <a:pt x="1" y="9859"/>
                  </a:cubicBezTo>
                  <a:cubicBezTo>
                    <a:pt x="117" y="8987"/>
                    <a:pt x="262" y="8144"/>
                    <a:pt x="437" y="7300"/>
                  </a:cubicBezTo>
                  <a:cubicBezTo>
                    <a:pt x="640" y="6457"/>
                    <a:pt x="844" y="5614"/>
                    <a:pt x="1077" y="4799"/>
                  </a:cubicBezTo>
                  <a:cubicBezTo>
                    <a:pt x="1309" y="3956"/>
                    <a:pt x="1629" y="3171"/>
                    <a:pt x="1920" y="2357"/>
                  </a:cubicBezTo>
                  <a:cubicBezTo>
                    <a:pt x="2211" y="1571"/>
                    <a:pt x="2589" y="757"/>
                    <a:pt x="2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rot="5400000">
              <a:off x="7629470" y="2259515"/>
              <a:ext cx="48656" cy="86220"/>
            </a:xfrm>
            <a:custGeom>
              <a:avLst/>
              <a:gdLst/>
              <a:ahLst/>
              <a:cxnLst/>
              <a:rect l="l" t="t" r="r" b="b"/>
              <a:pathLst>
                <a:path w="1281" h="2270" extrusionOk="0">
                  <a:moveTo>
                    <a:pt x="1" y="1"/>
                  </a:moveTo>
                  <a:cubicBezTo>
                    <a:pt x="117" y="902"/>
                    <a:pt x="582" y="1687"/>
                    <a:pt x="1280" y="2269"/>
                  </a:cubicBezTo>
                  <a:cubicBezTo>
                    <a:pt x="1077" y="1862"/>
                    <a:pt x="844" y="1513"/>
                    <a:pt x="641" y="1135"/>
                  </a:cubicBezTo>
                  <a:cubicBezTo>
                    <a:pt x="437" y="786"/>
                    <a:pt x="234" y="37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rot="5400000">
              <a:off x="7666502" y="2383792"/>
              <a:ext cx="127051" cy="72926"/>
            </a:xfrm>
            <a:custGeom>
              <a:avLst/>
              <a:gdLst/>
              <a:ahLst/>
              <a:cxnLst/>
              <a:rect l="l" t="t" r="r" b="b"/>
              <a:pathLst>
                <a:path w="3345" h="1920" extrusionOk="0">
                  <a:moveTo>
                    <a:pt x="3345" y="1"/>
                  </a:moveTo>
                  <a:lnTo>
                    <a:pt x="3345" y="1"/>
                  </a:lnTo>
                  <a:cubicBezTo>
                    <a:pt x="2356" y="844"/>
                    <a:pt x="1222" y="1513"/>
                    <a:pt x="1" y="1920"/>
                  </a:cubicBezTo>
                  <a:cubicBezTo>
                    <a:pt x="1338" y="1833"/>
                    <a:pt x="2560" y="1106"/>
                    <a:pt x="3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rot="5400000">
              <a:off x="7785784" y="2321938"/>
              <a:ext cx="26512" cy="80675"/>
            </a:xfrm>
            <a:custGeom>
              <a:avLst/>
              <a:gdLst/>
              <a:ahLst/>
              <a:cxnLst/>
              <a:rect l="l" t="t" r="r" b="b"/>
              <a:pathLst>
                <a:path w="698" h="2124" extrusionOk="0">
                  <a:moveTo>
                    <a:pt x="116" y="0"/>
                  </a:moveTo>
                  <a:cubicBezTo>
                    <a:pt x="0" y="378"/>
                    <a:pt x="0" y="756"/>
                    <a:pt x="116" y="1134"/>
                  </a:cubicBezTo>
                  <a:cubicBezTo>
                    <a:pt x="204" y="1513"/>
                    <a:pt x="407" y="1861"/>
                    <a:pt x="698" y="2123"/>
                  </a:cubicBezTo>
                  <a:cubicBezTo>
                    <a:pt x="582" y="1745"/>
                    <a:pt x="465" y="1425"/>
                    <a:pt x="378" y="1076"/>
                  </a:cubicBezTo>
                  <a:cubicBezTo>
                    <a:pt x="262" y="727"/>
                    <a:pt x="204" y="378"/>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39"/>
          <p:cNvGrpSpPr/>
          <p:nvPr/>
        </p:nvGrpSpPr>
        <p:grpSpPr>
          <a:xfrm rot="1799899">
            <a:off x="-152216" y="3840588"/>
            <a:ext cx="789543" cy="625252"/>
            <a:chOff x="2830040" y="3006722"/>
            <a:chExt cx="514737" cy="407628"/>
          </a:xfrm>
        </p:grpSpPr>
        <p:sp>
          <p:nvSpPr>
            <p:cNvPr id="877" name="Google Shape;877;p39"/>
            <p:cNvSpPr/>
            <p:nvPr/>
          </p:nvSpPr>
          <p:spPr>
            <a:xfrm rot="5400000">
              <a:off x="2844055" y="2992707"/>
              <a:ext cx="407628" cy="435659"/>
            </a:xfrm>
            <a:custGeom>
              <a:avLst/>
              <a:gdLst/>
              <a:ahLst/>
              <a:cxnLst/>
              <a:rect l="l" t="t" r="r" b="b"/>
              <a:pathLst>
                <a:path w="10732" h="11470" extrusionOk="0">
                  <a:moveTo>
                    <a:pt x="7694" y="0"/>
                  </a:moveTo>
                  <a:cubicBezTo>
                    <a:pt x="7420" y="0"/>
                    <a:pt x="7149" y="59"/>
                    <a:pt x="6892" y="157"/>
                  </a:cubicBezTo>
                  <a:cubicBezTo>
                    <a:pt x="5235" y="739"/>
                    <a:pt x="3752" y="1699"/>
                    <a:pt x="2559" y="2978"/>
                  </a:cubicBezTo>
                  <a:cubicBezTo>
                    <a:pt x="2268" y="3269"/>
                    <a:pt x="2007" y="3676"/>
                    <a:pt x="2152" y="4054"/>
                  </a:cubicBezTo>
                  <a:cubicBezTo>
                    <a:pt x="2287" y="4351"/>
                    <a:pt x="2572" y="4523"/>
                    <a:pt x="2868" y="4523"/>
                  </a:cubicBezTo>
                  <a:cubicBezTo>
                    <a:pt x="2891" y="4523"/>
                    <a:pt x="2914" y="4522"/>
                    <a:pt x="2937" y="4520"/>
                  </a:cubicBezTo>
                  <a:cubicBezTo>
                    <a:pt x="3257" y="4491"/>
                    <a:pt x="3577" y="4374"/>
                    <a:pt x="3868" y="4229"/>
                  </a:cubicBezTo>
                  <a:lnTo>
                    <a:pt x="3868" y="4229"/>
                  </a:lnTo>
                  <a:cubicBezTo>
                    <a:pt x="2501" y="5043"/>
                    <a:pt x="1280" y="6119"/>
                    <a:pt x="320" y="7399"/>
                  </a:cubicBezTo>
                  <a:cubicBezTo>
                    <a:pt x="87" y="7602"/>
                    <a:pt x="0" y="7893"/>
                    <a:pt x="29" y="8213"/>
                  </a:cubicBezTo>
                  <a:cubicBezTo>
                    <a:pt x="131" y="8492"/>
                    <a:pt x="409" y="8660"/>
                    <a:pt x="710" y="8660"/>
                  </a:cubicBezTo>
                  <a:cubicBezTo>
                    <a:pt x="754" y="8660"/>
                    <a:pt x="799" y="8657"/>
                    <a:pt x="843" y="8649"/>
                  </a:cubicBezTo>
                  <a:cubicBezTo>
                    <a:pt x="1163" y="8562"/>
                    <a:pt x="1454" y="8416"/>
                    <a:pt x="1716" y="8184"/>
                  </a:cubicBezTo>
                  <a:cubicBezTo>
                    <a:pt x="1949" y="7951"/>
                    <a:pt x="2239" y="7748"/>
                    <a:pt x="2559" y="7631"/>
                  </a:cubicBezTo>
                  <a:lnTo>
                    <a:pt x="2559" y="7631"/>
                  </a:lnTo>
                  <a:cubicBezTo>
                    <a:pt x="1890" y="8300"/>
                    <a:pt x="1367" y="9056"/>
                    <a:pt x="960" y="9870"/>
                  </a:cubicBezTo>
                  <a:cubicBezTo>
                    <a:pt x="727" y="10219"/>
                    <a:pt x="698" y="10656"/>
                    <a:pt x="843" y="11034"/>
                  </a:cubicBezTo>
                  <a:cubicBezTo>
                    <a:pt x="1018" y="11325"/>
                    <a:pt x="1309" y="11470"/>
                    <a:pt x="1658" y="11470"/>
                  </a:cubicBezTo>
                  <a:cubicBezTo>
                    <a:pt x="1978" y="11441"/>
                    <a:pt x="2268" y="11354"/>
                    <a:pt x="2559" y="11208"/>
                  </a:cubicBezTo>
                  <a:cubicBezTo>
                    <a:pt x="3984" y="10539"/>
                    <a:pt x="5177" y="9405"/>
                    <a:pt x="5904" y="7980"/>
                  </a:cubicBezTo>
                  <a:lnTo>
                    <a:pt x="5904" y="7980"/>
                  </a:lnTo>
                  <a:cubicBezTo>
                    <a:pt x="5883" y="8669"/>
                    <a:pt x="6447" y="9149"/>
                    <a:pt x="7046" y="9149"/>
                  </a:cubicBezTo>
                  <a:cubicBezTo>
                    <a:pt x="7282" y="9149"/>
                    <a:pt x="7523" y="9075"/>
                    <a:pt x="7736" y="8911"/>
                  </a:cubicBezTo>
                  <a:cubicBezTo>
                    <a:pt x="8056" y="8620"/>
                    <a:pt x="8288" y="8213"/>
                    <a:pt x="8346" y="7777"/>
                  </a:cubicBezTo>
                  <a:cubicBezTo>
                    <a:pt x="8637" y="6701"/>
                    <a:pt x="8608" y="5567"/>
                    <a:pt x="8317" y="4491"/>
                  </a:cubicBezTo>
                  <a:lnTo>
                    <a:pt x="8317" y="4491"/>
                  </a:lnTo>
                  <a:cubicBezTo>
                    <a:pt x="8492" y="4927"/>
                    <a:pt x="8724" y="5334"/>
                    <a:pt x="9073" y="5654"/>
                  </a:cubicBezTo>
                  <a:cubicBezTo>
                    <a:pt x="9265" y="5830"/>
                    <a:pt x="9510" y="5918"/>
                    <a:pt x="9759" y="5918"/>
                  </a:cubicBezTo>
                  <a:cubicBezTo>
                    <a:pt x="9963" y="5918"/>
                    <a:pt x="10170" y="5859"/>
                    <a:pt x="10353" y="5741"/>
                  </a:cubicBezTo>
                  <a:cubicBezTo>
                    <a:pt x="10731" y="5421"/>
                    <a:pt x="10702" y="4839"/>
                    <a:pt x="10615" y="4345"/>
                  </a:cubicBezTo>
                  <a:cubicBezTo>
                    <a:pt x="10498" y="3880"/>
                    <a:pt x="10353" y="3385"/>
                    <a:pt x="10178" y="2949"/>
                  </a:cubicBezTo>
                  <a:cubicBezTo>
                    <a:pt x="9859" y="2135"/>
                    <a:pt x="9422" y="1379"/>
                    <a:pt x="8870" y="710"/>
                  </a:cubicBezTo>
                  <a:cubicBezTo>
                    <a:pt x="8695" y="419"/>
                    <a:pt x="8405" y="187"/>
                    <a:pt x="8085" y="41"/>
                  </a:cubicBezTo>
                  <a:cubicBezTo>
                    <a:pt x="7954" y="13"/>
                    <a:pt x="7824" y="0"/>
                    <a:pt x="7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rot="5400000">
              <a:off x="3062509" y="3050342"/>
              <a:ext cx="182316" cy="382218"/>
            </a:xfrm>
            <a:custGeom>
              <a:avLst/>
              <a:gdLst/>
              <a:ahLst/>
              <a:cxnLst/>
              <a:rect l="l" t="t" r="r" b="b"/>
              <a:pathLst>
                <a:path w="4800" h="10063" extrusionOk="0">
                  <a:moveTo>
                    <a:pt x="4799" y="0"/>
                  </a:moveTo>
                  <a:cubicBezTo>
                    <a:pt x="4159" y="1745"/>
                    <a:pt x="3490" y="3490"/>
                    <a:pt x="2676" y="5148"/>
                  </a:cubicBezTo>
                  <a:cubicBezTo>
                    <a:pt x="1862" y="6834"/>
                    <a:pt x="960" y="8434"/>
                    <a:pt x="1" y="10062"/>
                  </a:cubicBezTo>
                  <a:cubicBezTo>
                    <a:pt x="2443" y="7183"/>
                    <a:pt x="4101" y="3723"/>
                    <a:pt x="4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rot="5400000">
              <a:off x="2990729" y="3143134"/>
              <a:ext cx="121544" cy="74028"/>
            </a:xfrm>
            <a:custGeom>
              <a:avLst/>
              <a:gdLst/>
              <a:ahLst/>
              <a:cxnLst/>
              <a:rect l="l" t="t" r="r" b="b"/>
              <a:pathLst>
                <a:path w="3200" h="1949" extrusionOk="0">
                  <a:moveTo>
                    <a:pt x="2734" y="0"/>
                  </a:moveTo>
                  <a:lnTo>
                    <a:pt x="2530" y="58"/>
                  </a:lnTo>
                  <a:cubicBezTo>
                    <a:pt x="2036" y="204"/>
                    <a:pt x="1571" y="436"/>
                    <a:pt x="1135" y="727"/>
                  </a:cubicBezTo>
                  <a:cubicBezTo>
                    <a:pt x="698" y="1018"/>
                    <a:pt x="320" y="1367"/>
                    <a:pt x="0" y="1774"/>
                  </a:cubicBezTo>
                  <a:cubicBezTo>
                    <a:pt x="466" y="1541"/>
                    <a:pt x="873" y="1280"/>
                    <a:pt x="1338" y="1047"/>
                  </a:cubicBezTo>
                  <a:cubicBezTo>
                    <a:pt x="1717" y="845"/>
                    <a:pt x="2095" y="665"/>
                    <a:pt x="2493" y="507"/>
                  </a:cubicBezTo>
                  <a:lnTo>
                    <a:pt x="2493" y="507"/>
                  </a:lnTo>
                  <a:cubicBezTo>
                    <a:pt x="2684" y="1010"/>
                    <a:pt x="2919" y="1490"/>
                    <a:pt x="3199" y="1948"/>
                  </a:cubicBezTo>
                  <a:cubicBezTo>
                    <a:pt x="3112" y="1338"/>
                    <a:pt x="2967" y="756"/>
                    <a:pt x="2792" y="174"/>
                  </a:cubicBezTo>
                  <a:lnTo>
                    <a:pt x="2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rot="5400000">
              <a:off x="3154772" y="3278424"/>
              <a:ext cx="46415" cy="77370"/>
            </a:xfrm>
            <a:custGeom>
              <a:avLst/>
              <a:gdLst/>
              <a:ahLst/>
              <a:cxnLst/>
              <a:rect l="l" t="t" r="r" b="b"/>
              <a:pathLst>
                <a:path w="1222" h="2037" extrusionOk="0">
                  <a:moveTo>
                    <a:pt x="0" y="1"/>
                  </a:moveTo>
                  <a:cubicBezTo>
                    <a:pt x="117" y="379"/>
                    <a:pt x="291" y="728"/>
                    <a:pt x="495" y="1077"/>
                  </a:cubicBezTo>
                  <a:cubicBezTo>
                    <a:pt x="698" y="1426"/>
                    <a:pt x="931" y="1745"/>
                    <a:pt x="1222" y="2036"/>
                  </a:cubicBezTo>
                  <a:cubicBezTo>
                    <a:pt x="1193" y="1193"/>
                    <a:pt x="727" y="4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rot="5400000">
              <a:off x="3095331" y="3207513"/>
              <a:ext cx="86220" cy="33615"/>
            </a:xfrm>
            <a:custGeom>
              <a:avLst/>
              <a:gdLst/>
              <a:ahLst/>
              <a:cxnLst/>
              <a:rect l="l" t="t" r="r" b="b"/>
              <a:pathLst>
                <a:path w="2270" h="885" extrusionOk="0">
                  <a:moveTo>
                    <a:pt x="1872" y="0"/>
                  </a:moveTo>
                  <a:cubicBezTo>
                    <a:pt x="1588" y="0"/>
                    <a:pt x="1305" y="59"/>
                    <a:pt x="1048" y="158"/>
                  </a:cubicBezTo>
                  <a:cubicBezTo>
                    <a:pt x="641" y="303"/>
                    <a:pt x="292" y="565"/>
                    <a:pt x="1" y="885"/>
                  </a:cubicBezTo>
                  <a:cubicBezTo>
                    <a:pt x="408" y="826"/>
                    <a:pt x="815" y="710"/>
                    <a:pt x="1193" y="565"/>
                  </a:cubicBezTo>
                  <a:cubicBezTo>
                    <a:pt x="1571" y="419"/>
                    <a:pt x="1920" y="245"/>
                    <a:pt x="2269" y="41"/>
                  </a:cubicBezTo>
                  <a:cubicBezTo>
                    <a:pt x="2139" y="13"/>
                    <a:pt x="2005"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7987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barn(inVertical)">
                                      <p:cBhvr>
                                        <p:cTn id="7" dur="5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8" name="TextBox 7">
            <a:extLst>
              <a:ext uri="{FF2B5EF4-FFF2-40B4-BE49-F238E27FC236}">
                <a16:creationId xmlns:a16="http://schemas.microsoft.com/office/drawing/2014/main" id="{178F2158-BA25-4A72-B1FE-EC51B9D677C0}"/>
              </a:ext>
            </a:extLst>
          </p:cNvPr>
          <p:cNvSpPr txBox="1"/>
          <p:nvPr/>
        </p:nvSpPr>
        <p:spPr>
          <a:xfrm>
            <a:off x="1154793" y="-173657"/>
            <a:ext cx="7104744" cy="791307"/>
          </a:xfrm>
          <a:prstGeom prst="rect">
            <a:avLst/>
          </a:prstGeom>
          <a:noFill/>
        </p:spPr>
        <p:txBody>
          <a:bodyPr wrap="square" rtlCol="0">
            <a:spAutoFit/>
          </a:bodyPr>
          <a:lstStyle/>
          <a:p>
            <a:pPr>
              <a:lnSpc>
                <a:spcPct val="250000"/>
              </a:lnSpc>
            </a:pPr>
            <a:r>
              <a:rPr lang="en-US" sz="2200" b="1"/>
              <a:t>Mùa</a:t>
            </a:r>
            <a:r>
              <a:rPr lang="en-US" sz="2200"/>
              <a:t> </a:t>
            </a:r>
            <a:r>
              <a:rPr lang="en-US" sz="2200" b="1"/>
              <a:t>xuân</a:t>
            </a:r>
            <a:r>
              <a:rPr lang="en-US" sz="2200"/>
              <a:t>, các loài hoa đua nhau khoe sắc. </a:t>
            </a:r>
          </a:p>
        </p:txBody>
      </p:sp>
      <p:sp>
        <p:nvSpPr>
          <p:cNvPr id="13" name="TextBox 12">
            <a:extLst>
              <a:ext uri="{FF2B5EF4-FFF2-40B4-BE49-F238E27FC236}">
                <a16:creationId xmlns:a16="http://schemas.microsoft.com/office/drawing/2014/main" id="{506DB193-E4E1-F8F8-8CE6-3CF7EDE7AF2F}"/>
              </a:ext>
            </a:extLst>
          </p:cNvPr>
          <p:cNvSpPr txBox="1"/>
          <p:nvPr/>
        </p:nvSpPr>
        <p:spPr>
          <a:xfrm>
            <a:off x="1154793" y="693755"/>
            <a:ext cx="6834414" cy="53739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Khi nào/ Bao giờ </a:t>
            </a:r>
            <a:r>
              <a:rPr kumimoji="0" lang="en-US" sz="2200" b="0" i="0" u="none" strike="noStrike" kern="0" cap="none" spc="0" normalizeH="0" baseline="0" noProof="0">
                <a:ln>
                  <a:noFill/>
                </a:ln>
                <a:solidFill>
                  <a:srgbClr val="000000"/>
                </a:solidFill>
                <a:effectLst/>
                <a:uLnTx/>
                <a:uFillTx/>
                <a:latin typeface="Arial"/>
                <a:cs typeface="Arial"/>
                <a:sym typeface="Arial"/>
              </a:rPr>
              <a:t>các loài hoa đua nhau khoe sắc?</a:t>
            </a:r>
          </a:p>
        </p:txBody>
      </p:sp>
      <p:sp>
        <p:nvSpPr>
          <p:cNvPr id="24" name="Left Bracket 23">
            <a:extLst>
              <a:ext uri="{FF2B5EF4-FFF2-40B4-BE49-F238E27FC236}">
                <a16:creationId xmlns:a16="http://schemas.microsoft.com/office/drawing/2014/main" id="{F33D1344-9FEC-F07C-EB5F-B55D271445F5}"/>
              </a:ext>
            </a:extLst>
          </p:cNvPr>
          <p:cNvSpPr/>
          <p:nvPr/>
        </p:nvSpPr>
        <p:spPr>
          <a:xfrm>
            <a:off x="923441" y="417984"/>
            <a:ext cx="231352" cy="551542"/>
          </a:xfrm>
          <a:prstGeom prst="leftBracket">
            <a:avLst/>
          </a:prstGeom>
          <a:ln w="19050">
            <a:solidFill>
              <a:schemeClr val="accent6">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row: Pentagon 24">
            <a:extLst>
              <a:ext uri="{FF2B5EF4-FFF2-40B4-BE49-F238E27FC236}">
                <a16:creationId xmlns:a16="http://schemas.microsoft.com/office/drawing/2014/main" id="{8802836A-3D88-89B0-C82C-702CECB4381F}"/>
              </a:ext>
            </a:extLst>
          </p:cNvPr>
          <p:cNvSpPr/>
          <p:nvPr/>
        </p:nvSpPr>
        <p:spPr>
          <a:xfrm>
            <a:off x="-103915" y="410909"/>
            <a:ext cx="844144" cy="551542"/>
          </a:xfrm>
          <a:prstGeom prst="homePlat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a</a:t>
            </a:r>
          </a:p>
        </p:txBody>
      </p:sp>
      <p:sp>
        <p:nvSpPr>
          <p:cNvPr id="26" name="TextBox 25">
            <a:extLst>
              <a:ext uri="{FF2B5EF4-FFF2-40B4-BE49-F238E27FC236}">
                <a16:creationId xmlns:a16="http://schemas.microsoft.com/office/drawing/2014/main" id="{F50C6A3C-B04F-E57C-8EED-D91E1C70DD66}"/>
              </a:ext>
            </a:extLst>
          </p:cNvPr>
          <p:cNvSpPr txBox="1"/>
          <p:nvPr/>
        </p:nvSpPr>
        <p:spPr>
          <a:xfrm>
            <a:off x="1154793" y="1152433"/>
            <a:ext cx="7104744" cy="791307"/>
          </a:xfrm>
          <a:prstGeom prst="rect">
            <a:avLst/>
          </a:prstGeom>
          <a:noFill/>
        </p:spPr>
        <p:txBody>
          <a:bodyPr wrap="square" rtlCol="0">
            <a:spAutoFit/>
          </a:bodyPr>
          <a:lstStyle/>
          <a:p>
            <a:pPr>
              <a:lnSpc>
                <a:spcPct val="250000"/>
              </a:lnSpc>
            </a:pPr>
            <a:r>
              <a:rPr lang="vi-VN" sz="2200" b="1"/>
              <a:t>Dưới chân đê, </a:t>
            </a:r>
            <a:r>
              <a:rPr lang="vi-VN" sz="2200"/>
              <a:t>đàn trâu đang thung thăng gặm cỏ. </a:t>
            </a:r>
          </a:p>
        </p:txBody>
      </p:sp>
      <p:sp>
        <p:nvSpPr>
          <p:cNvPr id="27" name="TextBox 26">
            <a:extLst>
              <a:ext uri="{FF2B5EF4-FFF2-40B4-BE49-F238E27FC236}">
                <a16:creationId xmlns:a16="http://schemas.microsoft.com/office/drawing/2014/main" id="{672CCB83-8173-BCF5-3804-A22FD96654BE}"/>
              </a:ext>
            </a:extLst>
          </p:cNvPr>
          <p:cNvSpPr txBox="1"/>
          <p:nvPr/>
        </p:nvSpPr>
        <p:spPr>
          <a:xfrm>
            <a:off x="1154793" y="2019845"/>
            <a:ext cx="6834414" cy="53739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a:t>Ở đâu</a:t>
            </a:r>
            <a:r>
              <a:rPr lang="en-US" sz="2200"/>
              <a:t>, đàn bò thung thăng gặm cỏ?</a:t>
            </a:r>
            <a:r>
              <a:rPr lang="en-US" sz="2200" b="1"/>
              <a:t> </a:t>
            </a:r>
            <a:endParaRPr kumimoji="0" lang="en-US" sz="2200" b="0" i="0" u="none" strike="noStrike" kern="0" cap="none" spc="0" normalizeH="0" baseline="0" noProof="0">
              <a:ln>
                <a:noFill/>
              </a:ln>
              <a:solidFill>
                <a:srgbClr val="000000"/>
              </a:solidFill>
              <a:effectLst/>
              <a:uLnTx/>
              <a:uFillTx/>
              <a:latin typeface="Arial"/>
              <a:cs typeface="Arial"/>
              <a:sym typeface="Arial"/>
            </a:endParaRPr>
          </a:p>
        </p:txBody>
      </p:sp>
      <p:sp>
        <p:nvSpPr>
          <p:cNvPr id="31" name="Left Bracket 30">
            <a:extLst>
              <a:ext uri="{FF2B5EF4-FFF2-40B4-BE49-F238E27FC236}">
                <a16:creationId xmlns:a16="http://schemas.microsoft.com/office/drawing/2014/main" id="{AD26240F-0556-583E-2398-07303DDCA306}"/>
              </a:ext>
            </a:extLst>
          </p:cNvPr>
          <p:cNvSpPr/>
          <p:nvPr/>
        </p:nvSpPr>
        <p:spPr>
          <a:xfrm>
            <a:off x="923441" y="1744074"/>
            <a:ext cx="231352" cy="551542"/>
          </a:xfrm>
          <a:prstGeom prst="leftBracket">
            <a:avLst/>
          </a:prstGeom>
          <a:ln w="19050">
            <a:solidFill>
              <a:schemeClr val="accent6">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row: Pentagon 32">
            <a:extLst>
              <a:ext uri="{FF2B5EF4-FFF2-40B4-BE49-F238E27FC236}">
                <a16:creationId xmlns:a16="http://schemas.microsoft.com/office/drawing/2014/main" id="{58B2495B-ADA9-A4FE-30DC-481D2FFE1D51}"/>
              </a:ext>
            </a:extLst>
          </p:cNvPr>
          <p:cNvSpPr/>
          <p:nvPr/>
        </p:nvSpPr>
        <p:spPr>
          <a:xfrm>
            <a:off x="-103915" y="1736999"/>
            <a:ext cx="844144" cy="551542"/>
          </a:xfrm>
          <a:prstGeom prst="homePlat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b</a:t>
            </a:r>
          </a:p>
        </p:txBody>
      </p:sp>
      <p:sp>
        <p:nvSpPr>
          <p:cNvPr id="79" name="TextBox 78">
            <a:extLst>
              <a:ext uri="{FF2B5EF4-FFF2-40B4-BE49-F238E27FC236}">
                <a16:creationId xmlns:a16="http://schemas.microsoft.com/office/drawing/2014/main" id="{8D19A73B-F30B-2CCC-03E5-A26A09D023FF}"/>
              </a:ext>
            </a:extLst>
          </p:cNvPr>
          <p:cNvSpPr txBox="1"/>
          <p:nvPr/>
        </p:nvSpPr>
        <p:spPr>
          <a:xfrm>
            <a:off x="1154793" y="2288541"/>
            <a:ext cx="7104744" cy="791307"/>
          </a:xfrm>
          <a:prstGeom prst="rect">
            <a:avLst/>
          </a:prstGeom>
          <a:noFill/>
        </p:spPr>
        <p:txBody>
          <a:bodyPr wrap="square" rtlCol="0">
            <a:spAutoFit/>
          </a:bodyPr>
          <a:lstStyle/>
          <a:p>
            <a:pPr>
              <a:lnSpc>
                <a:spcPct val="250000"/>
              </a:lnSpc>
            </a:pPr>
            <a:r>
              <a:rPr lang="en-US" sz="2200" b="1"/>
              <a:t>Tháng Ba, </a:t>
            </a:r>
            <a:r>
              <a:rPr lang="en-US" sz="2200"/>
              <a:t>hoa ban nở trắng núi rừng Tây Bắc. </a:t>
            </a:r>
          </a:p>
        </p:txBody>
      </p:sp>
      <p:sp>
        <p:nvSpPr>
          <p:cNvPr id="80" name="TextBox 79">
            <a:extLst>
              <a:ext uri="{FF2B5EF4-FFF2-40B4-BE49-F238E27FC236}">
                <a16:creationId xmlns:a16="http://schemas.microsoft.com/office/drawing/2014/main" id="{0DE5D872-B6B1-160F-917E-BD38BC43B186}"/>
              </a:ext>
            </a:extLst>
          </p:cNvPr>
          <p:cNvSpPr txBox="1"/>
          <p:nvPr/>
        </p:nvSpPr>
        <p:spPr>
          <a:xfrm>
            <a:off x="1154793" y="3155953"/>
            <a:ext cx="7285264" cy="53739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Khi nào/ Bao giờ </a:t>
            </a:r>
            <a:r>
              <a:rPr kumimoji="0" lang="en-US" sz="2200" b="0" i="0" u="none" strike="noStrike" kern="0" cap="none" spc="0" normalizeH="0" baseline="0" noProof="0">
                <a:ln>
                  <a:noFill/>
                </a:ln>
                <a:solidFill>
                  <a:srgbClr val="000000"/>
                </a:solidFill>
                <a:effectLst/>
                <a:uLnTx/>
                <a:uFillTx/>
                <a:latin typeface="Arial"/>
                <a:cs typeface="Arial"/>
                <a:sym typeface="Arial"/>
              </a:rPr>
              <a:t>hoa ban nở trắng núi rừng Tây Bắc?</a:t>
            </a:r>
          </a:p>
        </p:txBody>
      </p:sp>
      <p:sp>
        <p:nvSpPr>
          <p:cNvPr id="81" name="Left Bracket 80">
            <a:extLst>
              <a:ext uri="{FF2B5EF4-FFF2-40B4-BE49-F238E27FC236}">
                <a16:creationId xmlns:a16="http://schemas.microsoft.com/office/drawing/2014/main" id="{91FCE0CF-9001-9090-6D34-D62C9175E59A}"/>
              </a:ext>
            </a:extLst>
          </p:cNvPr>
          <p:cNvSpPr/>
          <p:nvPr/>
        </p:nvSpPr>
        <p:spPr>
          <a:xfrm>
            <a:off x="923441" y="2880182"/>
            <a:ext cx="231352" cy="551542"/>
          </a:xfrm>
          <a:prstGeom prst="leftBracket">
            <a:avLst/>
          </a:prstGeom>
          <a:ln w="19050">
            <a:solidFill>
              <a:schemeClr val="accent6">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Arrow: Pentagon 81">
            <a:extLst>
              <a:ext uri="{FF2B5EF4-FFF2-40B4-BE49-F238E27FC236}">
                <a16:creationId xmlns:a16="http://schemas.microsoft.com/office/drawing/2014/main" id="{EE5AFE6C-E471-5E4C-BE33-22C9C92C78DE}"/>
              </a:ext>
            </a:extLst>
          </p:cNvPr>
          <p:cNvSpPr/>
          <p:nvPr/>
        </p:nvSpPr>
        <p:spPr>
          <a:xfrm>
            <a:off x="-103915" y="2873107"/>
            <a:ext cx="844144" cy="551542"/>
          </a:xfrm>
          <a:prstGeom prst="homePlat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c</a:t>
            </a:r>
          </a:p>
        </p:txBody>
      </p:sp>
      <p:sp>
        <p:nvSpPr>
          <p:cNvPr id="83" name="TextBox 82">
            <a:extLst>
              <a:ext uri="{FF2B5EF4-FFF2-40B4-BE49-F238E27FC236}">
                <a16:creationId xmlns:a16="http://schemas.microsoft.com/office/drawing/2014/main" id="{AD7B73A1-1E03-65F8-DB75-E88594479562}"/>
              </a:ext>
            </a:extLst>
          </p:cNvPr>
          <p:cNvSpPr txBox="1"/>
          <p:nvPr/>
        </p:nvSpPr>
        <p:spPr>
          <a:xfrm>
            <a:off x="1154793" y="3614631"/>
            <a:ext cx="7104744" cy="791307"/>
          </a:xfrm>
          <a:prstGeom prst="rect">
            <a:avLst/>
          </a:prstGeom>
          <a:noFill/>
        </p:spPr>
        <p:txBody>
          <a:bodyPr wrap="square" rtlCol="0">
            <a:spAutoFit/>
          </a:bodyPr>
          <a:lstStyle/>
          <a:p>
            <a:pPr>
              <a:lnSpc>
                <a:spcPct val="250000"/>
              </a:lnSpc>
            </a:pPr>
            <a:r>
              <a:rPr lang="vi-VN" sz="2200" b="1"/>
              <a:t>Trước nhà, </a:t>
            </a:r>
            <a:r>
              <a:rPr lang="en-US" sz="2200"/>
              <a:t>b</a:t>
            </a:r>
            <a:r>
              <a:rPr lang="vi-VN" sz="2200"/>
              <a:t>à đã trồng một hàng cau thẳng tắp. </a:t>
            </a:r>
          </a:p>
        </p:txBody>
      </p:sp>
      <p:sp>
        <p:nvSpPr>
          <p:cNvPr id="84" name="TextBox 83">
            <a:extLst>
              <a:ext uri="{FF2B5EF4-FFF2-40B4-BE49-F238E27FC236}">
                <a16:creationId xmlns:a16="http://schemas.microsoft.com/office/drawing/2014/main" id="{7DC0DB59-D799-8010-D4A4-19FAF74ADAE2}"/>
              </a:ext>
            </a:extLst>
          </p:cNvPr>
          <p:cNvSpPr txBox="1"/>
          <p:nvPr/>
        </p:nvSpPr>
        <p:spPr>
          <a:xfrm>
            <a:off x="1154793" y="4482043"/>
            <a:ext cx="6834414" cy="53739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cs typeface="Arial"/>
                <a:sym typeface="Arial"/>
              </a:rPr>
              <a:t>Ở đâu, </a:t>
            </a:r>
            <a:r>
              <a:rPr kumimoji="0" lang="en-US" sz="2200" b="0" i="0" u="none" strike="noStrike" kern="0" cap="none" spc="0" normalizeH="0" baseline="0" noProof="0">
                <a:ln>
                  <a:noFill/>
                </a:ln>
                <a:solidFill>
                  <a:srgbClr val="000000"/>
                </a:solidFill>
                <a:effectLst/>
                <a:uLnTx/>
                <a:uFillTx/>
                <a:latin typeface="Arial"/>
                <a:cs typeface="Arial"/>
                <a:sym typeface="Arial"/>
              </a:rPr>
              <a:t>bà đã trồng một hàng cau thẳng tắp?</a:t>
            </a:r>
          </a:p>
        </p:txBody>
      </p:sp>
      <p:sp>
        <p:nvSpPr>
          <p:cNvPr id="85" name="Left Bracket 84">
            <a:extLst>
              <a:ext uri="{FF2B5EF4-FFF2-40B4-BE49-F238E27FC236}">
                <a16:creationId xmlns:a16="http://schemas.microsoft.com/office/drawing/2014/main" id="{76288450-A461-A9A5-3305-CF1BE2A330FD}"/>
              </a:ext>
            </a:extLst>
          </p:cNvPr>
          <p:cNvSpPr/>
          <p:nvPr/>
        </p:nvSpPr>
        <p:spPr>
          <a:xfrm>
            <a:off x="923441" y="4206272"/>
            <a:ext cx="231352" cy="551542"/>
          </a:xfrm>
          <a:prstGeom prst="leftBracket">
            <a:avLst/>
          </a:prstGeom>
          <a:ln w="19050">
            <a:solidFill>
              <a:schemeClr val="accent6">
                <a:lumMod val="75000"/>
              </a:schemeClr>
            </a:solidFill>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row: Pentagon 85">
            <a:extLst>
              <a:ext uri="{FF2B5EF4-FFF2-40B4-BE49-F238E27FC236}">
                <a16:creationId xmlns:a16="http://schemas.microsoft.com/office/drawing/2014/main" id="{260ED4D4-1E5B-442A-D07C-A911C5B202AD}"/>
              </a:ext>
            </a:extLst>
          </p:cNvPr>
          <p:cNvSpPr/>
          <p:nvPr/>
        </p:nvSpPr>
        <p:spPr>
          <a:xfrm>
            <a:off x="-103915" y="4199197"/>
            <a:ext cx="844144" cy="551542"/>
          </a:xfrm>
          <a:prstGeom prst="homePlat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d</a:t>
            </a:r>
          </a:p>
        </p:txBody>
      </p:sp>
    </p:spTree>
    <p:extLst>
      <p:ext uri="{BB962C8B-B14F-4D97-AF65-F5344CB8AC3E}">
        <p14:creationId xmlns:p14="http://schemas.microsoft.com/office/powerpoint/2010/main" val="96753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down)">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barn(inVertical)">
                                      <p:cBhvr>
                                        <p:cTn id="56" dur="500"/>
                                        <p:tgtEl>
                                          <p:spTgt spid="8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left)">
                                      <p:cBhvr>
                                        <p:cTn id="61" dur="500"/>
                                        <p:tgtEl>
                                          <p:spTgt spid="86"/>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ipe(down)">
                                      <p:cBhvr>
                                        <p:cTn id="65" dur="5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up)">
                                      <p:cBhvr>
                                        <p:cTn id="70" dur="500"/>
                                        <p:tgtEl>
                                          <p:spTgt spid="85"/>
                                        </p:tgtEl>
                                      </p:cBhvr>
                                    </p:animEffect>
                                  </p:childTnLst>
                                </p:cTn>
                              </p:par>
                            </p:childTnLst>
                          </p:cTn>
                        </p:par>
                        <p:par>
                          <p:cTn id="71" fill="hold">
                            <p:stCondLst>
                              <p:cond delay="500"/>
                            </p:stCondLst>
                            <p:childTnLst>
                              <p:par>
                                <p:cTn id="72" presetID="16" presetClass="entr" presetSubtype="21"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barn(inVertical)">
                                      <p:cBhvr>
                                        <p:cTn id="7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4" grpId="0" animBg="1"/>
      <p:bldP spid="25" grpId="0" animBg="1"/>
      <p:bldP spid="26" grpId="0"/>
      <p:bldP spid="27" grpId="0"/>
      <p:bldP spid="31" grpId="0" animBg="1"/>
      <p:bldP spid="33" grpId="0" animBg="1"/>
      <p:bldP spid="79" grpId="0"/>
      <p:bldP spid="80" grpId="0"/>
      <p:bldP spid="81" grpId="0" animBg="1"/>
      <p:bldP spid="82" grpId="0" animBg="1"/>
      <p:bldP spid="83" grpId="0"/>
      <p:bldP spid="84" grpId="0"/>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49"/>
          <p:cNvSpPr txBox="1">
            <a:spLocks noGrp="1"/>
          </p:cNvSpPr>
          <p:nvPr>
            <p:ph type="title"/>
          </p:nvPr>
        </p:nvSpPr>
        <p:spPr>
          <a:xfrm>
            <a:off x="2972700" y="958763"/>
            <a:ext cx="3198600" cy="40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b="1">
                <a:latin typeface="+mj-lt"/>
              </a:rPr>
              <a:t>GHI NHỚ </a:t>
            </a:r>
          </a:p>
        </p:txBody>
      </p:sp>
      <p:sp>
        <p:nvSpPr>
          <p:cNvPr id="1122" name="Google Shape;1122;p49"/>
          <p:cNvSpPr txBox="1">
            <a:spLocks noGrp="1"/>
          </p:cNvSpPr>
          <p:nvPr>
            <p:ph type="subTitle" idx="1"/>
          </p:nvPr>
        </p:nvSpPr>
        <p:spPr>
          <a:xfrm>
            <a:off x="943151" y="1508256"/>
            <a:ext cx="7257697" cy="3020200"/>
          </a:xfrm>
          <a:prstGeom prst="rect">
            <a:avLst/>
          </a:prstGeom>
        </p:spPr>
        <p:txBody>
          <a:bodyPr spcFirstLastPara="1" wrap="square" lIns="91425" tIns="91425" rIns="91425" bIns="91425" anchor="ctr" anchorCtr="0">
            <a:noAutofit/>
          </a:bodyPr>
          <a:lstStyle/>
          <a:p>
            <a:pPr marL="342900" lvl="0" algn="just" rtl="0">
              <a:lnSpc>
                <a:spcPct val="150000"/>
              </a:lnSpc>
              <a:spcBef>
                <a:spcPts val="0"/>
              </a:spcBef>
              <a:spcAft>
                <a:spcPts val="0"/>
              </a:spcAft>
              <a:buFont typeface="Wingdings" panose="05000000000000000000" pitchFamily="2" charset="2"/>
              <a:buChar char="§"/>
            </a:pPr>
            <a:r>
              <a:rPr lang="en-US" sz="2100">
                <a:latin typeface="+mj-lt"/>
              </a:rPr>
              <a:t>T</a:t>
            </a:r>
            <a:r>
              <a:rPr lang="en" sz="2100">
                <a:latin typeface="+mj-lt"/>
              </a:rPr>
              <a:t>rạng ngữ chỉ thời gian bổ sung thông tin về thời gian diễn ra sự việc nêu trong câu; trả lời cho câu hỏi có từ để hỏi: khi nào, bao giờ,…</a:t>
            </a:r>
          </a:p>
          <a:p>
            <a:pPr marL="342900" lvl="0" algn="just" rtl="0">
              <a:lnSpc>
                <a:spcPct val="150000"/>
              </a:lnSpc>
              <a:spcBef>
                <a:spcPts val="0"/>
              </a:spcBef>
              <a:spcAft>
                <a:spcPts val="0"/>
              </a:spcAft>
              <a:buFont typeface="Wingdings" panose="05000000000000000000" pitchFamily="2" charset="2"/>
              <a:buChar char="§"/>
            </a:pPr>
            <a:r>
              <a:rPr lang="en-US" sz="2100">
                <a:latin typeface="+mj-lt"/>
              </a:rPr>
              <a:t>T</a:t>
            </a:r>
            <a:r>
              <a:rPr lang="en" sz="2100">
                <a:latin typeface="+mj-lt"/>
              </a:rPr>
              <a:t>rạng ngữ chỉ nơi chốn bổ sung thông tin về địa điểm diễn ra sự việc nêu trong câu; trả lời cho câu hỏi có từ ngữ để hỏi: ở đâu, chỗ nào,…</a:t>
            </a:r>
            <a:endParaRPr sz="2100">
              <a:latin typeface="+mj-lt"/>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46"/>
          <p:cNvSpPr/>
          <p:nvPr/>
        </p:nvSpPr>
        <p:spPr>
          <a:xfrm>
            <a:off x="511315" y="588969"/>
            <a:ext cx="1773659" cy="1679834"/>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6"/>
          <p:cNvSpPr txBox="1">
            <a:spLocks noGrp="1"/>
          </p:cNvSpPr>
          <p:nvPr>
            <p:ph type="title"/>
          </p:nvPr>
        </p:nvSpPr>
        <p:spPr>
          <a:xfrm>
            <a:off x="417817" y="2366908"/>
            <a:ext cx="4257900" cy="2397663"/>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a:latin typeface="+mj-lt"/>
              </a:rPr>
              <a:t>Tìm trạng ngữ trong đoạn văn và sắp xếp vào nhóm </a:t>
            </a:r>
          </a:p>
        </p:txBody>
      </p:sp>
      <p:sp>
        <p:nvSpPr>
          <p:cNvPr id="1025" name="Google Shape;1025;p46"/>
          <p:cNvSpPr txBox="1">
            <a:spLocks noGrp="1"/>
          </p:cNvSpPr>
          <p:nvPr>
            <p:ph type="title" idx="2"/>
          </p:nvPr>
        </p:nvSpPr>
        <p:spPr>
          <a:xfrm>
            <a:off x="742498" y="969584"/>
            <a:ext cx="13113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grpSp>
        <p:nvGrpSpPr>
          <p:cNvPr id="1027" name="Google Shape;1027;p46"/>
          <p:cNvGrpSpPr/>
          <p:nvPr/>
        </p:nvGrpSpPr>
        <p:grpSpPr>
          <a:xfrm>
            <a:off x="4458029" y="1222847"/>
            <a:ext cx="3686531" cy="3379434"/>
            <a:chOff x="4458029" y="1222847"/>
            <a:chExt cx="3686531" cy="3379434"/>
          </a:xfrm>
        </p:grpSpPr>
        <p:grpSp>
          <p:nvGrpSpPr>
            <p:cNvPr id="1028" name="Google Shape;1028;p46"/>
            <p:cNvGrpSpPr/>
            <p:nvPr/>
          </p:nvGrpSpPr>
          <p:grpSpPr>
            <a:xfrm flipH="1">
              <a:off x="6863923" y="1894273"/>
              <a:ext cx="881932" cy="1188003"/>
              <a:chOff x="4577662" y="2292611"/>
              <a:chExt cx="1116793" cy="1504183"/>
            </a:xfrm>
          </p:grpSpPr>
          <p:sp>
            <p:nvSpPr>
              <p:cNvPr id="1029" name="Google Shape;1029;p46"/>
              <p:cNvSpPr/>
              <p:nvPr/>
            </p:nvSpPr>
            <p:spPr>
              <a:xfrm>
                <a:off x="4852319" y="2564803"/>
                <a:ext cx="842137" cy="1231990"/>
              </a:xfrm>
              <a:custGeom>
                <a:avLst/>
                <a:gdLst/>
                <a:ahLst/>
                <a:cxnLst/>
                <a:rect l="l" t="t" r="r" b="b"/>
                <a:pathLst>
                  <a:path w="11280" h="16503" extrusionOk="0">
                    <a:moveTo>
                      <a:pt x="327" y="1"/>
                    </a:moveTo>
                    <a:cubicBezTo>
                      <a:pt x="290" y="1"/>
                      <a:pt x="252" y="10"/>
                      <a:pt x="214" y="29"/>
                    </a:cubicBezTo>
                    <a:lnTo>
                      <a:pt x="178" y="29"/>
                    </a:lnTo>
                    <a:cubicBezTo>
                      <a:pt x="72" y="64"/>
                      <a:pt x="0" y="242"/>
                      <a:pt x="36" y="349"/>
                    </a:cubicBezTo>
                    <a:lnTo>
                      <a:pt x="72" y="420"/>
                    </a:lnTo>
                    <a:cubicBezTo>
                      <a:pt x="143" y="598"/>
                      <a:pt x="178" y="776"/>
                      <a:pt x="249" y="918"/>
                    </a:cubicBezTo>
                    <a:cubicBezTo>
                      <a:pt x="641" y="2021"/>
                      <a:pt x="1032" y="3018"/>
                      <a:pt x="1459" y="3978"/>
                    </a:cubicBezTo>
                    <a:cubicBezTo>
                      <a:pt x="1530" y="4156"/>
                      <a:pt x="1637" y="4334"/>
                      <a:pt x="1708" y="4512"/>
                    </a:cubicBezTo>
                    <a:cubicBezTo>
                      <a:pt x="2278" y="5757"/>
                      <a:pt x="2882" y="6932"/>
                      <a:pt x="3594" y="8106"/>
                    </a:cubicBezTo>
                    <a:cubicBezTo>
                      <a:pt x="3665" y="8284"/>
                      <a:pt x="3772" y="8426"/>
                      <a:pt x="3879" y="8568"/>
                    </a:cubicBezTo>
                    <a:cubicBezTo>
                      <a:pt x="4412" y="9493"/>
                      <a:pt x="5017" y="10383"/>
                      <a:pt x="5693" y="11237"/>
                    </a:cubicBezTo>
                    <a:cubicBezTo>
                      <a:pt x="5836" y="11415"/>
                      <a:pt x="5978" y="11628"/>
                      <a:pt x="6120" y="11806"/>
                    </a:cubicBezTo>
                    <a:cubicBezTo>
                      <a:pt x="7117" y="13051"/>
                      <a:pt x="8255" y="14190"/>
                      <a:pt x="9465" y="15186"/>
                    </a:cubicBezTo>
                    <a:lnTo>
                      <a:pt x="9785" y="15471"/>
                    </a:lnTo>
                    <a:cubicBezTo>
                      <a:pt x="10070" y="15649"/>
                      <a:pt x="10283" y="15827"/>
                      <a:pt x="10532" y="16005"/>
                    </a:cubicBezTo>
                    <a:cubicBezTo>
                      <a:pt x="10781" y="16182"/>
                      <a:pt x="11030" y="16325"/>
                      <a:pt x="11280" y="16503"/>
                    </a:cubicBezTo>
                    <a:lnTo>
                      <a:pt x="11280" y="15827"/>
                    </a:lnTo>
                    <a:cubicBezTo>
                      <a:pt x="10853" y="15542"/>
                      <a:pt x="10390" y="15186"/>
                      <a:pt x="9927" y="14830"/>
                    </a:cubicBezTo>
                    <a:cubicBezTo>
                      <a:pt x="9785" y="14724"/>
                      <a:pt x="9678" y="14617"/>
                      <a:pt x="9536" y="14510"/>
                    </a:cubicBezTo>
                    <a:cubicBezTo>
                      <a:pt x="8469" y="13621"/>
                      <a:pt x="7508" y="12624"/>
                      <a:pt x="6618" y="11521"/>
                    </a:cubicBezTo>
                    <a:lnTo>
                      <a:pt x="6369" y="11237"/>
                    </a:lnTo>
                    <a:cubicBezTo>
                      <a:pt x="5622" y="10276"/>
                      <a:pt x="4911" y="9280"/>
                      <a:pt x="4306" y="8284"/>
                    </a:cubicBezTo>
                    <a:cubicBezTo>
                      <a:pt x="4235" y="8177"/>
                      <a:pt x="4199" y="8106"/>
                      <a:pt x="4163" y="8035"/>
                    </a:cubicBezTo>
                    <a:cubicBezTo>
                      <a:pt x="3416" y="6754"/>
                      <a:pt x="2740" y="5473"/>
                      <a:pt x="2135" y="4156"/>
                    </a:cubicBezTo>
                    <a:cubicBezTo>
                      <a:pt x="2028" y="3907"/>
                      <a:pt x="1922" y="3658"/>
                      <a:pt x="1815" y="3409"/>
                    </a:cubicBezTo>
                    <a:cubicBezTo>
                      <a:pt x="1424" y="2519"/>
                      <a:pt x="1068" y="1594"/>
                      <a:pt x="712" y="598"/>
                    </a:cubicBezTo>
                    <a:lnTo>
                      <a:pt x="570" y="171"/>
                    </a:lnTo>
                    <a:cubicBezTo>
                      <a:pt x="518" y="67"/>
                      <a:pt x="42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4577662" y="2460211"/>
                <a:ext cx="311396" cy="174762"/>
              </a:xfrm>
              <a:custGeom>
                <a:avLst/>
                <a:gdLst/>
                <a:ahLst/>
                <a:cxnLst/>
                <a:rect l="l" t="t" r="r" b="b"/>
                <a:pathLst>
                  <a:path w="4171" h="2341" extrusionOk="0">
                    <a:moveTo>
                      <a:pt x="584" y="1"/>
                    </a:moveTo>
                    <a:cubicBezTo>
                      <a:pt x="323" y="1"/>
                      <a:pt x="149" y="126"/>
                      <a:pt x="121" y="434"/>
                    </a:cubicBezTo>
                    <a:cubicBezTo>
                      <a:pt x="0" y="1734"/>
                      <a:pt x="2988" y="2340"/>
                      <a:pt x="3889" y="2340"/>
                    </a:cubicBezTo>
                    <a:cubicBezTo>
                      <a:pt x="4048" y="2340"/>
                      <a:pt x="4142" y="2321"/>
                      <a:pt x="4142" y="2284"/>
                    </a:cubicBezTo>
                    <a:cubicBezTo>
                      <a:pt x="4171" y="2084"/>
                      <a:pt x="1650" y="1"/>
                      <a:pt x="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4654408" y="2766820"/>
                <a:ext cx="342230" cy="141168"/>
              </a:xfrm>
              <a:custGeom>
                <a:avLst/>
                <a:gdLst/>
                <a:ahLst/>
                <a:cxnLst/>
                <a:rect l="l" t="t" r="r" b="b"/>
                <a:pathLst>
                  <a:path w="4584" h="1891" extrusionOk="0">
                    <a:moveTo>
                      <a:pt x="942" y="1"/>
                    </a:moveTo>
                    <a:cubicBezTo>
                      <a:pt x="554" y="1"/>
                      <a:pt x="272" y="138"/>
                      <a:pt x="196" y="490"/>
                    </a:cubicBezTo>
                    <a:cubicBezTo>
                      <a:pt x="1" y="1493"/>
                      <a:pt x="2160" y="1890"/>
                      <a:pt x="3517" y="1890"/>
                    </a:cubicBezTo>
                    <a:cubicBezTo>
                      <a:pt x="4133" y="1890"/>
                      <a:pt x="4584" y="1808"/>
                      <a:pt x="4573" y="1664"/>
                    </a:cubicBezTo>
                    <a:cubicBezTo>
                      <a:pt x="4573" y="1446"/>
                      <a:pt x="2201" y="1"/>
                      <a:pt x="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4856275" y="3103738"/>
                <a:ext cx="296838" cy="109142"/>
              </a:xfrm>
              <a:custGeom>
                <a:avLst/>
                <a:gdLst/>
                <a:ahLst/>
                <a:cxnLst/>
                <a:rect l="l" t="t" r="r" b="b"/>
                <a:pathLst>
                  <a:path w="3976" h="1462" extrusionOk="0">
                    <a:moveTo>
                      <a:pt x="600" y="1"/>
                    </a:moveTo>
                    <a:cubicBezTo>
                      <a:pt x="236" y="1"/>
                      <a:pt x="1" y="100"/>
                      <a:pt x="19" y="353"/>
                    </a:cubicBezTo>
                    <a:cubicBezTo>
                      <a:pt x="68" y="1045"/>
                      <a:pt x="2004" y="1462"/>
                      <a:pt x="3135" y="1462"/>
                    </a:cubicBezTo>
                    <a:cubicBezTo>
                      <a:pt x="3634" y="1462"/>
                      <a:pt x="3976" y="1381"/>
                      <a:pt x="3932" y="1207"/>
                    </a:cubicBezTo>
                    <a:cubicBezTo>
                      <a:pt x="3853" y="862"/>
                      <a:pt x="1672" y="1"/>
                      <a:pt x="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6"/>
              <p:cNvSpPr/>
              <p:nvPr/>
            </p:nvSpPr>
            <p:spPr>
              <a:xfrm>
                <a:off x="5006482" y="3352116"/>
                <a:ext cx="323342" cy="126760"/>
              </a:xfrm>
              <a:custGeom>
                <a:avLst/>
                <a:gdLst/>
                <a:ahLst/>
                <a:cxnLst/>
                <a:rect l="l" t="t" r="r" b="b"/>
                <a:pathLst>
                  <a:path w="4331" h="1698" extrusionOk="0">
                    <a:moveTo>
                      <a:pt x="988" y="0"/>
                    </a:moveTo>
                    <a:cubicBezTo>
                      <a:pt x="400" y="0"/>
                      <a:pt x="0" y="200"/>
                      <a:pt x="106" y="762"/>
                    </a:cubicBezTo>
                    <a:cubicBezTo>
                      <a:pt x="225" y="1475"/>
                      <a:pt x="988" y="1698"/>
                      <a:pt x="1829" y="1698"/>
                    </a:cubicBezTo>
                    <a:cubicBezTo>
                      <a:pt x="3004" y="1698"/>
                      <a:pt x="4331" y="1263"/>
                      <a:pt x="4269" y="1118"/>
                    </a:cubicBezTo>
                    <a:cubicBezTo>
                      <a:pt x="4173" y="831"/>
                      <a:pt x="2188" y="0"/>
                      <a:pt x="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6"/>
              <p:cNvSpPr/>
              <p:nvPr/>
            </p:nvSpPr>
            <p:spPr>
              <a:xfrm>
                <a:off x="4799911" y="2292611"/>
                <a:ext cx="216208" cy="324888"/>
              </a:xfrm>
              <a:custGeom>
                <a:avLst/>
                <a:gdLst/>
                <a:ahLst/>
                <a:cxnLst/>
                <a:rect l="l" t="t" r="r" b="b"/>
                <a:pathLst>
                  <a:path w="2896" h="4352" extrusionOk="0">
                    <a:moveTo>
                      <a:pt x="1334" y="0"/>
                    </a:moveTo>
                    <a:cubicBezTo>
                      <a:pt x="1" y="0"/>
                      <a:pt x="821" y="4282"/>
                      <a:pt x="1236" y="4351"/>
                    </a:cubicBezTo>
                    <a:cubicBezTo>
                      <a:pt x="1239" y="4351"/>
                      <a:pt x="1243" y="4352"/>
                      <a:pt x="1246" y="4352"/>
                    </a:cubicBezTo>
                    <a:cubicBezTo>
                      <a:pt x="1649" y="4352"/>
                      <a:pt x="2896" y="292"/>
                      <a:pt x="1450" y="10"/>
                    </a:cubicBezTo>
                    <a:cubicBezTo>
                      <a:pt x="1410" y="3"/>
                      <a:pt x="1371"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6"/>
              <p:cNvSpPr/>
              <p:nvPr/>
            </p:nvSpPr>
            <p:spPr>
              <a:xfrm>
                <a:off x="4969378" y="2608850"/>
                <a:ext cx="199112" cy="282186"/>
              </a:xfrm>
              <a:custGeom>
                <a:avLst/>
                <a:gdLst/>
                <a:ahLst/>
                <a:cxnLst/>
                <a:rect l="l" t="t" r="r" b="b"/>
                <a:pathLst>
                  <a:path w="2667" h="3780" extrusionOk="0">
                    <a:moveTo>
                      <a:pt x="1328" y="0"/>
                    </a:moveTo>
                    <a:cubicBezTo>
                      <a:pt x="442" y="0"/>
                      <a:pt x="1" y="3780"/>
                      <a:pt x="349" y="3780"/>
                    </a:cubicBezTo>
                    <a:cubicBezTo>
                      <a:pt x="351" y="3780"/>
                      <a:pt x="352" y="3780"/>
                      <a:pt x="354" y="3780"/>
                    </a:cubicBezTo>
                    <a:cubicBezTo>
                      <a:pt x="496" y="3744"/>
                      <a:pt x="2667" y="1040"/>
                      <a:pt x="1599" y="115"/>
                    </a:cubicBezTo>
                    <a:cubicBezTo>
                      <a:pt x="1505" y="36"/>
                      <a:pt x="1414" y="0"/>
                      <a:pt x="1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6"/>
              <p:cNvSpPr/>
              <p:nvPr/>
            </p:nvSpPr>
            <p:spPr>
              <a:xfrm>
                <a:off x="5155942" y="2895376"/>
                <a:ext cx="181194" cy="290697"/>
              </a:xfrm>
              <a:custGeom>
                <a:avLst/>
                <a:gdLst/>
                <a:ahLst/>
                <a:cxnLst/>
                <a:rect l="l" t="t" r="r" b="b"/>
                <a:pathLst>
                  <a:path w="2427" h="3894" extrusionOk="0">
                    <a:moveTo>
                      <a:pt x="1095" y="0"/>
                    </a:moveTo>
                    <a:cubicBezTo>
                      <a:pt x="172" y="0"/>
                      <a:pt x="1" y="3825"/>
                      <a:pt x="132" y="3891"/>
                    </a:cubicBezTo>
                    <a:cubicBezTo>
                      <a:pt x="135" y="3893"/>
                      <a:pt x="139" y="3894"/>
                      <a:pt x="144" y="3894"/>
                    </a:cubicBezTo>
                    <a:cubicBezTo>
                      <a:pt x="413" y="3894"/>
                      <a:pt x="2427" y="784"/>
                      <a:pt x="1342" y="84"/>
                    </a:cubicBezTo>
                    <a:cubicBezTo>
                      <a:pt x="1254" y="27"/>
                      <a:pt x="1172" y="0"/>
                      <a:pt x="1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6"/>
              <p:cNvSpPr/>
              <p:nvPr/>
            </p:nvSpPr>
            <p:spPr>
              <a:xfrm>
                <a:off x="5310553" y="3136362"/>
                <a:ext cx="223599" cy="294653"/>
              </a:xfrm>
              <a:custGeom>
                <a:avLst/>
                <a:gdLst/>
                <a:ahLst/>
                <a:cxnLst/>
                <a:rect l="l" t="t" r="r" b="b"/>
                <a:pathLst>
                  <a:path w="2995" h="3947" extrusionOk="0">
                    <a:moveTo>
                      <a:pt x="1171" y="1"/>
                    </a:moveTo>
                    <a:cubicBezTo>
                      <a:pt x="0" y="1"/>
                      <a:pt x="106" y="3740"/>
                      <a:pt x="303" y="3937"/>
                    </a:cubicBezTo>
                    <a:cubicBezTo>
                      <a:pt x="310" y="3943"/>
                      <a:pt x="320" y="3947"/>
                      <a:pt x="332" y="3947"/>
                    </a:cubicBezTo>
                    <a:cubicBezTo>
                      <a:pt x="704" y="3947"/>
                      <a:pt x="2994" y="852"/>
                      <a:pt x="1512" y="94"/>
                    </a:cubicBezTo>
                    <a:cubicBezTo>
                      <a:pt x="1388" y="30"/>
                      <a:pt x="1274" y="1"/>
                      <a:pt x="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46"/>
            <p:cNvSpPr/>
            <p:nvPr/>
          </p:nvSpPr>
          <p:spPr>
            <a:xfrm>
              <a:off x="5143568" y="2300696"/>
              <a:ext cx="448429" cy="401819"/>
            </a:xfrm>
            <a:custGeom>
              <a:avLst/>
              <a:gdLst/>
              <a:ahLst/>
              <a:cxnLst/>
              <a:rect l="l" t="t" r="r" b="b"/>
              <a:pathLst>
                <a:path w="7331" h="6569" extrusionOk="0">
                  <a:moveTo>
                    <a:pt x="2417" y="1"/>
                  </a:moveTo>
                  <a:cubicBezTo>
                    <a:pt x="2214" y="1"/>
                    <a:pt x="2001" y="74"/>
                    <a:pt x="1780" y="242"/>
                  </a:cubicBezTo>
                  <a:cubicBezTo>
                    <a:pt x="1" y="1594"/>
                    <a:pt x="2385" y="5366"/>
                    <a:pt x="2385" y="5366"/>
                  </a:cubicBezTo>
                  <a:cubicBezTo>
                    <a:pt x="2385" y="5366"/>
                    <a:pt x="1805" y="5076"/>
                    <a:pt x="1384" y="5076"/>
                  </a:cubicBezTo>
                  <a:cubicBezTo>
                    <a:pt x="1163" y="5076"/>
                    <a:pt x="986" y="5156"/>
                    <a:pt x="962" y="5401"/>
                  </a:cubicBezTo>
                  <a:cubicBezTo>
                    <a:pt x="910" y="5919"/>
                    <a:pt x="2479" y="6569"/>
                    <a:pt x="3844" y="6569"/>
                  </a:cubicBezTo>
                  <a:cubicBezTo>
                    <a:pt x="4355" y="6569"/>
                    <a:pt x="4837" y="6478"/>
                    <a:pt x="5196" y="6255"/>
                  </a:cubicBezTo>
                  <a:cubicBezTo>
                    <a:pt x="5196" y="6255"/>
                    <a:pt x="7331" y="3658"/>
                    <a:pt x="6512" y="2946"/>
                  </a:cubicBezTo>
                  <a:cubicBezTo>
                    <a:pt x="6349" y="2804"/>
                    <a:pt x="6182" y="2747"/>
                    <a:pt x="6020" y="2747"/>
                  </a:cubicBezTo>
                  <a:cubicBezTo>
                    <a:pt x="5374" y="2747"/>
                    <a:pt x="4804" y="3658"/>
                    <a:pt x="4804" y="3658"/>
                  </a:cubicBezTo>
                  <a:cubicBezTo>
                    <a:pt x="4804" y="3658"/>
                    <a:pt x="3849" y="1"/>
                    <a:pt x="2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5298146" y="2413433"/>
              <a:ext cx="247367" cy="348541"/>
            </a:xfrm>
            <a:custGeom>
              <a:avLst/>
              <a:gdLst/>
              <a:ahLst/>
              <a:cxnLst/>
              <a:rect l="l" t="t" r="r" b="b"/>
              <a:pathLst>
                <a:path w="4044" h="5698" extrusionOk="0">
                  <a:moveTo>
                    <a:pt x="107" y="0"/>
                  </a:moveTo>
                  <a:cubicBezTo>
                    <a:pt x="36" y="36"/>
                    <a:pt x="0" y="143"/>
                    <a:pt x="0" y="214"/>
                  </a:cubicBezTo>
                  <a:cubicBezTo>
                    <a:pt x="71" y="356"/>
                    <a:pt x="1281" y="4163"/>
                    <a:pt x="3736" y="5693"/>
                  </a:cubicBezTo>
                  <a:lnTo>
                    <a:pt x="3772" y="5693"/>
                  </a:lnTo>
                  <a:cubicBezTo>
                    <a:pt x="3785" y="5696"/>
                    <a:pt x="3798" y="5697"/>
                    <a:pt x="3811" y="5697"/>
                  </a:cubicBezTo>
                  <a:cubicBezTo>
                    <a:pt x="3964" y="5697"/>
                    <a:pt x="4043" y="5507"/>
                    <a:pt x="3879" y="5409"/>
                  </a:cubicBezTo>
                  <a:cubicBezTo>
                    <a:pt x="1566" y="3985"/>
                    <a:pt x="320" y="143"/>
                    <a:pt x="320" y="107"/>
                  </a:cubicBezTo>
                  <a:cubicBezTo>
                    <a:pt x="285" y="36"/>
                    <a:pt x="214" y="0"/>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6"/>
            <p:cNvSpPr/>
            <p:nvPr/>
          </p:nvSpPr>
          <p:spPr>
            <a:xfrm>
              <a:off x="5438320" y="1699846"/>
              <a:ext cx="448429" cy="401819"/>
            </a:xfrm>
            <a:custGeom>
              <a:avLst/>
              <a:gdLst/>
              <a:ahLst/>
              <a:cxnLst/>
              <a:rect l="l" t="t" r="r" b="b"/>
              <a:pathLst>
                <a:path w="7331" h="6569" extrusionOk="0">
                  <a:moveTo>
                    <a:pt x="4925" y="1"/>
                  </a:moveTo>
                  <a:cubicBezTo>
                    <a:pt x="3509" y="1"/>
                    <a:pt x="2527" y="3658"/>
                    <a:pt x="2527" y="3658"/>
                  </a:cubicBezTo>
                  <a:cubicBezTo>
                    <a:pt x="2527" y="3658"/>
                    <a:pt x="1958" y="2747"/>
                    <a:pt x="1311" y="2747"/>
                  </a:cubicBezTo>
                  <a:cubicBezTo>
                    <a:pt x="1149" y="2747"/>
                    <a:pt x="983" y="2804"/>
                    <a:pt x="819" y="2946"/>
                  </a:cubicBezTo>
                  <a:cubicBezTo>
                    <a:pt x="1" y="3658"/>
                    <a:pt x="2171" y="6255"/>
                    <a:pt x="2171" y="6255"/>
                  </a:cubicBezTo>
                  <a:cubicBezTo>
                    <a:pt x="2530" y="6478"/>
                    <a:pt x="3009" y="6569"/>
                    <a:pt x="3516" y="6569"/>
                  </a:cubicBezTo>
                  <a:cubicBezTo>
                    <a:pt x="4871" y="6569"/>
                    <a:pt x="6421" y="5919"/>
                    <a:pt x="6370" y="5401"/>
                  </a:cubicBezTo>
                  <a:cubicBezTo>
                    <a:pt x="6357" y="5156"/>
                    <a:pt x="6184" y="5076"/>
                    <a:pt x="5963" y="5076"/>
                  </a:cubicBezTo>
                  <a:cubicBezTo>
                    <a:pt x="5542" y="5076"/>
                    <a:pt x="4946" y="5366"/>
                    <a:pt x="4946" y="5366"/>
                  </a:cubicBezTo>
                  <a:cubicBezTo>
                    <a:pt x="4946" y="5366"/>
                    <a:pt x="7330" y="1594"/>
                    <a:pt x="5551" y="242"/>
                  </a:cubicBezTo>
                  <a:cubicBezTo>
                    <a:pt x="5335" y="74"/>
                    <a:pt x="5125" y="1"/>
                    <a:pt x="49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6"/>
            <p:cNvSpPr/>
            <p:nvPr/>
          </p:nvSpPr>
          <p:spPr>
            <a:xfrm>
              <a:off x="5486889" y="1812583"/>
              <a:ext cx="247489" cy="348541"/>
            </a:xfrm>
            <a:custGeom>
              <a:avLst/>
              <a:gdLst/>
              <a:ahLst/>
              <a:cxnLst/>
              <a:rect l="l" t="t" r="r" b="b"/>
              <a:pathLst>
                <a:path w="4046" h="5698" extrusionOk="0">
                  <a:moveTo>
                    <a:pt x="3903" y="0"/>
                  </a:moveTo>
                  <a:cubicBezTo>
                    <a:pt x="3797" y="0"/>
                    <a:pt x="3725" y="36"/>
                    <a:pt x="3690" y="107"/>
                  </a:cubicBezTo>
                  <a:cubicBezTo>
                    <a:pt x="3690" y="143"/>
                    <a:pt x="2480" y="3985"/>
                    <a:pt x="132" y="5409"/>
                  </a:cubicBezTo>
                  <a:cubicBezTo>
                    <a:pt x="0" y="5507"/>
                    <a:pt x="82" y="5697"/>
                    <a:pt x="235" y="5697"/>
                  </a:cubicBezTo>
                  <a:cubicBezTo>
                    <a:pt x="248" y="5697"/>
                    <a:pt x="261" y="5696"/>
                    <a:pt x="274" y="5693"/>
                  </a:cubicBezTo>
                  <a:lnTo>
                    <a:pt x="310" y="5693"/>
                  </a:lnTo>
                  <a:cubicBezTo>
                    <a:pt x="2729" y="4163"/>
                    <a:pt x="3939" y="356"/>
                    <a:pt x="4010" y="214"/>
                  </a:cubicBezTo>
                  <a:cubicBezTo>
                    <a:pt x="4046" y="143"/>
                    <a:pt x="3975" y="36"/>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6"/>
            <p:cNvSpPr/>
            <p:nvPr/>
          </p:nvSpPr>
          <p:spPr>
            <a:xfrm>
              <a:off x="4732257" y="3486426"/>
              <a:ext cx="3099307" cy="646433"/>
            </a:xfrm>
            <a:custGeom>
              <a:avLst/>
              <a:gdLst/>
              <a:ahLst/>
              <a:cxnLst/>
              <a:rect l="l" t="t" r="r" b="b"/>
              <a:pathLst>
                <a:path w="50668" h="10568" extrusionOk="0">
                  <a:moveTo>
                    <a:pt x="25334" y="1"/>
                  </a:moveTo>
                  <a:cubicBezTo>
                    <a:pt x="11351" y="1"/>
                    <a:pt x="0" y="2349"/>
                    <a:pt x="0" y="5266"/>
                  </a:cubicBezTo>
                  <a:cubicBezTo>
                    <a:pt x="0" y="8184"/>
                    <a:pt x="11351" y="10568"/>
                    <a:pt x="25334" y="10568"/>
                  </a:cubicBezTo>
                  <a:cubicBezTo>
                    <a:pt x="39317" y="10568"/>
                    <a:pt x="50667" y="8184"/>
                    <a:pt x="50667" y="5266"/>
                  </a:cubicBezTo>
                  <a:cubicBezTo>
                    <a:pt x="50667" y="2349"/>
                    <a:pt x="39317" y="1"/>
                    <a:pt x="25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4897662" y="3762733"/>
              <a:ext cx="1608437" cy="252628"/>
            </a:xfrm>
            <a:custGeom>
              <a:avLst/>
              <a:gdLst/>
              <a:ahLst/>
              <a:cxnLst/>
              <a:rect l="l" t="t" r="r" b="b"/>
              <a:pathLst>
                <a:path w="26295" h="4130" extrusionOk="0">
                  <a:moveTo>
                    <a:pt x="412" y="1"/>
                  </a:moveTo>
                  <a:cubicBezTo>
                    <a:pt x="335" y="1"/>
                    <a:pt x="260" y="40"/>
                    <a:pt x="214" y="109"/>
                  </a:cubicBezTo>
                  <a:cubicBezTo>
                    <a:pt x="36" y="323"/>
                    <a:pt x="0" y="607"/>
                    <a:pt x="143" y="892"/>
                  </a:cubicBezTo>
                  <a:cubicBezTo>
                    <a:pt x="463" y="1781"/>
                    <a:pt x="2171" y="2457"/>
                    <a:pt x="5160" y="2955"/>
                  </a:cubicBezTo>
                  <a:cubicBezTo>
                    <a:pt x="11066" y="3952"/>
                    <a:pt x="25903" y="4130"/>
                    <a:pt x="26046" y="4130"/>
                  </a:cubicBezTo>
                  <a:cubicBezTo>
                    <a:pt x="26188" y="4130"/>
                    <a:pt x="26259" y="4058"/>
                    <a:pt x="26295" y="3916"/>
                  </a:cubicBezTo>
                  <a:cubicBezTo>
                    <a:pt x="26295" y="3809"/>
                    <a:pt x="26188" y="3703"/>
                    <a:pt x="26046" y="3703"/>
                  </a:cubicBezTo>
                  <a:cubicBezTo>
                    <a:pt x="25903" y="3703"/>
                    <a:pt x="11102" y="3525"/>
                    <a:pt x="5231" y="2529"/>
                  </a:cubicBezTo>
                  <a:cubicBezTo>
                    <a:pt x="1424" y="1888"/>
                    <a:pt x="676" y="1070"/>
                    <a:pt x="570" y="714"/>
                  </a:cubicBezTo>
                  <a:cubicBezTo>
                    <a:pt x="498" y="607"/>
                    <a:pt x="498" y="465"/>
                    <a:pt x="570" y="358"/>
                  </a:cubicBezTo>
                  <a:cubicBezTo>
                    <a:pt x="641" y="251"/>
                    <a:pt x="605" y="145"/>
                    <a:pt x="534" y="38"/>
                  </a:cubicBezTo>
                  <a:cubicBezTo>
                    <a:pt x="496" y="13"/>
                    <a:pt x="454" y="1"/>
                    <a:pt x="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6"/>
            <p:cNvSpPr/>
            <p:nvPr/>
          </p:nvSpPr>
          <p:spPr>
            <a:xfrm>
              <a:off x="6588783" y="3688288"/>
              <a:ext cx="1105690" cy="309637"/>
            </a:xfrm>
            <a:custGeom>
              <a:avLst/>
              <a:gdLst/>
              <a:ahLst/>
              <a:cxnLst/>
              <a:rect l="l" t="t" r="r" b="b"/>
              <a:pathLst>
                <a:path w="18076" h="5062" extrusionOk="0">
                  <a:moveTo>
                    <a:pt x="15173" y="0"/>
                  </a:moveTo>
                  <a:cubicBezTo>
                    <a:pt x="15087" y="0"/>
                    <a:pt x="15010" y="64"/>
                    <a:pt x="14980" y="152"/>
                  </a:cubicBezTo>
                  <a:cubicBezTo>
                    <a:pt x="14945" y="294"/>
                    <a:pt x="15016" y="401"/>
                    <a:pt x="15158" y="437"/>
                  </a:cubicBezTo>
                  <a:cubicBezTo>
                    <a:pt x="15692" y="543"/>
                    <a:pt x="17186" y="970"/>
                    <a:pt x="17542" y="1540"/>
                  </a:cubicBezTo>
                  <a:cubicBezTo>
                    <a:pt x="17613" y="1646"/>
                    <a:pt x="17649" y="1789"/>
                    <a:pt x="17613" y="1931"/>
                  </a:cubicBezTo>
                  <a:cubicBezTo>
                    <a:pt x="17186" y="3212"/>
                    <a:pt x="6725" y="4279"/>
                    <a:pt x="214" y="4635"/>
                  </a:cubicBezTo>
                  <a:cubicBezTo>
                    <a:pt x="72" y="4635"/>
                    <a:pt x="1" y="4742"/>
                    <a:pt x="1" y="4849"/>
                  </a:cubicBezTo>
                  <a:cubicBezTo>
                    <a:pt x="1" y="4955"/>
                    <a:pt x="107" y="5062"/>
                    <a:pt x="214" y="5062"/>
                  </a:cubicBezTo>
                  <a:cubicBezTo>
                    <a:pt x="3096" y="4920"/>
                    <a:pt x="17400" y="4030"/>
                    <a:pt x="18005" y="2038"/>
                  </a:cubicBezTo>
                  <a:cubicBezTo>
                    <a:pt x="18076" y="1789"/>
                    <a:pt x="18040" y="1540"/>
                    <a:pt x="17898" y="1326"/>
                  </a:cubicBezTo>
                  <a:cubicBezTo>
                    <a:pt x="17400" y="437"/>
                    <a:pt x="15478" y="45"/>
                    <a:pt x="15229" y="10"/>
                  </a:cubicBezTo>
                  <a:cubicBezTo>
                    <a:pt x="15210" y="3"/>
                    <a:pt x="15191" y="0"/>
                    <a:pt x="15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6"/>
            <p:cNvSpPr/>
            <p:nvPr/>
          </p:nvSpPr>
          <p:spPr>
            <a:xfrm>
              <a:off x="5245906" y="2678975"/>
              <a:ext cx="2220004" cy="500607"/>
            </a:xfrm>
            <a:custGeom>
              <a:avLst/>
              <a:gdLst/>
              <a:ahLst/>
              <a:cxnLst/>
              <a:rect l="l" t="t" r="r" b="b"/>
              <a:pathLst>
                <a:path w="36293" h="8184" extrusionOk="0">
                  <a:moveTo>
                    <a:pt x="11671" y="0"/>
                  </a:moveTo>
                  <a:lnTo>
                    <a:pt x="0" y="6725"/>
                  </a:lnTo>
                  <a:lnTo>
                    <a:pt x="1246" y="8184"/>
                  </a:lnTo>
                  <a:lnTo>
                    <a:pt x="11315" y="8148"/>
                  </a:lnTo>
                  <a:lnTo>
                    <a:pt x="35403" y="8041"/>
                  </a:lnTo>
                  <a:lnTo>
                    <a:pt x="36293" y="6725"/>
                  </a:lnTo>
                  <a:lnTo>
                    <a:pt x="24658" y="712"/>
                  </a:lnTo>
                  <a:lnTo>
                    <a:pt x="19356" y="427"/>
                  </a:lnTo>
                  <a:lnTo>
                    <a:pt x="11671" y="0"/>
                  </a:lnTo>
                  <a:close/>
                </a:path>
              </a:pathLst>
            </a:custGeom>
            <a:solidFill>
              <a:srgbClr val="D36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5248047" y="2678975"/>
              <a:ext cx="1181906" cy="500607"/>
            </a:xfrm>
            <a:custGeom>
              <a:avLst/>
              <a:gdLst/>
              <a:ahLst/>
              <a:cxnLst/>
              <a:rect l="l" t="t" r="r" b="b"/>
              <a:pathLst>
                <a:path w="19322" h="8184" extrusionOk="0">
                  <a:moveTo>
                    <a:pt x="11636" y="0"/>
                  </a:moveTo>
                  <a:lnTo>
                    <a:pt x="1" y="6725"/>
                  </a:lnTo>
                  <a:lnTo>
                    <a:pt x="1211" y="8184"/>
                  </a:lnTo>
                  <a:lnTo>
                    <a:pt x="11316" y="8148"/>
                  </a:lnTo>
                  <a:cubicBezTo>
                    <a:pt x="13273" y="4946"/>
                    <a:pt x="16012" y="2277"/>
                    <a:pt x="19321" y="427"/>
                  </a:cubicBezTo>
                  <a:lnTo>
                    <a:pt x="11636" y="0"/>
                  </a:lnTo>
                  <a:close/>
                </a:path>
              </a:pathLst>
            </a:custGeom>
            <a:solidFill>
              <a:srgbClr val="000000">
                <a:alpha val="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6"/>
            <p:cNvSpPr/>
            <p:nvPr/>
          </p:nvSpPr>
          <p:spPr>
            <a:xfrm>
              <a:off x="5241563" y="3094690"/>
              <a:ext cx="2233094" cy="713903"/>
            </a:xfrm>
            <a:custGeom>
              <a:avLst/>
              <a:gdLst/>
              <a:ahLst/>
              <a:cxnLst/>
              <a:rect l="l" t="t" r="r" b="b"/>
              <a:pathLst>
                <a:path w="36507" h="11671" extrusionOk="0">
                  <a:moveTo>
                    <a:pt x="0" y="0"/>
                  </a:moveTo>
                  <a:lnTo>
                    <a:pt x="0" y="11670"/>
                  </a:lnTo>
                  <a:lnTo>
                    <a:pt x="36506" y="11670"/>
                  </a:lnTo>
                  <a:lnTo>
                    <a:pt x="365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6"/>
            <p:cNvSpPr/>
            <p:nvPr/>
          </p:nvSpPr>
          <p:spPr>
            <a:xfrm>
              <a:off x="5241563" y="3094690"/>
              <a:ext cx="2233094" cy="713903"/>
            </a:xfrm>
            <a:custGeom>
              <a:avLst/>
              <a:gdLst/>
              <a:ahLst/>
              <a:cxnLst/>
              <a:rect l="l" t="t" r="r" b="b"/>
              <a:pathLst>
                <a:path w="36507" h="11671" extrusionOk="0">
                  <a:moveTo>
                    <a:pt x="0" y="0"/>
                  </a:moveTo>
                  <a:lnTo>
                    <a:pt x="0" y="11670"/>
                  </a:lnTo>
                  <a:lnTo>
                    <a:pt x="36506" y="11670"/>
                  </a:lnTo>
                  <a:lnTo>
                    <a:pt x="36506" y="7152"/>
                  </a:lnTo>
                  <a:cubicBezTo>
                    <a:pt x="33339" y="7116"/>
                    <a:pt x="28323" y="6974"/>
                    <a:pt x="21776" y="6618"/>
                  </a:cubicBezTo>
                  <a:cubicBezTo>
                    <a:pt x="13272" y="6155"/>
                    <a:pt x="11706" y="2242"/>
                    <a:pt x="11457" y="0"/>
                  </a:cubicBezTo>
                  <a:close/>
                </a:path>
              </a:pathLst>
            </a:custGeom>
            <a:solidFill>
              <a:srgbClr val="000000">
                <a:alpha val="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5883609" y="2513508"/>
              <a:ext cx="990325" cy="434911"/>
            </a:xfrm>
            <a:custGeom>
              <a:avLst/>
              <a:gdLst/>
              <a:ahLst/>
              <a:cxnLst/>
              <a:rect l="l" t="t" r="r" b="b"/>
              <a:pathLst>
                <a:path w="16190" h="7110" extrusionOk="0">
                  <a:moveTo>
                    <a:pt x="2278" y="1"/>
                  </a:moveTo>
                  <a:cubicBezTo>
                    <a:pt x="2278" y="1"/>
                    <a:pt x="0" y="1922"/>
                    <a:pt x="641" y="3879"/>
                  </a:cubicBezTo>
                  <a:cubicBezTo>
                    <a:pt x="1032" y="5053"/>
                    <a:pt x="3060" y="6299"/>
                    <a:pt x="5765" y="6832"/>
                  </a:cubicBezTo>
                  <a:cubicBezTo>
                    <a:pt x="6663" y="7018"/>
                    <a:pt x="7568" y="7110"/>
                    <a:pt x="8471" y="7110"/>
                  </a:cubicBezTo>
                  <a:cubicBezTo>
                    <a:pt x="9643" y="7110"/>
                    <a:pt x="10810" y="6956"/>
                    <a:pt x="11956" y="6655"/>
                  </a:cubicBezTo>
                  <a:cubicBezTo>
                    <a:pt x="15870" y="5658"/>
                    <a:pt x="16190" y="3239"/>
                    <a:pt x="15798" y="1816"/>
                  </a:cubicBezTo>
                  <a:cubicBezTo>
                    <a:pt x="15727" y="1424"/>
                    <a:pt x="15549" y="1068"/>
                    <a:pt x="15300" y="748"/>
                  </a:cubicBezTo>
                  <a:cubicBezTo>
                    <a:pt x="14695" y="143"/>
                    <a:pt x="2278" y="1"/>
                    <a:pt x="2278" y="1"/>
                  </a:cubicBezTo>
                  <a:close/>
                </a:path>
              </a:pathLst>
            </a:custGeom>
            <a:solidFill>
              <a:srgbClr val="ECB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5883609" y="2511367"/>
              <a:ext cx="966408" cy="420108"/>
            </a:xfrm>
            <a:custGeom>
              <a:avLst/>
              <a:gdLst/>
              <a:ahLst/>
              <a:cxnLst/>
              <a:rect l="l" t="t" r="r" b="b"/>
              <a:pathLst>
                <a:path w="15799" h="6868" extrusionOk="0">
                  <a:moveTo>
                    <a:pt x="2278" y="0"/>
                  </a:moveTo>
                  <a:cubicBezTo>
                    <a:pt x="2278" y="0"/>
                    <a:pt x="0" y="1957"/>
                    <a:pt x="641" y="3914"/>
                  </a:cubicBezTo>
                  <a:cubicBezTo>
                    <a:pt x="1032" y="5088"/>
                    <a:pt x="3060" y="6334"/>
                    <a:pt x="5765" y="6867"/>
                  </a:cubicBezTo>
                  <a:cubicBezTo>
                    <a:pt x="6253" y="5855"/>
                    <a:pt x="7393" y="4945"/>
                    <a:pt x="9857" y="4945"/>
                  </a:cubicBezTo>
                  <a:cubicBezTo>
                    <a:pt x="9904" y="4945"/>
                    <a:pt x="9951" y="4945"/>
                    <a:pt x="9999" y="4946"/>
                  </a:cubicBezTo>
                  <a:cubicBezTo>
                    <a:pt x="10097" y="4949"/>
                    <a:pt x="10194" y="4950"/>
                    <a:pt x="10289" y="4950"/>
                  </a:cubicBezTo>
                  <a:cubicBezTo>
                    <a:pt x="13813" y="4950"/>
                    <a:pt x="15244" y="3063"/>
                    <a:pt x="15798" y="1851"/>
                  </a:cubicBezTo>
                  <a:cubicBezTo>
                    <a:pt x="15727" y="1459"/>
                    <a:pt x="15549" y="1068"/>
                    <a:pt x="15300" y="783"/>
                  </a:cubicBezTo>
                  <a:cubicBezTo>
                    <a:pt x="14695" y="178"/>
                    <a:pt x="2278" y="0"/>
                    <a:pt x="2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5940191" y="2278491"/>
              <a:ext cx="914170" cy="462070"/>
            </a:xfrm>
            <a:custGeom>
              <a:avLst/>
              <a:gdLst/>
              <a:ahLst/>
              <a:cxnLst/>
              <a:rect l="l" t="t" r="r" b="b"/>
              <a:pathLst>
                <a:path w="14945" h="7554" extrusionOk="0">
                  <a:moveTo>
                    <a:pt x="3488" y="0"/>
                  </a:moveTo>
                  <a:cubicBezTo>
                    <a:pt x="3345" y="107"/>
                    <a:pt x="1" y="2455"/>
                    <a:pt x="890" y="4875"/>
                  </a:cubicBezTo>
                  <a:cubicBezTo>
                    <a:pt x="1246" y="5586"/>
                    <a:pt x="1815" y="6120"/>
                    <a:pt x="2527" y="6405"/>
                  </a:cubicBezTo>
                  <a:cubicBezTo>
                    <a:pt x="3927" y="7135"/>
                    <a:pt x="5998" y="7553"/>
                    <a:pt x="7988" y="7553"/>
                  </a:cubicBezTo>
                  <a:cubicBezTo>
                    <a:pt x="9488" y="7553"/>
                    <a:pt x="10941" y="7316"/>
                    <a:pt x="12027" y="6796"/>
                  </a:cubicBezTo>
                  <a:cubicBezTo>
                    <a:pt x="14731" y="5586"/>
                    <a:pt x="14945" y="3274"/>
                    <a:pt x="14162" y="1886"/>
                  </a:cubicBezTo>
                  <a:cubicBezTo>
                    <a:pt x="13984" y="1530"/>
                    <a:pt x="13735" y="1246"/>
                    <a:pt x="13450" y="996"/>
                  </a:cubicBezTo>
                  <a:cubicBezTo>
                    <a:pt x="11991" y="0"/>
                    <a:pt x="3488" y="0"/>
                    <a:pt x="3488" y="0"/>
                  </a:cubicBezTo>
                  <a:close/>
                </a:path>
              </a:pathLst>
            </a:custGeom>
            <a:solidFill>
              <a:srgbClr val="ECB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5940191" y="2278491"/>
              <a:ext cx="866274" cy="391787"/>
            </a:xfrm>
            <a:custGeom>
              <a:avLst/>
              <a:gdLst/>
              <a:ahLst/>
              <a:cxnLst/>
              <a:rect l="l" t="t" r="r" b="b"/>
              <a:pathLst>
                <a:path w="14162" h="6405" extrusionOk="0">
                  <a:moveTo>
                    <a:pt x="3452" y="0"/>
                  </a:moveTo>
                  <a:cubicBezTo>
                    <a:pt x="3345" y="107"/>
                    <a:pt x="1" y="2455"/>
                    <a:pt x="890" y="4875"/>
                  </a:cubicBezTo>
                  <a:cubicBezTo>
                    <a:pt x="1246" y="5586"/>
                    <a:pt x="1815" y="6120"/>
                    <a:pt x="2527" y="6405"/>
                  </a:cubicBezTo>
                  <a:cubicBezTo>
                    <a:pt x="3324" y="4387"/>
                    <a:pt x="3929" y="3799"/>
                    <a:pt x="5796" y="3799"/>
                  </a:cubicBezTo>
                  <a:cubicBezTo>
                    <a:pt x="6595" y="3799"/>
                    <a:pt x="7626" y="3907"/>
                    <a:pt x="9003" y="4056"/>
                  </a:cubicBezTo>
                  <a:cubicBezTo>
                    <a:pt x="9332" y="4093"/>
                    <a:pt x="9641" y="4110"/>
                    <a:pt x="9933" y="4110"/>
                  </a:cubicBezTo>
                  <a:cubicBezTo>
                    <a:pt x="12481" y="4110"/>
                    <a:pt x="13651" y="2812"/>
                    <a:pt x="14162" y="1886"/>
                  </a:cubicBezTo>
                  <a:cubicBezTo>
                    <a:pt x="14019" y="1530"/>
                    <a:pt x="13735" y="1246"/>
                    <a:pt x="13450" y="996"/>
                  </a:cubicBezTo>
                  <a:cubicBezTo>
                    <a:pt x="11991" y="0"/>
                    <a:pt x="3452" y="0"/>
                    <a:pt x="3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6062104" y="1980285"/>
              <a:ext cx="741612" cy="481828"/>
            </a:xfrm>
            <a:custGeom>
              <a:avLst/>
              <a:gdLst/>
              <a:ahLst/>
              <a:cxnLst/>
              <a:rect l="l" t="t" r="r" b="b"/>
              <a:pathLst>
                <a:path w="12124" h="7877" extrusionOk="0">
                  <a:moveTo>
                    <a:pt x="7899" y="1"/>
                  </a:moveTo>
                  <a:lnTo>
                    <a:pt x="7899" y="1"/>
                  </a:lnTo>
                  <a:cubicBezTo>
                    <a:pt x="7294" y="107"/>
                    <a:pt x="6689" y="250"/>
                    <a:pt x="6120" y="392"/>
                  </a:cubicBezTo>
                  <a:cubicBezTo>
                    <a:pt x="4377" y="890"/>
                    <a:pt x="1850" y="1815"/>
                    <a:pt x="1103" y="3594"/>
                  </a:cubicBezTo>
                  <a:cubicBezTo>
                    <a:pt x="0" y="6227"/>
                    <a:pt x="2633" y="7579"/>
                    <a:pt x="6227" y="7828"/>
                  </a:cubicBezTo>
                  <a:lnTo>
                    <a:pt x="6903" y="7864"/>
                  </a:lnTo>
                  <a:cubicBezTo>
                    <a:pt x="7085" y="7872"/>
                    <a:pt x="7261" y="7876"/>
                    <a:pt x="7431" y="7876"/>
                  </a:cubicBezTo>
                  <a:cubicBezTo>
                    <a:pt x="10904" y="7876"/>
                    <a:pt x="12123" y="6205"/>
                    <a:pt x="11920" y="5018"/>
                  </a:cubicBezTo>
                  <a:cubicBezTo>
                    <a:pt x="11386" y="2420"/>
                    <a:pt x="6832" y="4306"/>
                    <a:pt x="6511" y="2349"/>
                  </a:cubicBezTo>
                  <a:cubicBezTo>
                    <a:pt x="6369" y="1531"/>
                    <a:pt x="7899" y="1"/>
                    <a:pt x="7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6062104" y="2004264"/>
              <a:ext cx="380899" cy="454913"/>
            </a:xfrm>
            <a:custGeom>
              <a:avLst/>
              <a:gdLst/>
              <a:ahLst/>
              <a:cxnLst/>
              <a:rect l="l" t="t" r="r" b="b"/>
              <a:pathLst>
                <a:path w="6227" h="7437" extrusionOk="0">
                  <a:moveTo>
                    <a:pt x="6120" y="0"/>
                  </a:moveTo>
                  <a:lnTo>
                    <a:pt x="6120" y="0"/>
                  </a:lnTo>
                  <a:cubicBezTo>
                    <a:pt x="4377" y="498"/>
                    <a:pt x="1850" y="1423"/>
                    <a:pt x="1103" y="3202"/>
                  </a:cubicBezTo>
                  <a:cubicBezTo>
                    <a:pt x="0" y="5835"/>
                    <a:pt x="2633" y="7187"/>
                    <a:pt x="6227" y="7436"/>
                  </a:cubicBezTo>
                  <a:cubicBezTo>
                    <a:pt x="5729" y="6974"/>
                    <a:pt x="5337" y="6440"/>
                    <a:pt x="5053" y="5835"/>
                  </a:cubicBezTo>
                  <a:cubicBezTo>
                    <a:pt x="3807" y="3131"/>
                    <a:pt x="4875" y="1210"/>
                    <a:pt x="6120" y="0"/>
                  </a:cubicBezTo>
                  <a:close/>
                </a:path>
              </a:pathLst>
            </a:custGeom>
            <a:solidFill>
              <a:srgbClr val="ECB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5213241" y="2491793"/>
              <a:ext cx="80621" cy="80559"/>
            </a:xfrm>
            <a:custGeom>
              <a:avLst/>
              <a:gdLst/>
              <a:ahLst/>
              <a:cxnLst/>
              <a:rect l="l" t="t" r="r" b="b"/>
              <a:pathLst>
                <a:path w="1318" h="1317" extrusionOk="0">
                  <a:moveTo>
                    <a:pt x="677" y="0"/>
                  </a:moveTo>
                  <a:cubicBezTo>
                    <a:pt x="321" y="0"/>
                    <a:pt x="1" y="320"/>
                    <a:pt x="1" y="676"/>
                  </a:cubicBezTo>
                  <a:cubicBezTo>
                    <a:pt x="1" y="1032"/>
                    <a:pt x="321" y="1317"/>
                    <a:pt x="677" y="1317"/>
                  </a:cubicBezTo>
                  <a:cubicBezTo>
                    <a:pt x="1032" y="1317"/>
                    <a:pt x="1317" y="1032"/>
                    <a:pt x="1317" y="676"/>
                  </a:cubicBezTo>
                  <a:cubicBezTo>
                    <a:pt x="1317" y="320"/>
                    <a:pt x="1032"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6"/>
            <p:cNvSpPr/>
            <p:nvPr/>
          </p:nvSpPr>
          <p:spPr>
            <a:xfrm>
              <a:off x="4458029" y="3405925"/>
              <a:ext cx="80559" cy="69977"/>
            </a:xfrm>
            <a:custGeom>
              <a:avLst/>
              <a:gdLst/>
              <a:ahLst/>
              <a:cxnLst/>
              <a:rect l="l" t="t" r="r" b="b"/>
              <a:pathLst>
                <a:path w="1317" h="1144" extrusionOk="0">
                  <a:moveTo>
                    <a:pt x="747" y="0"/>
                  </a:moveTo>
                  <a:cubicBezTo>
                    <a:pt x="249" y="0"/>
                    <a:pt x="0" y="605"/>
                    <a:pt x="356" y="961"/>
                  </a:cubicBezTo>
                  <a:cubicBezTo>
                    <a:pt x="472" y="1088"/>
                    <a:pt x="614" y="1144"/>
                    <a:pt x="753" y="1144"/>
                  </a:cubicBezTo>
                  <a:cubicBezTo>
                    <a:pt x="1042" y="1144"/>
                    <a:pt x="1317" y="905"/>
                    <a:pt x="1317" y="569"/>
                  </a:cubicBezTo>
                  <a:cubicBezTo>
                    <a:pt x="1317" y="249"/>
                    <a:pt x="1067"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6"/>
            <p:cNvSpPr/>
            <p:nvPr/>
          </p:nvSpPr>
          <p:spPr>
            <a:xfrm>
              <a:off x="4867199" y="3240275"/>
              <a:ext cx="69671" cy="58233"/>
            </a:xfrm>
            <a:custGeom>
              <a:avLst/>
              <a:gdLst/>
              <a:ahLst/>
              <a:cxnLst/>
              <a:rect l="l" t="t" r="r" b="b"/>
              <a:pathLst>
                <a:path w="1139" h="952" extrusionOk="0">
                  <a:moveTo>
                    <a:pt x="695" y="1"/>
                  </a:moveTo>
                  <a:cubicBezTo>
                    <a:pt x="677" y="1"/>
                    <a:pt x="659" y="2"/>
                    <a:pt x="641" y="4"/>
                  </a:cubicBezTo>
                  <a:cubicBezTo>
                    <a:pt x="214" y="4"/>
                    <a:pt x="0" y="502"/>
                    <a:pt x="320" y="822"/>
                  </a:cubicBezTo>
                  <a:cubicBezTo>
                    <a:pt x="410" y="912"/>
                    <a:pt x="524" y="952"/>
                    <a:pt x="638" y="952"/>
                  </a:cubicBezTo>
                  <a:cubicBezTo>
                    <a:pt x="888" y="952"/>
                    <a:pt x="1139" y="759"/>
                    <a:pt x="1139" y="466"/>
                  </a:cubicBezTo>
                  <a:cubicBezTo>
                    <a:pt x="1139" y="233"/>
                    <a:pt x="952"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4488492" y="3834670"/>
              <a:ext cx="78419" cy="80559"/>
            </a:xfrm>
            <a:custGeom>
              <a:avLst/>
              <a:gdLst/>
              <a:ahLst/>
              <a:cxnLst/>
              <a:rect l="l" t="t" r="r" b="b"/>
              <a:pathLst>
                <a:path w="1282" h="1317" extrusionOk="0">
                  <a:moveTo>
                    <a:pt x="641" y="0"/>
                  </a:moveTo>
                  <a:cubicBezTo>
                    <a:pt x="285" y="0"/>
                    <a:pt x="0" y="321"/>
                    <a:pt x="0" y="676"/>
                  </a:cubicBezTo>
                  <a:cubicBezTo>
                    <a:pt x="0" y="1032"/>
                    <a:pt x="285" y="1317"/>
                    <a:pt x="641" y="1317"/>
                  </a:cubicBezTo>
                  <a:cubicBezTo>
                    <a:pt x="996" y="1317"/>
                    <a:pt x="1281" y="1032"/>
                    <a:pt x="1281" y="676"/>
                  </a:cubicBezTo>
                  <a:cubicBezTo>
                    <a:pt x="1281" y="321"/>
                    <a:pt x="996"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a:off x="7450627" y="1509788"/>
              <a:ext cx="80559" cy="78357"/>
            </a:xfrm>
            <a:custGeom>
              <a:avLst/>
              <a:gdLst/>
              <a:ahLst/>
              <a:cxnLst/>
              <a:rect l="l" t="t" r="r" b="b"/>
              <a:pathLst>
                <a:path w="1317" h="1281" extrusionOk="0">
                  <a:moveTo>
                    <a:pt x="641" y="0"/>
                  </a:moveTo>
                  <a:cubicBezTo>
                    <a:pt x="285" y="0"/>
                    <a:pt x="0" y="285"/>
                    <a:pt x="0" y="641"/>
                  </a:cubicBezTo>
                  <a:cubicBezTo>
                    <a:pt x="0" y="996"/>
                    <a:pt x="285" y="1281"/>
                    <a:pt x="641" y="1281"/>
                  </a:cubicBezTo>
                  <a:cubicBezTo>
                    <a:pt x="1032" y="1281"/>
                    <a:pt x="1317" y="996"/>
                    <a:pt x="1317" y="641"/>
                  </a:cubicBezTo>
                  <a:cubicBezTo>
                    <a:pt x="1317" y="285"/>
                    <a:pt x="1032"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7981758" y="3904343"/>
              <a:ext cx="104538" cy="89612"/>
            </a:xfrm>
            <a:custGeom>
              <a:avLst/>
              <a:gdLst/>
              <a:ahLst/>
              <a:cxnLst/>
              <a:rect l="l" t="t" r="r" b="b"/>
              <a:pathLst>
                <a:path w="1709" h="1465" extrusionOk="0">
                  <a:moveTo>
                    <a:pt x="961" y="0"/>
                  </a:moveTo>
                  <a:cubicBezTo>
                    <a:pt x="321" y="0"/>
                    <a:pt x="0" y="783"/>
                    <a:pt x="463" y="1245"/>
                  </a:cubicBezTo>
                  <a:cubicBezTo>
                    <a:pt x="603" y="1397"/>
                    <a:pt x="784" y="1464"/>
                    <a:pt x="965" y="1464"/>
                  </a:cubicBezTo>
                  <a:cubicBezTo>
                    <a:pt x="1338" y="1464"/>
                    <a:pt x="1708" y="1178"/>
                    <a:pt x="1708" y="747"/>
                  </a:cubicBezTo>
                  <a:cubicBezTo>
                    <a:pt x="1708" y="320"/>
                    <a:pt x="1388" y="0"/>
                    <a:pt x="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6"/>
            <p:cNvSpPr/>
            <p:nvPr/>
          </p:nvSpPr>
          <p:spPr>
            <a:xfrm>
              <a:off x="7775050" y="3340838"/>
              <a:ext cx="50159" cy="50097"/>
            </a:xfrm>
            <a:custGeom>
              <a:avLst/>
              <a:gdLst/>
              <a:ahLst/>
              <a:cxnLst/>
              <a:rect l="l" t="t" r="r" b="b"/>
              <a:pathLst>
                <a:path w="820" h="819" extrusionOk="0">
                  <a:moveTo>
                    <a:pt x="428" y="0"/>
                  </a:moveTo>
                  <a:cubicBezTo>
                    <a:pt x="214" y="0"/>
                    <a:pt x="1" y="178"/>
                    <a:pt x="1" y="427"/>
                  </a:cubicBezTo>
                  <a:cubicBezTo>
                    <a:pt x="1" y="641"/>
                    <a:pt x="214" y="819"/>
                    <a:pt x="428" y="819"/>
                  </a:cubicBezTo>
                  <a:cubicBezTo>
                    <a:pt x="641" y="819"/>
                    <a:pt x="819" y="641"/>
                    <a:pt x="819" y="427"/>
                  </a:cubicBezTo>
                  <a:cubicBezTo>
                    <a:pt x="819" y="178"/>
                    <a:pt x="641" y="0"/>
                    <a:pt x="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6"/>
            <p:cNvSpPr/>
            <p:nvPr/>
          </p:nvSpPr>
          <p:spPr>
            <a:xfrm>
              <a:off x="7735901" y="2966475"/>
              <a:ext cx="58845" cy="58845"/>
            </a:xfrm>
            <a:custGeom>
              <a:avLst/>
              <a:gdLst/>
              <a:ahLst/>
              <a:cxnLst/>
              <a:rect l="l" t="t" r="r" b="b"/>
              <a:pathLst>
                <a:path w="962" h="962" extrusionOk="0">
                  <a:moveTo>
                    <a:pt x="463" y="0"/>
                  </a:moveTo>
                  <a:cubicBezTo>
                    <a:pt x="214" y="0"/>
                    <a:pt x="0" y="214"/>
                    <a:pt x="0" y="499"/>
                  </a:cubicBezTo>
                  <a:cubicBezTo>
                    <a:pt x="0" y="748"/>
                    <a:pt x="214" y="961"/>
                    <a:pt x="463" y="961"/>
                  </a:cubicBezTo>
                  <a:cubicBezTo>
                    <a:pt x="748" y="961"/>
                    <a:pt x="961" y="748"/>
                    <a:pt x="961" y="499"/>
                  </a:cubicBezTo>
                  <a:cubicBezTo>
                    <a:pt x="961" y="214"/>
                    <a:pt x="748" y="0"/>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6"/>
            <p:cNvSpPr/>
            <p:nvPr/>
          </p:nvSpPr>
          <p:spPr>
            <a:xfrm>
              <a:off x="6386369" y="1503644"/>
              <a:ext cx="128455" cy="128455"/>
            </a:xfrm>
            <a:custGeom>
              <a:avLst/>
              <a:gdLst/>
              <a:ahLst/>
              <a:cxnLst/>
              <a:rect l="l" t="t" r="r" b="b"/>
              <a:pathLst>
                <a:path w="2100" h="2100" extrusionOk="0">
                  <a:moveTo>
                    <a:pt x="1068" y="0"/>
                  </a:moveTo>
                  <a:cubicBezTo>
                    <a:pt x="463" y="0"/>
                    <a:pt x="1" y="463"/>
                    <a:pt x="1" y="1032"/>
                  </a:cubicBezTo>
                  <a:cubicBezTo>
                    <a:pt x="1" y="1637"/>
                    <a:pt x="463" y="2100"/>
                    <a:pt x="1068" y="2100"/>
                  </a:cubicBezTo>
                  <a:cubicBezTo>
                    <a:pt x="1637" y="2100"/>
                    <a:pt x="2100" y="1637"/>
                    <a:pt x="2100" y="1032"/>
                  </a:cubicBezTo>
                  <a:cubicBezTo>
                    <a:pt x="2100" y="463"/>
                    <a:pt x="1637" y="0"/>
                    <a:pt x="1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a:off x="4995395" y="1222847"/>
              <a:ext cx="145890" cy="185039"/>
            </a:xfrm>
            <a:custGeom>
              <a:avLst/>
              <a:gdLst/>
              <a:ahLst/>
              <a:cxnLst/>
              <a:rect l="l" t="t" r="r" b="b"/>
              <a:pathLst>
                <a:path w="2385" h="3025" extrusionOk="0">
                  <a:moveTo>
                    <a:pt x="1103" y="0"/>
                  </a:moveTo>
                  <a:cubicBezTo>
                    <a:pt x="890" y="0"/>
                    <a:pt x="1103" y="783"/>
                    <a:pt x="819" y="1103"/>
                  </a:cubicBezTo>
                  <a:cubicBezTo>
                    <a:pt x="534" y="1459"/>
                    <a:pt x="0" y="1352"/>
                    <a:pt x="0" y="1530"/>
                  </a:cubicBezTo>
                  <a:cubicBezTo>
                    <a:pt x="0" y="1673"/>
                    <a:pt x="534" y="1708"/>
                    <a:pt x="783" y="1922"/>
                  </a:cubicBezTo>
                  <a:cubicBezTo>
                    <a:pt x="1032" y="2135"/>
                    <a:pt x="997" y="3025"/>
                    <a:pt x="1175" y="3025"/>
                  </a:cubicBezTo>
                  <a:cubicBezTo>
                    <a:pt x="1353" y="3025"/>
                    <a:pt x="1281" y="2349"/>
                    <a:pt x="1424" y="2064"/>
                  </a:cubicBezTo>
                  <a:cubicBezTo>
                    <a:pt x="1708" y="1637"/>
                    <a:pt x="2384" y="1673"/>
                    <a:pt x="2384" y="1530"/>
                  </a:cubicBezTo>
                  <a:cubicBezTo>
                    <a:pt x="2384" y="1388"/>
                    <a:pt x="1922" y="1388"/>
                    <a:pt x="1566" y="1174"/>
                  </a:cubicBezTo>
                  <a:cubicBezTo>
                    <a:pt x="1175" y="961"/>
                    <a:pt x="1353" y="0"/>
                    <a:pt x="1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6"/>
            <p:cNvSpPr/>
            <p:nvPr/>
          </p:nvSpPr>
          <p:spPr>
            <a:xfrm>
              <a:off x="7949093" y="2620032"/>
              <a:ext cx="108881" cy="139343"/>
            </a:xfrm>
            <a:custGeom>
              <a:avLst/>
              <a:gdLst/>
              <a:ahLst/>
              <a:cxnLst/>
              <a:rect l="l" t="t" r="r" b="b"/>
              <a:pathLst>
                <a:path w="1780" h="2278" extrusionOk="0">
                  <a:moveTo>
                    <a:pt x="855" y="0"/>
                  </a:moveTo>
                  <a:cubicBezTo>
                    <a:pt x="677" y="0"/>
                    <a:pt x="855" y="569"/>
                    <a:pt x="641" y="818"/>
                  </a:cubicBezTo>
                  <a:cubicBezTo>
                    <a:pt x="428" y="1067"/>
                    <a:pt x="1" y="996"/>
                    <a:pt x="1" y="1139"/>
                  </a:cubicBezTo>
                  <a:cubicBezTo>
                    <a:pt x="1" y="1245"/>
                    <a:pt x="428" y="1316"/>
                    <a:pt x="606" y="1459"/>
                  </a:cubicBezTo>
                  <a:cubicBezTo>
                    <a:pt x="784" y="1601"/>
                    <a:pt x="748" y="2277"/>
                    <a:pt x="890" y="2277"/>
                  </a:cubicBezTo>
                  <a:cubicBezTo>
                    <a:pt x="1033" y="2277"/>
                    <a:pt x="961" y="1779"/>
                    <a:pt x="1104" y="1566"/>
                  </a:cubicBezTo>
                  <a:cubicBezTo>
                    <a:pt x="1282" y="1210"/>
                    <a:pt x="1780" y="1245"/>
                    <a:pt x="1780" y="1139"/>
                  </a:cubicBezTo>
                  <a:cubicBezTo>
                    <a:pt x="1780" y="1032"/>
                    <a:pt x="1460" y="1032"/>
                    <a:pt x="1175" y="890"/>
                  </a:cubicBezTo>
                  <a:cubicBezTo>
                    <a:pt x="926" y="712"/>
                    <a:pt x="1033" y="0"/>
                    <a:pt x="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6"/>
            <p:cNvSpPr/>
            <p:nvPr/>
          </p:nvSpPr>
          <p:spPr>
            <a:xfrm>
              <a:off x="4645150" y="2816058"/>
              <a:ext cx="108881" cy="139343"/>
            </a:xfrm>
            <a:custGeom>
              <a:avLst/>
              <a:gdLst/>
              <a:ahLst/>
              <a:cxnLst/>
              <a:rect l="l" t="t" r="r" b="b"/>
              <a:pathLst>
                <a:path w="1780" h="2278" extrusionOk="0">
                  <a:moveTo>
                    <a:pt x="855" y="1"/>
                  </a:moveTo>
                  <a:cubicBezTo>
                    <a:pt x="677" y="1"/>
                    <a:pt x="819" y="570"/>
                    <a:pt x="641" y="819"/>
                  </a:cubicBezTo>
                  <a:cubicBezTo>
                    <a:pt x="428" y="1068"/>
                    <a:pt x="1" y="997"/>
                    <a:pt x="1" y="1139"/>
                  </a:cubicBezTo>
                  <a:cubicBezTo>
                    <a:pt x="1" y="1246"/>
                    <a:pt x="392" y="1282"/>
                    <a:pt x="606" y="1459"/>
                  </a:cubicBezTo>
                  <a:cubicBezTo>
                    <a:pt x="784" y="1602"/>
                    <a:pt x="748" y="2278"/>
                    <a:pt x="890" y="2278"/>
                  </a:cubicBezTo>
                  <a:cubicBezTo>
                    <a:pt x="1033" y="2278"/>
                    <a:pt x="962" y="1780"/>
                    <a:pt x="1068" y="1566"/>
                  </a:cubicBezTo>
                  <a:cubicBezTo>
                    <a:pt x="1282" y="1210"/>
                    <a:pt x="1780" y="1282"/>
                    <a:pt x="1780" y="1139"/>
                  </a:cubicBezTo>
                  <a:cubicBezTo>
                    <a:pt x="1780" y="1033"/>
                    <a:pt x="1424" y="1033"/>
                    <a:pt x="1175" y="890"/>
                  </a:cubicBezTo>
                  <a:cubicBezTo>
                    <a:pt x="890" y="712"/>
                    <a:pt x="1033"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flipH="1">
              <a:off x="6031766" y="4342380"/>
              <a:ext cx="48294" cy="48353"/>
            </a:xfrm>
            <a:custGeom>
              <a:avLst/>
              <a:gdLst/>
              <a:ahLst/>
              <a:cxnLst/>
              <a:rect l="l" t="t" r="r" b="b"/>
              <a:pathLst>
                <a:path w="819" h="820" extrusionOk="0">
                  <a:moveTo>
                    <a:pt x="391" y="1"/>
                  </a:moveTo>
                  <a:cubicBezTo>
                    <a:pt x="178" y="1"/>
                    <a:pt x="0" y="179"/>
                    <a:pt x="0" y="428"/>
                  </a:cubicBezTo>
                  <a:cubicBezTo>
                    <a:pt x="0" y="641"/>
                    <a:pt x="178" y="819"/>
                    <a:pt x="391" y="819"/>
                  </a:cubicBezTo>
                  <a:cubicBezTo>
                    <a:pt x="641" y="819"/>
                    <a:pt x="818" y="641"/>
                    <a:pt x="818" y="428"/>
                  </a:cubicBezTo>
                  <a:cubicBezTo>
                    <a:pt x="818" y="179"/>
                    <a:pt x="641"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6"/>
            <p:cNvSpPr/>
            <p:nvPr/>
          </p:nvSpPr>
          <p:spPr>
            <a:xfrm flipH="1">
              <a:off x="5510132" y="4428278"/>
              <a:ext cx="46231" cy="48294"/>
            </a:xfrm>
            <a:custGeom>
              <a:avLst/>
              <a:gdLst/>
              <a:ahLst/>
              <a:cxnLst/>
              <a:rect l="l" t="t" r="r" b="b"/>
              <a:pathLst>
                <a:path w="784" h="819" extrusionOk="0">
                  <a:moveTo>
                    <a:pt x="392" y="1"/>
                  </a:moveTo>
                  <a:cubicBezTo>
                    <a:pt x="179" y="1"/>
                    <a:pt x="1" y="178"/>
                    <a:pt x="1" y="392"/>
                  </a:cubicBezTo>
                  <a:cubicBezTo>
                    <a:pt x="1" y="641"/>
                    <a:pt x="179" y="819"/>
                    <a:pt x="392" y="819"/>
                  </a:cubicBezTo>
                  <a:cubicBezTo>
                    <a:pt x="605" y="819"/>
                    <a:pt x="783" y="641"/>
                    <a:pt x="783" y="392"/>
                  </a:cubicBezTo>
                  <a:cubicBezTo>
                    <a:pt x="783" y="178"/>
                    <a:pt x="605"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6"/>
            <p:cNvSpPr/>
            <p:nvPr/>
          </p:nvSpPr>
          <p:spPr>
            <a:xfrm flipH="1">
              <a:off x="5266083" y="1649652"/>
              <a:ext cx="67164" cy="57434"/>
            </a:xfrm>
            <a:custGeom>
              <a:avLst/>
              <a:gdLst/>
              <a:ahLst/>
              <a:cxnLst/>
              <a:rect l="l" t="t" r="r" b="b"/>
              <a:pathLst>
                <a:path w="1139" h="974" extrusionOk="0">
                  <a:moveTo>
                    <a:pt x="641" y="1"/>
                  </a:moveTo>
                  <a:cubicBezTo>
                    <a:pt x="214" y="1"/>
                    <a:pt x="0" y="535"/>
                    <a:pt x="285" y="819"/>
                  </a:cubicBezTo>
                  <a:cubicBezTo>
                    <a:pt x="392" y="926"/>
                    <a:pt x="522" y="973"/>
                    <a:pt x="649" y="973"/>
                  </a:cubicBezTo>
                  <a:cubicBezTo>
                    <a:pt x="902" y="973"/>
                    <a:pt x="1139" y="784"/>
                    <a:pt x="1139" y="499"/>
                  </a:cubicBezTo>
                  <a:cubicBezTo>
                    <a:pt x="1139" y="214"/>
                    <a:pt x="925"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6"/>
            <p:cNvSpPr/>
            <p:nvPr/>
          </p:nvSpPr>
          <p:spPr>
            <a:xfrm flipH="1">
              <a:off x="4710553" y="4217322"/>
              <a:ext cx="144824" cy="123419"/>
            </a:xfrm>
            <a:custGeom>
              <a:avLst/>
              <a:gdLst/>
              <a:ahLst/>
              <a:cxnLst/>
              <a:rect l="l" t="t" r="r" b="b"/>
              <a:pathLst>
                <a:path w="2456" h="2093" extrusionOk="0">
                  <a:moveTo>
                    <a:pt x="1423" y="0"/>
                  </a:moveTo>
                  <a:cubicBezTo>
                    <a:pt x="463" y="0"/>
                    <a:pt x="0" y="1103"/>
                    <a:pt x="676" y="1779"/>
                  </a:cubicBezTo>
                  <a:cubicBezTo>
                    <a:pt x="881" y="1996"/>
                    <a:pt x="1138" y="2092"/>
                    <a:pt x="1392" y="2092"/>
                  </a:cubicBezTo>
                  <a:cubicBezTo>
                    <a:pt x="1930" y="2092"/>
                    <a:pt x="2455" y="1661"/>
                    <a:pt x="2455" y="1032"/>
                  </a:cubicBezTo>
                  <a:cubicBezTo>
                    <a:pt x="2455" y="463"/>
                    <a:pt x="1993"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6"/>
            <p:cNvSpPr/>
            <p:nvPr/>
          </p:nvSpPr>
          <p:spPr>
            <a:xfrm flipH="1">
              <a:off x="4980274" y="4497319"/>
              <a:ext cx="104962" cy="104962"/>
            </a:xfrm>
            <a:custGeom>
              <a:avLst/>
              <a:gdLst/>
              <a:ahLst/>
              <a:cxnLst/>
              <a:rect l="l" t="t" r="r" b="b"/>
              <a:pathLst>
                <a:path w="1780" h="1780" extrusionOk="0">
                  <a:moveTo>
                    <a:pt x="890" y="1"/>
                  </a:moveTo>
                  <a:cubicBezTo>
                    <a:pt x="392" y="1"/>
                    <a:pt x="1" y="392"/>
                    <a:pt x="1" y="890"/>
                  </a:cubicBezTo>
                  <a:cubicBezTo>
                    <a:pt x="1" y="1389"/>
                    <a:pt x="392" y="1780"/>
                    <a:pt x="890" y="1780"/>
                  </a:cubicBezTo>
                  <a:cubicBezTo>
                    <a:pt x="1353" y="1780"/>
                    <a:pt x="1780" y="1389"/>
                    <a:pt x="1780" y="890"/>
                  </a:cubicBezTo>
                  <a:cubicBezTo>
                    <a:pt x="1780" y="392"/>
                    <a:pt x="1353" y="1"/>
                    <a:pt x="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6"/>
            <p:cNvSpPr/>
            <p:nvPr/>
          </p:nvSpPr>
          <p:spPr>
            <a:xfrm>
              <a:off x="7998670" y="3341822"/>
              <a:ext cx="145890" cy="185039"/>
            </a:xfrm>
            <a:custGeom>
              <a:avLst/>
              <a:gdLst/>
              <a:ahLst/>
              <a:cxnLst/>
              <a:rect l="l" t="t" r="r" b="b"/>
              <a:pathLst>
                <a:path w="2385" h="3025" extrusionOk="0">
                  <a:moveTo>
                    <a:pt x="1103" y="0"/>
                  </a:moveTo>
                  <a:cubicBezTo>
                    <a:pt x="890" y="0"/>
                    <a:pt x="1103" y="783"/>
                    <a:pt x="819" y="1103"/>
                  </a:cubicBezTo>
                  <a:cubicBezTo>
                    <a:pt x="534" y="1459"/>
                    <a:pt x="0" y="1352"/>
                    <a:pt x="0" y="1530"/>
                  </a:cubicBezTo>
                  <a:cubicBezTo>
                    <a:pt x="0" y="1673"/>
                    <a:pt x="534" y="1708"/>
                    <a:pt x="783" y="1922"/>
                  </a:cubicBezTo>
                  <a:cubicBezTo>
                    <a:pt x="1032" y="2135"/>
                    <a:pt x="997" y="3025"/>
                    <a:pt x="1175" y="3025"/>
                  </a:cubicBezTo>
                  <a:cubicBezTo>
                    <a:pt x="1353" y="3025"/>
                    <a:pt x="1281" y="2349"/>
                    <a:pt x="1424" y="2064"/>
                  </a:cubicBezTo>
                  <a:cubicBezTo>
                    <a:pt x="1708" y="1637"/>
                    <a:pt x="2384" y="1673"/>
                    <a:pt x="2384" y="1530"/>
                  </a:cubicBezTo>
                  <a:cubicBezTo>
                    <a:pt x="2384" y="1388"/>
                    <a:pt x="1922" y="1388"/>
                    <a:pt x="1566" y="1174"/>
                  </a:cubicBezTo>
                  <a:cubicBezTo>
                    <a:pt x="1175" y="961"/>
                    <a:pt x="1353" y="0"/>
                    <a:pt x="1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6"/>
            <p:cNvSpPr/>
            <p:nvPr/>
          </p:nvSpPr>
          <p:spPr>
            <a:xfrm flipH="1">
              <a:off x="7601028" y="4304847"/>
              <a:ext cx="144824" cy="123419"/>
            </a:xfrm>
            <a:custGeom>
              <a:avLst/>
              <a:gdLst/>
              <a:ahLst/>
              <a:cxnLst/>
              <a:rect l="l" t="t" r="r" b="b"/>
              <a:pathLst>
                <a:path w="2456" h="2093" extrusionOk="0">
                  <a:moveTo>
                    <a:pt x="1423" y="0"/>
                  </a:moveTo>
                  <a:cubicBezTo>
                    <a:pt x="463" y="0"/>
                    <a:pt x="0" y="1103"/>
                    <a:pt x="676" y="1779"/>
                  </a:cubicBezTo>
                  <a:cubicBezTo>
                    <a:pt x="881" y="1996"/>
                    <a:pt x="1138" y="2092"/>
                    <a:pt x="1392" y="2092"/>
                  </a:cubicBezTo>
                  <a:cubicBezTo>
                    <a:pt x="1930" y="2092"/>
                    <a:pt x="2455" y="1661"/>
                    <a:pt x="2455" y="1032"/>
                  </a:cubicBezTo>
                  <a:cubicBezTo>
                    <a:pt x="2455" y="463"/>
                    <a:pt x="1993"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6"/>
            <p:cNvSpPr/>
            <p:nvPr/>
          </p:nvSpPr>
          <p:spPr>
            <a:xfrm flipH="1">
              <a:off x="6910074" y="4314081"/>
              <a:ext cx="104962" cy="104962"/>
            </a:xfrm>
            <a:custGeom>
              <a:avLst/>
              <a:gdLst/>
              <a:ahLst/>
              <a:cxnLst/>
              <a:rect l="l" t="t" r="r" b="b"/>
              <a:pathLst>
                <a:path w="1780" h="1780" extrusionOk="0">
                  <a:moveTo>
                    <a:pt x="890" y="1"/>
                  </a:moveTo>
                  <a:cubicBezTo>
                    <a:pt x="392" y="1"/>
                    <a:pt x="1" y="392"/>
                    <a:pt x="1" y="890"/>
                  </a:cubicBezTo>
                  <a:cubicBezTo>
                    <a:pt x="1" y="1389"/>
                    <a:pt x="392" y="1780"/>
                    <a:pt x="890" y="1780"/>
                  </a:cubicBezTo>
                  <a:cubicBezTo>
                    <a:pt x="1353" y="1780"/>
                    <a:pt x="1780" y="1389"/>
                    <a:pt x="1780" y="890"/>
                  </a:cubicBezTo>
                  <a:cubicBezTo>
                    <a:pt x="1780" y="392"/>
                    <a:pt x="1353" y="1"/>
                    <a:pt x="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193B01B-F638-7C81-CCC2-557AD2FEC85C}"/>
              </a:ext>
            </a:extLst>
          </p:cNvPr>
          <p:cNvSpPr/>
          <p:nvPr/>
        </p:nvSpPr>
        <p:spPr>
          <a:xfrm>
            <a:off x="295729" y="-342418"/>
            <a:ext cx="8552542" cy="1714018"/>
          </a:xfrm>
          <a:prstGeom prst="roundRect">
            <a:avLst/>
          </a:prstGeom>
          <a:solidFill>
            <a:srgbClr val="FFFFFF"/>
          </a:solidFill>
          <a:ln w="1905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781C22-E996-EC79-6683-166EE70697B3}"/>
              </a:ext>
            </a:extLst>
          </p:cNvPr>
          <p:cNvSpPr txBox="1"/>
          <p:nvPr/>
        </p:nvSpPr>
        <p:spPr>
          <a:xfrm>
            <a:off x="380999" y="252049"/>
            <a:ext cx="8467271" cy="1045223"/>
          </a:xfrm>
          <a:prstGeom prst="rect">
            <a:avLst/>
          </a:prstGeom>
          <a:noFill/>
        </p:spPr>
        <p:txBody>
          <a:bodyPr wrap="square" rtlCol="0">
            <a:spAutoFit/>
          </a:bodyPr>
          <a:lstStyle/>
          <a:p>
            <a:pPr algn="just">
              <a:lnSpc>
                <a:spcPct val="150000"/>
              </a:lnSpc>
            </a:pPr>
            <a:r>
              <a:rPr lang="en-US" sz="2200" b="1">
                <a:solidFill>
                  <a:schemeClr val="accent6">
                    <a:lumMod val="50000"/>
                  </a:schemeClr>
                </a:solidFill>
              </a:rPr>
              <a:t>Bài tập 3. </a:t>
            </a:r>
            <a:r>
              <a:rPr lang="en-US" sz="2200">
                <a:solidFill>
                  <a:schemeClr val="accent6">
                    <a:lumMod val="50000"/>
                  </a:schemeClr>
                </a:solidFill>
              </a:rPr>
              <a:t>Tìm trạng ngữ của mỗi câu trong đoạn văn dưới đây và sắp xếp vào nhóm thích hợp. </a:t>
            </a:r>
          </a:p>
        </p:txBody>
      </p:sp>
      <p:sp>
        <p:nvSpPr>
          <p:cNvPr id="6" name="TextBox 5">
            <a:extLst>
              <a:ext uri="{FF2B5EF4-FFF2-40B4-BE49-F238E27FC236}">
                <a16:creationId xmlns:a16="http://schemas.microsoft.com/office/drawing/2014/main" id="{F409CD9B-C819-4278-5E92-08E50E976215}"/>
              </a:ext>
            </a:extLst>
          </p:cNvPr>
          <p:cNvSpPr txBox="1"/>
          <p:nvPr/>
        </p:nvSpPr>
        <p:spPr>
          <a:xfrm>
            <a:off x="526143" y="1512485"/>
            <a:ext cx="7961086" cy="2118529"/>
          </a:xfrm>
          <a:prstGeom prst="rect">
            <a:avLst/>
          </a:prstGeom>
          <a:noFill/>
        </p:spPr>
        <p:txBody>
          <a:bodyPr wrap="square" rtlCol="0">
            <a:spAutoFit/>
          </a:bodyPr>
          <a:lstStyle/>
          <a:p>
            <a:pPr algn="just">
              <a:lnSpc>
                <a:spcPct val="150000"/>
              </a:lnSpc>
            </a:pPr>
            <a:r>
              <a:rPr lang="en-US" sz="1800"/>
              <a:t>Ở góc vườn, bà tôi trồng một cây cam. Tháng Chạp, cam chin vàng tươi. Những quả cam tròn, mọng nước, trông thật đẹp mắt. Vào ngày Tết, bà thường cắt cam bày lên bàn thờ tổ tiên. Khắp gian phòng, hương cam thoang thoảng nhẹ bay. </a:t>
            </a:r>
          </a:p>
          <a:p>
            <a:pPr algn="r">
              <a:lnSpc>
                <a:spcPct val="150000"/>
              </a:lnSpc>
            </a:pPr>
            <a:r>
              <a:rPr lang="en-US" sz="1800"/>
              <a:t>(</a:t>
            </a:r>
            <a:r>
              <a:rPr lang="en-US" sz="1800" i="1"/>
              <a:t>Theo Bảo Khánh</a:t>
            </a:r>
            <a:r>
              <a:rPr lang="en-US" sz="1800"/>
              <a:t>) </a:t>
            </a:r>
          </a:p>
        </p:txBody>
      </p:sp>
      <p:sp>
        <p:nvSpPr>
          <p:cNvPr id="10" name="Rectangle: Rounded Corners 9">
            <a:extLst>
              <a:ext uri="{FF2B5EF4-FFF2-40B4-BE49-F238E27FC236}">
                <a16:creationId xmlns:a16="http://schemas.microsoft.com/office/drawing/2014/main" id="{3B4F033B-43D7-E760-DAF3-4BE0413C6F02}"/>
              </a:ext>
            </a:extLst>
          </p:cNvPr>
          <p:cNvSpPr/>
          <p:nvPr/>
        </p:nvSpPr>
        <p:spPr>
          <a:xfrm>
            <a:off x="1923143" y="3771899"/>
            <a:ext cx="2336801" cy="943429"/>
          </a:xfrm>
          <a:prstGeom prst="roundRect">
            <a:avLst/>
          </a:prstGeom>
          <a:solidFill>
            <a:schemeClr val="bg1"/>
          </a:solidFill>
          <a:ln w="381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Trạng ngữ </a:t>
            </a:r>
          </a:p>
          <a:p>
            <a:pPr algn="ctr">
              <a:lnSpc>
                <a:spcPct val="150000"/>
              </a:lnSpc>
            </a:pPr>
            <a:r>
              <a:rPr lang="en-US" sz="2000">
                <a:solidFill>
                  <a:srgbClr val="000000"/>
                </a:solidFill>
              </a:rPr>
              <a:t>chỉ thời gian </a:t>
            </a:r>
          </a:p>
        </p:txBody>
      </p:sp>
      <p:sp>
        <p:nvSpPr>
          <p:cNvPr id="11" name="Rectangle: Rounded Corners 10">
            <a:extLst>
              <a:ext uri="{FF2B5EF4-FFF2-40B4-BE49-F238E27FC236}">
                <a16:creationId xmlns:a16="http://schemas.microsoft.com/office/drawing/2014/main" id="{FD1FE631-D065-E095-289F-A0D6A272101A}"/>
              </a:ext>
            </a:extLst>
          </p:cNvPr>
          <p:cNvSpPr/>
          <p:nvPr/>
        </p:nvSpPr>
        <p:spPr>
          <a:xfrm>
            <a:off x="4934857" y="3771899"/>
            <a:ext cx="2336801" cy="943429"/>
          </a:xfrm>
          <a:prstGeom prst="roundRect">
            <a:avLst/>
          </a:prstGeom>
          <a:solidFill>
            <a:schemeClr val="bg1"/>
          </a:solidFill>
          <a:ln w="381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Trạng ngữ </a:t>
            </a:r>
          </a:p>
          <a:p>
            <a:pPr algn="ctr">
              <a:lnSpc>
                <a:spcPct val="150000"/>
              </a:lnSpc>
            </a:pPr>
            <a:r>
              <a:rPr lang="en-US" sz="2000">
                <a:solidFill>
                  <a:srgbClr val="000000"/>
                </a:solidFill>
              </a:rPr>
              <a:t>chỉ nơi chốn</a:t>
            </a:r>
          </a:p>
        </p:txBody>
      </p:sp>
      <p:cxnSp>
        <p:nvCxnSpPr>
          <p:cNvPr id="14" name="Straight Connector 13">
            <a:extLst>
              <a:ext uri="{FF2B5EF4-FFF2-40B4-BE49-F238E27FC236}">
                <a16:creationId xmlns:a16="http://schemas.microsoft.com/office/drawing/2014/main" id="{D8BF14F5-452C-2420-998C-99F2E174F74A}"/>
              </a:ext>
            </a:extLst>
          </p:cNvPr>
          <p:cNvCxnSpPr/>
          <p:nvPr/>
        </p:nvCxnSpPr>
        <p:spPr>
          <a:xfrm>
            <a:off x="624114" y="1944914"/>
            <a:ext cx="12990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6616A-C55E-ED04-2F6A-A933797EBCBB}"/>
              </a:ext>
            </a:extLst>
          </p:cNvPr>
          <p:cNvCxnSpPr/>
          <p:nvPr/>
        </p:nvCxnSpPr>
        <p:spPr>
          <a:xfrm>
            <a:off x="4876800" y="1952171"/>
            <a:ext cx="12990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F96405-A47E-0B74-6365-07DA2D2E07DC}"/>
              </a:ext>
            </a:extLst>
          </p:cNvPr>
          <p:cNvCxnSpPr/>
          <p:nvPr/>
        </p:nvCxnSpPr>
        <p:spPr>
          <a:xfrm>
            <a:off x="6622143" y="2380342"/>
            <a:ext cx="12990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76836-E8CE-6E73-9515-6DAD79F53B27}"/>
              </a:ext>
            </a:extLst>
          </p:cNvPr>
          <p:cNvCxnSpPr>
            <a:cxnSpLocks/>
          </p:cNvCxnSpPr>
          <p:nvPr/>
        </p:nvCxnSpPr>
        <p:spPr>
          <a:xfrm>
            <a:off x="5210628" y="2837542"/>
            <a:ext cx="174897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1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2" name="Rectangle 1">
            <a:extLst>
              <a:ext uri="{FF2B5EF4-FFF2-40B4-BE49-F238E27FC236}">
                <a16:creationId xmlns:a16="http://schemas.microsoft.com/office/drawing/2014/main" id="{C8E632E4-2565-BDD0-DDB6-DA7049EF8C1B}"/>
              </a:ext>
            </a:extLst>
          </p:cNvPr>
          <p:cNvSpPr/>
          <p:nvPr/>
        </p:nvSpPr>
        <p:spPr>
          <a:xfrm>
            <a:off x="-123372" y="0"/>
            <a:ext cx="9390743" cy="1465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14A4A3C-2E20-7346-F234-91D9B636C5FC}"/>
              </a:ext>
            </a:extLst>
          </p:cNvPr>
          <p:cNvCxnSpPr>
            <a:cxnSpLocks/>
          </p:cNvCxnSpPr>
          <p:nvPr/>
        </p:nvCxnSpPr>
        <p:spPr>
          <a:xfrm>
            <a:off x="4572000" y="-79829"/>
            <a:ext cx="0" cy="45502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599196-7AF4-F05C-FCDC-50B32523D5C6}"/>
              </a:ext>
            </a:extLst>
          </p:cNvPr>
          <p:cNvSpPr txBox="1"/>
          <p:nvPr/>
        </p:nvSpPr>
        <p:spPr>
          <a:xfrm>
            <a:off x="457200" y="587829"/>
            <a:ext cx="3780972" cy="598177"/>
          </a:xfrm>
          <a:prstGeom prst="rect">
            <a:avLst/>
          </a:prstGeom>
          <a:noFill/>
        </p:spPr>
        <p:txBody>
          <a:bodyPr wrap="square" rtlCol="0">
            <a:spAutoFit/>
          </a:bodyPr>
          <a:lstStyle/>
          <a:p>
            <a:pPr algn="ctr">
              <a:lnSpc>
                <a:spcPct val="150000"/>
              </a:lnSpc>
            </a:pPr>
            <a:r>
              <a:rPr lang="en-US" sz="2500" b="1"/>
              <a:t>Trạng ngữ chỉ thời gian</a:t>
            </a:r>
          </a:p>
        </p:txBody>
      </p:sp>
      <p:sp>
        <p:nvSpPr>
          <p:cNvPr id="14" name="TextBox 13">
            <a:extLst>
              <a:ext uri="{FF2B5EF4-FFF2-40B4-BE49-F238E27FC236}">
                <a16:creationId xmlns:a16="http://schemas.microsoft.com/office/drawing/2014/main" id="{3CCF3699-9190-A674-1FFE-AF5DD992F4BE}"/>
              </a:ext>
            </a:extLst>
          </p:cNvPr>
          <p:cNvSpPr txBox="1"/>
          <p:nvPr/>
        </p:nvSpPr>
        <p:spPr>
          <a:xfrm>
            <a:off x="4818744" y="587828"/>
            <a:ext cx="3780972" cy="598177"/>
          </a:xfrm>
          <a:prstGeom prst="rect">
            <a:avLst/>
          </a:prstGeom>
          <a:noFill/>
        </p:spPr>
        <p:txBody>
          <a:bodyPr wrap="square" rtlCol="0">
            <a:spAutoFit/>
          </a:bodyPr>
          <a:lstStyle/>
          <a:p>
            <a:pPr algn="ctr">
              <a:lnSpc>
                <a:spcPct val="150000"/>
              </a:lnSpc>
            </a:pPr>
            <a:r>
              <a:rPr lang="en-US" sz="2500" b="1"/>
              <a:t>Trạng ngữ chỉ nơi chốn</a:t>
            </a:r>
          </a:p>
        </p:txBody>
      </p:sp>
      <p:grpSp>
        <p:nvGrpSpPr>
          <p:cNvPr id="16" name="Group 15">
            <a:extLst>
              <a:ext uri="{FF2B5EF4-FFF2-40B4-BE49-F238E27FC236}">
                <a16:creationId xmlns:a16="http://schemas.microsoft.com/office/drawing/2014/main" id="{493F3DA1-0200-1FC7-AD5F-0E4F648D4B25}"/>
              </a:ext>
            </a:extLst>
          </p:cNvPr>
          <p:cNvGrpSpPr/>
          <p:nvPr/>
        </p:nvGrpSpPr>
        <p:grpSpPr>
          <a:xfrm>
            <a:off x="1305926" y="1847917"/>
            <a:ext cx="2259631" cy="982369"/>
            <a:chOff x="3859750" y="406267"/>
            <a:chExt cx="2259631" cy="935489"/>
          </a:xfrm>
        </p:grpSpPr>
        <p:sp>
          <p:nvSpPr>
            <p:cNvPr id="17" name="Rectangle: Rounded Corners 16">
              <a:extLst>
                <a:ext uri="{FF2B5EF4-FFF2-40B4-BE49-F238E27FC236}">
                  <a16:creationId xmlns:a16="http://schemas.microsoft.com/office/drawing/2014/main" id="{F5791EAB-27B8-2B39-68DD-3A722D544010}"/>
                </a:ext>
              </a:extLst>
            </p:cNvPr>
            <p:cNvSpPr/>
            <p:nvPr/>
          </p:nvSpPr>
          <p:spPr>
            <a:xfrm>
              <a:off x="3859750" y="524036"/>
              <a:ext cx="1995095" cy="817720"/>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Tháng Chạp</a:t>
              </a:r>
            </a:p>
          </p:txBody>
        </p:sp>
        <p:grpSp>
          <p:nvGrpSpPr>
            <p:cNvPr id="18" name="Google Shape;1378;p57">
              <a:extLst>
                <a:ext uri="{FF2B5EF4-FFF2-40B4-BE49-F238E27FC236}">
                  <a16:creationId xmlns:a16="http://schemas.microsoft.com/office/drawing/2014/main" id="{A2BF994A-4EFD-317D-E4D2-60414757CF1F}"/>
                </a:ext>
              </a:extLst>
            </p:cNvPr>
            <p:cNvGrpSpPr/>
            <p:nvPr/>
          </p:nvGrpSpPr>
          <p:grpSpPr>
            <a:xfrm rot="1083651">
              <a:off x="5590312" y="406267"/>
              <a:ext cx="529069" cy="478364"/>
              <a:chOff x="5618992" y="2057471"/>
              <a:chExt cx="1081110" cy="1028557"/>
            </a:xfrm>
          </p:grpSpPr>
          <p:sp>
            <p:nvSpPr>
              <p:cNvPr id="19" name="Google Shape;1379;p57">
                <a:extLst>
                  <a:ext uri="{FF2B5EF4-FFF2-40B4-BE49-F238E27FC236}">
                    <a16:creationId xmlns:a16="http://schemas.microsoft.com/office/drawing/2014/main" id="{6C2E6BEE-3205-8039-B5F4-0332DD025159}"/>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80;p57">
                <a:extLst>
                  <a:ext uri="{FF2B5EF4-FFF2-40B4-BE49-F238E27FC236}">
                    <a16:creationId xmlns:a16="http://schemas.microsoft.com/office/drawing/2014/main" id="{FC2B2002-E4B6-43E7-B5CD-1825EA632FA9}"/>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81;p57">
                <a:extLst>
                  <a:ext uri="{FF2B5EF4-FFF2-40B4-BE49-F238E27FC236}">
                    <a16:creationId xmlns:a16="http://schemas.microsoft.com/office/drawing/2014/main" id="{3C02BA1C-282F-C923-E7D2-CE5B9827FA22}"/>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82;p57">
                <a:extLst>
                  <a:ext uri="{FF2B5EF4-FFF2-40B4-BE49-F238E27FC236}">
                    <a16:creationId xmlns:a16="http://schemas.microsoft.com/office/drawing/2014/main" id="{EDC4DFD2-7F7C-EC03-F6F0-88C8A033957D}"/>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83;p57">
                <a:extLst>
                  <a:ext uri="{FF2B5EF4-FFF2-40B4-BE49-F238E27FC236}">
                    <a16:creationId xmlns:a16="http://schemas.microsoft.com/office/drawing/2014/main" id="{491232D2-DD68-FFFC-223A-0B313C035834}"/>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84;p57">
                <a:extLst>
                  <a:ext uri="{FF2B5EF4-FFF2-40B4-BE49-F238E27FC236}">
                    <a16:creationId xmlns:a16="http://schemas.microsoft.com/office/drawing/2014/main" id="{45C93272-0CAA-0FF0-C723-98AEEED992C1}"/>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85;p57">
                <a:extLst>
                  <a:ext uri="{FF2B5EF4-FFF2-40B4-BE49-F238E27FC236}">
                    <a16:creationId xmlns:a16="http://schemas.microsoft.com/office/drawing/2014/main" id="{DBD40582-2F84-7B75-47E4-988E28B3B14D}"/>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86;p57">
                <a:extLst>
                  <a:ext uri="{FF2B5EF4-FFF2-40B4-BE49-F238E27FC236}">
                    <a16:creationId xmlns:a16="http://schemas.microsoft.com/office/drawing/2014/main" id="{FF73D5E5-2D8B-F9C5-3DA2-604ECF208EA9}"/>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87;p57">
                <a:extLst>
                  <a:ext uri="{FF2B5EF4-FFF2-40B4-BE49-F238E27FC236}">
                    <a16:creationId xmlns:a16="http://schemas.microsoft.com/office/drawing/2014/main" id="{679DBD37-D500-1924-AF95-73BA406979A6}"/>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roup 27">
            <a:extLst>
              <a:ext uri="{FF2B5EF4-FFF2-40B4-BE49-F238E27FC236}">
                <a16:creationId xmlns:a16="http://schemas.microsoft.com/office/drawing/2014/main" id="{CA24EFC8-DCB0-F9BC-671E-27F28E26F3D9}"/>
              </a:ext>
            </a:extLst>
          </p:cNvPr>
          <p:cNvGrpSpPr/>
          <p:nvPr/>
        </p:nvGrpSpPr>
        <p:grpSpPr>
          <a:xfrm>
            <a:off x="1350698" y="3335931"/>
            <a:ext cx="2259631" cy="982369"/>
            <a:chOff x="3859750" y="406267"/>
            <a:chExt cx="2259631" cy="935489"/>
          </a:xfrm>
        </p:grpSpPr>
        <p:sp>
          <p:nvSpPr>
            <p:cNvPr id="29" name="Rectangle: Rounded Corners 28">
              <a:extLst>
                <a:ext uri="{FF2B5EF4-FFF2-40B4-BE49-F238E27FC236}">
                  <a16:creationId xmlns:a16="http://schemas.microsoft.com/office/drawing/2014/main" id="{ABF102AB-E900-CF46-C06D-839BE7B0DB1A}"/>
                </a:ext>
              </a:extLst>
            </p:cNvPr>
            <p:cNvSpPr/>
            <p:nvPr/>
          </p:nvSpPr>
          <p:spPr>
            <a:xfrm>
              <a:off x="3859750" y="524036"/>
              <a:ext cx="1995095" cy="817720"/>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Vào ngày Tết</a:t>
              </a:r>
            </a:p>
          </p:txBody>
        </p:sp>
        <p:grpSp>
          <p:nvGrpSpPr>
            <p:cNvPr id="30" name="Google Shape;1378;p57">
              <a:extLst>
                <a:ext uri="{FF2B5EF4-FFF2-40B4-BE49-F238E27FC236}">
                  <a16:creationId xmlns:a16="http://schemas.microsoft.com/office/drawing/2014/main" id="{B30AD3AC-D980-D5E1-328F-6929C521872A}"/>
                </a:ext>
              </a:extLst>
            </p:cNvPr>
            <p:cNvGrpSpPr/>
            <p:nvPr/>
          </p:nvGrpSpPr>
          <p:grpSpPr>
            <a:xfrm rot="1083651">
              <a:off x="5590312" y="406267"/>
              <a:ext cx="529069" cy="478364"/>
              <a:chOff x="5618992" y="2057471"/>
              <a:chExt cx="1081110" cy="1028557"/>
            </a:xfrm>
          </p:grpSpPr>
          <p:sp>
            <p:nvSpPr>
              <p:cNvPr id="31" name="Google Shape;1379;p57">
                <a:extLst>
                  <a:ext uri="{FF2B5EF4-FFF2-40B4-BE49-F238E27FC236}">
                    <a16:creationId xmlns:a16="http://schemas.microsoft.com/office/drawing/2014/main" id="{8732638B-08FC-1FC7-E6F7-20DDE426D0CD}"/>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0;p57">
                <a:extLst>
                  <a:ext uri="{FF2B5EF4-FFF2-40B4-BE49-F238E27FC236}">
                    <a16:creationId xmlns:a16="http://schemas.microsoft.com/office/drawing/2014/main" id="{2DAD5F26-26AC-223F-5760-4F7EADD38042}"/>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1;p57">
                <a:extLst>
                  <a:ext uri="{FF2B5EF4-FFF2-40B4-BE49-F238E27FC236}">
                    <a16:creationId xmlns:a16="http://schemas.microsoft.com/office/drawing/2014/main" id="{1743E914-3330-78F4-B161-7A7D430FB218}"/>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2;p57">
                <a:extLst>
                  <a:ext uri="{FF2B5EF4-FFF2-40B4-BE49-F238E27FC236}">
                    <a16:creationId xmlns:a16="http://schemas.microsoft.com/office/drawing/2014/main" id="{4ED79A7B-1741-21DB-7302-892AD6CB0BAE}"/>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83;p57">
                <a:extLst>
                  <a:ext uri="{FF2B5EF4-FFF2-40B4-BE49-F238E27FC236}">
                    <a16:creationId xmlns:a16="http://schemas.microsoft.com/office/drawing/2014/main" id="{71DDAC98-34DA-91E9-92E1-D1BB48E2C362}"/>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84;p57">
                <a:extLst>
                  <a:ext uri="{FF2B5EF4-FFF2-40B4-BE49-F238E27FC236}">
                    <a16:creationId xmlns:a16="http://schemas.microsoft.com/office/drawing/2014/main" id="{3EDDF186-2227-B048-CB81-C59863657CB6}"/>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85;p57">
                <a:extLst>
                  <a:ext uri="{FF2B5EF4-FFF2-40B4-BE49-F238E27FC236}">
                    <a16:creationId xmlns:a16="http://schemas.microsoft.com/office/drawing/2014/main" id="{35F02E24-922A-C10D-5FDE-50BC521AE9ED}"/>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6;p57">
                <a:extLst>
                  <a:ext uri="{FF2B5EF4-FFF2-40B4-BE49-F238E27FC236}">
                    <a16:creationId xmlns:a16="http://schemas.microsoft.com/office/drawing/2014/main" id="{6EE1D701-0851-FF53-2A3D-025FCEA45948}"/>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7;p57">
                <a:extLst>
                  <a:ext uri="{FF2B5EF4-FFF2-40B4-BE49-F238E27FC236}">
                    <a16:creationId xmlns:a16="http://schemas.microsoft.com/office/drawing/2014/main" id="{B1FCBBAD-7A06-1B99-1F89-AA25155B39BE}"/>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roup 39">
            <a:extLst>
              <a:ext uri="{FF2B5EF4-FFF2-40B4-BE49-F238E27FC236}">
                <a16:creationId xmlns:a16="http://schemas.microsoft.com/office/drawing/2014/main" id="{B846993A-BF3E-E1A4-30D8-2300817AFC63}"/>
              </a:ext>
            </a:extLst>
          </p:cNvPr>
          <p:cNvGrpSpPr/>
          <p:nvPr/>
        </p:nvGrpSpPr>
        <p:grpSpPr>
          <a:xfrm>
            <a:off x="5488900" y="1942242"/>
            <a:ext cx="2533299" cy="982369"/>
            <a:chOff x="3586082" y="406267"/>
            <a:chExt cx="2533299" cy="935489"/>
          </a:xfrm>
        </p:grpSpPr>
        <p:sp>
          <p:nvSpPr>
            <p:cNvPr id="41" name="Rectangle: Rounded Corners 40">
              <a:extLst>
                <a:ext uri="{FF2B5EF4-FFF2-40B4-BE49-F238E27FC236}">
                  <a16:creationId xmlns:a16="http://schemas.microsoft.com/office/drawing/2014/main" id="{ECDE2951-0D86-0A79-F16E-B820625374AE}"/>
                </a:ext>
              </a:extLst>
            </p:cNvPr>
            <p:cNvSpPr/>
            <p:nvPr/>
          </p:nvSpPr>
          <p:spPr>
            <a:xfrm>
              <a:off x="3586082" y="524036"/>
              <a:ext cx="2268763" cy="817720"/>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Ở góc vườn</a:t>
              </a:r>
            </a:p>
          </p:txBody>
        </p:sp>
        <p:grpSp>
          <p:nvGrpSpPr>
            <p:cNvPr id="42" name="Google Shape;1378;p57">
              <a:extLst>
                <a:ext uri="{FF2B5EF4-FFF2-40B4-BE49-F238E27FC236}">
                  <a16:creationId xmlns:a16="http://schemas.microsoft.com/office/drawing/2014/main" id="{E7523FF1-E2E1-A8DD-18AE-0F00AF46A311}"/>
                </a:ext>
              </a:extLst>
            </p:cNvPr>
            <p:cNvGrpSpPr/>
            <p:nvPr/>
          </p:nvGrpSpPr>
          <p:grpSpPr>
            <a:xfrm rot="1083651">
              <a:off x="5590312" y="406267"/>
              <a:ext cx="529069" cy="478364"/>
              <a:chOff x="5618992" y="2057471"/>
              <a:chExt cx="1081110" cy="1028557"/>
            </a:xfrm>
          </p:grpSpPr>
          <p:sp>
            <p:nvSpPr>
              <p:cNvPr id="43" name="Google Shape;1379;p57">
                <a:extLst>
                  <a:ext uri="{FF2B5EF4-FFF2-40B4-BE49-F238E27FC236}">
                    <a16:creationId xmlns:a16="http://schemas.microsoft.com/office/drawing/2014/main" id="{79CEA700-2ABA-3A72-0B26-F1227B0124F9}"/>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0;p57">
                <a:extLst>
                  <a:ext uri="{FF2B5EF4-FFF2-40B4-BE49-F238E27FC236}">
                    <a16:creationId xmlns:a16="http://schemas.microsoft.com/office/drawing/2014/main" id="{2D05DE0A-F49E-F0E9-1D73-C2E851131701}"/>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1;p57">
                <a:extLst>
                  <a:ext uri="{FF2B5EF4-FFF2-40B4-BE49-F238E27FC236}">
                    <a16:creationId xmlns:a16="http://schemas.microsoft.com/office/drawing/2014/main" id="{D77056BC-D1B0-2344-63E9-2BF483172A10}"/>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2;p57">
                <a:extLst>
                  <a:ext uri="{FF2B5EF4-FFF2-40B4-BE49-F238E27FC236}">
                    <a16:creationId xmlns:a16="http://schemas.microsoft.com/office/drawing/2014/main" id="{ECFE1DEB-1027-8EC0-81DA-5C2DBBEDA161}"/>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3;p57">
                <a:extLst>
                  <a:ext uri="{FF2B5EF4-FFF2-40B4-BE49-F238E27FC236}">
                    <a16:creationId xmlns:a16="http://schemas.microsoft.com/office/drawing/2014/main" id="{C12470D5-569E-14DD-9AC9-86A0026A906D}"/>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4;p57">
                <a:extLst>
                  <a:ext uri="{FF2B5EF4-FFF2-40B4-BE49-F238E27FC236}">
                    <a16:creationId xmlns:a16="http://schemas.microsoft.com/office/drawing/2014/main" id="{E0CE5528-3450-F0E4-06A8-F7C2A2CCFE59}"/>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85;p57">
                <a:extLst>
                  <a:ext uri="{FF2B5EF4-FFF2-40B4-BE49-F238E27FC236}">
                    <a16:creationId xmlns:a16="http://schemas.microsoft.com/office/drawing/2014/main" id="{56E1750E-5BB6-9438-E7D2-C0A9D63B1C04}"/>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86;p57">
                <a:extLst>
                  <a:ext uri="{FF2B5EF4-FFF2-40B4-BE49-F238E27FC236}">
                    <a16:creationId xmlns:a16="http://schemas.microsoft.com/office/drawing/2014/main" id="{111FF9B1-28BD-67CE-6F5F-19F8C0F0CF2A}"/>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87;p57">
                <a:extLst>
                  <a:ext uri="{FF2B5EF4-FFF2-40B4-BE49-F238E27FC236}">
                    <a16:creationId xmlns:a16="http://schemas.microsoft.com/office/drawing/2014/main" id="{B748458C-86D0-111B-AE9A-7E9E851C60B2}"/>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 name="Group 51">
            <a:extLst>
              <a:ext uri="{FF2B5EF4-FFF2-40B4-BE49-F238E27FC236}">
                <a16:creationId xmlns:a16="http://schemas.microsoft.com/office/drawing/2014/main" id="{3F73F942-338E-2C24-217E-51D62EC1A544}"/>
              </a:ext>
            </a:extLst>
          </p:cNvPr>
          <p:cNvGrpSpPr/>
          <p:nvPr/>
        </p:nvGrpSpPr>
        <p:grpSpPr>
          <a:xfrm>
            <a:off x="5488900" y="3332584"/>
            <a:ext cx="2589319" cy="982369"/>
            <a:chOff x="3530062" y="406267"/>
            <a:chExt cx="2589319" cy="935489"/>
          </a:xfrm>
        </p:grpSpPr>
        <p:sp>
          <p:nvSpPr>
            <p:cNvPr id="53" name="Rectangle: Rounded Corners 52">
              <a:extLst>
                <a:ext uri="{FF2B5EF4-FFF2-40B4-BE49-F238E27FC236}">
                  <a16:creationId xmlns:a16="http://schemas.microsoft.com/office/drawing/2014/main" id="{DA206B43-BD60-2E28-3A0A-894AC0EACD4B}"/>
                </a:ext>
              </a:extLst>
            </p:cNvPr>
            <p:cNvSpPr/>
            <p:nvPr/>
          </p:nvSpPr>
          <p:spPr>
            <a:xfrm>
              <a:off x="3530062" y="524036"/>
              <a:ext cx="2324783" cy="817720"/>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Khắp gian phòng</a:t>
              </a:r>
            </a:p>
          </p:txBody>
        </p:sp>
        <p:grpSp>
          <p:nvGrpSpPr>
            <p:cNvPr id="54" name="Google Shape;1378;p57">
              <a:extLst>
                <a:ext uri="{FF2B5EF4-FFF2-40B4-BE49-F238E27FC236}">
                  <a16:creationId xmlns:a16="http://schemas.microsoft.com/office/drawing/2014/main" id="{59D4A9BB-2399-D645-E90E-E1350FD24F39}"/>
                </a:ext>
              </a:extLst>
            </p:cNvPr>
            <p:cNvGrpSpPr/>
            <p:nvPr/>
          </p:nvGrpSpPr>
          <p:grpSpPr>
            <a:xfrm rot="1083651">
              <a:off x="5590312" y="406267"/>
              <a:ext cx="529069" cy="478364"/>
              <a:chOff x="5618992" y="2057471"/>
              <a:chExt cx="1081110" cy="1028557"/>
            </a:xfrm>
          </p:grpSpPr>
          <p:sp>
            <p:nvSpPr>
              <p:cNvPr id="55" name="Google Shape;1379;p57">
                <a:extLst>
                  <a:ext uri="{FF2B5EF4-FFF2-40B4-BE49-F238E27FC236}">
                    <a16:creationId xmlns:a16="http://schemas.microsoft.com/office/drawing/2014/main" id="{D92228E1-3187-B2FC-9302-5F67DDE76C7E}"/>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80;p57">
                <a:extLst>
                  <a:ext uri="{FF2B5EF4-FFF2-40B4-BE49-F238E27FC236}">
                    <a16:creationId xmlns:a16="http://schemas.microsoft.com/office/drawing/2014/main" id="{84B7FBA7-30BF-5538-BC20-4F526FA7B488}"/>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81;p57">
                <a:extLst>
                  <a:ext uri="{FF2B5EF4-FFF2-40B4-BE49-F238E27FC236}">
                    <a16:creationId xmlns:a16="http://schemas.microsoft.com/office/drawing/2014/main" id="{0647730A-3CC2-76FA-9DF1-02088AC0C306}"/>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82;p57">
                <a:extLst>
                  <a:ext uri="{FF2B5EF4-FFF2-40B4-BE49-F238E27FC236}">
                    <a16:creationId xmlns:a16="http://schemas.microsoft.com/office/drawing/2014/main" id="{06861A64-3EE3-81FA-2B95-C270AD0A772C}"/>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83;p57">
                <a:extLst>
                  <a:ext uri="{FF2B5EF4-FFF2-40B4-BE49-F238E27FC236}">
                    <a16:creationId xmlns:a16="http://schemas.microsoft.com/office/drawing/2014/main" id="{09CECB42-8F11-B3C9-56AB-84DF10C49AEF}"/>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84;p57">
                <a:extLst>
                  <a:ext uri="{FF2B5EF4-FFF2-40B4-BE49-F238E27FC236}">
                    <a16:creationId xmlns:a16="http://schemas.microsoft.com/office/drawing/2014/main" id="{EF77273B-4DB6-AE64-C649-283AA3C758DC}"/>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5;p57">
                <a:extLst>
                  <a:ext uri="{FF2B5EF4-FFF2-40B4-BE49-F238E27FC236}">
                    <a16:creationId xmlns:a16="http://schemas.microsoft.com/office/drawing/2014/main" id="{BD029CC2-7FD6-9E31-F446-7F2DF5B0B6E6}"/>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86;p57">
                <a:extLst>
                  <a:ext uri="{FF2B5EF4-FFF2-40B4-BE49-F238E27FC236}">
                    <a16:creationId xmlns:a16="http://schemas.microsoft.com/office/drawing/2014/main" id="{412DA53E-F25F-2CBE-FC94-62D7C4250E9D}"/>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87;p57">
                <a:extLst>
                  <a:ext uri="{FF2B5EF4-FFF2-40B4-BE49-F238E27FC236}">
                    <a16:creationId xmlns:a16="http://schemas.microsoft.com/office/drawing/2014/main" id="{4C2842E0-55E5-F61D-CBE9-244D2DE97956}"/>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6361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50"/>
          <p:cNvSpPr/>
          <p:nvPr/>
        </p:nvSpPr>
        <p:spPr>
          <a:xfrm>
            <a:off x="714309" y="589133"/>
            <a:ext cx="1773659" cy="1679834"/>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0"/>
          <p:cNvSpPr txBox="1">
            <a:spLocks noGrp="1"/>
          </p:cNvSpPr>
          <p:nvPr>
            <p:ph type="title"/>
          </p:nvPr>
        </p:nvSpPr>
        <p:spPr>
          <a:xfrm>
            <a:off x="721808" y="2398407"/>
            <a:ext cx="4591114" cy="2359902"/>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a:latin typeface="+mn-lt"/>
              </a:rPr>
              <a:t>Điền trạng ngữ chỉ thời gian và nơi chốn vào ô vuông</a:t>
            </a:r>
          </a:p>
        </p:txBody>
      </p:sp>
      <p:sp>
        <p:nvSpPr>
          <p:cNvPr id="1129" name="Google Shape;1129;p50"/>
          <p:cNvSpPr txBox="1">
            <a:spLocks noGrp="1"/>
          </p:cNvSpPr>
          <p:nvPr>
            <p:ph type="title" idx="2"/>
          </p:nvPr>
        </p:nvSpPr>
        <p:spPr>
          <a:xfrm>
            <a:off x="944992" y="969750"/>
            <a:ext cx="13113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grpSp>
        <p:nvGrpSpPr>
          <p:cNvPr id="1131" name="Google Shape;1131;p50"/>
          <p:cNvGrpSpPr/>
          <p:nvPr/>
        </p:nvGrpSpPr>
        <p:grpSpPr>
          <a:xfrm>
            <a:off x="4261942" y="503154"/>
            <a:ext cx="4788183" cy="3716278"/>
            <a:chOff x="3627933" y="713611"/>
            <a:chExt cx="4788183" cy="3716278"/>
          </a:xfrm>
        </p:grpSpPr>
        <p:sp>
          <p:nvSpPr>
            <p:cNvPr id="1132" name="Google Shape;1132;p50"/>
            <p:cNvSpPr/>
            <p:nvPr/>
          </p:nvSpPr>
          <p:spPr>
            <a:xfrm flipH="1">
              <a:off x="3627933" y="1805471"/>
              <a:ext cx="109052" cy="90992"/>
            </a:xfrm>
            <a:custGeom>
              <a:avLst/>
              <a:gdLst/>
              <a:ahLst/>
              <a:cxnLst/>
              <a:rect l="l" t="t" r="r" b="b"/>
              <a:pathLst>
                <a:path w="1353" h="1129" extrusionOk="0">
                  <a:moveTo>
                    <a:pt x="783" y="1"/>
                  </a:moveTo>
                  <a:cubicBezTo>
                    <a:pt x="250" y="1"/>
                    <a:pt x="1" y="606"/>
                    <a:pt x="356" y="962"/>
                  </a:cubicBezTo>
                  <a:cubicBezTo>
                    <a:pt x="472" y="1077"/>
                    <a:pt x="618" y="1129"/>
                    <a:pt x="762" y="1129"/>
                  </a:cubicBezTo>
                  <a:cubicBezTo>
                    <a:pt x="1061" y="1129"/>
                    <a:pt x="1353" y="906"/>
                    <a:pt x="1353" y="570"/>
                  </a:cubicBezTo>
                  <a:cubicBezTo>
                    <a:pt x="1353" y="250"/>
                    <a:pt x="1068" y="1"/>
                    <a:pt x="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3" name="Google Shape;1133;p50"/>
            <p:cNvGrpSpPr/>
            <p:nvPr/>
          </p:nvGrpSpPr>
          <p:grpSpPr>
            <a:xfrm>
              <a:off x="3877383" y="713611"/>
              <a:ext cx="4538733" cy="3716278"/>
              <a:chOff x="3877383" y="713611"/>
              <a:chExt cx="4538733" cy="3716278"/>
            </a:xfrm>
          </p:grpSpPr>
          <p:grpSp>
            <p:nvGrpSpPr>
              <p:cNvPr id="1134" name="Google Shape;1134;p50"/>
              <p:cNvGrpSpPr/>
              <p:nvPr/>
            </p:nvGrpSpPr>
            <p:grpSpPr>
              <a:xfrm flipH="1">
                <a:off x="7210426" y="1805467"/>
                <a:ext cx="1205690" cy="1623916"/>
                <a:chOff x="4577662" y="2292611"/>
                <a:chExt cx="1116793" cy="1504183"/>
              </a:xfrm>
            </p:grpSpPr>
            <p:sp>
              <p:nvSpPr>
                <p:cNvPr id="1135" name="Google Shape;1135;p50"/>
                <p:cNvSpPr/>
                <p:nvPr/>
              </p:nvSpPr>
              <p:spPr>
                <a:xfrm>
                  <a:off x="4852319" y="2564803"/>
                  <a:ext cx="842137" cy="1231990"/>
                </a:xfrm>
                <a:custGeom>
                  <a:avLst/>
                  <a:gdLst/>
                  <a:ahLst/>
                  <a:cxnLst/>
                  <a:rect l="l" t="t" r="r" b="b"/>
                  <a:pathLst>
                    <a:path w="11280" h="16503" extrusionOk="0">
                      <a:moveTo>
                        <a:pt x="327" y="1"/>
                      </a:moveTo>
                      <a:cubicBezTo>
                        <a:pt x="290" y="1"/>
                        <a:pt x="252" y="10"/>
                        <a:pt x="214" y="29"/>
                      </a:cubicBezTo>
                      <a:lnTo>
                        <a:pt x="178" y="29"/>
                      </a:lnTo>
                      <a:cubicBezTo>
                        <a:pt x="72" y="64"/>
                        <a:pt x="0" y="242"/>
                        <a:pt x="36" y="349"/>
                      </a:cubicBezTo>
                      <a:lnTo>
                        <a:pt x="72" y="420"/>
                      </a:lnTo>
                      <a:cubicBezTo>
                        <a:pt x="143" y="598"/>
                        <a:pt x="178" y="776"/>
                        <a:pt x="249" y="918"/>
                      </a:cubicBezTo>
                      <a:cubicBezTo>
                        <a:pt x="641" y="2021"/>
                        <a:pt x="1032" y="3018"/>
                        <a:pt x="1459" y="3978"/>
                      </a:cubicBezTo>
                      <a:cubicBezTo>
                        <a:pt x="1530" y="4156"/>
                        <a:pt x="1637" y="4334"/>
                        <a:pt x="1708" y="4512"/>
                      </a:cubicBezTo>
                      <a:cubicBezTo>
                        <a:pt x="2278" y="5757"/>
                        <a:pt x="2882" y="6932"/>
                        <a:pt x="3594" y="8106"/>
                      </a:cubicBezTo>
                      <a:cubicBezTo>
                        <a:pt x="3665" y="8284"/>
                        <a:pt x="3772" y="8426"/>
                        <a:pt x="3879" y="8568"/>
                      </a:cubicBezTo>
                      <a:cubicBezTo>
                        <a:pt x="4412" y="9493"/>
                        <a:pt x="5017" y="10383"/>
                        <a:pt x="5693" y="11237"/>
                      </a:cubicBezTo>
                      <a:cubicBezTo>
                        <a:pt x="5836" y="11415"/>
                        <a:pt x="5978" y="11628"/>
                        <a:pt x="6120" y="11806"/>
                      </a:cubicBezTo>
                      <a:cubicBezTo>
                        <a:pt x="7117" y="13051"/>
                        <a:pt x="8255" y="14190"/>
                        <a:pt x="9465" y="15186"/>
                      </a:cubicBezTo>
                      <a:lnTo>
                        <a:pt x="9785" y="15471"/>
                      </a:lnTo>
                      <a:cubicBezTo>
                        <a:pt x="10070" y="15649"/>
                        <a:pt x="10283" y="15827"/>
                        <a:pt x="10532" y="16005"/>
                      </a:cubicBezTo>
                      <a:cubicBezTo>
                        <a:pt x="10781" y="16182"/>
                        <a:pt x="11030" y="16325"/>
                        <a:pt x="11280" y="16503"/>
                      </a:cubicBezTo>
                      <a:lnTo>
                        <a:pt x="11280" y="15827"/>
                      </a:lnTo>
                      <a:cubicBezTo>
                        <a:pt x="10853" y="15542"/>
                        <a:pt x="10390" y="15186"/>
                        <a:pt x="9927" y="14830"/>
                      </a:cubicBezTo>
                      <a:cubicBezTo>
                        <a:pt x="9785" y="14724"/>
                        <a:pt x="9678" y="14617"/>
                        <a:pt x="9536" y="14510"/>
                      </a:cubicBezTo>
                      <a:cubicBezTo>
                        <a:pt x="8469" y="13621"/>
                        <a:pt x="7508" y="12624"/>
                        <a:pt x="6618" y="11521"/>
                      </a:cubicBezTo>
                      <a:lnTo>
                        <a:pt x="6369" y="11237"/>
                      </a:lnTo>
                      <a:cubicBezTo>
                        <a:pt x="5622" y="10276"/>
                        <a:pt x="4911" y="9280"/>
                        <a:pt x="4306" y="8284"/>
                      </a:cubicBezTo>
                      <a:cubicBezTo>
                        <a:pt x="4235" y="8177"/>
                        <a:pt x="4199" y="8106"/>
                        <a:pt x="4163" y="8035"/>
                      </a:cubicBezTo>
                      <a:cubicBezTo>
                        <a:pt x="3416" y="6754"/>
                        <a:pt x="2740" y="5473"/>
                        <a:pt x="2135" y="4156"/>
                      </a:cubicBezTo>
                      <a:cubicBezTo>
                        <a:pt x="2028" y="3907"/>
                        <a:pt x="1922" y="3658"/>
                        <a:pt x="1815" y="3409"/>
                      </a:cubicBezTo>
                      <a:cubicBezTo>
                        <a:pt x="1424" y="2519"/>
                        <a:pt x="1068" y="1594"/>
                        <a:pt x="712" y="598"/>
                      </a:cubicBezTo>
                      <a:lnTo>
                        <a:pt x="570" y="171"/>
                      </a:lnTo>
                      <a:cubicBezTo>
                        <a:pt x="518" y="67"/>
                        <a:pt x="427" y="1"/>
                        <a:pt x="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0"/>
                <p:cNvSpPr/>
                <p:nvPr/>
              </p:nvSpPr>
              <p:spPr>
                <a:xfrm>
                  <a:off x="4577662" y="2460211"/>
                  <a:ext cx="311396" cy="174762"/>
                </a:xfrm>
                <a:custGeom>
                  <a:avLst/>
                  <a:gdLst/>
                  <a:ahLst/>
                  <a:cxnLst/>
                  <a:rect l="l" t="t" r="r" b="b"/>
                  <a:pathLst>
                    <a:path w="4171" h="2341" extrusionOk="0">
                      <a:moveTo>
                        <a:pt x="584" y="1"/>
                      </a:moveTo>
                      <a:cubicBezTo>
                        <a:pt x="323" y="1"/>
                        <a:pt x="149" y="126"/>
                        <a:pt x="121" y="434"/>
                      </a:cubicBezTo>
                      <a:cubicBezTo>
                        <a:pt x="0" y="1734"/>
                        <a:pt x="2988" y="2340"/>
                        <a:pt x="3889" y="2340"/>
                      </a:cubicBezTo>
                      <a:cubicBezTo>
                        <a:pt x="4048" y="2340"/>
                        <a:pt x="4142" y="2321"/>
                        <a:pt x="4142" y="2284"/>
                      </a:cubicBezTo>
                      <a:cubicBezTo>
                        <a:pt x="4171" y="2084"/>
                        <a:pt x="1650" y="1"/>
                        <a:pt x="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0"/>
                <p:cNvSpPr/>
                <p:nvPr/>
              </p:nvSpPr>
              <p:spPr>
                <a:xfrm>
                  <a:off x="4654408" y="2766820"/>
                  <a:ext cx="342230" cy="141168"/>
                </a:xfrm>
                <a:custGeom>
                  <a:avLst/>
                  <a:gdLst/>
                  <a:ahLst/>
                  <a:cxnLst/>
                  <a:rect l="l" t="t" r="r" b="b"/>
                  <a:pathLst>
                    <a:path w="4584" h="1891" extrusionOk="0">
                      <a:moveTo>
                        <a:pt x="942" y="1"/>
                      </a:moveTo>
                      <a:cubicBezTo>
                        <a:pt x="554" y="1"/>
                        <a:pt x="272" y="138"/>
                        <a:pt x="196" y="490"/>
                      </a:cubicBezTo>
                      <a:cubicBezTo>
                        <a:pt x="1" y="1493"/>
                        <a:pt x="2160" y="1890"/>
                        <a:pt x="3517" y="1890"/>
                      </a:cubicBezTo>
                      <a:cubicBezTo>
                        <a:pt x="4133" y="1890"/>
                        <a:pt x="4584" y="1808"/>
                        <a:pt x="4573" y="1664"/>
                      </a:cubicBezTo>
                      <a:cubicBezTo>
                        <a:pt x="4573" y="1446"/>
                        <a:pt x="2201" y="1"/>
                        <a:pt x="9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0"/>
                <p:cNvSpPr/>
                <p:nvPr/>
              </p:nvSpPr>
              <p:spPr>
                <a:xfrm>
                  <a:off x="4856275" y="3103738"/>
                  <a:ext cx="296838" cy="109142"/>
                </a:xfrm>
                <a:custGeom>
                  <a:avLst/>
                  <a:gdLst/>
                  <a:ahLst/>
                  <a:cxnLst/>
                  <a:rect l="l" t="t" r="r" b="b"/>
                  <a:pathLst>
                    <a:path w="3976" h="1462" extrusionOk="0">
                      <a:moveTo>
                        <a:pt x="600" y="1"/>
                      </a:moveTo>
                      <a:cubicBezTo>
                        <a:pt x="236" y="1"/>
                        <a:pt x="1" y="100"/>
                        <a:pt x="19" y="353"/>
                      </a:cubicBezTo>
                      <a:cubicBezTo>
                        <a:pt x="68" y="1045"/>
                        <a:pt x="2004" y="1462"/>
                        <a:pt x="3135" y="1462"/>
                      </a:cubicBezTo>
                      <a:cubicBezTo>
                        <a:pt x="3634" y="1462"/>
                        <a:pt x="3976" y="1381"/>
                        <a:pt x="3932" y="1207"/>
                      </a:cubicBezTo>
                      <a:cubicBezTo>
                        <a:pt x="3853" y="862"/>
                        <a:pt x="1672" y="1"/>
                        <a:pt x="6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0"/>
                <p:cNvSpPr/>
                <p:nvPr/>
              </p:nvSpPr>
              <p:spPr>
                <a:xfrm>
                  <a:off x="5006482" y="3352116"/>
                  <a:ext cx="323342" cy="126760"/>
                </a:xfrm>
                <a:custGeom>
                  <a:avLst/>
                  <a:gdLst/>
                  <a:ahLst/>
                  <a:cxnLst/>
                  <a:rect l="l" t="t" r="r" b="b"/>
                  <a:pathLst>
                    <a:path w="4331" h="1698" extrusionOk="0">
                      <a:moveTo>
                        <a:pt x="988" y="0"/>
                      </a:moveTo>
                      <a:cubicBezTo>
                        <a:pt x="400" y="0"/>
                        <a:pt x="0" y="200"/>
                        <a:pt x="106" y="762"/>
                      </a:cubicBezTo>
                      <a:cubicBezTo>
                        <a:pt x="225" y="1475"/>
                        <a:pt x="988" y="1698"/>
                        <a:pt x="1829" y="1698"/>
                      </a:cubicBezTo>
                      <a:cubicBezTo>
                        <a:pt x="3004" y="1698"/>
                        <a:pt x="4331" y="1263"/>
                        <a:pt x="4269" y="1118"/>
                      </a:cubicBezTo>
                      <a:cubicBezTo>
                        <a:pt x="4173" y="831"/>
                        <a:pt x="2188" y="0"/>
                        <a:pt x="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0"/>
                <p:cNvSpPr/>
                <p:nvPr/>
              </p:nvSpPr>
              <p:spPr>
                <a:xfrm>
                  <a:off x="4799911" y="2292611"/>
                  <a:ext cx="216208" cy="324888"/>
                </a:xfrm>
                <a:custGeom>
                  <a:avLst/>
                  <a:gdLst/>
                  <a:ahLst/>
                  <a:cxnLst/>
                  <a:rect l="l" t="t" r="r" b="b"/>
                  <a:pathLst>
                    <a:path w="2896" h="4352" extrusionOk="0">
                      <a:moveTo>
                        <a:pt x="1334" y="0"/>
                      </a:moveTo>
                      <a:cubicBezTo>
                        <a:pt x="1" y="0"/>
                        <a:pt x="821" y="4282"/>
                        <a:pt x="1236" y="4351"/>
                      </a:cubicBezTo>
                      <a:cubicBezTo>
                        <a:pt x="1239" y="4351"/>
                        <a:pt x="1243" y="4352"/>
                        <a:pt x="1246" y="4352"/>
                      </a:cubicBezTo>
                      <a:cubicBezTo>
                        <a:pt x="1649" y="4352"/>
                        <a:pt x="2896" y="292"/>
                        <a:pt x="1450" y="10"/>
                      </a:cubicBezTo>
                      <a:cubicBezTo>
                        <a:pt x="1410" y="3"/>
                        <a:pt x="1371" y="0"/>
                        <a:pt x="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0"/>
                <p:cNvSpPr/>
                <p:nvPr/>
              </p:nvSpPr>
              <p:spPr>
                <a:xfrm>
                  <a:off x="4969378" y="2608850"/>
                  <a:ext cx="199112" cy="282186"/>
                </a:xfrm>
                <a:custGeom>
                  <a:avLst/>
                  <a:gdLst/>
                  <a:ahLst/>
                  <a:cxnLst/>
                  <a:rect l="l" t="t" r="r" b="b"/>
                  <a:pathLst>
                    <a:path w="2667" h="3780" extrusionOk="0">
                      <a:moveTo>
                        <a:pt x="1328" y="0"/>
                      </a:moveTo>
                      <a:cubicBezTo>
                        <a:pt x="442" y="0"/>
                        <a:pt x="1" y="3780"/>
                        <a:pt x="349" y="3780"/>
                      </a:cubicBezTo>
                      <a:cubicBezTo>
                        <a:pt x="351" y="3780"/>
                        <a:pt x="352" y="3780"/>
                        <a:pt x="354" y="3780"/>
                      </a:cubicBezTo>
                      <a:cubicBezTo>
                        <a:pt x="496" y="3744"/>
                        <a:pt x="2667" y="1040"/>
                        <a:pt x="1599" y="115"/>
                      </a:cubicBezTo>
                      <a:cubicBezTo>
                        <a:pt x="1505" y="36"/>
                        <a:pt x="1414" y="0"/>
                        <a:pt x="1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0"/>
                <p:cNvSpPr/>
                <p:nvPr/>
              </p:nvSpPr>
              <p:spPr>
                <a:xfrm>
                  <a:off x="5155942" y="2895376"/>
                  <a:ext cx="181194" cy="290697"/>
                </a:xfrm>
                <a:custGeom>
                  <a:avLst/>
                  <a:gdLst/>
                  <a:ahLst/>
                  <a:cxnLst/>
                  <a:rect l="l" t="t" r="r" b="b"/>
                  <a:pathLst>
                    <a:path w="2427" h="3894" extrusionOk="0">
                      <a:moveTo>
                        <a:pt x="1095" y="0"/>
                      </a:moveTo>
                      <a:cubicBezTo>
                        <a:pt x="172" y="0"/>
                        <a:pt x="1" y="3825"/>
                        <a:pt x="132" y="3891"/>
                      </a:cubicBezTo>
                      <a:cubicBezTo>
                        <a:pt x="135" y="3893"/>
                        <a:pt x="139" y="3894"/>
                        <a:pt x="144" y="3894"/>
                      </a:cubicBezTo>
                      <a:cubicBezTo>
                        <a:pt x="413" y="3894"/>
                        <a:pt x="2427" y="784"/>
                        <a:pt x="1342" y="84"/>
                      </a:cubicBezTo>
                      <a:cubicBezTo>
                        <a:pt x="1254" y="27"/>
                        <a:pt x="1172" y="0"/>
                        <a:pt x="1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0"/>
                <p:cNvSpPr/>
                <p:nvPr/>
              </p:nvSpPr>
              <p:spPr>
                <a:xfrm>
                  <a:off x="5310553" y="3136362"/>
                  <a:ext cx="223599" cy="294653"/>
                </a:xfrm>
                <a:custGeom>
                  <a:avLst/>
                  <a:gdLst/>
                  <a:ahLst/>
                  <a:cxnLst/>
                  <a:rect l="l" t="t" r="r" b="b"/>
                  <a:pathLst>
                    <a:path w="2995" h="3947" extrusionOk="0">
                      <a:moveTo>
                        <a:pt x="1171" y="1"/>
                      </a:moveTo>
                      <a:cubicBezTo>
                        <a:pt x="0" y="1"/>
                        <a:pt x="106" y="3740"/>
                        <a:pt x="303" y="3937"/>
                      </a:cubicBezTo>
                      <a:cubicBezTo>
                        <a:pt x="310" y="3943"/>
                        <a:pt x="320" y="3947"/>
                        <a:pt x="332" y="3947"/>
                      </a:cubicBezTo>
                      <a:cubicBezTo>
                        <a:pt x="704" y="3947"/>
                        <a:pt x="2994" y="852"/>
                        <a:pt x="1512" y="94"/>
                      </a:cubicBezTo>
                      <a:cubicBezTo>
                        <a:pt x="1388" y="30"/>
                        <a:pt x="1274" y="1"/>
                        <a:pt x="1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50"/>
              <p:cNvGrpSpPr/>
              <p:nvPr/>
            </p:nvGrpSpPr>
            <p:grpSpPr>
              <a:xfrm flipH="1">
                <a:off x="4654841" y="2026063"/>
                <a:ext cx="965488" cy="1194016"/>
                <a:chOff x="7107505" y="2496942"/>
                <a:chExt cx="894301" cy="1105980"/>
              </a:xfrm>
            </p:grpSpPr>
            <p:sp>
              <p:nvSpPr>
                <p:cNvPr id="1145" name="Google Shape;1145;p50"/>
                <p:cNvSpPr/>
                <p:nvPr/>
              </p:nvSpPr>
              <p:spPr>
                <a:xfrm>
                  <a:off x="7107505" y="2593097"/>
                  <a:ext cx="644369" cy="1009824"/>
                </a:xfrm>
                <a:custGeom>
                  <a:avLst/>
                  <a:gdLst/>
                  <a:ahLst/>
                  <a:cxnLst/>
                  <a:rect l="l" t="t" r="r" b="b"/>
                  <a:pathLst>
                    <a:path w="8631" h="13527" extrusionOk="0">
                      <a:moveTo>
                        <a:pt x="8264" y="1"/>
                      </a:moveTo>
                      <a:cubicBezTo>
                        <a:pt x="8160" y="1"/>
                        <a:pt x="8058" y="55"/>
                        <a:pt x="8006" y="184"/>
                      </a:cubicBezTo>
                      <a:cubicBezTo>
                        <a:pt x="6156" y="4845"/>
                        <a:pt x="143" y="12993"/>
                        <a:pt x="107" y="13064"/>
                      </a:cubicBezTo>
                      <a:cubicBezTo>
                        <a:pt x="1" y="13171"/>
                        <a:pt x="36" y="13348"/>
                        <a:pt x="143" y="13455"/>
                      </a:cubicBezTo>
                      <a:cubicBezTo>
                        <a:pt x="214" y="13491"/>
                        <a:pt x="321" y="13526"/>
                        <a:pt x="392" y="13526"/>
                      </a:cubicBezTo>
                      <a:cubicBezTo>
                        <a:pt x="463" y="13491"/>
                        <a:pt x="499" y="13455"/>
                        <a:pt x="534" y="13420"/>
                      </a:cubicBezTo>
                      <a:cubicBezTo>
                        <a:pt x="605" y="13348"/>
                        <a:pt x="6654" y="5129"/>
                        <a:pt x="8540" y="397"/>
                      </a:cubicBezTo>
                      <a:cubicBezTo>
                        <a:pt x="8631" y="170"/>
                        <a:pt x="8446" y="1"/>
                        <a:pt x="8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0"/>
                <p:cNvSpPr/>
                <p:nvPr/>
              </p:nvSpPr>
              <p:spPr>
                <a:xfrm>
                  <a:off x="7474062" y="2599070"/>
                  <a:ext cx="124902" cy="338101"/>
                </a:xfrm>
                <a:custGeom>
                  <a:avLst/>
                  <a:gdLst/>
                  <a:ahLst/>
                  <a:cxnLst/>
                  <a:rect l="l" t="t" r="r" b="b"/>
                  <a:pathLst>
                    <a:path w="1673" h="4529" extrusionOk="0">
                      <a:moveTo>
                        <a:pt x="459" y="0"/>
                      </a:moveTo>
                      <a:cubicBezTo>
                        <a:pt x="334" y="0"/>
                        <a:pt x="209" y="76"/>
                        <a:pt x="179" y="246"/>
                      </a:cubicBezTo>
                      <a:cubicBezTo>
                        <a:pt x="1" y="1705"/>
                        <a:pt x="321" y="3164"/>
                        <a:pt x="1104" y="4409"/>
                      </a:cubicBezTo>
                      <a:cubicBezTo>
                        <a:pt x="1157" y="4489"/>
                        <a:pt x="1230" y="4529"/>
                        <a:pt x="1324" y="4529"/>
                      </a:cubicBezTo>
                      <a:cubicBezTo>
                        <a:pt x="1355" y="4529"/>
                        <a:pt x="1388" y="4524"/>
                        <a:pt x="1424" y="4516"/>
                      </a:cubicBezTo>
                      <a:cubicBezTo>
                        <a:pt x="1424" y="4516"/>
                        <a:pt x="1460" y="4516"/>
                        <a:pt x="1495" y="4480"/>
                      </a:cubicBezTo>
                      <a:cubicBezTo>
                        <a:pt x="1637" y="4409"/>
                        <a:pt x="1673" y="4231"/>
                        <a:pt x="1566" y="4089"/>
                      </a:cubicBezTo>
                      <a:cubicBezTo>
                        <a:pt x="890" y="2950"/>
                        <a:pt x="606" y="1634"/>
                        <a:pt x="748" y="353"/>
                      </a:cubicBezTo>
                      <a:cubicBezTo>
                        <a:pt x="788" y="131"/>
                        <a:pt x="623" y="0"/>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0"/>
                <p:cNvSpPr/>
                <p:nvPr/>
              </p:nvSpPr>
              <p:spPr>
                <a:xfrm>
                  <a:off x="7598961" y="2721877"/>
                  <a:ext cx="299302" cy="143631"/>
                </a:xfrm>
                <a:custGeom>
                  <a:avLst/>
                  <a:gdLst/>
                  <a:ahLst/>
                  <a:cxnLst/>
                  <a:rect l="l" t="t" r="r" b="b"/>
                  <a:pathLst>
                    <a:path w="4009" h="1924" extrusionOk="0">
                      <a:moveTo>
                        <a:pt x="3602" y="0"/>
                      </a:moveTo>
                      <a:cubicBezTo>
                        <a:pt x="3526" y="0"/>
                        <a:pt x="3447" y="29"/>
                        <a:pt x="3380" y="95"/>
                      </a:cubicBezTo>
                      <a:cubicBezTo>
                        <a:pt x="2623" y="1206"/>
                        <a:pt x="1471" y="1368"/>
                        <a:pt x="828" y="1368"/>
                      </a:cubicBezTo>
                      <a:cubicBezTo>
                        <a:pt x="565" y="1368"/>
                        <a:pt x="387" y="1341"/>
                        <a:pt x="356" y="1341"/>
                      </a:cubicBezTo>
                      <a:cubicBezTo>
                        <a:pt x="337" y="1336"/>
                        <a:pt x="318" y="1334"/>
                        <a:pt x="300" y="1334"/>
                      </a:cubicBezTo>
                      <a:cubicBezTo>
                        <a:pt x="178" y="1334"/>
                        <a:pt x="66" y="1430"/>
                        <a:pt x="36" y="1554"/>
                      </a:cubicBezTo>
                      <a:cubicBezTo>
                        <a:pt x="0" y="1696"/>
                        <a:pt x="107" y="1839"/>
                        <a:pt x="285" y="1874"/>
                      </a:cubicBezTo>
                      <a:cubicBezTo>
                        <a:pt x="509" y="1906"/>
                        <a:pt x="732" y="1924"/>
                        <a:pt x="956" y="1924"/>
                      </a:cubicBezTo>
                      <a:cubicBezTo>
                        <a:pt x="1231" y="1924"/>
                        <a:pt x="1505" y="1897"/>
                        <a:pt x="1779" y="1839"/>
                      </a:cubicBezTo>
                      <a:cubicBezTo>
                        <a:pt x="2633" y="1661"/>
                        <a:pt x="3380" y="1163"/>
                        <a:pt x="3878" y="451"/>
                      </a:cubicBezTo>
                      <a:cubicBezTo>
                        <a:pt x="4009" y="216"/>
                        <a:pt x="3814" y="0"/>
                        <a:pt x="3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0"/>
                <p:cNvSpPr/>
                <p:nvPr/>
              </p:nvSpPr>
              <p:spPr>
                <a:xfrm>
                  <a:off x="7354539" y="2760399"/>
                  <a:ext cx="162081" cy="308613"/>
                </a:xfrm>
                <a:custGeom>
                  <a:avLst/>
                  <a:gdLst/>
                  <a:ahLst/>
                  <a:cxnLst/>
                  <a:rect l="l" t="t" r="r" b="b"/>
                  <a:pathLst>
                    <a:path w="2171" h="4134" extrusionOk="0">
                      <a:moveTo>
                        <a:pt x="312" y="1"/>
                      </a:moveTo>
                      <a:cubicBezTo>
                        <a:pt x="186" y="1"/>
                        <a:pt x="72" y="132"/>
                        <a:pt x="72" y="291"/>
                      </a:cubicBezTo>
                      <a:cubicBezTo>
                        <a:pt x="1" y="1714"/>
                        <a:pt x="570" y="3102"/>
                        <a:pt x="1673" y="4062"/>
                      </a:cubicBezTo>
                      <a:cubicBezTo>
                        <a:pt x="1744" y="4134"/>
                        <a:pt x="1815" y="4134"/>
                        <a:pt x="1886" y="4134"/>
                      </a:cubicBezTo>
                      <a:cubicBezTo>
                        <a:pt x="1958" y="4098"/>
                        <a:pt x="2029" y="4062"/>
                        <a:pt x="2064" y="4027"/>
                      </a:cubicBezTo>
                      <a:cubicBezTo>
                        <a:pt x="2171" y="3885"/>
                        <a:pt x="2135" y="3707"/>
                        <a:pt x="1993" y="3600"/>
                      </a:cubicBezTo>
                      <a:cubicBezTo>
                        <a:pt x="1068" y="2782"/>
                        <a:pt x="570" y="1536"/>
                        <a:pt x="641" y="291"/>
                      </a:cubicBezTo>
                      <a:cubicBezTo>
                        <a:pt x="641" y="113"/>
                        <a:pt x="534" y="6"/>
                        <a:pt x="356" y="6"/>
                      </a:cubicBezTo>
                      <a:cubicBezTo>
                        <a:pt x="342" y="3"/>
                        <a:pt x="327" y="1"/>
                        <a:pt x="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0"/>
                <p:cNvSpPr/>
                <p:nvPr/>
              </p:nvSpPr>
              <p:spPr>
                <a:xfrm>
                  <a:off x="7443080" y="2916876"/>
                  <a:ext cx="432192" cy="190289"/>
                </a:xfrm>
                <a:custGeom>
                  <a:avLst/>
                  <a:gdLst/>
                  <a:ahLst/>
                  <a:cxnLst/>
                  <a:rect l="l" t="t" r="r" b="b"/>
                  <a:pathLst>
                    <a:path w="5789" h="2549" extrusionOk="0">
                      <a:moveTo>
                        <a:pt x="5486" y="1"/>
                      </a:moveTo>
                      <a:cubicBezTo>
                        <a:pt x="5415" y="1"/>
                        <a:pt x="5344" y="27"/>
                        <a:pt x="5290" y="81"/>
                      </a:cubicBezTo>
                      <a:cubicBezTo>
                        <a:pt x="4071" y="1300"/>
                        <a:pt x="2399" y="1972"/>
                        <a:pt x="707" y="1972"/>
                      </a:cubicBezTo>
                      <a:cubicBezTo>
                        <a:pt x="622" y="1972"/>
                        <a:pt x="536" y="1970"/>
                        <a:pt x="451" y="1966"/>
                      </a:cubicBezTo>
                      <a:cubicBezTo>
                        <a:pt x="439" y="1965"/>
                        <a:pt x="428" y="1965"/>
                        <a:pt x="417" y="1965"/>
                      </a:cubicBezTo>
                      <a:cubicBezTo>
                        <a:pt x="56" y="1965"/>
                        <a:pt x="1" y="2501"/>
                        <a:pt x="380" y="2536"/>
                      </a:cubicBezTo>
                      <a:cubicBezTo>
                        <a:pt x="524" y="2544"/>
                        <a:pt x="670" y="2548"/>
                        <a:pt x="817" y="2548"/>
                      </a:cubicBezTo>
                      <a:cubicBezTo>
                        <a:pt x="1323" y="2548"/>
                        <a:pt x="1841" y="2496"/>
                        <a:pt x="2337" y="2358"/>
                      </a:cubicBezTo>
                      <a:cubicBezTo>
                        <a:pt x="3618" y="2073"/>
                        <a:pt x="4792" y="1433"/>
                        <a:pt x="5682" y="472"/>
                      </a:cubicBezTo>
                      <a:cubicBezTo>
                        <a:pt x="5788" y="365"/>
                        <a:pt x="5788" y="187"/>
                        <a:pt x="5682" y="81"/>
                      </a:cubicBezTo>
                      <a:cubicBezTo>
                        <a:pt x="5628" y="27"/>
                        <a:pt x="5557" y="1"/>
                        <a:pt x="5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0"/>
                <p:cNvSpPr/>
                <p:nvPr/>
              </p:nvSpPr>
              <p:spPr>
                <a:xfrm>
                  <a:off x="7606874" y="3049688"/>
                  <a:ext cx="255105" cy="138256"/>
                </a:xfrm>
                <a:custGeom>
                  <a:avLst/>
                  <a:gdLst/>
                  <a:ahLst/>
                  <a:cxnLst/>
                  <a:rect l="l" t="t" r="r" b="b"/>
                  <a:pathLst>
                    <a:path w="3417" h="1852" extrusionOk="0">
                      <a:moveTo>
                        <a:pt x="325" y="0"/>
                      </a:moveTo>
                      <a:cubicBezTo>
                        <a:pt x="300" y="0"/>
                        <a:pt x="275" y="3"/>
                        <a:pt x="250" y="10"/>
                      </a:cubicBezTo>
                      <a:cubicBezTo>
                        <a:pt x="107" y="45"/>
                        <a:pt x="1" y="187"/>
                        <a:pt x="36" y="330"/>
                      </a:cubicBezTo>
                      <a:cubicBezTo>
                        <a:pt x="285" y="828"/>
                        <a:pt x="677" y="1255"/>
                        <a:pt x="1139" y="1540"/>
                      </a:cubicBezTo>
                      <a:cubicBezTo>
                        <a:pt x="1514" y="1739"/>
                        <a:pt x="1941" y="1851"/>
                        <a:pt x="2371" y="1851"/>
                      </a:cubicBezTo>
                      <a:cubicBezTo>
                        <a:pt x="2554" y="1851"/>
                        <a:pt x="2738" y="1831"/>
                        <a:pt x="2918" y="1789"/>
                      </a:cubicBezTo>
                      <a:cubicBezTo>
                        <a:pt x="3025" y="1789"/>
                        <a:pt x="3096" y="1753"/>
                        <a:pt x="3167" y="1717"/>
                      </a:cubicBezTo>
                      <a:cubicBezTo>
                        <a:pt x="3345" y="1682"/>
                        <a:pt x="3417" y="1504"/>
                        <a:pt x="3381" y="1362"/>
                      </a:cubicBezTo>
                      <a:cubicBezTo>
                        <a:pt x="3322" y="1244"/>
                        <a:pt x="3214" y="1175"/>
                        <a:pt x="3098" y="1175"/>
                      </a:cubicBezTo>
                      <a:cubicBezTo>
                        <a:pt x="3074" y="1175"/>
                        <a:pt x="3050" y="1178"/>
                        <a:pt x="3025" y="1184"/>
                      </a:cubicBezTo>
                      <a:cubicBezTo>
                        <a:pt x="2793" y="1257"/>
                        <a:pt x="2578" y="1289"/>
                        <a:pt x="2379" y="1289"/>
                      </a:cubicBezTo>
                      <a:cubicBezTo>
                        <a:pt x="1234" y="1289"/>
                        <a:pt x="631" y="243"/>
                        <a:pt x="570" y="152"/>
                      </a:cubicBezTo>
                      <a:cubicBezTo>
                        <a:pt x="541" y="64"/>
                        <a:pt x="439"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0"/>
                <p:cNvSpPr/>
                <p:nvPr/>
              </p:nvSpPr>
              <p:spPr>
                <a:xfrm>
                  <a:off x="7296084" y="2651851"/>
                  <a:ext cx="169995" cy="157591"/>
                </a:xfrm>
                <a:custGeom>
                  <a:avLst/>
                  <a:gdLst/>
                  <a:ahLst/>
                  <a:cxnLst/>
                  <a:rect l="l" t="t" r="r" b="b"/>
                  <a:pathLst>
                    <a:path w="2277" h="2111" extrusionOk="0">
                      <a:moveTo>
                        <a:pt x="1045" y="0"/>
                      </a:moveTo>
                      <a:cubicBezTo>
                        <a:pt x="637" y="0"/>
                        <a:pt x="226" y="233"/>
                        <a:pt x="72" y="713"/>
                      </a:cubicBezTo>
                      <a:cubicBezTo>
                        <a:pt x="36" y="891"/>
                        <a:pt x="1" y="1069"/>
                        <a:pt x="36" y="1247"/>
                      </a:cubicBezTo>
                      <a:cubicBezTo>
                        <a:pt x="141" y="1846"/>
                        <a:pt x="586" y="2111"/>
                        <a:pt x="1035" y="2111"/>
                      </a:cubicBezTo>
                      <a:cubicBezTo>
                        <a:pt x="1652" y="2111"/>
                        <a:pt x="2276" y="1609"/>
                        <a:pt x="2029" y="784"/>
                      </a:cubicBezTo>
                      <a:cubicBezTo>
                        <a:pt x="1918" y="268"/>
                        <a:pt x="1483"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0"/>
                <p:cNvSpPr/>
                <p:nvPr/>
              </p:nvSpPr>
              <p:spPr>
                <a:xfrm>
                  <a:off x="7301385" y="2652224"/>
                  <a:ext cx="124977" cy="70845"/>
                </a:xfrm>
                <a:custGeom>
                  <a:avLst/>
                  <a:gdLst/>
                  <a:ahLst/>
                  <a:cxnLst/>
                  <a:rect l="l" t="t" r="r" b="b"/>
                  <a:pathLst>
                    <a:path w="1674" h="949" extrusionOk="0">
                      <a:moveTo>
                        <a:pt x="991" y="0"/>
                      </a:moveTo>
                      <a:cubicBezTo>
                        <a:pt x="569" y="0"/>
                        <a:pt x="161" y="252"/>
                        <a:pt x="1" y="708"/>
                      </a:cubicBezTo>
                      <a:cubicBezTo>
                        <a:pt x="188" y="868"/>
                        <a:pt x="435" y="948"/>
                        <a:pt x="666" y="948"/>
                      </a:cubicBezTo>
                      <a:cubicBezTo>
                        <a:pt x="744" y="948"/>
                        <a:pt x="819" y="939"/>
                        <a:pt x="890" y="922"/>
                      </a:cubicBezTo>
                      <a:cubicBezTo>
                        <a:pt x="1246" y="850"/>
                        <a:pt x="1531" y="601"/>
                        <a:pt x="1638" y="245"/>
                      </a:cubicBezTo>
                      <a:lnTo>
                        <a:pt x="1673" y="245"/>
                      </a:lnTo>
                      <a:cubicBezTo>
                        <a:pt x="1469" y="79"/>
                        <a:pt x="1228" y="0"/>
                        <a:pt x="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0"/>
                <p:cNvSpPr/>
                <p:nvPr/>
              </p:nvSpPr>
              <p:spPr>
                <a:xfrm>
                  <a:off x="7428597" y="2502242"/>
                  <a:ext cx="178357" cy="137286"/>
                </a:xfrm>
                <a:custGeom>
                  <a:avLst/>
                  <a:gdLst/>
                  <a:ahLst/>
                  <a:cxnLst/>
                  <a:rect l="l" t="t" r="r" b="b"/>
                  <a:pathLst>
                    <a:path w="2389" h="1839" extrusionOk="0">
                      <a:moveTo>
                        <a:pt x="1345" y="0"/>
                      </a:moveTo>
                      <a:cubicBezTo>
                        <a:pt x="1168" y="0"/>
                        <a:pt x="988" y="49"/>
                        <a:pt x="823" y="155"/>
                      </a:cubicBezTo>
                      <a:cubicBezTo>
                        <a:pt x="1" y="649"/>
                        <a:pt x="952" y="1839"/>
                        <a:pt x="1693" y="1839"/>
                      </a:cubicBezTo>
                      <a:cubicBezTo>
                        <a:pt x="1914" y="1839"/>
                        <a:pt x="2116" y="1733"/>
                        <a:pt x="2246" y="1472"/>
                      </a:cubicBezTo>
                      <a:cubicBezTo>
                        <a:pt x="2353" y="1294"/>
                        <a:pt x="2389" y="1080"/>
                        <a:pt x="2353" y="867"/>
                      </a:cubicBezTo>
                      <a:cubicBezTo>
                        <a:pt x="2275" y="349"/>
                        <a:pt x="1820" y="0"/>
                        <a:pt x="1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0"/>
                <p:cNvSpPr/>
                <p:nvPr/>
              </p:nvSpPr>
              <p:spPr>
                <a:xfrm>
                  <a:off x="7490039" y="2502242"/>
                  <a:ext cx="114301" cy="76146"/>
                </a:xfrm>
                <a:custGeom>
                  <a:avLst/>
                  <a:gdLst/>
                  <a:ahLst/>
                  <a:cxnLst/>
                  <a:rect l="l" t="t" r="r" b="b"/>
                  <a:pathLst>
                    <a:path w="1531" h="1020" extrusionOk="0">
                      <a:moveTo>
                        <a:pt x="522" y="0"/>
                      </a:moveTo>
                      <a:cubicBezTo>
                        <a:pt x="345" y="0"/>
                        <a:pt x="165" y="49"/>
                        <a:pt x="0" y="155"/>
                      </a:cubicBezTo>
                      <a:cubicBezTo>
                        <a:pt x="36" y="475"/>
                        <a:pt x="249" y="760"/>
                        <a:pt x="534" y="902"/>
                      </a:cubicBezTo>
                      <a:cubicBezTo>
                        <a:pt x="678" y="983"/>
                        <a:pt x="830" y="1019"/>
                        <a:pt x="982" y="1019"/>
                      </a:cubicBezTo>
                      <a:cubicBezTo>
                        <a:pt x="1167" y="1019"/>
                        <a:pt x="1354" y="965"/>
                        <a:pt x="1530" y="867"/>
                      </a:cubicBezTo>
                      <a:cubicBezTo>
                        <a:pt x="1452" y="349"/>
                        <a:pt x="997" y="0"/>
                        <a:pt x="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0"/>
                <p:cNvSpPr/>
                <p:nvPr/>
              </p:nvSpPr>
              <p:spPr>
                <a:xfrm>
                  <a:off x="7654355" y="2496942"/>
                  <a:ext cx="175744" cy="154157"/>
                </a:xfrm>
                <a:custGeom>
                  <a:avLst/>
                  <a:gdLst/>
                  <a:ahLst/>
                  <a:cxnLst/>
                  <a:rect l="l" t="t" r="r" b="b"/>
                  <a:pathLst>
                    <a:path w="2354" h="2065" extrusionOk="0">
                      <a:moveTo>
                        <a:pt x="1310" y="0"/>
                      </a:moveTo>
                      <a:cubicBezTo>
                        <a:pt x="1133" y="0"/>
                        <a:pt x="952" y="49"/>
                        <a:pt x="788" y="155"/>
                      </a:cubicBezTo>
                      <a:cubicBezTo>
                        <a:pt x="646" y="262"/>
                        <a:pt x="503" y="404"/>
                        <a:pt x="432" y="546"/>
                      </a:cubicBezTo>
                      <a:cubicBezTo>
                        <a:pt x="0" y="1362"/>
                        <a:pt x="685" y="2065"/>
                        <a:pt x="1373" y="2065"/>
                      </a:cubicBezTo>
                      <a:cubicBezTo>
                        <a:pt x="1705" y="2065"/>
                        <a:pt x="2038" y="1901"/>
                        <a:pt x="2247" y="1507"/>
                      </a:cubicBezTo>
                      <a:cubicBezTo>
                        <a:pt x="2318" y="1294"/>
                        <a:pt x="2354" y="1080"/>
                        <a:pt x="2318" y="867"/>
                      </a:cubicBezTo>
                      <a:cubicBezTo>
                        <a:pt x="2240" y="349"/>
                        <a:pt x="1785" y="0"/>
                        <a:pt x="1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0"/>
                <p:cNvSpPr/>
                <p:nvPr/>
              </p:nvSpPr>
              <p:spPr>
                <a:xfrm>
                  <a:off x="7713108" y="2496942"/>
                  <a:ext cx="114301" cy="76295"/>
                </a:xfrm>
                <a:custGeom>
                  <a:avLst/>
                  <a:gdLst/>
                  <a:ahLst/>
                  <a:cxnLst/>
                  <a:rect l="l" t="t" r="r" b="b"/>
                  <a:pathLst>
                    <a:path w="1531" h="1022" extrusionOk="0">
                      <a:moveTo>
                        <a:pt x="523" y="0"/>
                      </a:moveTo>
                      <a:cubicBezTo>
                        <a:pt x="346" y="0"/>
                        <a:pt x="165" y="49"/>
                        <a:pt x="1" y="155"/>
                      </a:cubicBezTo>
                      <a:cubicBezTo>
                        <a:pt x="79" y="673"/>
                        <a:pt x="534" y="1022"/>
                        <a:pt x="1009" y="1022"/>
                      </a:cubicBezTo>
                      <a:cubicBezTo>
                        <a:pt x="1186" y="1022"/>
                        <a:pt x="1367" y="973"/>
                        <a:pt x="1531" y="867"/>
                      </a:cubicBezTo>
                      <a:cubicBezTo>
                        <a:pt x="1453" y="349"/>
                        <a:pt x="998" y="0"/>
                        <a:pt x="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0"/>
                <p:cNvSpPr/>
                <p:nvPr/>
              </p:nvSpPr>
              <p:spPr>
                <a:xfrm>
                  <a:off x="7803143" y="2627215"/>
                  <a:ext cx="198664" cy="154755"/>
                </a:xfrm>
                <a:custGeom>
                  <a:avLst/>
                  <a:gdLst/>
                  <a:ahLst/>
                  <a:cxnLst/>
                  <a:rect l="l" t="t" r="r" b="b"/>
                  <a:pathLst>
                    <a:path w="2661" h="2073" extrusionOk="0">
                      <a:moveTo>
                        <a:pt x="1477" y="0"/>
                      </a:moveTo>
                      <a:cubicBezTo>
                        <a:pt x="1426" y="0"/>
                        <a:pt x="1374" y="4"/>
                        <a:pt x="1321" y="11"/>
                      </a:cubicBezTo>
                      <a:cubicBezTo>
                        <a:pt x="1143" y="47"/>
                        <a:pt x="965" y="118"/>
                        <a:pt x="823" y="225"/>
                      </a:cubicBezTo>
                      <a:cubicBezTo>
                        <a:pt x="0" y="934"/>
                        <a:pt x="670" y="2073"/>
                        <a:pt x="1499" y="2073"/>
                      </a:cubicBezTo>
                      <a:cubicBezTo>
                        <a:pt x="1709" y="2073"/>
                        <a:pt x="1930" y="1999"/>
                        <a:pt x="2140" y="1826"/>
                      </a:cubicBezTo>
                      <a:cubicBezTo>
                        <a:pt x="2317" y="1683"/>
                        <a:pt x="2424" y="1470"/>
                        <a:pt x="2495" y="1257"/>
                      </a:cubicBezTo>
                      <a:cubicBezTo>
                        <a:pt x="2661" y="628"/>
                        <a:pt x="2150" y="0"/>
                        <a:pt x="1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0"/>
                <p:cNvSpPr/>
                <p:nvPr/>
              </p:nvSpPr>
              <p:spPr>
                <a:xfrm>
                  <a:off x="7889370" y="2627215"/>
                  <a:ext cx="112434" cy="97347"/>
                </a:xfrm>
                <a:custGeom>
                  <a:avLst/>
                  <a:gdLst/>
                  <a:ahLst/>
                  <a:cxnLst/>
                  <a:rect l="l" t="t" r="r" b="b"/>
                  <a:pathLst>
                    <a:path w="1506" h="1304" extrusionOk="0">
                      <a:moveTo>
                        <a:pt x="322" y="0"/>
                      </a:moveTo>
                      <a:cubicBezTo>
                        <a:pt x="271" y="0"/>
                        <a:pt x="219" y="4"/>
                        <a:pt x="166" y="11"/>
                      </a:cubicBezTo>
                      <a:cubicBezTo>
                        <a:pt x="1" y="673"/>
                        <a:pt x="512" y="1303"/>
                        <a:pt x="1185" y="1303"/>
                      </a:cubicBezTo>
                      <a:cubicBezTo>
                        <a:pt x="1236" y="1303"/>
                        <a:pt x="1288" y="1300"/>
                        <a:pt x="1340" y="1292"/>
                      </a:cubicBezTo>
                      <a:cubicBezTo>
                        <a:pt x="1506" y="631"/>
                        <a:pt x="99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0"/>
                <p:cNvSpPr/>
                <p:nvPr/>
              </p:nvSpPr>
              <p:spPr>
                <a:xfrm>
                  <a:off x="7781941" y="2841773"/>
                  <a:ext cx="195677" cy="152739"/>
                </a:xfrm>
                <a:custGeom>
                  <a:avLst/>
                  <a:gdLst/>
                  <a:ahLst/>
                  <a:cxnLst/>
                  <a:rect l="l" t="t" r="r" b="b"/>
                  <a:pathLst>
                    <a:path w="2621" h="2046" extrusionOk="0">
                      <a:moveTo>
                        <a:pt x="1512" y="0"/>
                      </a:moveTo>
                      <a:cubicBezTo>
                        <a:pt x="1449" y="0"/>
                        <a:pt x="1385" y="6"/>
                        <a:pt x="1321" y="19"/>
                      </a:cubicBezTo>
                      <a:cubicBezTo>
                        <a:pt x="1143" y="19"/>
                        <a:pt x="965" y="90"/>
                        <a:pt x="822" y="233"/>
                      </a:cubicBezTo>
                      <a:cubicBezTo>
                        <a:pt x="0" y="913"/>
                        <a:pt x="669" y="2045"/>
                        <a:pt x="1497" y="2045"/>
                      </a:cubicBezTo>
                      <a:cubicBezTo>
                        <a:pt x="1708" y="2045"/>
                        <a:pt x="1929" y="1972"/>
                        <a:pt x="2139" y="1798"/>
                      </a:cubicBezTo>
                      <a:cubicBezTo>
                        <a:pt x="2317" y="1656"/>
                        <a:pt x="2424" y="1478"/>
                        <a:pt x="2459" y="1265"/>
                      </a:cubicBezTo>
                      <a:cubicBezTo>
                        <a:pt x="2621" y="618"/>
                        <a:pt x="2136"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0"/>
                <p:cNvSpPr/>
                <p:nvPr/>
              </p:nvSpPr>
              <p:spPr>
                <a:xfrm>
                  <a:off x="7875185" y="2841773"/>
                  <a:ext cx="102430" cy="94809"/>
                </a:xfrm>
                <a:custGeom>
                  <a:avLst/>
                  <a:gdLst/>
                  <a:ahLst/>
                  <a:cxnLst/>
                  <a:rect l="l" t="t" r="r" b="b"/>
                  <a:pathLst>
                    <a:path w="1372" h="1270" extrusionOk="0">
                      <a:moveTo>
                        <a:pt x="263" y="0"/>
                      </a:moveTo>
                      <a:cubicBezTo>
                        <a:pt x="200" y="0"/>
                        <a:pt x="136" y="6"/>
                        <a:pt x="72" y="19"/>
                      </a:cubicBezTo>
                      <a:cubicBezTo>
                        <a:pt x="0" y="304"/>
                        <a:pt x="72" y="660"/>
                        <a:pt x="285" y="909"/>
                      </a:cubicBezTo>
                      <a:cubicBezTo>
                        <a:pt x="477" y="1132"/>
                        <a:pt x="783" y="1270"/>
                        <a:pt x="1101" y="1270"/>
                      </a:cubicBezTo>
                      <a:cubicBezTo>
                        <a:pt x="1138" y="1270"/>
                        <a:pt x="1174" y="1268"/>
                        <a:pt x="1210" y="1265"/>
                      </a:cubicBezTo>
                      <a:cubicBezTo>
                        <a:pt x="1372" y="618"/>
                        <a:pt x="887"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0"/>
                <p:cNvSpPr/>
                <p:nvPr/>
              </p:nvSpPr>
              <p:spPr>
                <a:xfrm>
                  <a:off x="7775595" y="3086045"/>
                  <a:ext cx="211430" cy="153560"/>
                </a:xfrm>
                <a:custGeom>
                  <a:avLst/>
                  <a:gdLst/>
                  <a:ahLst/>
                  <a:cxnLst/>
                  <a:rect l="l" t="t" r="r" b="b"/>
                  <a:pathLst>
                    <a:path w="2832" h="2057" extrusionOk="0">
                      <a:moveTo>
                        <a:pt x="1429" y="0"/>
                      </a:moveTo>
                      <a:cubicBezTo>
                        <a:pt x="1248" y="0"/>
                        <a:pt x="1058" y="50"/>
                        <a:pt x="872" y="163"/>
                      </a:cubicBezTo>
                      <a:cubicBezTo>
                        <a:pt x="0" y="744"/>
                        <a:pt x="476" y="2057"/>
                        <a:pt x="1395" y="2057"/>
                      </a:cubicBezTo>
                      <a:cubicBezTo>
                        <a:pt x="1489" y="2057"/>
                        <a:pt x="1588" y="2043"/>
                        <a:pt x="1690" y="2013"/>
                      </a:cubicBezTo>
                      <a:cubicBezTo>
                        <a:pt x="1904" y="1978"/>
                        <a:pt x="2082" y="1835"/>
                        <a:pt x="2224" y="1693"/>
                      </a:cubicBezTo>
                      <a:cubicBezTo>
                        <a:pt x="2832" y="941"/>
                        <a:pt x="2216" y="0"/>
                        <a:pt x="1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0"/>
                <p:cNvSpPr/>
                <p:nvPr/>
              </p:nvSpPr>
              <p:spPr>
                <a:xfrm>
                  <a:off x="7869885" y="3090226"/>
                  <a:ext cx="106312" cy="119593"/>
                </a:xfrm>
                <a:custGeom>
                  <a:avLst/>
                  <a:gdLst/>
                  <a:ahLst/>
                  <a:cxnLst/>
                  <a:rect l="l" t="t" r="r" b="b"/>
                  <a:pathLst>
                    <a:path w="1424" h="1602" extrusionOk="0">
                      <a:moveTo>
                        <a:pt x="463" y="0"/>
                      </a:moveTo>
                      <a:lnTo>
                        <a:pt x="463" y="0"/>
                      </a:lnTo>
                      <a:cubicBezTo>
                        <a:pt x="0" y="570"/>
                        <a:pt x="249" y="1423"/>
                        <a:pt x="961" y="1601"/>
                      </a:cubicBezTo>
                      <a:cubicBezTo>
                        <a:pt x="1423" y="1032"/>
                        <a:pt x="1139" y="214"/>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3" name="Google Shape;1163;p50"/>
              <p:cNvSpPr/>
              <p:nvPr/>
            </p:nvSpPr>
            <p:spPr>
              <a:xfrm flipH="1">
                <a:off x="7247345" y="3308452"/>
                <a:ext cx="394055" cy="120167"/>
              </a:xfrm>
              <a:custGeom>
                <a:avLst/>
                <a:gdLst/>
                <a:ahLst/>
                <a:cxnLst/>
                <a:rect l="l" t="t" r="r" b="b"/>
                <a:pathLst>
                  <a:path w="4889" h="1491" extrusionOk="0">
                    <a:moveTo>
                      <a:pt x="2471" y="0"/>
                    </a:moveTo>
                    <a:cubicBezTo>
                      <a:pt x="1238" y="0"/>
                      <a:pt x="1" y="216"/>
                      <a:pt x="170" y="967"/>
                    </a:cubicBezTo>
                    <a:cubicBezTo>
                      <a:pt x="258" y="1348"/>
                      <a:pt x="657" y="1490"/>
                      <a:pt x="1186" y="1490"/>
                    </a:cubicBezTo>
                    <a:cubicBezTo>
                      <a:pt x="2584" y="1490"/>
                      <a:pt x="4889" y="497"/>
                      <a:pt x="4760" y="291"/>
                    </a:cubicBezTo>
                    <a:cubicBezTo>
                      <a:pt x="4676" y="173"/>
                      <a:pt x="3575" y="0"/>
                      <a:pt x="2471" y="0"/>
                    </a:cubicBezTo>
                    <a:close/>
                  </a:path>
                </a:pathLst>
              </a:custGeom>
              <a:solidFill>
                <a:srgbClr val="D8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0"/>
              <p:cNvSpPr/>
              <p:nvPr/>
            </p:nvSpPr>
            <p:spPr>
              <a:xfrm flipH="1">
                <a:off x="7145880" y="3518247"/>
                <a:ext cx="149191" cy="146118"/>
              </a:xfrm>
              <a:custGeom>
                <a:avLst/>
                <a:gdLst/>
                <a:ahLst/>
                <a:cxnLst/>
                <a:rect l="l" t="t" r="r" b="b"/>
                <a:pathLst>
                  <a:path w="1851" h="1813" extrusionOk="0">
                    <a:moveTo>
                      <a:pt x="1851" y="1"/>
                    </a:moveTo>
                    <a:cubicBezTo>
                      <a:pt x="925" y="499"/>
                      <a:pt x="0" y="1246"/>
                      <a:pt x="498" y="1673"/>
                    </a:cubicBezTo>
                    <a:cubicBezTo>
                      <a:pt x="623" y="1770"/>
                      <a:pt x="773" y="1813"/>
                      <a:pt x="943" y="1813"/>
                    </a:cubicBezTo>
                    <a:cubicBezTo>
                      <a:pt x="1210" y="1813"/>
                      <a:pt x="1524" y="1705"/>
                      <a:pt x="1851" y="1531"/>
                    </a:cubicBezTo>
                    <a:lnTo>
                      <a:pt x="1851" y="1"/>
                    </a:lnTo>
                    <a:close/>
                  </a:path>
                </a:pathLst>
              </a:custGeom>
              <a:solidFill>
                <a:srgbClr val="D87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0"/>
              <p:cNvSpPr/>
              <p:nvPr/>
            </p:nvSpPr>
            <p:spPr>
              <a:xfrm flipH="1">
                <a:off x="4946198" y="3020396"/>
                <a:ext cx="3039999" cy="844876"/>
              </a:xfrm>
              <a:custGeom>
                <a:avLst/>
                <a:gdLst/>
                <a:ahLst/>
                <a:cxnLst/>
                <a:rect l="l" t="t" r="r" b="b"/>
                <a:pathLst>
                  <a:path w="37717" h="10483" extrusionOk="0">
                    <a:moveTo>
                      <a:pt x="34381" y="0"/>
                    </a:moveTo>
                    <a:cubicBezTo>
                      <a:pt x="34124" y="0"/>
                      <a:pt x="33857" y="8"/>
                      <a:pt x="33589" y="22"/>
                    </a:cubicBezTo>
                    <a:cubicBezTo>
                      <a:pt x="32130" y="165"/>
                      <a:pt x="30707" y="378"/>
                      <a:pt x="29319" y="734"/>
                    </a:cubicBezTo>
                    <a:cubicBezTo>
                      <a:pt x="29319" y="734"/>
                      <a:pt x="14109" y="2766"/>
                      <a:pt x="8412" y="2766"/>
                    </a:cubicBezTo>
                    <a:cubicBezTo>
                      <a:pt x="7801" y="2766"/>
                      <a:pt x="7300" y="2742"/>
                      <a:pt x="6939" y="2691"/>
                    </a:cubicBezTo>
                    <a:cubicBezTo>
                      <a:pt x="6500" y="2667"/>
                      <a:pt x="6061" y="2655"/>
                      <a:pt x="5622" y="2655"/>
                    </a:cubicBezTo>
                    <a:cubicBezTo>
                      <a:pt x="4744" y="2655"/>
                      <a:pt x="3867" y="2703"/>
                      <a:pt x="2989" y="2798"/>
                    </a:cubicBezTo>
                    <a:cubicBezTo>
                      <a:pt x="1851" y="2975"/>
                      <a:pt x="819" y="3296"/>
                      <a:pt x="605" y="3936"/>
                    </a:cubicBezTo>
                    <a:cubicBezTo>
                      <a:pt x="0" y="5573"/>
                      <a:pt x="4519" y="10483"/>
                      <a:pt x="19250" y="10483"/>
                    </a:cubicBezTo>
                    <a:cubicBezTo>
                      <a:pt x="33980" y="10483"/>
                      <a:pt x="37716" y="2157"/>
                      <a:pt x="36684" y="663"/>
                    </a:cubicBezTo>
                    <a:cubicBezTo>
                      <a:pt x="36369" y="146"/>
                      <a:pt x="35452" y="0"/>
                      <a:pt x="34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0"/>
              <p:cNvSpPr/>
              <p:nvPr/>
            </p:nvSpPr>
            <p:spPr>
              <a:xfrm flipH="1">
                <a:off x="5278923" y="3022169"/>
                <a:ext cx="2466367" cy="632428"/>
              </a:xfrm>
              <a:custGeom>
                <a:avLst/>
                <a:gdLst/>
                <a:ahLst/>
                <a:cxnLst/>
                <a:rect l="l" t="t" r="r" b="b"/>
                <a:pathLst>
                  <a:path w="30600" h="7847" extrusionOk="0">
                    <a:moveTo>
                      <a:pt x="30600" y="0"/>
                    </a:moveTo>
                    <a:cubicBezTo>
                      <a:pt x="29141" y="143"/>
                      <a:pt x="27718" y="356"/>
                      <a:pt x="26330" y="712"/>
                    </a:cubicBezTo>
                    <a:cubicBezTo>
                      <a:pt x="26330" y="712"/>
                      <a:pt x="11120" y="2744"/>
                      <a:pt x="5423" y="2744"/>
                    </a:cubicBezTo>
                    <a:cubicBezTo>
                      <a:pt x="4812" y="2744"/>
                      <a:pt x="4311" y="2720"/>
                      <a:pt x="3950" y="2669"/>
                    </a:cubicBezTo>
                    <a:cubicBezTo>
                      <a:pt x="3511" y="2645"/>
                      <a:pt x="3072" y="2633"/>
                      <a:pt x="2633" y="2633"/>
                    </a:cubicBezTo>
                    <a:cubicBezTo>
                      <a:pt x="1755" y="2633"/>
                      <a:pt x="878" y="2681"/>
                      <a:pt x="0" y="2776"/>
                    </a:cubicBezTo>
                    <a:cubicBezTo>
                      <a:pt x="815" y="4469"/>
                      <a:pt x="3675" y="7847"/>
                      <a:pt x="13618" y="7847"/>
                    </a:cubicBezTo>
                    <a:cubicBezTo>
                      <a:pt x="14959" y="7847"/>
                      <a:pt x="16429" y="7785"/>
                      <a:pt x="18040" y="7650"/>
                    </a:cubicBezTo>
                    <a:cubicBezTo>
                      <a:pt x="27575" y="6832"/>
                      <a:pt x="30208" y="3167"/>
                      <a:pt x="30600" y="0"/>
                    </a:cubicBezTo>
                    <a:close/>
                  </a:path>
                </a:pathLst>
              </a:custGeom>
              <a:solidFill>
                <a:srgbClr val="3A2F19">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0"/>
              <p:cNvSpPr/>
              <p:nvPr/>
            </p:nvSpPr>
            <p:spPr>
              <a:xfrm flipH="1">
                <a:off x="5488248" y="1330183"/>
                <a:ext cx="2039105" cy="2108683"/>
              </a:xfrm>
              <a:custGeom>
                <a:avLst/>
                <a:gdLst/>
                <a:ahLst/>
                <a:cxnLst/>
                <a:rect l="l" t="t" r="r" b="b"/>
                <a:pathLst>
                  <a:path w="25299" h="26164" extrusionOk="0">
                    <a:moveTo>
                      <a:pt x="6191" y="1"/>
                    </a:moveTo>
                    <a:cubicBezTo>
                      <a:pt x="5480" y="1"/>
                      <a:pt x="4839" y="1032"/>
                      <a:pt x="4768" y="1780"/>
                    </a:cubicBezTo>
                    <a:cubicBezTo>
                      <a:pt x="4733" y="2171"/>
                      <a:pt x="3701" y="7295"/>
                      <a:pt x="2598" y="12667"/>
                    </a:cubicBezTo>
                    <a:cubicBezTo>
                      <a:pt x="2349" y="13877"/>
                      <a:pt x="2100" y="15087"/>
                      <a:pt x="1850" y="16261"/>
                    </a:cubicBezTo>
                    <a:cubicBezTo>
                      <a:pt x="1424" y="18360"/>
                      <a:pt x="997" y="20317"/>
                      <a:pt x="676" y="21883"/>
                    </a:cubicBezTo>
                    <a:cubicBezTo>
                      <a:pt x="285" y="23875"/>
                      <a:pt x="0" y="25192"/>
                      <a:pt x="0" y="25192"/>
                    </a:cubicBezTo>
                    <a:cubicBezTo>
                      <a:pt x="3544" y="25829"/>
                      <a:pt x="7132" y="26164"/>
                      <a:pt x="10728" y="26164"/>
                    </a:cubicBezTo>
                    <a:cubicBezTo>
                      <a:pt x="11754" y="26164"/>
                      <a:pt x="12780" y="26137"/>
                      <a:pt x="13806" y="26081"/>
                    </a:cubicBezTo>
                    <a:cubicBezTo>
                      <a:pt x="21705" y="25654"/>
                      <a:pt x="25298" y="23413"/>
                      <a:pt x="25298" y="23413"/>
                    </a:cubicBezTo>
                    <a:cubicBezTo>
                      <a:pt x="25298" y="23413"/>
                      <a:pt x="24871" y="21385"/>
                      <a:pt x="24302" y="18681"/>
                    </a:cubicBezTo>
                    <a:lnTo>
                      <a:pt x="23484" y="14695"/>
                    </a:lnTo>
                    <a:cubicBezTo>
                      <a:pt x="22381" y="9430"/>
                      <a:pt x="21171" y="3559"/>
                      <a:pt x="20957" y="2634"/>
                    </a:cubicBezTo>
                    <a:cubicBezTo>
                      <a:pt x="20530" y="890"/>
                      <a:pt x="20530" y="1"/>
                      <a:pt x="1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0"/>
              <p:cNvSpPr/>
              <p:nvPr/>
            </p:nvSpPr>
            <p:spPr>
              <a:xfrm flipH="1">
                <a:off x="5568609" y="1330183"/>
                <a:ext cx="1904261" cy="1760836"/>
              </a:xfrm>
              <a:custGeom>
                <a:avLst/>
                <a:gdLst/>
                <a:ahLst/>
                <a:cxnLst/>
                <a:rect l="l" t="t" r="r" b="b"/>
                <a:pathLst>
                  <a:path w="23626" h="21848" extrusionOk="0">
                    <a:moveTo>
                      <a:pt x="15478" y="1"/>
                    </a:moveTo>
                    <a:cubicBezTo>
                      <a:pt x="16190" y="2918"/>
                      <a:pt x="17044" y="7864"/>
                      <a:pt x="14909" y="11137"/>
                    </a:cubicBezTo>
                    <a:cubicBezTo>
                      <a:pt x="13772" y="12921"/>
                      <a:pt x="11605" y="13424"/>
                      <a:pt x="9209" y="13424"/>
                    </a:cubicBezTo>
                    <a:cubicBezTo>
                      <a:pt x="6729" y="13424"/>
                      <a:pt x="4003" y="12885"/>
                      <a:pt x="1922" y="12667"/>
                    </a:cubicBezTo>
                    <a:cubicBezTo>
                      <a:pt x="1673" y="13842"/>
                      <a:pt x="1424" y="15051"/>
                      <a:pt x="1174" y="16225"/>
                    </a:cubicBezTo>
                    <a:cubicBezTo>
                      <a:pt x="748" y="18325"/>
                      <a:pt x="321" y="20317"/>
                      <a:pt x="0" y="21847"/>
                    </a:cubicBezTo>
                    <a:lnTo>
                      <a:pt x="23626" y="18681"/>
                    </a:lnTo>
                    <a:lnTo>
                      <a:pt x="22808" y="14660"/>
                    </a:lnTo>
                    <a:cubicBezTo>
                      <a:pt x="21705" y="9394"/>
                      <a:pt x="20495" y="3523"/>
                      <a:pt x="20281" y="2598"/>
                    </a:cubicBezTo>
                    <a:cubicBezTo>
                      <a:pt x="19854" y="890"/>
                      <a:pt x="19854" y="1"/>
                      <a:pt x="18360" y="1"/>
                    </a:cubicBezTo>
                    <a:close/>
                  </a:path>
                </a:pathLst>
              </a:custGeom>
              <a:solidFill>
                <a:srgbClr val="3A2F19">
                  <a:alpha val="2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0"/>
              <p:cNvSpPr/>
              <p:nvPr/>
            </p:nvSpPr>
            <p:spPr>
              <a:xfrm flipH="1">
                <a:off x="5488248" y="2511664"/>
                <a:ext cx="2039105" cy="924584"/>
              </a:xfrm>
              <a:custGeom>
                <a:avLst/>
                <a:gdLst/>
                <a:ahLst/>
                <a:cxnLst/>
                <a:rect l="l" t="t" r="r" b="b"/>
                <a:pathLst>
                  <a:path w="25299" h="11472" extrusionOk="0">
                    <a:moveTo>
                      <a:pt x="23484" y="1"/>
                    </a:moveTo>
                    <a:cubicBezTo>
                      <a:pt x="22416" y="250"/>
                      <a:pt x="21349" y="428"/>
                      <a:pt x="20317" y="606"/>
                    </a:cubicBezTo>
                    <a:cubicBezTo>
                      <a:pt x="19356" y="784"/>
                      <a:pt x="18431" y="890"/>
                      <a:pt x="17506" y="1033"/>
                    </a:cubicBezTo>
                    <a:cubicBezTo>
                      <a:pt x="15087" y="1317"/>
                      <a:pt x="12845" y="1531"/>
                      <a:pt x="10852" y="1638"/>
                    </a:cubicBezTo>
                    <a:cubicBezTo>
                      <a:pt x="9145" y="1709"/>
                      <a:pt x="7615" y="1744"/>
                      <a:pt x="6263" y="1744"/>
                    </a:cubicBezTo>
                    <a:cubicBezTo>
                      <a:pt x="4306" y="1744"/>
                      <a:pt x="2776" y="1673"/>
                      <a:pt x="1850" y="1602"/>
                    </a:cubicBezTo>
                    <a:cubicBezTo>
                      <a:pt x="1317" y="4128"/>
                      <a:pt x="854" y="6477"/>
                      <a:pt x="498" y="8113"/>
                    </a:cubicBezTo>
                    <a:lnTo>
                      <a:pt x="0" y="10533"/>
                    </a:lnTo>
                    <a:cubicBezTo>
                      <a:pt x="3274" y="11138"/>
                      <a:pt x="6618" y="11458"/>
                      <a:pt x="9963" y="11458"/>
                    </a:cubicBezTo>
                    <a:cubicBezTo>
                      <a:pt x="10287" y="11467"/>
                      <a:pt x="10619" y="11472"/>
                      <a:pt x="10956" y="11472"/>
                    </a:cubicBezTo>
                    <a:cubicBezTo>
                      <a:pt x="11878" y="11472"/>
                      <a:pt x="12842" y="11439"/>
                      <a:pt x="13806" y="11387"/>
                    </a:cubicBezTo>
                    <a:cubicBezTo>
                      <a:pt x="15193" y="11316"/>
                      <a:pt x="16581" y="11173"/>
                      <a:pt x="17933" y="10960"/>
                    </a:cubicBezTo>
                    <a:cubicBezTo>
                      <a:pt x="22950" y="10177"/>
                      <a:pt x="25298" y="8754"/>
                      <a:pt x="25298" y="8754"/>
                    </a:cubicBezTo>
                    <a:cubicBezTo>
                      <a:pt x="25298" y="8754"/>
                      <a:pt x="25156" y="8007"/>
                      <a:pt x="24907" y="6904"/>
                    </a:cubicBezTo>
                    <a:cubicBezTo>
                      <a:pt x="24587" y="5267"/>
                      <a:pt x="24053" y="2705"/>
                      <a:pt x="23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0"/>
              <p:cNvSpPr/>
              <p:nvPr/>
            </p:nvSpPr>
            <p:spPr>
              <a:xfrm flipH="1">
                <a:off x="5488291" y="2560425"/>
                <a:ext cx="628118" cy="834560"/>
              </a:xfrm>
              <a:custGeom>
                <a:avLst/>
                <a:gdLst/>
                <a:ahLst/>
                <a:cxnLst/>
                <a:rect l="l" t="t" r="r" b="b"/>
                <a:pathLst>
                  <a:path w="7793" h="10355" extrusionOk="0">
                    <a:moveTo>
                      <a:pt x="2775" y="1"/>
                    </a:moveTo>
                    <a:cubicBezTo>
                      <a:pt x="1815" y="143"/>
                      <a:pt x="890" y="285"/>
                      <a:pt x="0" y="392"/>
                    </a:cubicBezTo>
                    <a:lnTo>
                      <a:pt x="427" y="10355"/>
                    </a:lnTo>
                    <a:cubicBezTo>
                      <a:pt x="5444" y="9572"/>
                      <a:pt x="7792" y="8149"/>
                      <a:pt x="7792" y="8149"/>
                    </a:cubicBezTo>
                    <a:cubicBezTo>
                      <a:pt x="7792" y="8149"/>
                      <a:pt x="7650" y="7402"/>
                      <a:pt x="7401" y="6299"/>
                    </a:cubicBezTo>
                    <a:cubicBezTo>
                      <a:pt x="6867" y="6476"/>
                      <a:pt x="6298" y="6654"/>
                      <a:pt x="5729" y="6726"/>
                    </a:cubicBezTo>
                    <a:cubicBezTo>
                      <a:pt x="5665" y="6738"/>
                      <a:pt x="5602" y="6744"/>
                      <a:pt x="5541" y="6744"/>
                    </a:cubicBezTo>
                    <a:cubicBezTo>
                      <a:pt x="3855" y="6744"/>
                      <a:pt x="3050" y="2164"/>
                      <a:pt x="2775" y="1"/>
                    </a:cubicBezTo>
                    <a:close/>
                  </a:path>
                </a:pathLst>
              </a:custGeom>
              <a:solidFill>
                <a:srgbClr val="D35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0"/>
              <p:cNvSpPr/>
              <p:nvPr/>
            </p:nvSpPr>
            <p:spPr>
              <a:xfrm flipH="1">
                <a:off x="6655501" y="2643602"/>
                <a:ext cx="871853" cy="791522"/>
              </a:xfrm>
              <a:custGeom>
                <a:avLst/>
                <a:gdLst/>
                <a:ahLst/>
                <a:cxnLst/>
                <a:rect l="l" t="t" r="r" b="b"/>
                <a:pathLst>
                  <a:path w="10817" h="9821" extrusionOk="0">
                    <a:moveTo>
                      <a:pt x="10817" y="1"/>
                    </a:moveTo>
                    <a:cubicBezTo>
                      <a:pt x="9145" y="72"/>
                      <a:pt x="7615" y="107"/>
                      <a:pt x="6263" y="107"/>
                    </a:cubicBezTo>
                    <a:cubicBezTo>
                      <a:pt x="6120" y="2278"/>
                      <a:pt x="5729" y="5622"/>
                      <a:pt x="4199" y="6512"/>
                    </a:cubicBezTo>
                    <a:cubicBezTo>
                      <a:pt x="3683" y="6815"/>
                      <a:pt x="3122" y="6931"/>
                      <a:pt x="2568" y="6931"/>
                    </a:cubicBezTo>
                    <a:cubicBezTo>
                      <a:pt x="1823" y="6931"/>
                      <a:pt x="1090" y="6721"/>
                      <a:pt x="498" y="6476"/>
                    </a:cubicBezTo>
                    <a:lnTo>
                      <a:pt x="0" y="8896"/>
                    </a:lnTo>
                    <a:cubicBezTo>
                      <a:pt x="3274" y="9501"/>
                      <a:pt x="6618" y="9821"/>
                      <a:pt x="9963" y="9821"/>
                    </a:cubicBezTo>
                    <a:lnTo>
                      <a:pt x="10817" y="1"/>
                    </a:lnTo>
                    <a:close/>
                  </a:path>
                </a:pathLst>
              </a:custGeom>
              <a:solidFill>
                <a:srgbClr val="D35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0"/>
              <p:cNvSpPr/>
              <p:nvPr/>
            </p:nvSpPr>
            <p:spPr>
              <a:xfrm flipH="1">
                <a:off x="5884012" y="2500219"/>
                <a:ext cx="1087055" cy="1025972"/>
              </a:xfrm>
              <a:custGeom>
                <a:avLst/>
                <a:gdLst/>
                <a:ahLst/>
                <a:cxnLst/>
                <a:rect l="l" t="t" r="r" b="b"/>
                <a:pathLst>
                  <a:path w="13487" h="12730" extrusionOk="0">
                    <a:moveTo>
                      <a:pt x="11209" y="1"/>
                    </a:moveTo>
                    <a:cubicBezTo>
                      <a:pt x="10533" y="1"/>
                      <a:pt x="3915" y="534"/>
                      <a:pt x="2527" y="570"/>
                    </a:cubicBezTo>
                    <a:cubicBezTo>
                      <a:pt x="1140" y="605"/>
                      <a:pt x="748" y="1495"/>
                      <a:pt x="677" y="2811"/>
                    </a:cubicBezTo>
                    <a:cubicBezTo>
                      <a:pt x="570" y="4555"/>
                      <a:pt x="286" y="9109"/>
                      <a:pt x="179" y="10390"/>
                    </a:cubicBezTo>
                    <a:cubicBezTo>
                      <a:pt x="108" y="11707"/>
                      <a:pt x="1" y="12596"/>
                      <a:pt x="1744" y="12703"/>
                    </a:cubicBezTo>
                    <a:cubicBezTo>
                      <a:pt x="2447" y="12721"/>
                      <a:pt x="3150" y="12730"/>
                      <a:pt x="3853" y="12730"/>
                    </a:cubicBezTo>
                    <a:cubicBezTo>
                      <a:pt x="5961" y="12730"/>
                      <a:pt x="8069" y="12650"/>
                      <a:pt x="10177" y="12489"/>
                    </a:cubicBezTo>
                    <a:cubicBezTo>
                      <a:pt x="13273" y="12169"/>
                      <a:pt x="13486" y="11778"/>
                      <a:pt x="13415" y="10212"/>
                    </a:cubicBezTo>
                    <a:cubicBezTo>
                      <a:pt x="13344" y="9180"/>
                      <a:pt x="12988" y="4590"/>
                      <a:pt x="12774" y="2740"/>
                    </a:cubicBezTo>
                    <a:cubicBezTo>
                      <a:pt x="12525" y="855"/>
                      <a:pt x="12454" y="1"/>
                      <a:pt x="1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0"/>
              <p:cNvSpPr/>
              <p:nvPr/>
            </p:nvSpPr>
            <p:spPr>
              <a:xfrm flipH="1">
                <a:off x="6030307" y="2669313"/>
                <a:ext cx="760060" cy="749532"/>
              </a:xfrm>
              <a:custGeom>
                <a:avLst/>
                <a:gdLst/>
                <a:ahLst/>
                <a:cxnLst/>
                <a:rect l="l" t="t" r="r" b="b"/>
                <a:pathLst>
                  <a:path w="9430" h="9300" extrusionOk="0">
                    <a:moveTo>
                      <a:pt x="8059" y="1"/>
                    </a:moveTo>
                    <a:cubicBezTo>
                      <a:pt x="8042" y="1"/>
                      <a:pt x="8024" y="1"/>
                      <a:pt x="8006" y="2"/>
                    </a:cubicBezTo>
                    <a:cubicBezTo>
                      <a:pt x="6085" y="109"/>
                      <a:pt x="3914" y="322"/>
                      <a:pt x="2207" y="322"/>
                    </a:cubicBezTo>
                    <a:cubicBezTo>
                      <a:pt x="499" y="358"/>
                      <a:pt x="107" y="500"/>
                      <a:pt x="143" y="1496"/>
                    </a:cubicBezTo>
                    <a:cubicBezTo>
                      <a:pt x="214" y="2813"/>
                      <a:pt x="1" y="3738"/>
                      <a:pt x="428" y="4058"/>
                    </a:cubicBezTo>
                    <a:cubicBezTo>
                      <a:pt x="769" y="4286"/>
                      <a:pt x="2705" y="4309"/>
                      <a:pt x="3775" y="4309"/>
                    </a:cubicBezTo>
                    <a:cubicBezTo>
                      <a:pt x="4043" y="4309"/>
                      <a:pt x="4256" y="4307"/>
                      <a:pt x="4377" y="4307"/>
                    </a:cubicBezTo>
                    <a:cubicBezTo>
                      <a:pt x="4804" y="4307"/>
                      <a:pt x="4875" y="5908"/>
                      <a:pt x="4484" y="6015"/>
                    </a:cubicBezTo>
                    <a:cubicBezTo>
                      <a:pt x="4269" y="6058"/>
                      <a:pt x="3852" y="6065"/>
                      <a:pt x="3367" y="6065"/>
                    </a:cubicBezTo>
                    <a:cubicBezTo>
                      <a:pt x="3119" y="6065"/>
                      <a:pt x="2853" y="6063"/>
                      <a:pt x="2587" y="6063"/>
                    </a:cubicBezTo>
                    <a:cubicBezTo>
                      <a:pt x="1650" y="6063"/>
                      <a:pt x="708" y="6087"/>
                      <a:pt x="534" y="6300"/>
                    </a:cubicBezTo>
                    <a:cubicBezTo>
                      <a:pt x="250" y="6691"/>
                      <a:pt x="356" y="8292"/>
                      <a:pt x="356" y="8577"/>
                    </a:cubicBezTo>
                    <a:cubicBezTo>
                      <a:pt x="356" y="9024"/>
                      <a:pt x="184" y="9299"/>
                      <a:pt x="2133" y="9299"/>
                    </a:cubicBezTo>
                    <a:cubicBezTo>
                      <a:pt x="2354" y="9299"/>
                      <a:pt x="2603" y="9296"/>
                      <a:pt x="2883" y="9288"/>
                    </a:cubicBezTo>
                    <a:cubicBezTo>
                      <a:pt x="4733" y="9253"/>
                      <a:pt x="6583" y="9110"/>
                      <a:pt x="8398" y="8826"/>
                    </a:cubicBezTo>
                    <a:cubicBezTo>
                      <a:pt x="9003" y="8755"/>
                      <a:pt x="9429" y="8541"/>
                      <a:pt x="9394" y="8043"/>
                    </a:cubicBezTo>
                    <a:cubicBezTo>
                      <a:pt x="9180" y="5019"/>
                      <a:pt x="9038" y="1603"/>
                      <a:pt x="9003" y="1212"/>
                    </a:cubicBezTo>
                    <a:cubicBezTo>
                      <a:pt x="8933" y="828"/>
                      <a:pt x="8897" y="1"/>
                      <a:pt x="8059" y="1"/>
                    </a:cubicBezTo>
                    <a:close/>
                  </a:path>
                </a:pathLst>
              </a:custGeom>
              <a:solidFill>
                <a:srgbClr val="D35D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0"/>
              <p:cNvSpPr/>
              <p:nvPr/>
            </p:nvSpPr>
            <p:spPr>
              <a:xfrm flipH="1">
                <a:off x="3992220" y="2825939"/>
                <a:ext cx="154914" cy="129597"/>
              </a:xfrm>
              <a:custGeom>
                <a:avLst/>
                <a:gdLst/>
                <a:ahLst/>
                <a:cxnLst/>
                <a:rect l="l" t="t" r="r" b="b"/>
                <a:pathLst>
                  <a:path w="1922" h="1608" extrusionOk="0">
                    <a:moveTo>
                      <a:pt x="1104" y="0"/>
                    </a:moveTo>
                    <a:cubicBezTo>
                      <a:pt x="356" y="0"/>
                      <a:pt x="1" y="854"/>
                      <a:pt x="534" y="1352"/>
                    </a:cubicBezTo>
                    <a:cubicBezTo>
                      <a:pt x="699" y="1529"/>
                      <a:pt x="906" y="1608"/>
                      <a:pt x="1110" y="1608"/>
                    </a:cubicBezTo>
                    <a:cubicBezTo>
                      <a:pt x="1523" y="1608"/>
                      <a:pt x="1922" y="1283"/>
                      <a:pt x="1922" y="783"/>
                    </a:cubicBezTo>
                    <a:cubicBezTo>
                      <a:pt x="1922" y="356"/>
                      <a:pt x="1531" y="0"/>
                      <a:pt x="1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0"/>
              <p:cNvSpPr/>
              <p:nvPr/>
            </p:nvSpPr>
            <p:spPr>
              <a:xfrm flipH="1">
                <a:off x="3877383" y="1323734"/>
                <a:ext cx="114855" cy="117668"/>
              </a:xfrm>
              <a:custGeom>
                <a:avLst/>
                <a:gdLst/>
                <a:ahLst/>
                <a:cxnLst/>
                <a:rect l="l" t="t" r="r" b="b"/>
                <a:pathLst>
                  <a:path w="1425" h="1460" extrusionOk="0">
                    <a:moveTo>
                      <a:pt x="713" y="0"/>
                    </a:moveTo>
                    <a:cubicBezTo>
                      <a:pt x="321" y="0"/>
                      <a:pt x="1" y="321"/>
                      <a:pt x="1" y="747"/>
                    </a:cubicBezTo>
                    <a:cubicBezTo>
                      <a:pt x="1" y="1139"/>
                      <a:pt x="321" y="1459"/>
                      <a:pt x="713" y="1459"/>
                    </a:cubicBezTo>
                    <a:cubicBezTo>
                      <a:pt x="1104" y="1459"/>
                      <a:pt x="1424" y="1139"/>
                      <a:pt x="1424" y="747"/>
                    </a:cubicBezTo>
                    <a:cubicBezTo>
                      <a:pt x="1424" y="321"/>
                      <a:pt x="1104"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0"/>
              <p:cNvSpPr/>
              <p:nvPr/>
            </p:nvSpPr>
            <p:spPr>
              <a:xfrm flipH="1">
                <a:off x="4708281" y="1662890"/>
                <a:ext cx="103330" cy="103242"/>
              </a:xfrm>
              <a:custGeom>
                <a:avLst/>
                <a:gdLst/>
                <a:ahLst/>
                <a:cxnLst/>
                <a:rect l="l" t="t" r="r" b="b"/>
                <a:pathLst>
                  <a:path w="1282" h="1281" extrusionOk="0">
                    <a:moveTo>
                      <a:pt x="641" y="0"/>
                    </a:moveTo>
                    <a:cubicBezTo>
                      <a:pt x="285" y="0"/>
                      <a:pt x="0" y="285"/>
                      <a:pt x="0" y="640"/>
                    </a:cubicBezTo>
                    <a:cubicBezTo>
                      <a:pt x="0" y="996"/>
                      <a:pt x="285" y="1281"/>
                      <a:pt x="641" y="1281"/>
                    </a:cubicBezTo>
                    <a:cubicBezTo>
                      <a:pt x="997" y="1281"/>
                      <a:pt x="1281" y="996"/>
                      <a:pt x="1281" y="640"/>
                    </a:cubicBezTo>
                    <a:cubicBezTo>
                      <a:pt x="1281" y="285"/>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0"/>
              <p:cNvSpPr/>
              <p:nvPr/>
            </p:nvSpPr>
            <p:spPr>
              <a:xfrm flipH="1">
                <a:off x="7782149" y="1152389"/>
                <a:ext cx="106151" cy="90992"/>
              </a:xfrm>
              <a:custGeom>
                <a:avLst/>
                <a:gdLst/>
                <a:ahLst/>
                <a:cxnLst/>
                <a:rect l="l" t="t" r="r" b="b"/>
                <a:pathLst>
                  <a:path w="1317" h="1129" extrusionOk="0">
                    <a:moveTo>
                      <a:pt x="748" y="1"/>
                    </a:moveTo>
                    <a:cubicBezTo>
                      <a:pt x="250" y="1"/>
                      <a:pt x="1" y="605"/>
                      <a:pt x="356" y="961"/>
                    </a:cubicBezTo>
                    <a:cubicBezTo>
                      <a:pt x="472" y="1077"/>
                      <a:pt x="614" y="1129"/>
                      <a:pt x="753" y="1129"/>
                    </a:cubicBezTo>
                    <a:cubicBezTo>
                      <a:pt x="1042" y="1129"/>
                      <a:pt x="1317" y="906"/>
                      <a:pt x="1317" y="570"/>
                    </a:cubicBezTo>
                    <a:cubicBezTo>
                      <a:pt x="1317" y="250"/>
                      <a:pt x="1068" y="1"/>
                      <a:pt x="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0"/>
              <p:cNvSpPr/>
              <p:nvPr/>
            </p:nvSpPr>
            <p:spPr>
              <a:xfrm flipH="1">
                <a:off x="5709145" y="802510"/>
                <a:ext cx="91884" cy="78419"/>
              </a:xfrm>
              <a:custGeom>
                <a:avLst/>
                <a:gdLst/>
                <a:ahLst/>
                <a:cxnLst/>
                <a:rect l="l" t="t" r="r" b="b"/>
                <a:pathLst>
                  <a:path w="1140" h="973" extrusionOk="0">
                    <a:moveTo>
                      <a:pt x="641" y="1"/>
                    </a:moveTo>
                    <a:cubicBezTo>
                      <a:pt x="214" y="1"/>
                      <a:pt x="1" y="499"/>
                      <a:pt x="286" y="819"/>
                    </a:cubicBezTo>
                    <a:cubicBezTo>
                      <a:pt x="391" y="924"/>
                      <a:pt x="519" y="972"/>
                      <a:pt x="644" y="972"/>
                    </a:cubicBezTo>
                    <a:cubicBezTo>
                      <a:pt x="899" y="972"/>
                      <a:pt x="1140" y="774"/>
                      <a:pt x="1140" y="463"/>
                    </a:cubicBezTo>
                    <a:cubicBezTo>
                      <a:pt x="1140" y="214"/>
                      <a:pt x="926"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0"/>
              <p:cNvSpPr/>
              <p:nvPr/>
            </p:nvSpPr>
            <p:spPr>
              <a:xfrm flipH="1">
                <a:off x="7091396" y="971524"/>
                <a:ext cx="137746" cy="115412"/>
              </a:xfrm>
              <a:custGeom>
                <a:avLst/>
                <a:gdLst/>
                <a:ahLst/>
                <a:cxnLst/>
                <a:rect l="l" t="t" r="r" b="b"/>
                <a:pathLst>
                  <a:path w="1709" h="1432" extrusionOk="0">
                    <a:moveTo>
                      <a:pt x="1051" y="1"/>
                    </a:moveTo>
                    <a:cubicBezTo>
                      <a:pt x="1033" y="1"/>
                      <a:pt x="1015" y="1"/>
                      <a:pt x="997" y="3"/>
                    </a:cubicBezTo>
                    <a:cubicBezTo>
                      <a:pt x="321" y="3"/>
                      <a:pt x="1" y="786"/>
                      <a:pt x="463" y="1213"/>
                    </a:cubicBezTo>
                    <a:cubicBezTo>
                      <a:pt x="615" y="1364"/>
                      <a:pt x="800" y="1432"/>
                      <a:pt x="981" y="1432"/>
                    </a:cubicBezTo>
                    <a:cubicBezTo>
                      <a:pt x="1354" y="1432"/>
                      <a:pt x="1709" y="1146"/>
                      <a:pt x="1709" y="715"/>
                    </a:cubicBezTo>
                    <a:cubicBezTo>
                      <a:pt x="1709" y="341"/>
                      <a:pt x="1417" y="1"/>
                      <a:pt x="1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0"/>
              <p:cNvSpPr/>
              <p:nvPr/>
            </p:nvSpPr>
            <p:spPr>
              <a:xfrm flipH="1">
                <a:off x="7776802" y="4031493"/>
                <a:ext cx="62304" cy="52145"/>
              </a:xfrm>
              <a:custGeom>
                <a:avLst/>
                <a:gdLst/>
                <a:ahLst/>
                <a:cxnLst/>
                <a:rect l="l" t="t" r="r" b="b"/>
                <a:pathLst>
                  <a:path w="773" h="647" extrusionOk="0">
                    <a:moveTo>
                      <a:pt x="421" y="0"/>
                    </a:moveTo>
                    <a:cubicBezTo>
                      <a:pt x="10" y="0"/>
                      <a:pt x="1" y="647"/>
                      <a:pt x="392" y="647"/>
                    </a:cubicBezTo>
                    <a:cubicBezTo>
                      <a:pt x="411" y="647"/>
                      <a:pt x="431" y="645"/>
                      <a:pt x="453" y="642"/>
                    </a:cubicBezTo>
                    <a:cubicBezTo>
                      <a:pt x="630" y="642"/>
                      <a:pt x="773" y="500"/>
                      <a:pt x="773" y="322"/>
                    </a:cubicBezTo>
                    <a:cubicBezTo>
                      <a:pt x="773" y="144"/>
                      <a:pt x="630" y="2"/>
                      <a:pt x="453" y="2"/>
                    </a:cubicBezTo>
                    <a:cubicBezTo>
                      <a:pt x="442" y="1"/>
                      <a:pt x="431"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0"/>
              <p:cNvSpPr/>
              <p:nvPr/>
            </p:nvSpPr>
            <p:spPr>
              <a:xfrm flipH="1">
                <a:off x="7296639" y="4151594"/>
                <a:ext cx="197954" cy="169410"/>
              </a:xfrm>
              <a:custGeom>
                <a:avLst/>
                <a:gdLst/>
                <a:ahLst/>
                <a:cxnLst/>
                <a:rect l="l" t="t" r="r" b="b"/>
                <a:pathLst>
                  <a:path w="2456" h="2102" extrusionOk="0">
                    <a:moveTo>
                      <a:pt x="1424" y="1"/>
                    </a:moveTo>
                    <a:cubicBezTo>
                      <a:pt x="463" y="1"/>
                      <a:pt x="0" y="1139"/>
                      <a:pt x="676" y="1780"/>
                    </a:cubicBezTo>
                    <a:cubicBezTo>
                      <a:pt x="887" y="2002"/>
                      <a:pt x="1152" y="2101"/>
                      <a:pt x="1412" y="2101"/>
                    </a:cubicBezTo>
                    <a:cubicBezTo>
                      <a:pt x="1943" y="2101"/>
                      <a:pt x="2456" y="1689"/>
                      <a:pt x="2456" y="1068"/>
                    </a:cubicBezTo>
                    <a:cubicBezTo>
                      <a:pt x="2456" y="463"/>
                      <a:pt x="1993" y="1"/>
                      <a:pt x="1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0"/>
              <p:cNvSpPr/>
              <p:nvPr/>
            </p:nvSpPr>
            <p:spPr>
              <a:xfrm flipH="1">
                <a:off x="8223877" y="3248040"/>
                <a:ext cx="192232" cy="240979"/>
              </a:xfrm>
              <a:custGeom>
                <a:avLst/>
                <a:gdLst/>
                <a:ahLst/>
                <a:cxnLst/>
                <a:rect l="l" t="t" r="r" b="b"/>
                <a:pathLst>
                  <a:path w="2385" h="2990" extrusionOk="0">
                    <a:moveTo>
                      <a:pt x="1139" y="1"/>
                    </a:moveTo>
                    <a:cubicBezTo>
                      <a:pt x="890" y="1"/>
                      <a:pt x="1104" y="784"/>
                      <a:pt x="819" y="1104"/>
                    </a:cubicBezTo>
                    <a:cubicBezTo>
                      <a:pt x="570" y="1424"/>
                      <a:pt x="1" y="1317"/>
                      <a:pt x="1" y="1531"/>
                    </a:cubicBezTo>
                    <a:cubicBezTo>
                      <a:pt x="1" y="1638"/>
                      <a:pt x="570" y="1709"/>
                      <a:pt x="819" y="1922"/>
                    </a:cubicBezTo>
                    <a:cubicBezTo>
                      <a:pt x="1068" y="2100"/>
                      <a:pt x="1033" y="2990"/>
                      <a:pt x="1210" y="2990"/>
                    </a:cubicBezTo>
                    <a:cubicBezTo>
                      <a:pt x="1388" y="2990"/>
                      <a:pt x="1282" y="2349"/>
                      <a:pt x="1460" y="2064"/>
                    </a:cubicBezTo>
                    <a:cubicBezTo>
                      <a:pt x="1709" y="1602"/>
                      <a:pt x="2385" y="1673"/>
                      <a:pt x="2385" y="1495"/>
                    </a:cubicBezTo>
                    <a:cubicBezTo>
                      <a:pt x="2385" y="1353"/>
                      <a:pt x="1958" y="1353"/>
                      <a:pt x="1566" y="1175"/>
                    </a:cubicBezTo>
                    <a:cubicBezTo>
                      <a:pt x="1210" y="961"/>
                      <a:pt x="1353"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0"/>
              <p:cNvSpPr/>
              <p:nvPr/>
            </p:nvSpPr>
            <p:spPr>
              <a:xfrm flipH="1">
                <a:off x="6551028" y="4186009"/>
                <a:ext cx="195053" cy="243880"/>
              </a:xfrm>
              <a:custGeom>
                <a:avLst/>
                <a:gdLst/>
                <a:ahLst/>
                <a:cxnLst/>
                <a:rect l="l" t="t" r="r" b="b"/>
                <a:pathLst>
                  <a:path w="2420" h="3026" extrusionOk="0">
                    <a:moveTo>
                      <a:pt x="1139" y="1"/>
                    </a:moveTo>
                    <a:cubicBezTo>
                      <a:pt x="925" y="1"/>
                      <a:pt x="1103" y="784"/>
                      <a:pt x="854" y="1104"/>
                    </a:cubicBezTo>
                    <a:cubicBezTo>
                      <a:pt x="569" y="1460"/>
                      <a:pt x="0" y="1353"/>
                      <a:pt x="0" y="1531"/>
                    </a:cubicBezTo>
                    <a:cubicBezTo>
                      <a:pt x="0" y="1673"/>
                      <a:pt x="569" y="1709"/>
                      <a:pt x="818" y="1922"/>
                    </a:cubicBezTo>
                    <a:cubicBezTo>
                      <a:pt x="1067" y="2136"/>
                      <a:pt x="1032" y="3025"/>
                      <a:pt x="1210" y="3025"/>
                    </a:cubicBezTo>
                    <a:cubicBezTo>
                      <a:pt x="1388" y="3025"/>
                      <a:pt x="1317" y="2349"/>
                      <a:pt x="1459" y="2064"/>
                    </a:cubicBezTo>
                    <a:cubicBezTo>
                      <a:pt x="1708" y="1638"/>
                      <a:pt x="2420" y="1709"/>
                      <a:pt x="2420" y="1531"/>
                    </a:cubicBezTo>
                    <a:cubicBezTo>
                      <a:pt x="2420" y="1388"/>
                      <a:pt x="1957" y="1388"/>
                      <a:pt x="1601" y="1175"/>
                    </a:cubicBezTo>
                    <a:cubicBezTo>
                      <a:pt x="1210" y="961"/>
                      <a:pt x="1352"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0"/>
              <p:cNvSpPr/>
              <p:nvPr/>
            </p:nvSpPr>
            <p:spPr>
              <a:xfrm flipH="1">
                <a:off x="5281814" y="1313016"/>
                <a:ext cx="143468" cy="183595"/>
              </a:xfrm>
              <a:custGeom>
                <a:avLst/>
                <a:gdLst/>
                <a:ahLst/>
                <a:cxnLst/>
                <a:rect l="l" t="t" r="r" b="b"/>
                <a:pathLst>
                  <a:path w="1780" h="2278" extrusionOk="0">
                    <a:moveTo>
                      <a:pt x="854" y="0"/>
                    </a:moveTo>
                    <a:cubicBezTo>
                      <a:pt x="676" y="0"/>
                      <a:pt x="818" y="569"/>
                      <a:pt x="605" y="819"/>
                    </a:cubicBezTo>
                    <a:cubicBezTo>
                      <a:pt x="427" y="1068"/>
                      <a:pt x="0" y="996"/>
                      <a:pt x="0" y="1139"/>
                    </a:cubicBezTo>
                    <a:cubicBezTo>
                      <a:pt x="0" y="1210"/>
                      <a:pt x="391" y="1281"/>
                      <a:pt x="569" y="1423"/>
                    </a:cubicBezTo>
                    <a:cubicBezTo>
                      <a:pt x="783" y="1601"/>
                      <a:pt x="747" y="2277"/>
                      <a:pt x="890" y="2277"/>
                    </a:cubicBezTo>
                    <a:cubicBezTo>
                      <a:pt x="996" y="2277"/>
                      <a:pt x="961" y="1779"/>
                      <a:pt x="1067" y="1566"/>
                    </a:cubicBezTo>
                    <a:cubicBezTo>
                      <a:pt x="1245" y="1210"/>
                      <a:pt x="1779" y="1245"/>
                      <a:pt x="1779" y="1139"/>
                    </a:cubicBezTo>
                    <a:cubicBezTo>
                      <a:pt x="1779" y="1032"/>
                      <a:pt x="1423" y="1032"/>
                      <a:pt x="1174" y="890"/>
                    </a:cubicBezTo>
                    <a:cubicBezTo>
                      <a:pt x="890" y="712"/>
                      <a:pt x="996" y="0"/>
                      <a:pt x="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0"/>
              <p:cNvSpPr/>
              <p:nvPr/>
            </p:nvSpPr>
            <p:spPr>
              <a:xfrm flipH="1">
                <a:off x="4303920" y="713611"/>
                <a:ext cx="143468" cy="183595"/>
              </a:xfrm>
              <a:custGeom>
                <a:avLst/>
                <a:gdLst/>
                <a:ahLst/>
                <a:cxnLst/>
                <a:rect l="l" t="t" r="r" b="b"/>
                <a:pathLst>
                  <a:path w="1780" h="2278" extrusionOk="0">
                    <a:moveTo>
                      <a:pt x="818" y="1"/>
                    </a:moveTo>
                    <a:cubicBezTo>
                      <a:pt x="676" y="1"/>
                      <a:pt x="818" y="606"/>
                      <a:pt x="605" y="819"/>
                    </a:cubicBezTo>
                    <a:cubicBezTo>
                      <a:pt x="392" y="1068"/>
                      <a:pt x="0" y="997"/>
                      <a:pt x="0" y="1139"/>
                    </a:cubicBezTo>
                    <a:cubicBezTo>
                      <a:pt x="0" y="1246"/>
                      <a:pt x="392" y="1282"/>
                      <a:pt x="569" y="1460"/>
                    </a:cubicBezTo>
                    <a:cubicBezTo>
                      <a:pt x="747" y="1602"/>
                      <a:pt x="712" y="2278"/>
                      <a:pt x="854" y="2278"/>
                    </a:cubicBezTo>
                    <a:cubicBezTo>
                      <a:pt x="996" y="2278"/>
                      <a:pt x="925" y="1780"/>
                      <a:pt x="1068" y="1566"/>
                    </a:cubicBezTo>
                    <a:cubicBezTo>
                      <a:pt x="1245" y="1211"/>
                      <a:pt x="1779" y="1282"/>
                      <a:pt x="1779" y="1139"/>
                    </a:cubicBezTo>
                    <a:cubicBezTo>
                      <a:pt x="1779" y="1033"/>
                      <a:pt x="1423" y="1033"/>
                      <a:pt x="1139" y="890"/>
                    </a:cubicBezTo>
                    <a:cubicBezTo>
                      <a:pt x="890" y="712"/>
                      <a:pt x="996" y="1"/>
                      <a:pt x="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0"/>
              <p:cNvSpPr/>
              <p:nvPr/>
            </p:nvSpPr>
            <p:spPr>
              <a:xfrm flipH="1">
                <a:off x="7386784" y="1470745"/>
                <a:ext cx="229469" cy="295380"/>
              </a:xfrm>
              <a:custGeom>
                <a:avLst/>
                <a:gdLst/>
                <a:ahLst/>
                <a:cxnLst/>
                <a:rect l="l" t="t" r="r" b="b"/>
                <a:pathLst>
                  <a:path w="2847" h="3665" extrusionOk="0">
                    <a:moveTo>
                      <a:pt x="1352" y="0"/>
                    </a:moveTo>
                    <a:cubicBezTo>
                      <a:pt x="1103" y="0"/>
                      <a:pt x="1352" y="961"/>
                      <a:pt x="997" y="1352"/>
                    </a:cubicBezTo>
                    <a:cubicBezTo>
                      <a:pt x="676" y="1744"/>
                      <a:pt x="0" y="1601"/>
                      <a:pt x="0" y="1850"/>
                    </a:cubicBezTo>
                    <a:cubicBezTo>
                      <a:pt x="0" y="1993"/>
                      <a:pt x="641" y="2099"/>
                      <a:pt x="961" y="2348"/>
                    </a:cubicBezTo>
                    <a:cubicBezTo>
                      <a:pt x="1246" y="2562"/>
                      <a:pt x="1210" y="3665"/>
                      <a:pt x="1423" y="3665"/>
                    </a:cubicBezTo>
                    <a:cubicBezTo>
                      <a:pt x="1637" y="3665"/>
                      <a:pt x="1530" y="2847"/>
                      <a:pt x="1744" y="2526"/>
                    </a:cubicBezTo>
                    <a:cubicBezTo>
                      <a:pt x="2028" y="1993"/>
                      <a:pt x="2847" y="2064"/>
                      <a:pt x="2847" y="1850"/>
                    </a:cubicBezTo>
                    <a:cubicBezTo>
                      <a:pt x="2847" y="1672"/>
                      <a:pt x="2277" y="1672"/>
                      <a:pt x="1886" y="1423"/>
                    </a:cubicBezTo>
                    <a:cubicBezTo>
                      <a:pt x="1459" y="1174"/>
                      <a:pt x="1637" y="0"/>
                      <a:pt x="1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CD892F-4611-2767-2B7F-624A439DD79E}"/>
              </a:ext>
            </a:extLst>
          </p:cNvPr>
          <p:cNvSpPr/>
          <p:nvPr/>
        </p:nvSpPr>
        <p:spPr>
          <a:xfrm>
            <a:off x="295729" y="-342418"/>
            <a:ext cx="8552542" cy="1714018"/>
          </a:xfrm>
          <a:prstGeom prst="roundRect">
            <a:avLst/>
          </a:prstGeom>
          <a:solidFill>
            <a:srgbClr val="FFFFFF"/>
          </a:solidFill>
          <a:ln w="1905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AFCCBC-5162-1BFB-1A5F-BF0EE37B9016}"/>
              </a:ext>
            </a:extLst>
          </p:cNvPr>
          <p:cNvSpPr txBox="1"/>
          <p:nvPr/>
        </p:nvSpPr>
        <p:spPr>
          <a:xfrm>
            <a:off x="380999" y="252049"/>
            <a:ext cx="8467271" cy="1045223"/>
          </a:xfrm>
          <a:prstGeom prst="rect">
            <a:avLst/>
          </a:prstGeom>
          <a:noFill/>
        </p:spPr>
        <p:txBody>
          <a:bodyPr wrap="square" rtlCol="0">
            <a:spAutoFit/>
          </a:bodyPr>
          <a:lstStyle/>
          <a:p>
            <a:pPr algn="just">
              <a:lnSpc>
                <a:spcPct val="150000"/>
              </a:lnSpc>
            </a:pPr>
            <a:r>
              <a:rPr lang="en-US" sz="2200" b="1">
                <a:solidFill>
                  <a:schemeClr val="accent6">
                    <a:lumMod val="50000"/>
                  </a:schemeClr>
                </a:solidFill>
              </a:rPr>
              <a:t>Bài tập 4. </a:t>
            </a:r>
            <a:r>
              <a:rPr lang="en-US" sz="2200">
                <a:solidFill>
                  <a:schemeClr val="accent6">
                    <a:lumMod val="50000"/>
                  </a:schemeClr>
                </a:solidFill>
              </a:rPr>
              <a:t>Tìm trạng ngữ chỉ thời gian hoặc nơi chốn thay cho ô vuông trong mỗi câu dưới đây: </a:t>
            </a:r>
          </a:p>
        </p:txBody>
      </p:sp>
      <p:grpSp>
        <p:nvGrpSpPr>
          <p:cNvPr id="11" name="Group 10">
            <a:extLst>
              <a:ext uri="{FF2B5EF4-FFF2-40B4-BE49-F238E27FC236}">
                <a16:creationId xmlns:a16="http://schemas.microsoft.com/office/drawing/2014/main" id="{31621550-F36B-EBE6-73B7-D810E91B1C30}"/>
              </a:ext>
            </a:extLst>
          </p:cNvPr>
          <p:cNvGrpSpPr/>
          <p:nvPr/>
        </p:nvGrpSpPr>
        <p:grpSpPr>
          <a:xfrm>
            <a:off x="540033" y="1673615"/>
            <a:ext cx="5465746" cy="436248"/>
            <a:chOff x="613185" y="1803552"/>
            <a:chExt cx="5465746" cy="436248"/>
          </a:xfrm>
        </p:grpSpPr>
        <p:sp>
          <p:nvSpPr>
            <p:cNvPr id="8" name="Rectangle: Rounded Corners 7">
              <a:extLst>
                <a:ext uri="{FF2B5EF4-FFF2-40B4-BE49-F238E27FC236}">
                  <a16:creationId xmlns:a16="http://schemas.microsoft.com/office/drawing/2014/main" id="{AA38698A-5C7D-6594-F77F-51994E17EF9A}"/>
                </a:ext>
              </a:extLst>
            </p:cNvPr>
            <p:cNvSpPr/>
            <p:nvPr/>
          </p:nvSpPr>
          <p:spPr>
            <a:xfrm>
              <a:off x="1082649" y="1828801"/>
              <a:ext cx="424282" cy="380390"/>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lumMod val="50000"/>
                    </a:schemeClr>
                  </a:solidFill>
                </a:rPr>
                <a:t>?</a:t>
              </a:r>
            </a:p>
          </p:txBody>
        </p:sp>
        <p:sp>
          <p:nvSpPr>
            <p:cNvPr id="9" name="TextBox 8">
              <a:extLst>
                <a:ext uri="{FF2B5EF4-FFF2-40B4-BE49-F238E27FC236}">
                  <a16:creationId xmlns:a16="http://schemas.microsoft.com/office/drawing/2014/main" id="{BF8D41F2-BA91-2E49-D068-3EFD87FA474E}"/>
                </a:ext>
              </a:extLst>
            </p:cNvPr>
            <p:cNvSpPr txBox="1"/>
            <p:nvPr/>
          </p:nvSpPr>
          <p:spPr>
            <a:xfrm>
              <a:off x="1506931" y="1808913"/>
              <a:ext cx="4572000" cy="430887"/>
            </a:xfrm>
            <a:prstGeom prst="rect">
              <a:avLst/>
            </a:prstGeom>
            <a:noFill/>
          </p:spPr>
          <p:txBody>
            <a:bodyPr wrap="square" rtlCol="0">
              <a:spAutoFit/>
            </a:bodyPr>
            <a:lstStyle/>
            <a:p>
              <a:r>
                <a:rPr lang="en-US" sz="2200"/>
                <a:t>, bầy chim hót líu lo. </a:t>
              </a:r>
            </a:p>
          </p:txBody>
        </p:sp>
        <p:sp>
          <p:nvSpPr>
            <p:cNvPr id="10" name="TextBox 9">
              <a:extLst>
                <a:ext uri="{FF2B5EF4-FFF2-40B4-BE49-F238E27FC236}">
                  <a16:creationId xmlns:a16="http://schemas.microsoft.com/office/drawing/2014/main" id="{5DAEABDA-17B3-0227-9233-A858C93A0499}"/>
                </a:ext>
              </a:extLst>
            </p:cNvPr>
            <p:cNvSpPr txBox="1"/>
            <p:nvPr/>
          </p:nvSpPr>
          <p:spPr>
            <a:xfrm>
              <a:off x="613185" y="1803552"/>
              <a:ext cx="469464" cy="430887"/>
            </a:xfrm>
            <a:prstGeom prst="rect">
              <a:avLst/>
            </a:prstGeom>
            <a:noFill/>
          </p:spPr>
          <p:txBody>
            <a:bodyPr wrap="square" rtlCol="0">
              <a:spAutoFit/>
            </a:bodyPr>
            <a:lstStyle/>
            <a:p>
              <a:r>
                <a:rPr lang="en-US" sz="2200"/>
                <a:t>a.</a:t>
              </a:r>
            </a:p>
          </p:txBody>
        </p:sp>
      </p:grpSp>
      <p:grpSp>
        <p:nvGrpSpPr>
          <p:cNvPr id="12" name="Group 11">
            <a:extLst>
              <a:ext uri="{FF2B5EF4-FFF2-40B4-BE49-F238E27FC236}">
                <a16:creationId xmlns:a16="http://schemas.microsoft.com/office/drawing/2014/main" id="{A89F7232-BB08-0CA3-FC57-2F36A477B58F}"/>
              </a:ext>
            </a:extLst>
          </p:cNvPr>
          <p:cNvGrpSpPr/>
          <p:nvPr/>
        </p:nvGrpSpPr>
        <p:grpSpPr>
          <a:xfrm>
            <a:off x="540033" y="2714768"/>
            <a:ext cx="5465746" cy="436248"/>
            <a:chOff x="613185" y="1803552"/>
            <a:chExt cx="5465746" cy="436248"/>
          </a:xfrm>
        </p:grpSpPr>
        <p:sp>
          <p:nvSpPr>
            <p:cNvPr id="15" name="Rectangle: Rounded Corners 14">
              <a:extLst>
                <a:ext uri="{FF2B5EF4-FFF2-40B4-BE49-F238E27FC236}">
                  <a16:creationId xmlns:a16="http://schemas.microsoft.com/office/drawing/2014/main" id="{BE1C7D37-BB6C-95DA-A9B2-0EE2241A198C}"/>
                </a:ext>
              </a:extLst>
            </p:cNvPr>
            <p:cNvSpPr/>
            <p:nvPr/>
          </p:nvSpPr>
          <p:spPr>
            <a:xfrm>
              <a:off x="1082649" y="1828801"/>
              <a:ext cx="424282" cy="380390"/>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lumMod val="50000"/>
                    </a:schemeClr>
                  </a:solidFill>
                </a:rPr>
                <a:t>?</a:t>
              </a:r>
            </a:p>
          </p:txBody>
        </p:sp>
        <p:sp>
          <p:nvSpPr>
            <p:cNvPr id="64" name="TextBox 63">
              <a:extLst>
                <a:ext uri="{FF2B5EF4-FFF2-40B4-BE49-F238E27FC236}">
                  <a16:creationId xmlns:a16="http://schemas.microsoft.com/office/drawing/2014/main" id="{94042E82-B421-9F02-E6CB-887F848815A7}"/>
                </a:ext>
              </a:extLst>
            </p:cNvPr>
            <p:cNvSpPr txBox="1"/>
            <p:nvPr/>
          </p:nvSpPr>
          <p:spPr>
            <a:xfrm>
              <a:off x="1506931" y="1808913"/>
              <a:ext cx="4572000" cy="430887"/>
            </a:xfrm>
            <a:prstGeom prst="rect">
              <a:avLst/>
            </a:prstGeom>
            <a:noFill/>
          </p:spPr>
          <p:txBody>
            <a:bodyPr wrap="square" rtlCol="0">
              <a:spAutoFit/>
            </a:bodyPr>
            <a:lstStyle/>
            <a:p>
              <a:r>
                <a:rPr lang="en-US" sz="2200"/>
                <a:t>, hoa phượng nở đỏ rực. </a:t>
              </a:r>
            </a:p>
          </p:txBody>
        </p:sp>
        <p:sp>
          <p:nvSpPr>
            <p:cNvPr id="65" name="TextBox 64">
              <a:extLst>
                <a:ext uri="{FF2B5EF4-FFF2-40B4-BE49-F238E27FC236}">
                  <a16:creationId xmlns:a16="http://schemas.microsoft.com/office/drawing/2014/main" id="{EE879379-D0B3-A233-646C-0ACB9C57A712}"/>
                </a:ext>
              </a:extLst>
            </p:cNvPr>
            <p:cNvSpPr txBox="1"/>
            <p:nvPr/>
          </p:nvSpPr>
          <p:spPr>
            <a:xfrm>
              <a:off x="613185" y="1803552"/>
              <a:ext cx="469464" cy="430887"/>
            </a:xfrm>
            <a:prstGeom prst="rect">
              <a:avLst/>
            </a:prstGeom>
            <a:noFill/>
          </p:spPr>
          <p:txBody>
            <a:bodyPr wrap="square" rtlCol="0">
              <a:spAutoFit/>
            </a:bodyPr>
            <a:lstStyle/>
            <a:p>
              <a:r>
                <a:rPr lang="en-US" sz="2200"/>
                <a:t>b.</a:t>
              </a:r>
            </a:p>
          </p:txBody>
        </p:sp>
      </p:grpSp>
      <p:grpSp>
        <p:nvGrpSpPr>
          <p:cNvPr id="66" name="Group 65">
            <a:extLst>
              <a:ext uri="{FF2B5EF4-FFF2-40B4-BE49-F238E27FC236}">
                <a16:creationId xmlns:a16="http://schemas.microsoft.com/office/drawing/2014/main" id="{88AB05A0-DBFA-46CE-5C36-0971662F076B}"/>
              </a:ext>
            </a:extLst>
          </p:cNvPr>
          <p:cNvGrpSpPr/>
          <p:nvPr/>
        </p:nvGrpSpPr>
        <p:grpSpPr>
          <a:xfrm>
            <a:off x="540033" y="3771901"/>
            <a:ext cx="6381366" cy="436248"/>
            <a:chOff x="613185" y="1803552"/>
            <a:chExt cx="6381366" cy="436248"/>
          </a:xfrm>
        </p:grpSpPr>
        <p:sp>
          <p:nvSpPr>
            <p:cNvPr id="67" name="Rectangle: Rounded Corners 66">
              <a:extLst>
                <a:ext uri="{FF2B5EF4-FFF2-40B4-BE49-F238E27FC236}">
                  <a16:creationId xmlns:a16="http://schemas.microsoft.com/office/drawing/2014/main" id="{533D4816-2C0E-B084-D29A-4688A8E3F5C3}"/>
                </a:ext>
              </a:extLst>
            </p:cNvPr>
            <p:cNvSpPr/>
            <p:nvPr/>
          </p:nvSpPr>
          <p:spPr>
            <a:xfrm>
              <a:off x="1082649" y="1828801"/>
              <a:ext cx="424282" cy="380390"/>
            </a:xfrm>
            <a:prstGeom prst="roundRect">
              <a:avLst/>
            </a:prstGeom>
            <a:solidFill>
              <a:schemeClr val="bg1"/>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lumMod val="50000"/>
                    </a:schemeClr>
                  </a:solidFill>
                </a:rPr>
                <a:t>?</a:t>
              </a:r>
            </a:p>
          </p:txBody>
        </p:sp>
        <p:sp>
          <p:nvSpPr>
            <p:cNvPr id="68" name="TextBox 67">
              <a:extLst>
                <a:ext uri="{FF2B5EF4-FFF2-40B4-BE49-F238E27FC236}">
                  <a16:creationId xmlns:a16="http://schemas.microsoft.com/office/drawing/2014/main" id="{0979B16E-C508-FAC5-B59C-02766B634AE9}"/>
                </a:ext>
              </a:extLst>
            </p:cNvPr>
            <p:cNvSpPr txBox="1"/>
            <p:nvPr/>
          </p:nvSpPr>
          <p:spPr>
            <a:xfrm>
              <a:off x="1506931" y="1808913"/>
              <a:ext cx="5487620" cy="430887"/>
            </a:xfrm>
            <a:prstGeom prst="rect">
              <a:avLst/>
            </a:prstGeom>
            <a:noFill/>
          </p:spPr>
          <p:txBody>
            <a:bodyPr wrap="square" rtlCol="0">
              <a:spAutoFit/>
            </a:bodyPr>
            <a:lstStyle/>
            <a:p>
              <a:r>
                <a:rPr lang="en-US" sz="2200"/>
                <a:t>, đoàn thuyền nối đuôi nhau ra khơi. </a:t>
              </a:r>
            </a:p>
          </p:txBody>
        </p:sp>
        <p:sp>
          <p:nvSpPr>
            <p:cNvPr id="69" name="TextBox 68">
              <a:extLst>
                <a:ext uri="{FF2B5EF4-FFF2-40B4-BE49-F238E27FC236}">
                  <a16:creationId xmlns:a16="http://schemas.microsoft.com/office/drawing/2014/main" id="{44902B48-FEAF-F7ED-16AC-210384382733}"/>
                </a:ext>
              </a:extLst>
            </p:cNvPr>
            <p:cNvSpPr txBox="1"/>
            <p:nvPr/>
          </p:nvSpPr>
          <p:spPr>
            <a:xfrm>
              <a:off x="613185" y="1803552"/>
              <a:ext cx="469464" cy="430887"/>
            </a:xfrm>
            <a:prstGeom prst="rect">
              <a:avLst/>
            </a:prstGeom>
            <a:noFill/>
          </p:spPr>
          <p:txBody>
            <a:bodyPr wrap="square" rtlCol="0">
              <a:spAutoFit/>
            </a:bodyPr>
            <a:lstStyle/>
            <a:p>
              <a:r>
                <a:rPr lang="en-US" sz="2200"/>
                <a:t>c.</a:t>
              </a:r>
            </a:p>
          </p:txBody>
        </p:sp>
      </p:grpSp>
      <p:grpSp>
        <p:nvGrpSpPr>
          <p:cNvPr id="72" name="Group 71">
            <a:extLst>
              <a:ext uri="{FF2B5EF4-FFF2-40B4-BE49-F238E27FC236}">
                <a16:creationId xmlns:a16="http://schemas.microsoft.com/office/drawing/2014/main" id="{F9E59E81-31BC-CD4F-2473-D86B0F9EDB60}"/>
              </a:ext>
            </a:extLst>
          </p:cNvPr>
          <p:cNvGrpSpPr/>
          <p:nvPr/>
        </p:nvGrpSpPr>
        <p:grpSpPr>
          <a:xfrm>
            <a:off x="1009497" y="2198878"/>
            <a:ext cx="5779618" cy="430887"/>
            <a:chOff x="1009497" y="2198878"/>
            <a:chExt cx="5779618" cy="430887"/>
          </a:xfrm>
        </p:grpSpPr>
        <p:sp>
          <p:nvSpPr>
            <p:cNvPr id="70" name="Arrow: Right 69">
              <a:extLst>
                <a:ext uri="{FF2B5EF4-FFF2-40B4-BE49-F238E27FC236}">
                  <a16:creationId xmlns:a16="http://schemas.microsoft.com/office/drawing/2014/main" id="{008D6799-E826-CDEB-2C66-57E4AF65B276}"/>
                </a:ext>
              </a:extLst>
            </p:cNvPr>
            <p:cNvSpPr/>
            <p:nvPr/>
          </p:nvSpPr>
          <p:spPr>
            <a:xfrm>
              <a:off x="1009497" y="2305722"/>
              <a:ext cx="424282" cy="24871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8262B0D6-0A3E-EE89-952A-3AC0D6640F74}"/>
                </a:ext>
              </a:extLst>
            </p:cNvPr>
            <p:cNvSpPr txBox="1"/>
            <p:nvPr/>
          </p:nvSpPr>
          <p:spPr>
            <a:xfrm>
              <a:off x="1566062" y="2198878"/>
              <a:ext cx="5223053" cy="430887"/>
            </a:xfrm>
            <a:prstGeom prst="rect">
              <a:avLst/>
            </a:prstGeom>
            <a:noFill/>
          </p:spPr>
          <p:txBody>
            <a:bodyPr wrap="square" rtlCol="0">
              <a:spAutoFit/>
            </a:bodyPr>
            <a:lstStyle/>
            <a:p>
              <a:r>
                <a:rPr lang="en-US" sz="2200" b="1"/>
                <a:t>Trên cành cây</a:t>
              </a:r>
              <a:r>
                <a:rPr lang="en-US" sz="2200"/>
                <a:t>, bầy chim hót líu lo.</a:t>
              </a:r>
            </a:p>
          </p:txBody>
        </p:sp>
      </p:grpSp>
      <p:grpSp>
        <p:nvGrpSpPr>
          <p:cNvPr id="73" name="Group 72">
            <a:extLst>
              <a:ext uri="{FF2B5EF4-FFF2-40B4-BE49-F238E27FC236}">
                <a16:creationId xmlns:a16="http://schemas.microsoft.com/office/drawing/2014/main" id="{586D06DC-A750-7B0E-DCFB-A63D7147103F}"/>
              </a:ext>
            </a:extLst>
          </p:cNvPr>
          <p:cNvGrpSpPr/>
          <p:nvPr/>
        </p:nvGrpSpPr>
        <p:grpSpPr>
          <a:xfrm>
            <a:off x="1009497" y="3230054"/>
            <a:ext cx="5779618" cy="430887"/>
            <a:chOff x="1009497" y="2198878"/>
            <a:chExt cx="5779618" cy="430887"/>
          </a:xfrm>
        </p:grpSpPr>
        <p:sp>
          <p:nvSpPr>
            <p:cNvPr id="74" name="Arrow: Right 73">
              <a:extLst>
                <a:ext uri="{FF2B5EF4-FFF2-40B4-BE49-F238E27FC236}">
                  <a16:creationId xmlns:a16="http://schemas.microsoft.com/office/drawing/2014/main" id="{CFFAC657-8E92-E4D1-0856-37788545914F}"/>
                </a:ext>
              </a:extLst>
            </p:cNvPr>
            <p:cNvSpPr/>
            <p:nvPr/>
          </p:nvSpPr>
          <p:spPr>
            <a:xfrm>
              <a:off x="1009497" y="2305722"/>
              <a:ext cx="424282" cy="24871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536F43B-DEA2-F136-EEE1-B6AD42CC7FCF}"/>
                </a:ext>
              </a:extLst>
            </p:cNvPr>
            <p:cNvSpPr txBox="1"/>
            <p:nvPr/>
          </p:nvSpPr>
          <p:spPr>
            <a:xfrm>
              <a:off x="1566062" y="2198878"/>
              <a:ext cx="5223053" cy="430887"/>
            </a:xfrm>
            <a:prstGeom prst="rect">
              <a:avLst/>
            </a:prstGeom>
            <a:noFill/>
          </p:spPr>
          <p:txBody>
            <a:bodyPr wrap="square" rtlCol="0">
              <a:spAutoFit/>
            </a:bodyPr>
            <a:lstStyle/>
            <a:p>
              <a:r>
                <a:rPr lang="en-US" sz="2200" b="1"/>
                <a:t>Mùa hè</a:t>
              </a:r>
              <a:r>
                <a:rPr lang="en-US" sz="2200"/>
                <a:t>, hoa phượng nở đỏ rực.</a:t>
              </a:r>
            </a:p>
          </p:txBody>
        </p:sp>
      </p:grpSp>
      <p:grpSp>
        <p:nvGrpSpPr>
          <p:cNvPr id="76" name="Group 75">
            <a:extLst>
              <a:ext uri="{FF2B5EF4-FFF2-40B4-BE49-F238E27FC236}">
                <a16:creationId xmlns:a16="http://schemas.microsoft.com/office/drawing/2014/main" id="{704910B2-DE56-9164-EB1F-44186AB87F6D}"/>
              </a:ext>
            </a:extLst>
          </p:cNvPr>
          <p:cNvGrpSpPr/>
          <p:nvPr/>
        </p:nvGrpSpPr>
        <p:grpSpPr>
          <a:xfrm>
            <a:off x="1009497" y="4362921"/>
            <a:ext cx="6583681" cy="430887"/>
            <a:chOff x="1009497" y="2198878"/>
            <a:chExt cx="6583681" cy="430887"/>
          </a:xfrm>
        </p:grpSpPr>
        <p:sp>
          <p:nvSpPr>
            <p:cNvPr id="77" name="Arrow: Right 76">
              <a:extLst>
                <a:ext uri="{FF2B5EF4-FFF2-40B4-BE49-F238E27FC236}">
                  <a16:creationId xmlns:a16="http://schemas.microsoft.com/office/drawing/2014/main" id="{6248D21E-ED4E-5223-2D8D-1254FA7A9284}"/>
                </a:ext>
              </a:extLst>
            </p:cNvPr>
            <p:cNvSpPr/>
            <p:nvPr/>
          </p:nvSpPr>
          <p:spPr>
            <a:xfrm>
              <a:off x="1009497" y="2305722"/>
              <a:ext cx="424282" cy="24871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B8EA5346-FD25-24A9-668E-9C3576E2B38C}"/>
                </a:ext>
              </a:extLst>
            </p:cNvPr>
            <p:cNvSpPr txBox="1"/>
            <p:nvPr/>
          </p:nvSpPr>
          <p:spPr>
            <a:xfrm>
              <a:off x="1566062" y="2198878"/>
              <a:ext cx="6027116" cy="430887"/>
            </a:xfrm>
            <a:prstGeom prst="rect">
              <a:avLst/>
            </a:prstGeom>
            <a:noFill/>
          </p:spPr>
          <p:txBody>
            <a:bodyPr wrap="square" rtlCol="0">
              <a:spAutoFit/>
            </a:bodyPr>
            <a:lstStyle/>
            <a:p>
              <a:r>
                <a:rPr lang="en-US" sz="2200" b="1"/>
                <a:t>Sáng sớm</a:t>
              </a:r>
              <a:r>
                <a:rPr lang="en-US" sz="2200"/>
                <a:t>, đoàn thuyền nối đuôi nhau ra khơi.</a:t>
              </a:r>
            </a:p>
          </p:txBody>
        </p:sp>
      </p:grpSp>
    </p:spTree>
    <p:extLst>
      <p:ext uri="{BB962C8B-B14F-4D97-AF65-F5344CB8AC3E}">
        <p14:creationId xmlns:p14="http://schemas.microsoft.com/office/powerpoint/2010/main" val="2777702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randombar(horizontal)">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left)">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left)">
                                      <p:cBhvr>
                                        <p:cTn id="3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55"/>
          <p:cNvSpPr/>
          <p:nvPr/>
        </p:nvSpPr>
        <p:spPr>
          <a:xfrm>
            <a:off x="5885094" y="1052697"/>
            <a:ext cx="1773659" cy="1679834"/>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5"/>
          <p:cNvSpPr txBox="1">
            <a:spLocks noGrp="1"/>
          </p:cNvSpPr>
          <p:nvPr>
            <p:ph type="title"/>
          </p:nvPr>
        </p:nvSpPr>
        <p:spPr>
          <a:xfrm flipH="1">
            <a:off x="4762286" y="3145518"/>
            <a:ext cx="4257900" cy="153960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3600">
                <a:latin typeface="+mn-lt"/>
              </a:rPr>
              <a:t>Hỏi – đáp về thời gian và nơi chốn</a:t>
            </a:r>
          </a:p>
        </p:txBody>
      </p:sp>
      <p:sp>
        <p:nvSpPr>
          <p:cNvPr id="1244" name="Google Shape;1244;p55"/>
          <p:cNvSpPr txBox="1">
            <a:spLocks noGrp="1"/>
          </p:cNvSpPr>
          <p:nvPr>
            <p:ph type="title" idx="2"/>
          </p:nvPr>
        </p:nvSpPr>
        <p:spPr>
          <a:xfrm flipH="1">
            <a:off x="6116269" y="1433305"/>
            <a:ext cx="13113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grpSp>
        <p:nvGrpSpPr>
          <p:cNvPr id="1245" name="Google Shape;1245;p55"/>
          <p:cNvGrpSpPr/>
          <p:nvPr/>
        </p:nvGrpSpPr>
        <p:grpSpPr>
          <a:xfrm>
            <a:off x="582661" y="898259"/>
            <a:ext cx="4128801" cy="3710237"/>
            <a:chOff x="572700" y="898286"/>
            <a:chExt cx="4026527" cy="3618331"/>
          </a:xfrm>
        </p:grpSpPr>
        <p:grpSp>
          <p:nvGrpSpPr>
            <p:cNvPr id="1246" name="Google Shape;1246;p55"/>
            <p:cNvGrpSpPr/>
            <p:nvPr/>
          </p:nvGrpSpPr>
          <p:grpSpPr>
            <a:xfrm flipH="1">
              <a:off x="3765094" y="1895778"/>
              <a:ext cx="834133" cy="1123474"/>
              <a:chOff x="4577662" y="2292611"/>
              <a:chExt cx="1116793" cy="1504183"/>
            </a:xfrm>
          </p:grpSpPr>
          <p:sp>
            <p:nvSpPr>
              <p:cNvPr id="1247" name="Google Shape;1247;p55"/>
              <p:cNvSpPr/>
              <p:nvPr/>
            </p:nvSpPr>
            <p:spPr>
              <a:xfrm>
                <a:off x="4852319" y="2564803"/>
                <a:ext cx="842137" cy="1231990"/>
              </a:xfrm>
              <a:custGeom>
                <a:avLst/>
                <a:gdLst/>
                <a:ahLst/>
                <a:cxnLst/>
                <a:rect l="l" t="t" r="r" b="b"/>
                <a:pathLst>
                  <a:path w="11280" h="16503" extrusionOk="0">
                    <a:moveTo>
                      <a:pt x="327" y="1"/>
                    </a:moveTo>
                    <a:cubicBezTo>
                      <a:pt x="290" y="1"/>
                      <a:pt x="252" y="10"/>
                      <a:pt x="214" y="29"/>
                    </a:cubicBezTo>
                    <a:lnTo>
                      <a:pt x="178" y="29"/>
                    </a:lnTo>
                    <a:cubicBezTo>
                      <a:pt x="72" y="64"/>
                      <a:pt x="0" y="242"/>
                      <a:pt x="36" y="349"/>
                    </a:cubicBezTo>
                    <a:lnTo>
                      <a:pt x="72" y="420"/>
                    </a:lnTo>
                    <a:cubicBezTo>
                      <a:pt x="143" y="598"/>
                      <a:pt x="178" y="776"/>
                      <a:pt x="249" y="918"/>
                    </a:cubicBezTo>
                    <a:cubicBezTo>
                      <a:pt x="641" y="2021"/>
                      <a:pt x="1032" y="3018"/>
                      <a:pt x="1459" y="3978"/>
                    </a:cubicBezTo>
                    <a:cubicBezTo>
                      <a:pt x="1530" y="4156"/>
                      <a:pt x="1637" y="4334"/>
                      <a:pt x="1708" y="4512"/>
                    </a:cubicBezTo>
                    <a:cubicBezTo>
                      <a:pt x="2278" y="5757"/>
                      <a:pt x="2882" y="6932"/>
                      <a:pt x="3594" y="8106"/>
                    </a:cubicBezTo>
                    <a:cubicBezTo>
                      <a:pt x="3665" y="8284"/>
                      <a:pt x="3772" y="8426"/>
                      <a:pt x="3879" y="8568"/>
                    </a:cubicBezTo>
                    <a:cubicBezTo>
                      <a:pt x="4412" y="9493"/>
                      <a:pt x="5017" y="10383"/>
                      <a:pt x="5693" y="11237"/>
                    </a:cubicBezTo>
                    <a:cubicBezTo>
                      <a:pt x="5836" y="11415"/>
                      <a:pt x="5978" y="11628"/>
                      <a:pt x="6120" y="11806"/>
                    </a:cubicBezTo>
                    <a:cubicBezTo>
                      <a:pt x="7117" y="13051"/>
                      <a:pt x="8255" y="14190"/>
                      <a:pt x="9465" y="15186"/>
                    </a:cubicBezTo>
                    <a:lnTo>
                      <a:pt x="9785" y="15471"/>
                    </a:lnTo>
                    <a:cubicBezTo>
                      <a:pt x="10070" y="15649"/>
                      <a:pt x="10283" y="15827"/>
                      <a:pt x="10532" y="16005"/>
                    </a:cubicBezTo>
                    <a:cubicBezTo>
                      <a:pt x="10781" y="16182"/>
                      <a:pt x="11030" y="16325"/>
                      <a:pt x="11280" y="16503"/>
                    </a:cubicBezTo>
                    <a:lnTo>
                      <a:pt x="11280" y="15827"/>
                    </a:lnTo>
                    <a:cubicBezTo>
                      <a:pt x="10853" y="15542"/>
                      <a:pt x="10390" y="15186"/>
                      <a:pt x="9927" y="14830"/>
                    </a:cubicBezTo>
                    <a:cubicBezTo>
                      <a:pt x="9785" y="14724"/>
                      <a:pt x="9678" y="14617"/>
                      <a:pt x="9536" y="14510"/>
                    </a:cubicBezTo>
                    <a:cubicBezTo>
                      <a:pt x="8469" y="13621"/>
                      <a:pt x="7508" y="12624"/>
                      <a:pt x="6618" y="11521"/>
                    </a:cubicBezTo>
                    <a:lnTo>
                      <a:pt x="6369" y="11237"/>
                    </a:lnTo>
                    <a:cubicBezTo>
                      <a:pt x="5622" y="10276"/>
                      <a:pt x="4911" y="9280"/>
                      <a:pt x="4306" y="8284"/>
                    </a:cubicBezTo>
                    <a:cubicBezTo>
                      <a:pt x="4235" y="8177"/>
                      <a:pt x="4199" y="8106"/>
                      <a:pt x="4163" y="8035"/>
                    </a:cubicBezTo>
                    <a:cubicBezTo>
                      <a:pt x="3416" y="6754"/>
                      <a:pt x="2740" y="5473"/>
                      <a:pt x="2135" y="4156"/>
                    </a:cubicBezTo>
                    <a:cubicBezTo>
                      <a:pt x="2028" y="3907"/>
                      <a:pt x="1922" y="3658"/>
                      <a:pt x="1815" y="3409"/>
                    </a:cubicBezTo>
                    <a:cubicBezTo>
                      <a:pt x="1424" y="2519"/>
                      <a:pt x="1068" y="1594"/>
                      <a:pt x="712" y="598"/>
                    </a:cubicBezTo>
                    <a:lnTo>
                      <a:pt x="570" y="171"/>
                    </a:lnTo>
                    <a:cubicBezTo>
                      <a:pt x="518" y="67"/>
                      <a:pt x="427" y="1"/>
                      <a:pt x="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5"/>
              <p:cNvSpPr/>
              <p:nvPr/>
            </p:nvSpPr>
            <p:spPr>
              <a:xfrm>
                <a:off x="4577662" y="2460211"/>
                <a:ext cx="311396" cy="174762"/>
              </a:xfrm>
              <a:custGeom>
                <a:avLst/>
                <a:gdLst/>
                <a:ahLst/>
                <a:cxnLst/>
                <a:rect l="l" t="t" r="r" b="b"/>
                <a:pathLst>
                  <a:path w="4171" h="2341" extrusionOk="0">
                    <a:moveTo>
                      <a:pt x="584" y="1"/>
                    </a:moveTo>
                    <a:cubicBezTo>
                      <a:pt x="323" y="1"/>
                      <a:pt x="149" y="126"/>
                      <a:pt x="121" y="434"/>
                    </a:cubicBezTo>
                    <a:cubicBezTo>
                      <a:pt x="0" y="1734"/>
                      <a:pt x="2988" y="2340"/>
                      <a:pt x="3889" y="2340"/>
                    </a:cubicBezTo>
                    <a:cubicBezTo>
                      <a:pt x="4048" y="2340"/>
                      <a:pt x="4142" y="2321"/>
                      <a:pt x="4142" y="2284"/>
                    </a:cubicBezTo>
                    <a:cubicBezTo>
                      <a:pt x="4171" y="2084"/>
                      <a:pt x="1650" y="1"/>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5"/>
              <p:cNvSpPr/>
              <p:nvPr/>
            </p:nvSpPr>
            <p:spPr>
              <a:xfrm>
                <a:off x="4654408" y="2766820"/>
                <a:ext cx="342230" cy="141168"/>
              </a:xfrm>
              <a:custGeom>
                <a:avLst/>
                <a:gdLst/>
                <a:ahLst/>
                <a:cxnLst/>
                <a:rect l="l" t="t" r="r" b="b"/>
                <a:pathLst>
                  <a:path w="4584" h="1891" extrusionOk="0">
                    <a:moveTo>
                      <a:pt x="942" y="1"/>
                    </a:moveTo>
                    <a:cubicBezTo>
                      <a:pt x="554" y="1"/>
                      <a:pt x="272" y="138"/>
                      <a:pt x="196" y="490"/>
                    </a:cubicBezTo>
                    <a:cubicBezTo>
                      <a:pt x="1" y="1493"/>
                      <a:pt x="2160" y="1890"/>
                      <a:pt x="3517" y="1890"/>
                    </a:cubicBezTo>
                    <a:cubicBezTo>
                      <a:pt x="4133" y="1890"/>
                      <a:pt x="4584" y="1808"/>
                      <a:pt x="4573" y="1664"/>
                    </a:cubicBezTo>
                    <a:cubicBezTo>
                      <a:pt x="4573" y="1446"/>
                      <a:pt x="2201" y="1"/>
                      <a:pt x="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5"/>
              <p:cNvSpPr/>
              <p:nvPr/>
            </p:nvSpPr>
            <p:spPr>
              <a:xfrm>
                <a:off x="4856275" y="3103738"/>
                <a:ext cx="296838" cy="109142"/>
              </a:xfrm>
              <a:custGeom>
                <a:avLst/>
                <a:gdLst/>
                <a:ahLst/>
                <a:cxnLst/>
                <a:rect l="l" t="t" r="r" b="b"/>
                <a:pathLst>
                  <a:path w="3976" h="1462" extrusionOk="0">
                    <a:moveTo>
                      <a:pt x="600" y="1"/>
                    </a:moveTo>
                    <a:cubicBezTo>
                      <a:pt x="236" y="1"/>
                      <a:pt x="1" y="100"/>
                      <a:pt x="19" y="353"/>
                    </a:cubicBezTo>
                    <a:cubicBezTo>
                      <a:pt x="68" y="1045"/>
                      <a:pt x="2004" y="1462"/>
                      <a:pt x="3135" y="1462"/>
                    </a:cubicBezTo>
                    <a:cubicBezTo>
                      <a:pt x="3634" y="1462"/>
                      <a:pt x="3976" y="1381"/>
                      <a:pt x="3932" y="1207"/>
                    </a:cubicBezTo>
                    <a:cubicBezTo>
                      <a:pt x="3853" y="862"/>
                      <a:pt x="1672" y="1"/>
                      <a:pt x="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5"/>
              <p:cNvSpPr/>
              <p:nvPr/>
            </p:nvSpPr>
            <p:spPr>
              <a:xfrm>
                <a:off x="5006482" y="3352116"/>
                <a:ext cx="323342" cy="126760"/>
              </a:xfrm>
              <a:custGeom>
                <a:avLst/>
                <a:gdLst/>
                <a:ahLst/>
                <a:cxnLst/>
                <a:rect l="l" t="t" r="r" b="b"/>
                <a:pathLst>
                  <a:path w="4331" h="1698" extrusionOk="0">
                    <a:moveTo>
                      <a:pt x="988" y="0"/>
                    </a:moveTo>
                    <a:cubicBezTo>
                      <a:pt x="400" y="0"/>
                      <a:pt x="0" y="200"/>
                      <a:pt x="106" y="762"/>
                    </a:cubicBezTo>
                    <a:cubicBezTo>
                      <a:pt x="225" y="1475"/>
                      <a:pt x="988" y="1698"/>
                      <a:pt x="1829" y="1698"/>
                    </a:cubicBezTo>
                    <a:cubicBezTo>
                      <a:pt x="3004" y="1698"/>
                      <a:pt x="4331" y="1263"/>
                      <a:pt x="4269" y="1118"/>
                    </a:cubicBezTo>
                    <a:cubicBezTo>
                      <a:pt x="4173" y="831"/>
                      <a:pt x="2188" y="0"/>
                      <a:pt x="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5"/>
              <p:cNvSpPr/>
              <p:nvPr/>
            </p:nvSpPr>
            <p:spPr>
              <a:xfrm>
                <a:off x="4799911" y="2292611"/>
                <a:ext cx="216208" cy="324888"/>
              </a:xfrm>
              <a:custGeom>
                <a:avLst/>
                <a:gdLst/>
                <a:ahLst/>
                <a:cxnLst/>
                <a:rect l="l" t="t" r="r" b="b"/>
                <a:pathLst>
                  <a:path w="2896" h="4352" extrusionOk="0">
                    <a:moveTo>
                      <a:pt x="1334" y="0"/>
                    </a:moveTo>
                    <a:cubicBezTo>
                      <a:pt x="1" y="0"/>
                      <a:pt x="821" y="4282"/>
                      <a:pt x="1236" y="4351"/>
                    </a:cubicBezTo>
                    <a:cubicBezTo>
                      <a:pt x="1239" y="4351"/>
                      <a:pt x="1243" y="4352"/>
                      <a:pt x="1246" y="4352"/>
                    </a:cubicBezTo>
                    <a:cubicBezTo>
                      <a:pt x="1649" y="4352"/>
                      <a:pt x="2896" y="292"/>
                      <a:pt x="1450" y="10"/>
                    </a:cubicBezTo>
                    <a:cubicBezTo>
                      <a:pt x="1410" y="3"/>
                      <a:pt x="1371"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5"/>
              <p:cNvSpPr/>
              <p:nvPr/>
            </p:nvSpPr>
            <p:spPr>
              <a:xfrm>
                <a:off x="4969378" y="2608850"/>
                <a:ext cx="199112" cy="282186"/>
              </a:xfrm>
              <a:custGeom>
                <a:avLst/>
                <a:gdLst/>
                <a:ahLst/>
                <a:cxnLst/>
                <a:rect l="l" t="t" r="r" b="b"/>
                <a:pathLst>
                  <a:path w="2667" h="3780" extrusionOk="0">
                    <a:moveTo>
                      <a:pt x="1328" y="0"/>
                    </a:moveTo>
                    <a:cubicBezTo>
                      <a:pt x="442" y="0"/>
                      <a:pt x="1" y="3780"/>
                      <a:pt x="349" y="3780"/>
                    </a:cubicBezTo>
                    <a:cubicBezTo>
                      <a:pt x="351" y="3780"/>
                      <a:pt x="352" y="3780"/>
                      <a:pt x="354" y="3780"/>
                    </a:cubicBezTo>
                    <a:cubicBezTo>
                      <a:pt x="496" y="3744"/>
                      <a:pt x="2667" y="1040"/>
                      <a:pt x="1599" y="115"/>
                    </a:cubicBezTo>
                    <a:cubicBezTo>
                      <a:pt x="1505" y="36"/>
                      <a:pt x="1414" y="0"/>
                      <a:pt x="1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5"/>
              <p:cNvSpPr/>
              <p:nvPr/>
            </p:nvSpPr>
            <p:spPr>
              <a:xfrm>
                <a:off x="5155942" y="2895376"/>
                <a:ext cx="181194" cy="290697"/>
              </a:xfrm>
              <a:custGeom>
                <a:avLst/>
                <a:gdLst/>
                <a:ahLst/>
                <a:cxnLst/>
                <a:rect l="l" t="t" r="r" b="b"/>
                <a:pathLst>
                  <a:path w="2427" h="3894" extrusionOk="0">
                    <a:moveTo>
                      <a:pt x="1095" y="0"/>
                    </a:moveTo>
                    <a:cubicBezTo>
                      <a:pt x="172" y="0"/>
                      <a:pt x="1" y="3825"/>
                      <a:pt x="132" y="3891"/>
                    </a:cubicBezTo>
                    <a:cubicBezTo>
                      <a:pt x="135" y="3893"/>
                      <a:pt x="139" y="3894"/>
                      <a:pt x="144" y="3894"/>
                    </a:cubicBezTo>
                    <a:cubicBezTo>
                      <a:pt x="413" y="3894"/>
                      <a:pt x="2427" y="784"/>
                      <a:pt x="1342" y="84"/>
                    </a:cubicBezTo>
                    <a:cubicBezTo>
                      <a:pt x="1254" y="27"/>
                      <a:pt x="1172" y="0"/>
                      <a:pt x="10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5"/>
              <p:cNvSpPr/>
              <p:nvPr/>
            </p:nvSpPr>
            <p:spPr>
              <a:xfrm>
                <a:off x="5310553" y="3136362"/>
                <a:ext cx="223599" cy="294653"/>
              </a:xfrm>
              <a:custGeom>
                <a:avLst/>
                <a:gdLst/>
                <a:ahLst/>
                <a:cxnLst/>
                <a:rect l="l" t="t" r="r" b="b"/>
                <a:pathLst>
                  <a:path w="2995" h="3947" extrusionOk="0">
                    <a:moveTo>
                      <a:pt x="1171" y="1"/>
                    </a:moveTo>
                    <a:cubicBezTo>
                      <a:pt x="0" y="1"/>
                      <a:pt x="106" y="3740"/>
                      <a:pt x="303" y="3937"/>
                    </a:cubicBezTo>
                    <a:cubicBezTo>
                      <a:pt x="310" y="3943"/>
                      <a:pt x="320" y="3947"/>
                      <a:pt x="332" y="3947"/>
                    </a:cubicBezTo>
                    <a:cubicBezTo>
                      <a:pt x="704" y="3947"/>
                      <a:pt x="2994" y="852"/>
                      <a:pt x="1512" y="94"/>
                    </a:cubicBezTo>
                    <a:cubicBezTo>
                      <a:pt x="1388" y="30"/>
                      <a:pt x="1274" y="1"/>
                      <a:pt x="1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55"/>
            <p:cNvGrpSpPr/>
            <p:nvPr/>
          </p:nvGrpSpPr>
          <p:grpSpPr>
            <a:xfrm flipH="1">
              <a:off x="959890" y="2158730"/>
              <a:ext cx="667954" cy="826057"/>
              <a:chOff x="7107505" y="2496942"/>
              <a:chExt cx="894301" cy="1105980"/>
            </a:xfrm>
          </p:grpSpPr>
          <p:sp>
            <p:nvSpPr>
              <p:cNvPr id="1257" name="Google Shape;1257;p55"/>
              <p:cNvSpPr/>
              <p:nvPr/>
            </p:nvSpPr>
            <p:spPr>
              <a:xfrm>
                <a:off x="7107505" y="2593097"/>
                <a:ext cx="644369" cy="1009824"/>
              </a:xfrm>
              <a:custGeom>
                <a:avLst/>
                <a:gdLst/>
                <a:ahLst/>
                <a:cxnLst/>
                <a:rect l="l" t="t" r="r" b="b"/>
                <a:pathLst>
                  <a:path w="8631" h="13527" extrusionOk="0">
                    <a:moveTo>
                      <a:pt x="8264" y="1"/>
                    </a:moveTo>
                    <a:cubicBezTo>
                      <a:pt x="8160" y="1"/>
                      <a:pt x="8058" y="55"/>
                      <a:pt x="8006" y="184"/>
                    </a:cubicBezTo>
                    <a:cubicBezTo>
                      <a:pt x="6156" y="4845"/>
                      <a:pt x="143" y="12993"/>
                      <a:pt x="107" y="13064"/>
                    </a:cubicBezTo>
                    <a:cubicBezTo>
                      <a:pt x="1" y="13171"/>
                      <a:pt x="36" y="13348"/>
                      <a:pt x="143" y="13455"/>
                    </a:cubicBezTo>
                    <a:cubicBezTo>
                      <a:pt x="214" y="13491"/>
                      <a:pt x="321" y="13526"/>
                      <a:pt x="392" y="13526"/>
                    </a:cubicBezTo>
                    <a:cubicBezTo>
                      <a:pt x="463" y="13491"/>
                      <a:pt x="499" y="13455"/>
                      <a:pt x="534" y="13420"/>
                    </a:cubicBezTo>
                    <a:cubicBezTo>
                      <a:pt x="605" y="13348"/>
                      <a:pt x="6654" y="5129"/>
                      <a:pt x="8540" y="397"/>
                    </a:cubicBezTo>
                    <a:cubicBezTo>
                      <a:pt x="8631" y="170"/>
                      <a:pt x="8446" y="1"/>
                      <a:pt x="8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5"/>
              <p:cNvSpPr/>
              <p:nvPr/>
            </p:nvSpPr>
            <p:spPr>
              <a:xfrm>
                <a:off x="7474062" y="2599070"/>
                <a:ext cx="124902" cy="338101"/>
              </a:xfrm>
              <a:custGeom>
                <a:avLst/>
                <a:gdLst/>
                <a:ahLst/>
                <a:cxnLst/>
                <a:rect l="l" t="t" r="r" b="b"/>
                <a:pathLst>
                  <a:path w="1673" h="4529" extrusionOk="0">
                    <a:moveTo>
                      <a:pt x="459" y="0"/>
                    </a:moveTo>
                    <a:cubicBezTo>
                      <a:pt x="334" y="0"/>
                      <a:pt x="209" y="76"/>
                      <a:pt x="179" y="246"/>
                    </a:cubicBezTo>
                    <a:cubicBezTo>
                      <a:pt x="1" y="1705"/>
                      <a:pt x="321" y="3164"/>
                      <a:pt x="1104" y="4409"/>
                    </a:cubicBezTo>
                    <a:cubicBezTo>
                      <a:pt x="1157" y="4489"/>
                      <a:pt x="1230" y="4529"/>
                      <a:pt x="1324" y="4529"/>
                    </a:cubicBezTo>
                    <a:cubicBezTo>
                      <a:pt x="1355" y="4529"/>
                      <a:pt x="1388" y="4524"/>
                      <a:pt x="1424" y="4516"/>
                    </a:cubicBezTo>
                    <a:cubicBezTo>
                      <a:pt x="1424" y="4516"/>
                      <a:pt x="1460" y="4516"/>
                      <a:pt x="1495" y="4480"/>
                    </a:cubicBezTo>
                    <a:cubicBezTo>
                      <a:pt x="1637" y="4409"/>
                      <a:pt x="1673" y="4231"/>
                      <a:pt x="1566" y="4089"/>
                    </a:cubicBezTo>
                    <a:cubicBezTo>
                      <a:pt x="890" y="2950"/>
                      <a:pt x="606" y="1634"/>
                      <a:pt x="748" y="353"/>
                    </a:cubicBezTo>
                    <a:cubicBezTo>
                      <a:pt x="788" y="131"/>
                      <a:pt x="623"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5"/>
              <p:cNvSpPr/>
              <p:nvPr/>
            </p:nvSpPr>
            <p:spPr>
              <a:xfrm>
                <a:off x="7598961" y="2721877"/>
                <a:ext cx="299302" cy="143631"/>
              </a:xfrm>
              <a:custGeom>
                <a:avLst/>
                <a:gdLst/>
                <a:ahLst/>
                <a:cxnLst/>
                <a:rect l="l" t="t" r="r" b="b"/>
                <a:pathLst>
                  <a:path w="4009" h="1924" extrusionOk="0">
                    <a:moveTo>
                      <a:pt x="3602" y="0"/>
                    </a:moveTo>
                    <a:cubicBezTo>
                      <a:pt x="3526" y="0"/>
                      <a:pt x="3447" y="29"/>
                      <a:pt x="3380" y="95"/>
                    </a:cubicBezTo>
                    <a:cubicBezTo>
                      <a:pt x="2623" y="1206"/>
                      <a:pt x="1471" y="1368"/>
                      <a:pt x="828" y="1368"/>
                    </a:cubicBezTo>
                    <a:cubicBezTo>
                      <a:pt x="565" y="1368"/>
                      <a:pt x="387" y="1341"/>
                      <a:pt x="356" y="1341"/>
                    </a:cubicBezTo>
                    <a:cubicBezTo>
                      <a:pt x="337" y="1336"/>
                      <a:pt x="318" y="1334"/>
                      <a:pt x="300" y="1334"/>
                    </a:cubicBezTo>
                    <a:cubicBezTo>
                      <a:pt x="178" y="1334"/>
                      <a:pt x="66" y="1430"/>
                      <a:pt x="36" y="1554"/>
                    </a:cubicBezTo>
                    <a:cubicBezTo>
                      <a:pt x="0" y="1696"/>
                      <a:pt x="107" y="1839"/>
                      <a:pt x="285" y="1874"/>
                    </a:cubicBezTo>
                    <a:cubicBezTo>
                      <a:pt x="509" y="1906"/>
                      <a:pt x="732" y="1924"/>
                      <a:pt x="956" y="1924"/>
                    </a:cubicBezTo>
                    <a:cubicBezTo>
                      <a:pt x="1231" y="1924"/>
                      <a:pt x="1505" y="1897"/>
                      <a:pt x="1779" y="1839"/>
                    </a:cubicBezTo>
                    <a:cubicBezTo>
                      <a:pt x="2633" y="1661"/>
                      <a:pt x="3380" y="1163"/>
                      <a:pt x="3878" y="451"/>
                    </a:cubicBezTo>
                    <a:cubicBezTo>
                      <a:pt x="4009" y="216"/>
                      <a:pt x="3814" y="0"/>
                      <a:pt x="3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5"/>
              <p:cNvSpPr/>
              <p:nvPr/>
            </p:nvSpPr>
            <p:spPr>
              <a:xfrm>
                <a:off x="7354539" y="2760399"/>
                <a:ext cx="162081" cy="308613"/>
              </a:xfrm>
              <a:custGeom>
                <a:avLst/>
                <a:gdLst/>
                <a:ahLst/>
                <a:cxnLst/>
                <a:rect l="l" t="t" r="r" b="b"/>
                <a:pathLst>
                  <a:path w="2171" h="4134" extrusionOk="0">
                    <a:moveTo>
                      <a:pt x="312" y="1"/>
                    </a:moveTo>
                    <a:cubicBezTo>
                      <a:pt x="186" y="1"/>
                      <a:pt x="72" y="132"/>
                      <a:pt x="72" y="291"/>
                    </a:cubicBezTo>
                    <a:cubicBezTo>
                      <a:pt x="1" y="1714"/>
                      <a:pt x="570" y="3102"/>
                      <a:pt x="1673" y="4062"/>
                    </a:cubicBezTo>
                    <a:cubicBezTo>
                      <a:pt x="1744" y="4134"/>
                      <a:pt x="1815" y="4134"/>
                      <a:pt x="1886" y="4134"/>
                    </a:cubicBezTo>
                    <a:cubicBezTo>
                      <a:pt x="1958" y="4098"/>
                      <a:pt x="2029" y="4062"/>
                      <a:pt x="2064" y="4027"/>
                    </a:cubicBezTo>
                    <a:cubicBezTo>
                      <a:pt x="2171" y="3885"/>
                      <a:pt x="2135" y="3707"/>
                      <a:pt x="1993" y="3600"/>
                    </a:cubicBezTo>
                    <a:cubicBezTo>
                      <a:pt x="1068" y="2782"/>
                      <a:pt x="570" y="1536"/>
                      <a:pt x="641" y="291"/>
                    </a:cubicBezTo>
                    <a:cubicBezTo>
                      <a:pt x="641" y="113"/>
                      <a:pt x="534" y="6"/>
                      <a:pt x="356" y="6"/>
                    </a:cubicBezTo>
                    <a:cubicBezTo>
                      <a:pt x="342" y="3"/>
                      <a:pt x="327"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5"/>
              <p:cNvSpPr/>
              <p:nvPr/>
            </p:nvSpPr>
            <p:spPr>
              <a:xfrm>
                <a:off x="7443080" y="2916876"/>
                <a:ext cx="432192" cy="190289"/>
              </a:xfrm>
              <a:custGeom>
                <a:avLst/>
                <a:gdLst/>
                <a:ahLst/>
                <a:cxnLst/>
                <a:rect l="l" t="t" r="r" b="b"/>
                <a:pathLst>
                  <a:path w="5789" h="2549" extrusionOk="0">
                    <a:moveTo>
                      <a:pt x="5486" y="1"/>
                    </a:moveTo>
                    <a:cubicBezTo>
                      <a:pt x="5415" y="1"/>
                      <a:pt x="5344" y="27"/>
                      <a:pt x="5290" y="81"/>
                    </a:cubicBezTo>
                    <a:cubicBezTo>
                      <a:pt x="4071" y="1300"/>
                      <a:pt x="2399" y="1972"/>
                      <a:pt x="707" y="1972"/>
                    </a:cubicBezTo>
                    <a:cubicBezTo>
                      <a:pt x="622" y="1972"/>
                      <a:pt x="536" y="1970"/>
                      <a:pt x="451" y="1966"/>
                    </a:cubicBezTo>
                    <a:cubicBezTo>
                      <a:pt x="439" y="1965"/>
                      <a:pt x="428" y="1965"/>
                      <a:pt x="417" y="1965"/>
                    </a:cubicBezTo>
                    <a:cubicBezTo>
                      <a:pt x="56" y="1965"/>
                      <a:pt x="1" y="2501"/>
                      <a:pt x="380" y="2536"/>
                    </a:cubicBezTo>
                    <a:cubicBezTo>
                      <a:pt x="524" y="2544"/>
                      <a:pt x="670" y="2548"/>
                      <a:pt x="817" y="2548"/>
                    </a:cubicBezTo>
                    <a:cubicBezTo>
                      <a:pt x="1323" y="2548"/>
                      <a:pt x="1841" y="2496"/>
                      <a:pt x="2337" y="2358"/>
                    </a:cubicBezTo>
                    <a:cubicBezTo>
                      <a:pt x="3618" y="2073"/>
                      <a:pt x="4792" y="1433"/>
                      <a:pt x="5682" y="472"/>
                    </a:cubicBezTo>
                    <a:cubicBezTo>
                      <a:pt x="5788" y="365"/>
                      <a:pt x="5788" y="187"/>
                      <a:pt x="5682" y="81"/>
                    </a:cubicBezTo>
                    <a:cubicBezTo>
                      <a:pt x="5628" y="27"/>
                      <a:pt x="5557" y="1"/>
                      <a:pt x="5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5"/>
              <p:cNvSpPr/>
              <p:nvPr/>
            </p:nvSpPr>
            <p:spPr>
              <a:xfrm>
                <a:off x="7606874" y="3049688"/>
                <a:ext cx="255105" cy="138256"/>
              </a:xfrm>
              <a:custGeom>
                <a:avLst/>
                <a:gdLst/>
                <a:ahLst/>
                <a:cxnLst/>
                <a:rect l="l" t="t" r="r" b="b"/>
                <a:pathLst>
                  <a:path w="3417" h="1852" extrusionOk="0">
                    <a:moveTo>
                      <a:pt x="325" y="0"/>
                    </a:moveTo>
                    <a:cubicBezTo>
                      <a:pt x="300" y="0"/>
                      <a:pt x="275" y="3"/>
                      <a:pt x="250" y="10"/>
                    </a:cubicBezTo>
                    <a:cubicBezTo>
                      <a:pt x="107" y="45"/>
                      <a:pt x="1" y="187"/>
                      <a:pt x="36" y="330"/>
                    </a:cubicBezTo>
                    <a:cubicBezTo>
                      <a:pt x="285" y="828"/>
                      <a:pt x="677" y="1255"/>
                      <a:pt x="1139" y="1540"/>
                    </a:cubicBezTo>
                    <a:cubicBezTo>
                      <a:pt x="1514" y="1739"/>
                      <a:pt x="1941" y="1851"/>
                      <a:pt x="2371" y="1851"/>
                    </a:cubicBezTo>
                    <a:cubicBezTo>
                      <a:pt x="2554" y="1851"/>
                      <a:pt x="2738" y="1831"/>
                      <a:pt x="2918" y="1789"/>
                    </a:cubicBezTo>
                    <a:cubicBezTo>
                      <a:pt x="3025" y="1789"/>
                      <a:pt x="3096" y="1753"/>
                      <a:pt x="3167" y="1717"/>
                    </a:cubicBezTo>
                    <a:cubicBezTo>
                      <a:pt x="3345" y="1682"/>
                      <a:pt x="3417" y="1504"/>
                      <a:pt x="3381" y="1362"/>
                    </a:cubicBezTo>
                    <a:cubicBezTo>
                      <a:pt x="3322" y="1244"/>
                      <a:pt x="3214" y="1175"/>
                      <a:pt x="3098" y="1175"/>
                    </a:cubicBezTo>
                    <a:cubicBezTo>
                      <a:pt x="3074" y="1175"/>
                      <a:pt x="3050" y="1178"/>
                      <a:pt x="3025" y="1184"/>
                    </a:cubicBezTo>
                    <a:cubicBezTo>
                      <a:pt x="2793" y="1257"/>
                      <a:pt x="2578" y="1289"/>
                      <a:pt x="2379" y="1289"/>
                    </a:cubicBezTo>
                    <a:cubicBezTo>
                      <a:pt x="1234" y="1289"/>
                      <a:pt x="631" y="243"/>
                      <a:pt x="570" y="152"/>
                    </a:cubicBezTo>
                    <a:cubicBezTo>
                      <a:pt x="541" y="64"/>
                      <a:pt x="43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5"/>
              <p:cNvSpPr/>
              <p:nvPr/>
            </p:nvSpPr>
            <p:spPr>
              <a:xfrm>
                <a:off x="7296084" y="2651851"/>
                <a:ext cx="169995" cy="157591"/>
              </a:xfrm>
              <a:custGeom>
                <a:avLst/>
                <a:gdLst/>
                <a:ahLst/>
                <a:cxnLst/>
                <a:rect l="l" t="t" r="r" b="b"/>
                <a:pathLst>
                  <a:path w="2277" h="2111" extrusionOk="0">
                    <a:moveTo>
                      <a:pt x="1045" y="0"/>
                    </a:moveTo>
                    <a:cubicBezTo>
                      <a:pt x="637" y="0"/>
                      <a:pt x="226" y="233"/>
                      <a:pt x="72" y="713"/>
                    </a:cubicBezTo>
                    <a:cubicBezTo>
                      <a:pt x="36" y="891"/>
                      <a:pt x="1" y="1069"/>
                      <a:pt x="36" y="1247"/>
                    </a:cubicBezTo>
                    <a:cubicBezTo>
                      <a:pt x="141" y="1846"/>
                      <a:pt x="586" y="2111"/>
                      <a:pt x="1035" y="2111"/>
                    </a:cubicBezTo>
                    <a:cubicBezTo>
                      <a:pt x="1652" y="2111"/>
                      <a:pt x="2276" y="1609"/>
                      <a:pt x="2029" y="784"/>
                    </a:cubicBezTo>
                    <a:cubicBezTo>
                      <a:pt x="1918" y="268"/>
                      <a:pt x="1483" y="0"/>
                      <a:pt x="10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5"/>
              <p:cNvSpPr/>
              <p:nvPr/>
            </p:nvSpPr>
            <p:spPr>
              <a:xfrm>
                <a:off x="7301385" y="2652224"/>
                <a:ext cx="124977" cy="70845"/>
              </a:xfrm>
              <a:custGeom>
                <a:avLst/>
                <a:gdLst/>
                <a:ahLst/>
                <a:cxnLst/>
                <a:rect l="l" t="t" r="r" b="b"/>
                <a:pathLst>
                  <a:path w="1674" h="949" extrusionOk="0">
                    <a:moveTo>
                      <a:pt x="991" y="0"/>
                    </a:moveTo>
                    <a:cubicBezTo>
                      <a:pt x="569" y="0"/>
                      <a:pt x="161" y="252"/>
                      <a:pt x="1" y="708"/>
                    </a:cubicBezTo>
                    <a:cubicBezTo>
                      <a:pt x="188" y="868"/>
                      <a:pt x="435" y="948"/>
                      <a:pt x="666" y="948"/>
                    </a:cubicBezTo>
                    <a:cubicBezTo>
                      <a:pt x="744" y="948"/>
                      <a:pt x="819" y="939"/>
                      <a:pt x="890" y="922"/>
                    </a:cubicBezTo>
                    <a:cubicBezTo>
                      <a:pt x="1246" y="850"/>
                      <a:pt x="1531" y="601"/>
                      <a:pt x="1638" y="245"/>
                    </a:cubicBezTo>
                    <a:lnTo>
                      <a:pt x="1673" y="245"/>
                    </a:lnTo>
                    <a:cubicBezTo>
                      <a:pt x="1469" y="79"/>
                      <a:pt x="1228" y="0"/>
                      <a:pt x="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5"/>
              <p:cNvSpPr/>
              <p:nvPr/>
            </p:nvSpPr>
            <p:spPr>
              <a:xfrm>
                <a:off x="7428597" y="2502242"/>
                <a:ext cx="178357" cy="137286"/>
              </a:xfrm>
              <a:custGeom>
                <a:avLst/>
                <a:gdLst/>
                <a:ahLst/>
                <a:cxnLst/>
                <a:rect l="l" t="t" r="r" b="b"/>
                <a:pathLst>
                  <a:path w="2389" h="1839" extrusionOk="0">
                    <a:moveTo>
                      <a:pt x="1345" y="0"/>
                    </a:moveTo>
                    <a:cubicBezTo>
                      <a:pt x="1168" y="0"/>
                      <a:pt x="988" y="49"/>
                      <a:pt x="823" y="155"/>
                    </a:cubicBezTo>
                    <a:cubicBezTo>
                      <a:pt x="1" y="649"/>
                      <a:pt x="952" y="1839"/>
                      <a:pt x="1693" y="1839"/>
                    </a:cubicBezTo>
                    <a:cubicBezTo>
                      <a:pt x="1914" y="1839"/>
                      <a:pt x="2116" y="1733"/>
                      <a:pt x="2246" y="1472"/>
                    </a:cubicBezTo>
                    <a:cubicBezTo>
                      <a:pt x="2353" y="1294"/>
                      <a:pt x="2389" y="1080"/>
                      <a:pt x="2353" y="867"/>
                    </a:cubicBezTo>
                    <a:cubicBezTo>
                      <a:pt x="2275" y="349"/>
                      <a:pt x="1820" y="0"/>
                      <a:pt x="1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5"/>
              <p:cNvSpPr/>
              <p:nvPr/>
            </p:nvSpPr>
            <p:spPr>
              <a:xfrm>
                <a:off x="7490039" y="2502242"/>
                <a:ext cx="114301" cy="76146"/>
              </a:xfrm>
              <a:custGeom>
                <a:avLst/>
                <a:gdLst/>
                <a:ahLst/>
                <a:cxnLst/>
                <a:rect l="l" t="t" r="r" b="b"/>
                <a:pathLst>
                  <a:path w="1531" h="1020" extrusionOk="0">
                    <a:moveTo>
                      <a:pt x="522" y="0"/>
                    </a:moveTo>
                    <a:cubicBezTo>
                      <a:pt x="345" y="0"/>
                      <a:pt x="165" y="49"/>
                      <a:pt x="0" y="155"/>
                    </a:cubicBezTo>
                    <a:cubicBezTo>
                      <a:pt x="36" y="475"/>
                      <a:pt x="249" y="760"/>
                      <a:pt x="534" y="902"/>
                    </a:cubicBezTo>
                    <a:cubicBezTo>
                      <a:pt x="678" y="983"/>
                      <a:pt x="830" y="1019"/>
                      <a:pt x="982" y="1019"/>
                    </a:cubicBezTo>
                    <a:cubicBezTo>
                      <a:pt x="1167" y="1019"/>
                      <a:pt x="1354" y="965"/>
                      <a:pt x="1530" y="867"/>
                    </a:cubicBezTo>
                    <a:cubicBezTo>
                      <a:pt x="1452" y="349"/>
                      <a:pt x="997" y="0"/>
                      <a:pt x="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5"/>
              <p:cNvSpPr/>
              <p:nvPr/>
            </p:nvSpPr>
            <p:spPr>
              <a:xfrm>
                <a:off x="7654355" y="2496942"/>
                <a:ext cx="175744" cy="154157"/>
              </a:xfrm>
              <a:custGeom>
                <a:avLst/>
                <a:gdLst/>
                <a:ahLst/>
                <a:cxnLst/>
                <a:rect l="l" t="t" r="r" b="b"/>
                <a:pathLst>
                  <a:path w="2354" h="2065" extrusionOk="0">
                    <a:moveTo>
                      <a:pt x="1310" y="0"/>
                    </a:moveTo>
                    <a:cubicBezTo>
                      <a:pt x="1133" y="0"/>
                      <a:pt x="952" y="49"/>
                      <a:pt x="788" y="155"/>
                    </a:cubicBezTo>
                    <a:cubicBezTo>
                      <a:pt x="646" y="262"/>
                      <a:pt x="503" y="404"/>
                      <a:pt x="432" y="546"/>
                    </a:cubicBezTo>
                    <a:cubicBezTo>
                      <a:pt x="0" y="1362"/>
                      <a:pt x="685" y="2065"/>
                      <a:pt x="1373" y="2065"/>
                    </a:cubicBezTo>
                    <a:cubicBezTo>
                      <a:pt x="1705" y="2065"/>
                      <a:pt x="2038" y="1901"/>
                      <a:pt x="2247" y="1507"/>
                    </a:cubicBezTo>
                    <a:cubicBezTo>
                      <a:pt x="2318" y="1294"/>
                      <a:pt x="2354" y="1080"/>
                      <a:pt x="2318" y="867"/>
                    </a:cubicBezTo>
                    <a:cubicBezTo>
                      <a:pt x="2240" y="349"/>
                      <a:pt x="1785" y="0"/>
                      <a:pt x="1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5"/>
              <p:cNvSpPr/>
              <p:nvPr/>
            </p:nvSpPr>
            <p:spPr>
              <a:xfrm>
                <a:off x="7713108" y="2496942"/>
                <a:ext cx="114301" cy="76295"/>
              </a:xfrm>
              <a:custGeom>
                <a:avLst/>
                <a:gdLst/>
                <a:ahLst/>
                <a:cxnLst/>
                <a:rect l="l" t="t" r="r" b="b"/>
                <a:pathLst>
                  <a:path w="1531" h="1022" extrusionOk="0">
                    <a:moveTo>
                      <a:pt x="523" y="0"/>
                    </a:moveTo>
                    <a:cubicBezTo>
                      <a:pt x="346" y="0"/>
                      <a:pt x="165" y="49"/>
                      <a:pt x="1" y="155"/>
                    </a:cubicBezTo>
                    <a:cubicBezTo>
                      <a:pt x="79" y="673"/>
                      <a:pt x="534" y="1022"/>
                      <a:pt x="1009" y="1022"/>
                    </a:cubicBezTo>
                    <a:cubicBezTo>
                      <a:pt x="1186" y="1022"/>
                      <a:pt x="1367" y="973"/>
                      <a:pt x="1531" y="867"/>
                    </a:cubicBezTo>
                    <a:cubicBezTo>
                      <a:pt x="1453" y="349"/>
                      <a:pt x="998" y="0"/>
                      <a:pt x="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5"/>
              <p:cNvSpPr/>
              <p:nvPr/>
            </p:nvSpPr>
            <p:spPr>
              <a:xfrm>
                <a:off x="7803143" y="2627215"/>
                <a:ext cx="198664" cy="154755"/>
              </a:xfrm>
              <a:custGeom>
                <a:avLst/>
                <a:gdLst/>
                <a:ahLst/>
                <a:cxnLst/>
                <a:rect l="l" t="t" r="r" b="b"/>
                <a:pathLst>
                  <a:path w="2661" h="2073" extrusionOk="0">
                    <a:moveTo>
                      <a:pt x="1477" y="0"/>
                    </a:moveTo>
                    <a:cubicBezTo>
                      <a:pt x="1426" y="0"/>
                      <a:pt x="1374" y="4"/>
                      <a:pt x="1321" y="11"/>
                    </a:cubicBezTo>
                    <a:cubicBezTo>
                      <a:pt x="1143" y="47"/>
                      <a:pt x="965" y="118"/>
                      <a:pt x="823" y="225"/>
                    </a:cubicBezTo>
                    <a:cubicBezTo>
                      <a:pt x="0" y="934"/>
                      <a:pt x="670" y="2073"/>
                      <a:pt x="1499" y="2073"/>
                    </a:cubicBezTo>
                    <a:cubicBezTo>
                      <a:pt x="1709" y="2073"/>
                      <a:pt x="1930" y="1999"/>
                      <a:pt x="2140" y="1826"/>
                    </a:cubicBezTo>
                    <a:cubicBezTo>
                      <a:pt x="2317" y="1683"/>
                      <a:pt x="2424" y="1470"/>
                      <a:pt x="2495" y="1257"/>
                    </a:cubicBezTo>
                    <a:cubicBezTo>
                      <a:pt x="2661" y="628"/>
                      <a:pt x="2150" y="0"/>
                      <a:pt x="1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5"/>
              <p:cNvSpPr/>
              <p:nvPr/>
            </p:nvSpPr>
            <p:spPr>
              <a:xfrm>
                <a:off x="7889370" y="2627215"/>
                <a:ext cx="112434" cy="97347"/>
              </a:xfrm>
              <a:custGeom>
                <a:avLst/>
                <a:gdLst/>
                <a:ahLst/>
                <a:cxnLst/>
                <a:rect l="l" t="t" r="r" b="b"/>
                <a:pathLst>
                  <a:path w="1506" h="1304" extrusionOk="0">
                    <a:moveTo>
                      <a:pt x="322" y="0"/>
                    </a:moveTo>
                    <a:cubicBezTo>
                      <a:pt x="271" y="0"/>
                      <a:pt x="219" y="4"/>
                      <a:pt x="166" y="11"/>
                    </a:cubicBezTo>
                    <a:cubicBezTo>
                      <a:pt x="1" y="673"/>
                      <a:pt x="512" y="1303"/>
                      <a:pt x="1185" y="1303"/>
                    </a:cubicBezTo>
                    <a:cubicBezTo>
                      <a:pt x="1236" y="1303"/>
                      <a:pt x="1288" y="1300"/>
                      <a:pt x="1340" y="1292"/>
                    </a:cubicBezTo>
                    <a:cubicBezTo>
                      <a:pt x="1506" y="631"/>
                      <a:pt x="99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5"/>
              <p:cNvSpPr/>
              <p:nvPr/>
            </p:nvSpPr>
            <p:spPr>
              <a:xfrm>
                <a:off x="7781941" y="2841773"/>
                <a:ext cx="195677" cy="152739"/>
              </a:xfrm>
              <a:custGeom>
                <a:avLst/>
                <a:gdLst/>
                <a:ahLst/>
                <a:cxnLst/>
                <a:rect l="l" t="t" r="r" b="b"/>
                <a:pathLst>
                  <a:path w="2621" h="2046" extrusionOk="0">
                    <a:moveTo>
                      <a:pt x="1512" y="0"/>
                    </a:moveTo>
                    <a:cubicBezTo>
                      <a:pt x="1449" y="0"/>
                      <a:pt x="1385" y="6"/>
                      <a:pt x="1321" y="19"/>
                    </a:cubicBezTo>
                    <a:cubicBezTo>
                      <a:pt x="1143" y="19"/>
                      <a:pt x="965" y="90"/>
                      <a:pt x="822" y="233"/>
                    </a:cubicBezTo>
                    <a:cubicBezTo>
                      <a:pt x="0" y="913"/>
                      <a:pt x="669" y="2045"/>
                      <a:pt x="1497" y="2045"/>
                    </a:cubicBezTo>
                    <a:cubicBezTo>
                      <a:pt x="1708" y="2045"/>
                      <a:pt x="1929" y="1972"/>
                      <a:pt x="2139" y="1798"/>
                    </a:cubicBezTo>
                    <a:cubicBezTo>
                      <a:pt x="2317" y="1656"/>
                      <a:pt x="2424" y="1478"/>
                      <a:pt x="2459" y="1265"/>
                    </a:cubicBezTo>
                    <a:cubicBezTo>
                      <a:pt x="2621" y="618"/>
                      <a:pt x="2136" y="0"/>
                      <a:pt x="15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5"/>
              <p:cNvSpPr/>
              <p:nvPr/>
            </p:nvSpPr>
            <p:spPr>
              <a:xfrm>
                <a:off x="7875185" y="2841773"/>
                <a:ext cx="102430" cy="94809"/>
              </a:xfrm>
              <a:custGeom>
                <a:avLst/>
                <a:gdLst/>
                <a:ahLst/>
                <a:cxnLst/>
                <a:rect l="l" t="t" r="r" b="b"/>
                <a:pathLst>
                  <a:path w="1372" h="1270" extrusionOk="0">
                    <a:moveTo>
                      <a:pt x="263" y="0"/>
                    </a:moveTo>
                    <a:cubicBezTo>
                      <a:pt x="200" y="0"/>
                      <a:pt x="136" y="6"/>
                      <a:pt x="72" y="19"/>
                    </a:cubicBezTo>
                    <a:cubicBezTo>
                      <a:pt x="0" y="304"/>
                      <a:pt x="72" y="660"/>
                      <a:pt x="285" y="909"/>
                    </a:cubicBezTo>
                    <a:cubicBezTo>
                      <a:pt x="477" y="1132"/>
                      <a:pt x="783" y="1270"/>
                      <a:pt x="1101" y="1270"/>
                    </a:cubicBezTo>
                    <a:cubicBezTo>
                      <a:pt x="1138" y="1270"/>
                      <a:pt x="1174" y="1268"/>
                      <a:pt x="1210" y="1265"/>
                    </a:cubicBezTo>
                    <a:cubicBezTo>
                      <a:pt x="1372" y="618"/>
                      <a:pt x="887"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5"/>
              <p:cNvSpPr/>
              <p:nvPr/>
            </p:nvSpPr>
            <p:spPr>
              <a:xfrm>
                <a:off x="7775595" y="3086045"/>
                <a:ext cx="211430" cy="153560"/>
              </a:xfrm>
              <a:custGeom>
                <a:avLst/>
                <a:gdLst/>
                <a:ahLst/>
                <a:cxnLst/>
                <a:rect l="l" t="t" r="r" b="b"/>
                <a:pathLst>
                  <a:path w="2832" h="2057" extrusionOk="0">
                    <a:moveTo>
                      <a:pt x="1429" y="0"/>
                    </a:moveTo>
                    <a:cubicBezTo>
                      <a:pt x="1248" y="0"/>
                      <a:pt x="1058" y="50"/>
                      <a:pt x="872" y="163"/>
                    </a:cubicBezTo>
                    <a:cubicBezTo>
                      <a:pt x="0" y="744"/>
                      <a:pt x="476" y="2057"/>
                      <a:pt x="1395" y="2057"/>
                    </a:cubicBezTo>
                    <a:cubicBezTo>
                      <a:pt x="1489" y="2057"/>
                      <a:pt x="1588" y="2043"/>
                      <a:pt x="1690" y="2013"/>
                    </a:cubicBezTo>
                    <a:cubicBezTo>
                      <a:pt x="1904" y="1978"/>
                      <a:pt x="2082" y="1835"/>
                      <a:pt x="2224" y="1693"/>
                    </a:cubicBezTo>
                    <a:cubicBezTo>
                      <a:pt x="2832" y="941"/>
                      <a:pt x="2216" y="0"/>
                      <a:pt x="1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5"/>
              <p:cNvSpPr/>
              <p:nvPr/>
            </p:nvSpPr>
            <p:spPr>
              <a:xfrm>
                <a:off x="7869885" y="3090226"/>
                <a:ext cx="106312" cy="119593"/>
              </a:xfrm>
              <a:custGeom>
                <a:avLst/>
                <a:gdLst/>
                <a:ahLst/>
                <a:cxnLst/>
                <a:rect l="l" t="t" r="r" b="b"/>
                <a:pathLst>
                  <a:path w="1424" h="1602" extrusionOk="0">
                    <a:moveTo>
                      <a:pt x="463" y="0"/>
                    </a:moveTo>
                    <a:lnTo>
                      <a:pt x="463" y="0"/>
                    </a:lnTo>
                    <a:cubicBezTo>
                      <a:pt x="0" y="570"/>
                      <a:pt x="249" y="1423"/>
                      <a:pt x="961" y="1601"/>
                    </a:cubicBezTo>
                    <a:cubicBezTo>
                      <a:pt x="1423" y="1032"/>
                      <a:pt x="1139" y="214"/>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55"/>
            <p:cNvSpPr/>
            <p:nvPr/>
          </p:nvSpPr>
          <p:spPr>
            <a:xfrm>
              <a:off x="1264157" y="1185969"/>
              <a:ext cx="59442" cy="51224"/>
            </a:xfrm>
            <a:custGeom>
              <a:avLst/>
              <a:gdLst/>
              <a:ahLst/>
              <a:cxnLst/>
              <a:rect l="l" t="t" r="r" b="b"/>
              <a:pathLst>
                <a:path w="962" h="829" extrusionOk="0">
                  <a:moveTo>
                    <a:pt x="535" y="1"/>
                  </a:moveTo>
                  <a:cubicBezTo>
                    <a:pt x="179" y="1"/>
                    <a:pt x="1" y="463"/>
                    <a:pt x="250" y="712"/>
                  </a:cubicBezTo>
                  <a:cubicBezTo>
                    <a:pt x="330" y="792"/>
                    <a:pt x="433" y="828"/>
                    <a:pt x="534" y="828"/>
                  </a:cubicBezTo>
                  <a:cubicBezTo>
                    <a:pt x="749" y="828"/>
                    <a:pt x="962" y="669"/>
                    <a:pt x="962" y="428"/>
                  </a:cubicBezTo>
                  <a:cubicBezTo>
                    <a:pt x="962" y="179"/>
                    <a:pt x="748"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5"/>
            <p:cNvSpPr/>
            <p:nvPr/>
          </p:nvSpPr>
          <p:spPr>
            <a:xfrm>
              <a:off x="1793859" y="1691247"/>
              <a:ext cx="50606" cy="50606"/>
            </a:xfrm>
            <a:custGeom>
              <a:avLst/>
              <a:gdLst/>
              <a:ahLst/>
              <a:cxnLst/>
              <a:rect l="l" t="t" r="r" b="b"/>
              <a:pathLst>
                <a:path w="819" h="819" extrusionOk="0">
                  <a:moveTo>
                    <a:pt x="392" y="0"/>
                  </a:moveTo>
                  <a:cubicBezTo>
                    <a:pt x="178" y="0"/>
                    <a:pt x="0" y="178"/>
                    <a:pt x="0" y="392"/>
                  </a:cubicBezTo>
                  <a:cubicBezTo>
                    <a:pt x="0" y="641"/>
                    <a:pt x="178" y="819"/>
                    <a:pt x="392" y="819"/>
                  </a:cubicBezTo>
                  <a:cubicBezTo>
                    <a:pt x="605" y="819"/>
                    <a:pt x="818" y="641"/>
                    <a:pt x="818" y="392"/>
                  </a:cubicBezTo>
                  <a:cubicBezTo>
                    <a:pt x="818" y="178"/>
                    <a:pt x="605"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5"/>
            <p:cNvSpPr/>
            <p:nvPr/>
          </p:nvSpPr>
          <p:spPr>
            <a:xfrm>
              <a:off x="1595263" y="1276549"/>
              <a:ext cx="68216" cy="58824"/>
            </a:xfrm>
            <a:custGeom>
              <a:avLst/>
              <a:gdLst/>
              <a:ahLst/>
              <a:cxnLst/>
              <a:rect l="l" t="t" r="r" b="b"/>
              <a:pathLst>
                <a:path w="1104" h="952" extrusionOk="0">
                  <a:moveTo>
                    <a:pt x="689" y="0"/>
                  </a:moveTo>
                  <a:cubicBezTo>
                    <a:pt x="673" y="0"/>
                    <a:pt x="658" y="1"/>
                    <a:pt x="641" y="4"/>
                  </a:cubicBezTo>
                  <a:cubicBezTo>
                    <a:pt x="214" y="4"/>
                    <a:pt x="1" y="502"/>
                    <a:pt x="286" y="822"/>
                  </a:cubicBezTo>
                  <a:cubicBezTo>
                    <a:pt x="386" y="911"/>
                    <a:pt x="504" y="952"/>
                    <a:pt x="619" y="952"/>
                  </a:cubicBezTo>
                  <a:cubicBezTo>
                    <a:pt x="869" y="952"/>
                    <a:pt x="1104" y="759"/>
                    <a:pt x="1104" y="466"/>
                  </a:cubicBezTo>
                  <a:cubicBezTo>
                    <a:pt x="1104" y="233"/>
                    <a:pt x="917" y="0"/>
                    <a:pt x="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5"/>
            <p:cNvSpPr/>
            <p:nvPr/>
          </p:nvSpPr>
          <p:spPr>
            <a:xfrm>
              <a:off x="2103093" y="1580512"/>
              <a:ext cx="107807" cy="110750"/>
            </a:xfrm>
            <a:custGeom>
              <a:avLst/>
              <a:gdLst/>
              <a:ahLst/>
              <a:cxnLst/>
              <a:rect l="l" t="t" r="r" b="b"/>
              <a:pathLst>
                <a:path w="1282" h="1317" extrusionOk="0">
                  <a:moveTo>
                    <a:pt x="641" y="0"/>
                  </a:moveTo>
                  <a:cubicBezTo>
                    <a:pt x="285" y="0"/>
                    <a:pt x="0" y="320"/>
                    <a:pt x="0" y="676"/>
                  </a:cubicBezTo>
                  <a:cubicBezTo>
                    <a:pt x="0" y="1032"/>
                    <a:pt x="285" y="1317"/>
                    <a:pt x="641" y="1317"/>
                  </a:cubicBezTo>
                  <a:cubicBezTo>
                    <a:pt x="997" y="1317"/>
                    <a:pt x="1281" y="1032"/>
                    <a:pt x="1281" y="676"/>
                  </a:cubicBezTo>
                  <a:cubicBezTo>
                    <a:pt x="1281" y="320"/>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5"/>
            <p:cNvSpPr/>
            <p:nvPr/>
          </p:nvSpPr>
          <p:spPr>
            <a:xfrm>
              <a:off x="722374" y="2949487"/>
              <a:ext cx="81439" cy="69761"/>
            </a:xfrm>
            <a:custGeom>
              <a:avLst/>
              <a:gdLst/>
              <a:ahLst/>
              <a:cxnLst/>
              <a:rect l="l" t="t" r="r" b="b"/>
              <a:pathLst>
                <a:path w="1318" h="1129" extrusionOk="0">
                  <a:moveTo>
                    <a:pt x="748" y="0"/>
                  </a:moveTo>
                  <a:cubicBezTo>
                    <a:pt x="250" y="0"/>
                    <a:pt x="1" y="605"/>
                    <a:pt x="357" y="961"/>
                  </a:cubicBezTo>
                  <a:cubicBezTo>
                    <a:pt x="472" y="1076"/>
                    <a:pt x="614" y="1128"/>
                    <a:pt x="753" y="1128"/>
                  </a:cubicBezTo>
                  <a:cubicBezTo>
                    <a:pt x="1042" y="1128"/>
                    <a:pt x="1317" y="905"/>
                    <a:pt x="1317" y="569"/>
                  </a:cubicBezTo>
                  <a:cubicBezTo>
                    <a:pt x="1317" y="249"/>
                    <a:pt x="1068" y="0"/>
                    <a:pt x="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5"/>
            <p:cNvSpPr/>
            <p:nvPr/>
          </p:nvSpPr>
          <p:spPr>
            <a:xfrm>
              <a:off x="977438" y="3277029"/>
              <a:ext cx="59380" cy="59442"/>
            </a:xfrm>
            <a:custGeom>
              <a:avLst/>
              <a:gdLst/>
              <a:ahLst/>
              <a:cxnLst/>
              <a:rect l="l" t="t" r="r" b="b"/>
              <a:pathLst>
                <a:path w="961" h="962" extrusionOk="0">
                  <a:moveTo>
                    <a:pt x="498" y="1"/>
                  </a:moveTo>
                  <a:cubicBezTo>
                    <a:pt x="214" y="1"/>
                    <a:pt x="0" y="214"/>
                    <a:pt x="0" y="499"/>
                  </a:cubicBezTo>
                  <a:cubicBezTo>
                    <a:pt x="0" y="748"/>
                    <a:pt x="214" y="961"/>
                    <a:pt x="498" y="961"/>
                  </a:cubicBezTo>
                  <a:cubicBezTo>
                    <a:pt x="747" y="961"/>
                    <a:pt x="961" y="748"/>
                    <a:pt x="961" y="499"/>
                  </a:cubicBezTo>
                  <a:cubicBezTo>
                    <a:pt x="961" y="214"/>
                    <a:pt x="747"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5"/>
            <p:cNvSpPr/>
            <p:nvPr/>
          </p:nvSpPr>
          <p:spPr>
            <a:xfrm>
              <a:off x="1044894" y="1691252"/>
              <a:ext cx="107807" cy="107807"/>
            </a:xfrm>
            <a:custGeom>
              <a:avLst/>
              <a:gdLst/>
              <a:ahLst/>
              <a:cxnLst/>
              <a:rect l="l" t="t" r="r" b="b"/>
              <a:pathLst>
                <a:path w="1282" h="1282" extrusionOk="0">
                  <a:moveTo>
                    <a:pt x="641" y="1"/>
                  </a:moveTo>
                  <a:cubicBezTo>
                    <a:pt x="285" y="1"/>
                    <a:pt x="0" y="286"/>
                    <a:pt x="0" y="641"/>
                  </a:cubicBezTo>
                  <a:cubicBezTo>
                    <a:pt x="0" y="997"/>
                    <a:pt x="285" y="1282"/>
                    <a:pt x="641" y="1282"/>
                  </a:cubicBezTo>
                  <a:cubicBezTo>
                    <a:pt x="997" y="1282"/>
                    <a:pt x="1281" y="997"/>
                    <a:pt x="1281" y="641"/>
                  </a:cubicBezTo>
                  <a:cubicBezTo>
                    <a:pt x="1281" y="286"/>
                    <a:pt x="997"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5"/>
            <p:cNvSpPr/>
            <p:nvPr/>
          </p:nvSpPr>
          <p:spPr>
            <a:xfrm>
              <a:off x="4279552" y="3452880"/>
              <a:ext cx="105599" cy="90584"/>
            </a:xfrm>
            <a:custGeom>
              <a:avLst/>
              <a:gdLst/>
              <a:ahLst/>
              <a:cxnLst/>
              <a:rect l="l" t="t" r="r" b="b"/>
              <a:pathLst>
                <a:path w="1709" h="1466" extrusionOk="0">
                  <a:moveTo>
                    <a:pt x="997" y="1"/>
                  </a:moveTo>
                  <a:cubicBezTo>
                    <a:pt x="357" y="1"/>
                    <a:pt x="1" y="784"/>
                    <a:pt x="463" y="1246"/>
                  </a:cubicBezTo>
                  <a:cubicBezTo>
                    <a:pt x="615" y="1398"/>
                    <a:pt x="800" y="1465"/>
                    <a:pt x="981" y="1465"/>
                  </a:cubicBezTo>
                  <a:cubicBezTo>
                    <a:pt x="1354" y="1465"/>
                    <a:pt x="1709" y="1179"/>
                    <a:pt x="1709" y="748"/>
                  </a:cubicBezTo>
                  <a:cubicBezTo>
                    <a:pt x="1709" y="357"/>
                    <a:pt x="1388"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5"/>
            <p:cNvSpPr/>
            <p:nvPr/>
          </p:nvSpPr>
          <p:spPr>
            <a:xfrm>
              <a:off x="3765099" y="2114042"/>
              <a:ext cx="50668" cy="50606"/>
            </a:xfrm>
            <a:custGeom>
              <a:avLst/>
              <a:gdLst/>
              <a:ahLst/>
              <a:cxnLst/>
              <a:rect l="l" t="t" r="r" b="b"/>
              <a:pathLst>
                <a:path w="820" h="819" extrusionOk="0">
                  <a:moveTo>
                    <a:pt x="428" y="0"/>
                  </a:moveTo>
                  <a:cubicBezTo>
                    <a:pt x="179" y="0"/>
                    <a:pt x="1" y="178"/>
                    <a:pt x="1" y="427"/>
                  </a:cubicBezTo>
                  <a:cubicBezTo>
                    <a:pt x="1" y="641"/>
                    <a:pt x="179" y="819"/>
                    <a:pt x="428" y="819"/>
                  </a:cubicBezTo>
                  <a:cubicBezTo>
                    <a:pt x="641" y="819"/>
                    <a:pt x="819" y="641"/>
                    <a:pt x="819" y="427"/>
                  </a:cubicBezTo>
                  <a:cubicBezTo>
                    <a:pt x="819" y="178"/>
                    <a:pt x="641" y="0"/>
                    <a:pt x="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5"/>
            <p:cNvSpPr/>
            <p:nvPr/>
          </p:nvSpPr>
          <p:spPr>
            <a:xfrm>
              <a:off x="3714556" y="1735895"/>
              <a:ext cx="70441" cy="60122"/>
            </a:xfrm>
            <a:custGeom>
              <a:avLst/>
              <a:gdLst/>
              <a:ahLst/>
              <a:cxnLst/>
              <a:rect l="l" t="t" r="r" b="b"/>
              <a:pathLst>
                <a:path w="1140" h="973" extrusionOk="0">
                  <a:moveTo>
                    <a:pt x="641" y="0"/>
                  </a:moveTo>
                  <a:cubicBezTo>
                    <a:pt x="214" y="0"/>
                    <a:pt x="0" y="534"/>
                    <a:pt x="285" y="819"/>
                  </a:cubicBezTo>
                  <a:cubicBezTo>
                    <a:pt x="392" y="926"/>
                    <a:pt x="522" y="973"/>
                    <a:pt x="649" y="973"/>
                  </a:cubicBezTo>
                  <a:cubicBezTo>
                    <a:pt x="902" y="973"/>
                    <a:pt x="1139" y="783"/>
                    <a:pt x="1139" y="499"/>
                  </a:cubicBezTo>
                  <a:cubicBezTo>
                    <a:pt x="1139" y="214"/>
                    <a:pt x="926"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5"/>
            <p:cNvSpPr/>
            <p:nvPr/>
          </p:nvSpPr>
          <p:spPr>
            <a:xfrm>
              <a:off x="3241208" y="1570971"/>
              <a:ext cx="129759" cy="129821"/>
            </a:xfrm>
            <a:custGeom>
              <a:avLst/>
              <a:gdLst/>
              <a:ahLst/>
              <a:cxnLst/>
              <a:rect l="l" t="t" r="r" b="b"/>
              <a:pathLst>
                <a:path w="2100" h="2101" extrusionOk="0">
                  <a:moveTo>
                    <a:pt x="1032" y="1"/>
                  </a:moveTo>
                  <a:cubicBezTo>
                    <a:pt x="463" y="1"/>
                    <a:pt x="0" y="463"/>
                    <a:pt x="0" y="1068"/>
                  </a:cubicBezTo>
                  <a:cubicBezTo>
                    <a:pt x="0" y="1638"/>
                    <a:pt x="463" y="2100"/>
                    <a:pt x="1032" y="2100"/>
                  </a:cubicBezTo>
                  <a:cubicBezTo>
                    <a:pt x="1637" y="2100"/>
                    <a:pt x="2099" y="1638"/>
                    <a:pt x="2099" y="1068"/>
                  </a:cubicBezTo>
                  <a:cubicBezTo>
                    <a:pt x="2099" y="463"/>
                    <a:pt x="1637"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5"/>
            <p:cNvSpPr/>
            <p:nvPr/>
          </p:nvSpPr>
          <p:spPr>
            <a:xfrm>
              <a:off x="3441944" y="1087360"/>
              <a:ext cx="193526" cy="248458"/>
            </a:xfrm>
            <a:custGeom>
              <a:avLst/>
              <a:gdLst/>
              <a:ahLst/>
              <a:cxnLst/>
              <a:rect l="l" t="t" r="r" b="b"/>
              <a:pathLst>
                <a:path w="3132" h="4021" extrusionOk="0">
                  <a:moveTo>
                    <a:pt x="1495" y="0"/>
                  </a:moveTo>
                  <a:cubicBezTo>
                    <a:pt x="1175" y="0"/>
                    <a:pt x="1459" y="1068"/>
                    <a:pt x="1103" y="1495"/>
                  </a:cubicBezTo>
                  <a:cubicBezTo>
                    <a:pt x="712" y="1922"/>
                    <a:pt x="0" y="1779"/>
                    <a:pt x="0" y="2028"/>
                  </a:cubicBezTo>
                  <a:cubicBezTo>
                    <a:pt x="0" y="2206"/>
                    <a:pt x="676" y="2277"/>
                    <a:pt x="1032" y="2562"/>
                  </a:cubicBezTo>
                  <a:cubicBezTo>
                    <a:pt x="1352" y="2811"/>
                    <a:pt x="1317" y="4021"/>
                    <a:pt x="1530" y="4021"/>
                  </a:cubicBezTo>
                  <a:cubicBezTo>
                    <a:pt x="1779" y="4021"/>
                    <a:pt x="1673" y="3131"/>
                    <a:pt x="1886" y="2740"/>
                  </a:cubicBezTo>
                  <a:cubicBezTo>
                    <a:pt x="2242" y="2171"/>
                    <a:pt x="3132" y="2242"/>
                    <a:pt x="3132" y="2028"/>
                  </a:cubicBezTo>
                  <a:cubicBezTo>
                    <a:pt x="3132" y="1815"/>
                    <a:pt x="2527" y="1815"/>
                    <a:pt x="2064" y="1566"/>
                  </a:cubicBezTo>
                  <a:cubicBezTo>
                    <a:pt x="1602" y="1281"/>
                    <a:pt x="1779"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5"/>
            <p:cNvSpPr/>
            <p:nvPr/>
          </p:nvSpPr>
          <p:spPr>
            <a:xfrm>
              <a:off x="1955739" y="898286"/>
              <a:ext cx="147369" cy="186915"/>
            </a:xfrm>
            <a:custGeom>
              <a:avLst/>
              <a:gdLst/>
              <a:ahLst/>
              <a:cxnLst/>
              <a:rect l="l" t="t" r="r" b="b"/>
              <a:pathLst>
                <a:path w="2385" h="3025" extrusionOk="0">
                  <a:moveTo>
                    <a:pt x="1139" y="0"/>
                  </a:moveTo>
                  <a:cubicBezTo>
                    <a:pt x="926" y="0"/>
                    <a:pt x="1104" y="783"/>
                    <a:pt x="855" y="1103"/>
                  </a:cubicBezTo>
                  <a:cubicBezTo>
                    <a:pt x="570" y="1423"/>
                    <a:pt x="1" y="1352"/>
                    <a:pt x="1" y="1530"/>
                  </a:cubicBezTo>
                  <a:cubicBezTo>
                    <a:pt x="1" y="1672"/>
                    <a:pt x="570" y="1708"/>
                    <a:pt x="819" y="1922"/>
                  </a:cubicBezTo>
                  <a:cubicBezTo>
                    <a:pt x="1068" y="2135"/>
                    <a:pt x="1033" y="3025"/>
                    <a:pt x="1210" y="3025"/>
                  </a:cubicBezTo>
                  <a:cubicBezTo>
                    <a:pt x="1388" y="3025"/>
                    <a:pt x="1282" y="2349"/>
                    <a:pt x="1460" y="2064"/>
                  </a:cubicBezTo>
                  <a:cubicBezTo>
                    <a:pt x="1709" y="1637"/>
                    <a:pt x="2385" y="1672"/>
                    <a:pt x="2385" y="1530"/>
                  </a:cubicBezTo>
                  <a:cubicBezTo>
                    <a:pt x="2385" y="1388"/>
                    <a:pt x="1958" y="1388"/>
                    <a:pt x="1566" y="1174"/>
                  </a:cubicBezTo>
                  <a:cubicBezTo>
                    <a:pt x="1210" y="961"/>
                    <a:pt x="1353" y="0"/>
                    <a:pt x="1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5"/>
            <p:cNvSpPr/>
            <p:nvPr/>
          </p:nvSpPr>
          <p:spPr>
            <a:xfrm>
              <a:off x="4462015" y="3184717"/>
              <a:ext cx="109986" cy="140758"/>
            </a:xfrm>
            <a:custGeom>
              <a:avLst/>
              <a:gdLst/>
              <a:ahLst/>
              <a:cxnLst/>
              <a:rect l="l" t="t" r="r" b="b"/>
              <a:pathLst>
                <a:path w="1780" h="2278" extrusionOk="0">
                  <a:moveTo>
                    <a:pt x="855" y="0"/>
                  </a:moveTo>
                  <a:cubicBezTo>
                    <a:pt x="677" y="0"/>
                    <a:pt x="819" y="605"/>
                    <a:pt x="641" y="854"/>
                  </a:cubicBezTo>
                  <a:cubicBezTo>
                    <a:pt x="428" y="1068"/>
                    <a:pt x="1" y="996"/>
                    <a:pt x="1" y="1139"/>
                  </a:cubicBezTo>
                  <a:cubicBezTo>
                    <a:pt x="1" y="1245"/>
                    <a:pt x="392" y="1317"/>
                    <a:pt x="606" y="1459"/>
                  </a:cubicBezTo>
                  <a:cubicBezTo>
                    <a:pt x="784" y="1601"/>
                    <a:pt x="748" y="2277"/>
                    <a:pt x="890" y="2277"/>
                  </a:cubicBezTo>
                  <a:cubicBezTo>
                    <a:pt x="1033" y="2277"/>
                    <a:pt x="962" y="1779"/>
                    <a:pt x="1104" y="1566"/>
                  </a:cubicBezTo>
                  <a:cubicBezTo>
                    <a:pt x="1282" y="1245"/>
                    <a:pt x="1780" y="1281"/>
                    <a:pt x="1780" y="1174"/>
                  </a:cubicBezTo>
                  <a:cubicBezTo>
                    <a:pt x="1780" y="1032"/>
                    <a:pt x="1424" y="1068"/>
                    <a:pt x="1175" y="890"/>
                  </a:cubicBezTo>
                  <a:cubicBezTo>
                    <a:pt x="926" y="747"/>
                    <a:pt x="1033"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5"/>
            <p:cNvSpPr/>
            <p:nvPr/>
          </p:nvSpPr>
          <p:spPr>
            <a:xfrm>
              <a:off x="572700" y="1895763"/>
              <a:ext cx="149685" cy="191563"/>
            </a:xfrm>
            <a:custGeom>
              <a:avLst/>
              <a:gdLst/>
              <a:ahLst/>
              <a:cxnLst/>
              <a:rect l="l" t="t" r="r" b="b"/>
              <a:pathLst>
                <a:path w="1780" h="2278" extrusionOk="0">
                  <a:moveTo>
                    <a:pt x="819" y="0"/>
                  </a:moveTo>
                  <a:cubicBezTo>
                    <a:pt x="677" y="0"/>
                    <a:pt x="819" y="605"/>
                    <a:pt x="605" y="854"/>
                  </a:cubicBezTo>
                  <a:cubicBezTo>
                    <a:pt x="392" y="1068"/>
                    <a:pt x="1" y="996"/>
                    <a:pt x="1" y="1139"/>
                  </a:cubicBezTo>
                  <a:cubicBezTo>
                    <a:pt x="1" y="1246"/>
                    <a:pt x="392" y="1317"/>
                    <a:pt x="570" y="1459"/>
                  </a:cubicBezTo>
                  <a:cubicBezTo>
                    <a:pt x="748" y="1601"/>
                    <a:pt x="748" y="2277"/>
                    <a:pt x="855" y="2277"/>
                  </a:cubicBezTo>
                  <a:cubicBezTo>
                    <a:pt x="997" y="2277"/>
                    <a:pt x="926" y="1779"/>
                    <a:pt x="1068" y="1566"/>
                  </a:cubicBezTo>
                  <a:cubicBezTo>
                    <a:pt x="1246" y="1246"/>
                    <a:pt x="1780" y="1281"/>
                    <a:pt x="1780" y="1174"/>
                  </a:cubicBezTo>
                  <a:cubicBezTo>
                    <a:pt x="1780" y="1032"/>
                    <a:pt x="1424" y="1068"/>
                    <a:pt x="1139" y="890"/>
                  </a:cubicBezTo>
                  <a:cubicBezTo>
                    <a:pt x="890" y="712"/>
                    <a:pt x="99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0" name="Google Shape;1290;p55"/>
            <p:cNvGrpSpPr/>
            <p:nvPr/>
          </p:nvGrpSpPr>
          <p:grpSpPr>
            <a:xfrm>
              <a:off x="1044900" y="2008204"/>
              <a:ext cx="3234447" cy="2287632"/>
              <a:chOff x="1044949" y="1955739"/>
              <a:chExt cx="3201155" cy="2264085"/>
            </a:xfrm>
          </p:grpSpPr>
          <p:grpSp>
            <p:nvGrpSpPr>
              <p:cNvPr id="1291" name="Google Shape;1291;p55"/>
              <p:cNvGrpSpPr/>
              <p:nvPr/>
            </p:nvGrpSpPr>
            <p:grpSpPr>
              <a:xfrm>
                <a:off x="1055973" y="3573380"/>
                <a:ext cx="3099362" cy="646445"/>
                <a:chOff x="4732257" y="3486426"/>
                <a:chExt cx="3099362" cy="646445"/>
              </a:xfrm>
            </p:grpSpPr>
            <p:sp>
              <p:nvSpPr>
                <p:cNvPr id="1292" name="Google Shape;1292;p55"/>
                <p:cNvSpPr/>
                <p:nvPr/>
              </p:nvSpPr>
              <p:spPr>
                <a:xfrm>
                  <a:off x="4732257" y="3486426"/>
                  <a:ext cx="3099362" cy="646445"/>
                </a:xfrm>
                <a:custGeom>
                  <a:avLst/>
                  <a:gdLst/>
                  <a:ahLst/>
                  <a:cxnLst/>
                  <a:rect l="l" t="t" r="r" b="b"/>
                  <a:pathLst>
                    <a:path w="50668" h="10568" extrusionOk="0">
                      <a:moveTo>
                        <a:pt x="25334" y="1"/>
                      </a:moveTo>
                      <a:cubicBezTo>
                        <a:pt x="11351" y="1"/>
                        <a:pt x="0" y="2349"/>
                        <a:pt x="0" y="5266"/>
                      </a:cubicBezTo>
                      <a:cubicBezTo>
                        <a:pt x="0" y="8184"/>
                        <a:pt x="11351" y="10568"/>
                        <a:pt x="25334" y="10568"/>
                      </a:cubicBezTo>
                      <a:cubicBezTo>
                        <a:pt x="39317" y="10568"/>
                        <a:pt x="50667" y="8184"/>
                        <a:pt x="50667" y="5266"/>
                      </a:cubicBezTo>
                      <a:cubicBezTo>
                        <a:pt x="50667" y="2349"/>
                        <a:pt x="39317" y="1"/>
                        <a:pt x="25334" y="1"/>
                      </a:cubicBezTo>
                      <a:close/>
                    </a:path>
                  </a:pathLst>
                </a:custGeom>
                <a:solidFill>
                  <a:srgbClr val="AF9F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4897662" y="3762733"/>
                  <a:ext cx="1608465" cy="252632"/>
                </a:xfrm>
                <a:custGeom>
                  <a:avLst/>
                  <a:gdLst/>
                  <a:ahLst/>
                  <a:cxnLst/>
                  <a:rect l="l" t="t" r="r" b="b"/>
                  <a:pathLst>
                    <a:path w="26295" h="4130" extrusionOk="0">
                      <a:moveTo>
                        <a:pt x="412" y="1"/>
                      </a:moveTo>
                      <a:cubicBezTo>
                        <a:pt x="335" y="1"/>
                        <a:pt x="260" y="40"/>
                        <a:pt x="214" y="109"/>
                      </a:cubicBezTo>
                      <a:cubicBezTo>
                        <a:pt x="36" y="323"/>
                        <a:pt x="0" y="607"/>
                        <a:pt x="143" y="892"/>
                      </a:cubicBezTo>
                      <a:cubicBezTo>
                        <a:pt x="463" y="1781"/>
                        <a:pt x="2171" y="2457"/>
                        <a:pt x="5160" y="2955"/>
                      </a:cubicBezTo>
                      <a:cubicBezTo>
                        <a:pt x="11066" y="3952"/>
                        <a:pt x="25903" y="4130"/>
                        <a:pt x="26046" y="4130"/>
                      </a:cubicBezTo>
                      <a:cubicBezTo>
                        <a:pt x="26188" y="4130"/>
                        <a:pt x="26259" y="4058"/>
                        <a:pt x="26295" y="3916"/>
                      </a:cubicBezTo>
                      <a:cubicBezTo>
                        <a:pt x="26295" y="3809"/>
                        <a:pt x="26188" y="3703"/>
                        <a:pt x="26046" y="3703"/>
                      </a:cubicBezTo>
                      <a:cubicBezTo>
                        <a:pt x="25903" y="3703"/>
                        <a:pt x="11102" y="3525"/>
                        <a:pt x="5231" y="2529"/>
                      </a:cubicBezTo>
                      <a:cubicBezTo>
                        <a:pt x="1424" y="1888"/>
                        <a:pt x="676" y="1070"/>
                        <a:pt x="570" y="714"/>
                      </a:cubicBezTo>
                      <a:cubicBezTo>
                        <a:pt x="498" y="607"/>
                        <a:pt x="498" y="465"/>
                        <a:pt x="570" y="358"/>
                      </a:cubicBezTo>
                      <a:cubicBezTo>
                        <a:pt x="641" y="251"/>
                        <a:pt x="605" y="145"/>
                        <a:pt x="534" y="38"/>
                      </a:cubicBezTo>
                      <a:cubicBezTo>
                        <a:pt x="496" y="13"/>
                        <a:pt x="454"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6588783" y="3688288"/>
                  <a:ext cx="1105709" cy="309643"/>
                </a:xfrm>
                <a:custGeom>
                  <a:avLst/>
                  <a:gdLst/>
                  <a:ahLst/>
                  <a:cxnLst/>
                  <a:rect l="l" t="t" r="r" b="b"/>
                  <a:pathLst>
                    <a:path w="18076" h="5062" extrusionOk="0">
                      <a:moveTo>
                        <a:pt x="15173" y="0"/>
                      </a:moveTo>
                      <a:cubicBezTo>
                        <a:pt x="15087" y="0"/>
                        <a:pt x="15010" y="64"/>
                        <a:pt x="14980" y="152"/>
                      </a:cubicBezTo>
                      <a:cubicBezTo>
                        <a:pt x="14945" y="294"/>
                        <a:pt x="15016" y="401"/>
                        <a:pt x="15158" y="437"/>
                      </a:cubicBezTo>
                      <a:cubicBezTo>
                        <a:pt x="15692" y="543"/>
                        <a:pt x="17186" y="970"/>
                        <a:pt x="17542" y="1540"/>
                      </a:cubicBezTo>
                      <a:cubicBezTo>
                        <a:pt x="17613" y="1646"/>
                        <a:pt x="17649" y="1789"/>
                        <a:pt x="17613" y="1931"/>
                      </a:cubicBezTo>
                      <a:cubicBezTo>
                        <a:pt x="17186" y="3212"/>
                        <a:pt x="6725" y="4279"/>
                        <a:pt x="214" y="4635"/>
                      </a:cubicBezTo>
                      <a:cubicBezTo>
                        <a:pt x="72" y="4635"/>
                        <a:pt x="1" y="4742"/>
                        <a:pt x="1" y="4849"/>
                      </a:cubicBezTo>
                      <a:cubicBezTo>
                        <a:pt x="1" y="4955"/>
                        <a:pt x="107" y="5062"/>
                        <a:pt x="214" y="5062"/>
                      </a:cubicBezTo>
                      <a:cubicBezTo>
                        <a:pt x="3096" y="4920"/>
                        <a:pt x="17400" y="4030"/>
                        <a:pt x="18005" y="2038"/>
                      </a:cubicBezTo>
                      <a:cubicBezTo>
                        <a:pt x="18076" y="1789"/>
                        <a:pt x="18040" y="1540"/>
                        <a:pt x="17898" y="1326"/>
                      </a:cubicBezTo>
                      <a:cubicBezTo>
                        <a:pt x="17400" y="437"/>
                        <a:pt x="15478" y="45"/>
                        <a:pt x="15229" y="10"/>
                      </a:cubicBezTo>
                      <a:cubicBezTo>
                        <a:pt x="15210" y="3"/>
                        <a:pt x="15191" y="0"/>
                        <a:pt x="15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55"/>
              <p:cNvGrpSpPr/>
              <p:nvPr/>
            </p:nvGrpSpPr>
            <p:grpSpPr>
              <a:xfrm>
                <a:off x="1044949" y="1955739"/>
                <a:ext cx="3201155" cy="1956746"/>
                <a:chOff x="1027981" y="1955739"/>
                <a:chExt cx="3201155" cy="1956746"/>
              </a:xfrm>
            </p:grpSpPr>
            <p:sp>
              <p:nvSpPr>
                <p:cNvPr id="1296" name="Google Shape;1296;p55"/>
                <p:cNvSpPr/>
                <p:nvPr/>
              </p:nvSpPr>
              <p:spPr>
                <a:xfrm>
                  <a:off x="1197282" y="2920138"/>
                  <a:ext cx="2752621" cy="990123"/>
                </a:xfrm>
                <a:custGeom>
                  <a:avLst/>
                  <a:gdLst/>
                  <a:ahLst/>
                  <a:cxnLst/>
                  <a:rect l="l" t="t" r="r" b="b"/>
                  <a:pathLst>
                    <a:path w="44548" h="16024" extrusionOk="0">
                      <a:moveTo>
                        <a:pt x="17201" y="0"/>
                      </a:moveTo>
                      <a:cubicBezTo>
                        <a:pt x="14133" y="0"/>
                        <a:pt x="11085" y="106"/>
                        <a:pt x="8362" y="404"/>
                      </a:cubicBezTo>
                      <a:cubicBezTo>
                        <a:pt x="4839" y="795"/>
                        <a:pt x="1851" y="1507"/>
                        <a:pt x="0" y="2752"/>
                      </a:cubicBezTo>
                      <a:lnTo>
                        <a:pt x="4234" y="15988"/>
                      </a:lnTo>
                      <a:lnTo>
                        <a:pt x="4234" y="16024"/>
                      </a:lnTo>
                      <a:lnTo>
                        <a:pt x="40313" y="16024"/>
                      </a:lnTo>
                      <a:lnTo>
                        <a:pt x="43907" y="4674"/>
                      </a:lnTo>
                      <a:lnTo>
                        <a:pt x="44548" y="2752"/>
                      </a:lnTo>
                      <a:cubicBezTo>
                        <a:pt x="42662" y="1471"/>
                        <a:pt x="39709" y="760"/>
                        <a:pt x="36186" y="404"/>
                      </a:cubicBezTo>
                      <a:cubicBezTo>
                        <a:pt x="35655" y="461"/>
                        <a:pt x="34957" y="484"/>
                        <a:pt x="34123" y="484"/>
                      </a:cubicBezTo>
                      <a:cubicBezTo>
                        <a:pt x="31324" y="484"/>
                        <a:pt x="26989" y="221"/>
                        <a:pt x="22274" y="84"/>
                      </a:cubicBezTo>
                      <a:cubicBezTo>
                        <a:pt x="20611" y="33"/>
                        <a:pt x="18903" y="0"/>
                        <a:pt x="17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1197282" y="2920138"/>
                  <a:ext cx="2752621" cy="992347"/>
                </a:xfrm>
                <a:custGeom>
                  <a:avLst/>
                  <a:gdLst/>
                  <a:ahLst/>
                  <a:cxnLst/>
                  <a:rect l="l" t="t" r="r" b="b"/>
                  <a:pathLst>
                    <a:path w="44548" h="16060" extrusionOk="0">
                      <a:moveTo>
                        <a:pt x="17201" y="0"/>
                      </a:moveTo>
                      <a:cubicBezTo>
                        <a:pt x="14133" y="0"/>
                        <a:pt x="11085" y="106"/>
                        <a:pt x="8362" y="404"/>
                      </a:cubicBezTo>
                      <a:cubicBezTo>
                        <a:pt x="4839" y="795"/>
                        <a:pt x="1851" y="1507"/>
                        <a:pt x="0" y="2752"/>
                      </a:cubicBezTo>
                      <a:lnTo>
                        <a:pt x="4234" y="16024"/>
                      </a:lnTo>
                      <a:lnTo>
                        <a:pt x="4234" y="16059"/>
                      </a:lnTo>
                      <a:lnTo>
                        <a:pt x="13379" y="16059"/>
                      </a:lnTo>
                      <a:cubicBezTo>
                        <a:pt x="12809" y="12359"/>
                        <a:pt x="12240" y="6844"/>
                        <a:pt x="13877" y="6524"/>
                      </a:cubicBezTo>
                      <a:cubicBezTo>
                        <a:pt x="16368" y="5990"/>
                        <a:pt x="17471" y="4353"/>
                        <a:pt x="18609" y="4353"/>
                      </a:cubicBezTo>
                      <a:cubicBezTo>
                        <a:pt x="19748" y="4353"/>
                        <a:pt x="19926" y="6880"/>
                        <a:pt x="23697" y="7022"/>
                      </a:cubicBezTo>
                      <a:cubicBezTo>
                        <a:pt x="23804" y="7027"/>
                        <a:pt x="23908" y="7029"/>
                        <a:pt x="24010" y="7029"/>
                      </a:cubicBezTo>
                      <a:cubicBezTo>
                        <a:pt x="27470" y="7029"/>
                        <a:pt x="28093" y="4173"/>
                        <a:pt x="28750" y="4104"/>
                      </a:cubicBezTo>
                      <a:cubicBezTo>
                        <a:pt x="28774" y="4101"/>
                        <a:pt x="28796" y="4099"/>
                        <a:pt x="28817" y="4099"/>
                      </a:cubicBezTo>
                      <a:cubicBezTo>
                        <a:pt x="29435" y="4099"/>
                        <a:pt x="29133" y="5545"/>
                        <a:pt x="33019" y="6061"/>
                      </a:cubicBezTo>
                      <a:cubicBezTo>
                        <a:pt x="33429" y="6116"/>
                        <a:pt x="33813" y="6141"/>
                        <a:pt x="34172" y="6141"/>
                      </a:cubicBezTo>
                      <a:cubicBezTo>
                        <a:pt x="37311" y="6141"/>
                        <a:pt x="38645" y="4226"/>
                        <a:pt x="39922" y="3428"/>
                      </a:cubicBezTo>
                      <a:cubicBezTo>
                        <a:pt x="40111" y="3316"/>
                        <a:pt x="40338" y="3267"/>
                        <a:pt x="40589" y="3267"/>
                      </a:cubicBezTo>
                      <a:cubicBezTo>
                        <a:pt x="41609" y="3267"/>
                        <a:pt x="43022" y="4074"/>
                        <a:pt x="43907" y="4674"/>
                      </a:cubicBezTo>
                      <a:lnTo>
                        <a:pt x="44548" y="2752"/>
                      </a:lnTo>
                      <a:cubicBezTo>
                        <a:pt x="42662" y="1471"/>
                        <a:pt x="39709" y="760"/>
                        <a:pt x="36186" y="404"/>
                      </a:cubicBezTo>
                      <a:cubicBezTo>
                        <a:pt x="35655" y="461"/>
                        <a:pt x="34957" y="484"/>
                        <a:pt x="34123" y="484"/>
                      </a:cubicBezTo>
                      <a:cubicBezTo>
                        <a:pt x="31324" y="484"/>
                        <a:pt x="26989" y="221"/>
                        <a:pt x="22274" y="84"/>
                      </a:cubicBezTo>
                      <a:cubicBezTo>
                        <a:pt x="20611" y="33"/>
                        <a:pt x="18903" y="0"/>
                        <a:pt x="17201" y="0"/>
                      </a:cubicBez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1027981" y="1955739"/>
                  <a:ext cx="3201155" cy="1322677"/>
                </a:xfrm>
                <a:custGeom>
                  <a:avLst/>
                  <a:gdLst/>
                  <a:ahLst/>
                  <a:cxnLst/>
                  <a:rect l="l" t="t" r="r" b="b"/>
                  <a:pathLst>
                    <a:path w="51807" h="21406" extrusionOk="0">
                      <a:moveTo>
                        <a:pt x="24836" y="1"/>
                      </a:moveTo>
                      <a:cubicBezTo>
                        <a:pt x="24053" y="1"/>
                        <a:pt x="23306" y="72"/>
                        <a:pt x="22559" y="250"/>
                      </a:cubicBezTo>
                      <a:cubicBezTo>
                        <a:pt x="13379" y="2029"/>
                        <a:pt x="6085" y="14055"/>
                        <a:pt x="5267" y="15300"/>
                      </a:cubicBezTo>
                      <a:cubicBezTo>
                        <a:pt x="4433" y="16446"/>
                        <a:pt x="3125" y="17152"/>
                        <a:pt x="1706" y="17152"/>
                      </a:cubicBezTo>
                      <a:cubicBezTo>
                        <a:pt x="1671" y="17152"/>
                        <a:pt x="1637" y="17151"/>
                        <a:pt x="1602" y="17150"/>
                      </a:cubicBezTo>
                      <a:cubicBezTo>
                        <a:pt x="321" y="17150"/>
                        <a:pt x="1" y="18040"/>
                        <a:pt x="72" y="18289"/>
                      </a:cubicBezTo>
                      <a:cubicBezTo>
                        <a:pt x="198" y="18855"/>
                        <a:pt x="1129" y="20366"/>
                        <a:pt x="2596" y="20366"/>
                      </a:cubicBezTo>
                      <a:cubicBezTo>
                        <a:pt x="2789" y="20366"/>
                        <a:pt x="2992" y="20339"/>
                        <a:pt x="3203" y="20282"/>
                      </a:cubicBezTo>
                      <a:cubicBezTo>
                        <a:pt x="4849" y="19821"/>
                        <a:pt x="6830" y="17349"/>
                        <a:pt x="8893" y="17349"/>
                      </a:cubicBezTo>
                      <a:cubicBezTo>
                        <a:pt x="9060" y="17349"/>
                        <a:pt x="9227" y="17365"/>
                        <a:pt x="9394" y="17399"/>
                      </a:cubicBezTo>
                      <a:cubicBezTo>
                        <a:pt x="11636" y="17862"/>
                        <a:pt x="12774" y="20459"/>
                        <a:pt x="15905" y="20459"/>
                      </a:cubicBezTo>
                      <a:cubicBezTo>
                        <a:pt x="18833" y="20459"/>
                        <a:pt x="18432" y="18003"/>
                        <a:pt x="20926" y="18003"/>
                      </a:cubicBezTo>
                      <a:cubicBezTo>
                        <a:pt x="21100" y="18003"/>
                        <a:pt x="21288" y="18014"/>
                        <a:pt x="21491" y="18040"/>
                      </a:cubicBezTo>
                      <a:cubicBezTo>
                        <a:pt x="23982" y="18360"/>
                        <a:pt x="24196" y="20780"/>
                        <a:pt x="25619" y="21242"/>
                      </a:cubicBezTo>
                      <a:cubicBezTo>
                        <a:pt x="25948" y="21356"/>
                        <a:pt x="26249" y="21406"/>
                        <a:pt x="26527" y="21406"/>
                      </a:cubicBezTo>
                      <a:cubicBezTo>
                        <a:pt x="28745" y="21406"/>
                        <a:pt x="29550" y="18220"/>
                        <a:pt x="31645" y="18220"/>
                      </a:cubicBezTo>
                      <a:cubicBezTo>
                        <a:pt x="31767" y="18220"/>
                        <a:pt x="31893" y="18231"/>
                        <a:pt x="32023" y="18253"/>
                      </a:cubicBezTo>
                      <a:cubicBezTo>
                        <a:pt x="33340" y="18894"/>
                        <a:pt x="33518" y="20495"/>
                        <a:pt x="35902" y="20495"/>
                      </a:cubicBezTo>
                      <a:cubicBezTo>
                        <a:pt x="39033" y="20495"/>
                        <a:pt x="40207" y="17862"/>
                        <a:pt x="42413" y="17435"/>
                      </a:cubicBezTo>
                      <a:cubicBezTo>
                        <a:pt x="42582" y="17400"/>
                        <a:pt x="42751" y="17384"/>
                        <a:pt x="42920" y="17384"/>
                      </a:cubicBezTo>
                      <a:cubicBezTo>
                        <a:pt x="44985" y="17384"/>
                        <a:pt x="46995" y="19821"/>
                        <a:pt x="48640" y="20282"/>
                      </a:cubicBezTo>
                      <a:cubicBezTo>
                        <a:pt x="48856" y="20346"/>
                        <a:pt x="49063" y="20376"/>
                        <a:pt x="49261" y="20376"/>
                      </a:cubicBezTo>
                      <a:cubicBezTo>
                        <a:pt x="50690" y="20376"/>
                        <a:pt x="51615" y="18856"/>
                        <a:pt x="51771" y="18325"/>
                      </a:cubicBezTo>
                      <a:cubicBezTo>
                        <a:pt x="51806" y="18076"/>
                        <a:pt x="51486" y="17150"/>
                        <a:pt x="50241" y="17115"/>
                      </a:cubicBezTo>
                      <a:cubicBezTo>
                        <a:pt x="50204" y="17116"/>
                        <a:pt x="50168" y="17116"/>
                        <a:pt x="50131" y="17116"/>
                      </a:cubicBezTo>
                      <a:cubicBezTo>
                        <a:pt x="48715" y="17116"/>
                        <a:pt x="47409" y="16444"/>
                        <a:pt x="46612" y="15265"/>
                      </a:cubicBezTo>
                      <a:cubicBezTo>
                        <a:pt x="46398" y="14944"/>
                        <a:pt x="45686" y="13841"/>
                        <a:pt x="44655" y="12418"/>
                      </a:cubicBezTo>
                      <a:cubicBezTo>
                        <a:pt x="44192" y="11742"/>
                        <a:pt x="43623" y="10995"/>
                        <a:pt x="42947" y="10177"/>
                      </a:cubicBezTo>
                      <a:cubicBezTo>
                        <a:pt x="39531" y="5907"/>
                        <a:pt x="34052" y="463"/>
                        <a:pt x="27825" y="36"/>
                      </a:cubicBezTo>
                      <a:cubicBezTo>
                        <a:pt x="27576" y="1"/>
                        <a:pt x="27291" y="1"/>
                        <a:pt x="27007" y="1"/>
                      </a:cubicBezTo>
                      <a:cubicBezTo>
                        <a:pt x="26722" y="1"/>
                        <a:pt x="26437" y="46"/>
                        <a:pt x="26153" y="46"/>
                      </a:cubicBezTo>
                      <a:cubicBezTo>
                        <a:pt x="26081" y="46"/>
                        <a:pt x="26010" y="43"/>
                        <a:pt x="25939" y="36"/>
                      </a:cubicBezTo>
                      <a:cubicBezTo>
                        <a:pt x="25548" y="1"/>
                        <a:pt x="25192" y="1"/>
                        <a:pt x="24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1027981" y="1971124"/>
                  <a:ext cx="3201155" cy="1307291"/>
                </a:xfrm>
                <a:custGeom>
                  <a:avLst/>
                  <a:gdLst/>
                  <a:ahLst/>
                  <a:cxnLst/>
                  <a:rect l="l" t="t" r="r" b="b"/>
                  <a:pathLst>
                    <a:path w="51807" h="21157" extrusionOk="0">
                      <a:moveTo>
                        <a:pt x="22559" y="1"/>
                      </a:moveTo>
                      <a:lnTo>
                        <a:pt x="22559" y="1"/>
                      </a:lnTo>
                      <a:cubicBezTo>
                        <a:pt x="13379" y="1780"/>
                        <a:pt x="6085" y="13806"/>
                        <a:pt x="5267" y="15051"/>
                      </a:cubicBezTo>
                      <a:cubicBezTo>
                        <a:pt x="4433" y="16197"/>
                        <a:pt x="3125" y="16903"/>
                        <a:pt x="1706" y="16903"/>
                      </a:cubicBezTo>
                      <a:cubicBezTo>
                        <a:pt x="1671" y="16903"/>
                        <a:pt x="1637" y="16902"/>
                        <a:pt x="1602" y="16901"/>
                      </a:cubicBezTo>
                      <a:cubicBezTo>
                        <a:pt x="321" y="16901"/>
                        <a:pt x="1" y="17791"/>
                        <a:pt x="72" y="18040"/>
                      </a:cubicBezTo>
                      <a:cubicBezTo>
                        <a:pt x="198" y="18606"/>
                        <a:pt x="1129" y="20117"/>
                        <a:pt x="2596" y="20117"/>
                      </a:cubicBezTo>
                      <a:cubicBezTo>
                        <a:pt x="2789" y="20117"/>
                        <a:pt x="2992" y="20090"/>
                        <a:pt x="3203" y="20033"/>
                      </a:cubicBezTo>
                      <a:cubicBezTo>
                        <a:pt x="4849" y="19572"/>
                        <a:pt x="6830" y="17100"/>
                        <a:pt x="8893" y="17100"/>
                      </a:cubicBezTo>
                      <a:cubicBezTo>
                        <a:pt x="9060" y="17100"/>
                        <a:pt x="9227" y="17116"/>
                        <a:pt x="9394" y="17150"/>
                      </a:cubicBezTo>
                      <a:cubicBezTo>
                        <a:pt x="11636" y="17613"/>
                        <a:pt x="12774" y="20210"/>
                        <a:pt x="15905" y="20210"/>
                      </a:cubicBezTo>
                      <a:cubicBezTo>
                        <a:pt x="18833" y="20210"/>
                        <a:pt x="18432" y="17754"/>
                        <a:pt x="20926" y="17754"/>
                      </a:cubicBezTo>
                      <a:cubicBezTo>
                        <a:pt x="21100" y="17754"/>
                        <a:pt x="21288" y="17765"/>
                        <a:pt x="21491" y="17791"/>
                      </a:cubicBezTo>
                      <a:cubicBezTo>
                        <a:pt x="23982" y="18111"/>
                        <a:pt x="24196" y="20531"/>
                        <a:pt x="25619" y="20993"/>
                      </a:cubicBezTo>
                      <a:cubicBezTo>
                        <a:pt x="25948" y="21107"/>
                        <a:pt x="26249" y="21157"/>
                        <a:pt x="26527" y="21157"/>
                      </a:cubicBezTo>
                      <a:cubicBezTo>
                        <a:pt x="28745" y="21157"/>
                        <a:pt x="29550" y="17971"/>
                        <a:pt x="31645" y="17971"/>
                      </a:cubicBezTo>
                      <a:cubicBezTo>
                        <a:pt x="31767" y="17971"/>
                        <a:pt x="31893" y="17982"/>
                        <a:pt x="32023" y="18004"/>
                      </a:cubicBezTo>
                      <a:cubicBezTo>
                        <a:pt x="33340" y="18645"/>
                        <a:pt x="33518" y="20246"/>
                        <a:pt x="35902" y="20246"/>
                      </a:cubicBezTo>
                      <a:cubicBezTo>
                        <a:pt x="39033" y="20246"/>
                        <a:pt x="40207" y="17613"/>
                        <a:pt x="42413" y="17186"/>
                      </a:cubicBezTo>
                      <a:cubicBezTo>
                        <a:pt x="42582" y="17151"/>
                        <a:pt x="42751" y="17135"/>
                        <a:pt x="42920" y="17135"/>
                      </a:cubicBezTo>
                      <a:cubicBezTo>
                        <a:pt x="44985" y="17135"/>
                        <a:pt x="46995" y="19572"/>
                        <a:pt x="48640" y="20033"/>
                      </a:cubicBezTo>
                      <a:cubicBezTo>
                        <a:pt x="48856" y="20097"/>
                        <a:pt x="49063" y="20127"/>
                        <a:pt x="49261" y="20127"/>
                      </a:cubicBezTo>
                      <a:cubicBezTo>
                        <a:pt x="50690" y="20127"/>
                        <a:pt x="51615" y="18607"/>
                        <a:pt x="51771" y="18076"/>
                      </a:cubicBezTo>
                      <a:cubicBezTo>
                        <a:pt x="51806" y="17827"/>
                        <a:pt x="51486" y="16901"/>
                        <a:pt x="50241" y="16901"/>
                      </a:cubicBezTo>
                      <a:cubicBezTo>
                        <a:pt x="50206" y="16902"/>
                        <a:pt x="50171" y="16903"/>
                        <a:pt x="50136" y="16903"/>
                      </a:cubicBezTo>
                      <a:cubicBezTo>
                        <a:pt x="48718" y="16903"/>
                        <a:pt x="47410" y="16197"/>
                        <a:pt x="46612" y="15051"/>
                      </a:cubicBezTo>
                      <a:cubicBezTo>
                        <a:pt x="46398" y="14695"/>
                        <a:pt x="45686" y="13628"/>
                        <a:pt x="44655" y="12169"/>
                      </a:cubicBezTo>
                      <a:cubicBezTo>
                        <a:pt x="38270" y="13496"/>
                        <a:pt x="31947" y="14242"/>
                        <a:pt x="27180" y="14242"/>
                      </a:cubicBezTo>
                      <a:cubicBezTo>
                        <a:pt x="22356" y="14242"/>
                        <a:pt x="19126" y="13478"/>
                        <a:pt x="19036" y="11778"/>
                      </a:cubicBezTo>
                      <a:cubicBezTo>
                        <a:pt x="18930" y="10106"/>
                        <a:pt x="19072" y="8433"/>
                        <a:pt x="19463" y="6832"/>
                      </a:cubicBezTo>
                      <a:cubicBezTo>
                        <a:pt x="19748" y="5658"/>
                        <a:pt x="20139" y="4555"/>
                        <a:pt x="20602" y="3452"/>
                      </a:cubicBezTo>
                      <a:cubicBezTo>
                        <a:pt x="21136" y="2242"/>
                        <a:pt x="21812" y="1068"/>
                        <a:pt x="22559" y="1"/>
                      </a:cubicBez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2752443" y="2841851"/>
                  <a:ext cx="926850" cy="193403"/>
                </a:xfrm>
                <a:custGeom>
                  <a:avLst/>
                  <a:gdLst/>
                  <a:ahLst/>
                  <a:cxnLst/>
                  <a:rect l="l" t="t" r="r" b="b"/>
                  <a:pathLst>
                    <a:path w="15000" h="3130" extrusionOk="0">
                      <a:moveTo>
                        <a:pt x="13456" y="1"/>
                      </a:moveTo>
                      <a:cubicBezTo>
                        <a:pt x="12240" y="1"/>
                        <a:pt x="11090" y="565"/>
                        <a:pt x="10377" y="1564"/>
                      </a:cubicBezTo>
                      <a:cubicBezTo>
                        <a:pt x="10064" y="1966"/>
                        <a:pt x="9763" y="2144"/>
                        <a:pt x="9405" y="2144"/>
                      </a:cubicBezTo>
                      <a:cubicBezTo>
                        <a:pt x="8907" y="2144"/>
                        <a:pt x="8298" y="1802"/>
                        <a:pt x="7388" y="1244"/>
                      </a:cubicBezTo>
                      <a:cubicBezTo>
                        <a:pt x="6996" y="959"/>
                        <a:pt x="6569" y="710"/>
                        <a:pt x="6107" y="461"/>
                      </a:cubicBezTo>
                      <a:cubicBezTo>
                        <a:pt x="5766" y="290"/>
                        <a:pt x="5386" y="219"/>
                        <a:pt x="4988" y="219"/>
                      </a:cubicBezTo>
                      <a:cubicBezTo>
                        <a:pt x="3066" y="219"/>
                        <a:pt x="738" y="1891"/>
                        <a:pt x="414" y="2098"/>
                      </a:cubicBezTo>
                      <a:cubicBezTo>
                        <a:pt x="0" y="2423"/>
                        <a:pt x="323" y="2994"/>
                        <a:pt x="750" y="2994"/>
                      </a:cubicBezTo>
                      <a:cubicBezTo>
                        <a:pt x="837" y="2994"/>
                        <a:pt x="929" y="2970"/>
                        <a:pt x="1019" y="2916"/>
                      </a:cubicBezTo>
                      <a:cubicBezTo>
                        <a:pt x="1730" y="2353"/>
                        <a:pt x="3627" y="1197"/>
                        <a:pt x="4960" y="1197"/>
                      </a:cubicBezTo>
                      <a:cubicBezTo>
                        <a:pt x="5227" y="1197"/>
                        <a:pt x="5472" y="1244"/>
                        <a:pt x="5680" y="1351"/>
                      </a:cubicBezTo>
                      <a:cubicBezTo>
                        <a:pt x="6071" y="1564"/>
                        <a:pt x="6498" y="1778"/>
                        <a:pt x="6854" y="2062"/>
                      </a:cubicBezTo>
                      <a:cubicBezTo>
                        <a:pt x="7637" y="2560"/>
                        <a:pt x="8526" y="3130"/>
                        <a:pt x="9416" y="3130"/>
                      </a:cubicBezTo>
                      <a:cubicBezTo>
                        <a:pt x="10128" y="3130"/>
                        <a:pt x="10768" y="2738"/>
                        <a:pt x="11159" y="2169"/>
                      </a:cubicBezTo>
                      <a:cubicBezTo>
                        <a:pt x="11708" y="1419"/>
                        <a:pt x="12560" y="996"/>
                        <a:pt x="13452" y="996"/>
                      </a:cubicBezTo>
                      <a:cubicBezTo>
                        <a:pt x="13659" y="996"/>
                        <a:pt x="13869" y="1019"/>
                        <a:pt x="14077" y="1066"/>
                      </a:cubicBezTo>
                      <a:cubicBezTo>
                        <a:pt x="14147" y="1092"/>
                        <a:pt x="14214" y="1103"/>
                        <a:pt x="14275" y="1103"/>
                      </a:cubicBezTo>
                      <a:cubicBezTo>
                        <a:pt x="14808" y="1103"/>
                        <a:pt x="14999" y="233"/>
                        <a:pt x="14362" y="105"/>
                      </a:cubicBezTo>
                      <a:cubicBezTo>
                        <a:pt x="14059" y="35"/>
                        <a:pt x="13756" y="1"/>
                        <a:pt x="13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1478668" y="2867617"/>
                  <a:ext cx="1093930" cy="194021"/>
                </a:xfrm>
                <a:custGeom>
                  <a:avLst/>
                  <a:gdLst/>
                  <a:ahLst/>
                  <a:cxnLst/>
                  <a:rect l="l" t="t" r="r" b="b"/>
                  <a:pathLst>
                    <a:path w="17704" h="3140" extrusionOk="0">
                      <a:moveTo>
                        <a:pt x="2553" y="1"/>
                      </a:moveTo>
                      <a:cubicBezTo>
                        <a:pt x="1910" y="1"/>
                        <a:pt x="1187" y="144"/>
                        <a:pt x="357" y="507"/>
                      </a:cubicBezTo>
                      <a:cubicBezTo>
                        <a:pt x="107" y="613"/>
                        <a:pt x="1" y="898"/>
                        <a:pt x="107" y="1147"/>
                      </a:cubicBezTo>
                      <a:cubicBezTo>
                        <a:pt x="186" y="1331"/>
                        <a:pt x="362" y="1437"/>
                        <a:pt x="549" y="1437"/>
                      </a:cubicBezTo>
                      <a:cubicBezTo>
                        <a:pt x="615" y="1437"/>
                        <a:pt x="683" y="1424"/>
                        <a:pt x="748" y="1396"/>
                      </a:cubicBezTo>
                      <a:cubicBezTo>
                        <a:pt x="1428" y="1103"/>
                        <a:pt x="2004" y="984"/>
                        <a:pt x="2518" y="984"/>
                      </a:cubicBezTo>
                      <a:cubicBezTo>
                        <a:pt x="3562" y="984"/>
                        <a:pt x="4349" y="1476"/>
                        <a:pt x="5231" y="2001"/>
                      </a:cubicBezTo>
                      <a:cubicBezTo>
                        <a:pt x="5907" y="2464"/>
                        <a:pt x="6619" y="2784"/>
                        <a:pt x="7402" y="3033"/>
                      </a:cubicBezTo>
                      <a:cubicBezTo>
                        <a:pt x="7651" y="3104"/>
                        <a:pt x="7935" y="3140"/>
                        <a:pt x="8220" y="3140"/>
                      </a:cubicBezTo>
                      <a:cubicBezTo>
                        <a:pt x="9181" y="3140"/>
                        <a:pt x="9821" y="2641"/>
                        <a:pt x="10426" y="2179"/>
                      </a:cubicBezTo>
                      <a:cubicBezTo>
                        <a:pt x="11138" y="1538"/>
                        <a:pt x="11991" y="1147"/>
                        <a:pt x="12952" y="1040"/>
                      </a:cubicBezTo>
                      <a:cubicBezTo>
                        <a:pt x="13139" y="1024"/>
                        <a:pt x="13318" y="1017"/>
                        <a:pt x="13489" y="1017"/>
                      </a:cubicBezTo>
                      <a:cubicBezTo>
                        <a:pt x="15612" y="1017"/>
                        <a:pt x="16622" y="2149"/>
                        <a:pt x="16688" y="2215"/>
                      </a:cubicBezTo>
                      <a:cubicBezTo>
                        <a:pt x="16794" y="2320"/>
                        <a:pt x="16914" y="2365"/>
                        <a:pt x="17031" y="2365"/>
                      </a:cubicBezTo>
                      <a:cubicBezTo>
                        <a:pt x="17386" y="2365"/>
                        <a:pt x="17703" y="1949"/>
                        <a:pt x="17435" y="1574"/>
                      </a:cubicBezTo>
                      <a:cubicBezTo>
                        <a:pt x="17370" y="1508"/>
                        <a:pt x="16091" y="48"/>
                        <a:pt x="13515" y="48"/>
                      </a:cubicBezTo>
                      <a:cubicBezTo>
                        <a:pt x="13301" y="48"/>
                        <a:pt x="13078" y="58"/>
                        <a:pt x="12845" y="80"/>
                      </a:cubicBezTo>
                      <a:cubicBezTo>
                        <a:pt x="11742" y="186"/>
                        <a:pt x="10675" y="649"/>
                        <a:pt x="9821" y="1396"/>
                      </a:cubicBezTo>
                      <a:cubicBezTo>
                        <a:pt x="9267" y="1839"/>
                        <a:pt x="8843" y="2153"/>
                        <a:pt x="8229" y="2153"/>
                      </a:cubicBezTo>
                      <a:cubicBezTo>
                        <a:pt x="8054" y="2153"/>
                        <a:pt x="7864" y="2127"/>
                        <a:pt x="7651" y="2072"/>
                      </a:cubicBezTo>
                      <a:cubicBezTo>
                        <a:pt x="6975" y="1859"/>
                        <a:pt x="6334" y="1574"/>
                        <a:pt x="5729" y="1147"/>
                      </a:cubicBezTo>
                      <a:cubicBezTo>
                        <a:pt x="4846" y="598"/>
                        <a:pt x="3866" y="1"/>
                        <a:pt x="2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2821709" y="2162299"/>
                  <a:ext cx="321308" cy="303883"/>
                </a:xfrm>
                <a:custGeom>
                  <a:avLst/>
                  <a:gdLst/>
                  <a:ahLst/>
                  <a:cxnLst/>
                  <a:rect l="l" t="t" r="r" b="b"/>
                  <a:pathLst>
                    <a:path w="5200" h="4918" extrusionOk="0">
                      <a:moveTo>
                        <a:pt x="384" y="1"/>
                      </a:moveTo>
                      <a:cubicBezTo>
                        <a:pt x="0" y="1"/>
                        <a:pt x="2170" y="4918"/>
                        <a:pt x="3566" y="4918"/>
                      </a:cubicBezTo>
                      <a:cubicBezTo>
                        <a:pt x="3638" y="4918"/>
                        <a:pt x="3708" y="4904"/>
                        <a:pt x="3776" y="4877"/>
                      </a:cubicBezTo>
                      <a:cubicBezTo>
                        <a:pt x="5199" y="4307"/>
                        <a:pt x="1072" y="216"/>
                        <a:pt x="396" y="2"/>
                      </a:cubicBezTo>
                      <a:cubicBezTo>
                        <a:pt x="392" y="1"/>
                        <a:pt x="387" y="1"/>
                        <a:pt x="384" y="1"/>
                      </a:cubicBezTo>
                      <a:close/>
                    </a:path>
                  </a:pathLst>
                </a:custGeom>
                <a:solidFill>
                  <a:srgbClr val="F49B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2679038" y="1957963"/>
                  <a:ext cx="1000442" cy="750563"/>
                </a:xfrm>
                <a:custGeom>
                  <a:avLst/>
                  <a:gdLst/>
                  <a:ahLst/>
                  <a:cxnLst/>
                  <a:rect l="l" t="t" r="r" b="b"/>
                  <a:pathLst>
                    <a:path w="16191" h="12147" extrusionOk="0">
                      <a:moveTo>
                        <a:pt x="1068" y="0"/>
                      </a:moveTo>
                      <a:cubicBezTo>
                        <a:pt x="1" y="3985"/>
                        <a:pt x="1566" y="8219"/>
                        <a:pt x="4982" y="10532"/>
                      </a:cubicBezTo>
                      <a:cubicBezTo>
                        <a:pt x="6618" y="11611"/>
                        <a:pt x="8485" y="12147"/>
                        <a:pt x="10345" y="12147"/>
                      </a:cubicBezTo>
                      <a:cubicBezTo>
                        <a:pt x="12411" y="12147"/>
                        <a:pt x="14468" y="11487"/>
                        <a:pt x="16190" y="10176"/>
                      </a:cubicBezTo>
                      <a:cubicBezTo>
                        <a:pt x="12774" y="5871"/>
                        <a:pt x="7295" y="463"/>
                        <a:pt x="1068" y="0"/>
                      </a:cubicBezTo>
                      <a:close/>
                    </a:path>
                  </a:pathLst>
                </a:custGeom>
                <a:solidFill>
                  <a:srgbClr val="D65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55"/>
                <p:cNvGrpSpPr/>
                <p:nvPr/>
              </p:nvGrpSpPr>
              <p:grpSpPr>
                <a:xfrm>
                  <a:off x="2024998" y="2162296"/>
                  <a:ext cx="1207054" cy="341198"/>
                  <a:chOff x="1957683" y="2648083"/>
                  <a:chExt cx="1004790" cy="284024"/>
                </a:xfrm>
              </p:grpSpPr>
              <p:sp>
                <p:nvSpPr>
                  <p:cNvPr id="1305" name="Google Shape;1305;p55"/>
                  <p:cNvSpPr/>
                  <p:nvPr/>
                </p:nvSpPr>
                <p:spPr>
                  <a:xfrm>
                    <a:off x="1957683" y="2648083"/>
                    <a:ext cx="265765" cy="252957"/>
                  </a:xfrm>
                  <a:custGeom>
                    <a:avLst/>
                    <a:gdLst/>
                    <a:ahLst/>
                    <a:cxnLst/>
                    <a:rect l="l" t="t" r="r" b="b"/>
                    <a:pathLst>
                      <a:path w="5167" h="4918" extrusionOk="0">
                        <a:moveTo>
                          <a:pt x="4816" y="1"/>
                        </a:moveTo>
                        <a:cubicBezTo>
                          <a:pt x="4812" y="1"/>
                          <a:pt x="4808" y="1"/>
                          <a:pt x="4804" y="2"/>
                        </a:cubicBezTo>
                        <a:cubicBezTo>
                          <a:pt x="4093" y="216"/>
                          <a:pt x="1" y="4307"/>
                          <a:pt x="1388" y="4877"/>
                        </a:cubicBezTo>
                        <a:cubicBezTo>
                          <a:pt x="1458" y="4904"/>
                          <a:pt x="1530" y="4918"/>
                          <a:pt x="1604" y="4918"/>
                        </a:cubicBezTo>
                        <a:cubicBezTo>
                          <a:pt x="3027" y="4918"/>
                          <a:pt x="5167" y="1"/>
                          <a:pt x="4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2395373" y="2677452"/>
                    <a:ext cx="129410" cy="254655"/>
                  </a:xfrm>
                  <a:custGeom>
                    <a:avLst/>
                    <a:gdLst/>
                    <a:ahLst/>
                    <a:cxnLst/>
                    <a:rect l="l" t="t" r="r" b="b"/>
                    <a:pathLst>
                      <a:path w="2516" h="4951" extrusionOk="0">
                        <a:moveTo>
                          <a:pt x="665" y="0"/>
                        </a:moveTo>
                        <a:cubicBezTo>
                          <a:pt x="1" y="0"/>
                          <a:pt x="58" y="4951"/>
                          <a:pt x="1243" y="4951"/>
                        </a:cubicBezTo>
                        <a:cubicBezTo>
                          <a:pt x="1263" y="4951"/>
                          <a:pt x="1284" y="4949"/>
                          <a:pt x="1306" y="4946"/>
                        </a:cubicBezTo>
                        <a:cubicBezTo>
                          <a:pt x="2515" y="4733"/>
                          <a:pt x="1341" y="0"/>
                          <a:pt x="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flipH="1">
                    <a:off x="2696708" y="2648083"/>
                    <a:ext cx="265765" cy="252957"/>
                  </a:xfrm>
                  <a:custGeom>
                    <a:avLst/>
                    <a:gdLst/>
                    <a:ahLst/>
                    <a:cxnLst/>
                    <a:rect l="l" t="t" r="r" b="b"/>
                    <a:pathLst>
                      <a:path w="5167" h="4918" extrusionOk="0">
                        <a:moveTo>
                          <a:pt x="4816" y="1"/>
                        </a:moveTo>
                        <a:cubicBezTo>
                          <a:pt x="4812" y="1"/>
                          <a:pt x="4808" y="1"/>
                          <a:pt x="4804" y="2"/>
                        </a:cubicBezTo>
                        <a:cubicBezTo>
                          <a:pt x="4093" y="216"/>
                          <a:pt x="1" y="4307"/>
                          <a:pt x="1388" y="4877"/>
                        </a:cubicBezTo>
                        <a:cubicBezTo>
                          <a:pt x="1458" y="4904"/>
                          <a:pt x="1530" y="4918"/>
                          <a:pt x="1604" y="4918"/>
                        </a:cubicBezTo>
                        <a:cubicBezTo>
                          <a:pt x="3027" y="4918"/>
                          <a:pt x="5167" y="1"/>
                          <a:pt x="4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08" name="Google Shape;1308;p55"/>
            <p:cNvSpPr/>
            <p:nvPr/>
          </p:nvSpPr>
          <p:spPr>
            <a:xfrm>
              <a:off x="977420" y="4465394"/>
              <a:ext cx="59442" cy="51224"/>
            </a:xfrm>
            <a:custGeom>
              <a:avLst/>
              <a:gdLst/>
              <a:ahLst/>
              <a:cxnLst/>
              <a:rect l="l" t="t" r="r" b="b"/>
              <a:pathLst>
                <a:path w="962" h="829" extrusionOk="0">
                  <a:moveTo>
                    <a:pt x="535" y="1"/>
                  </a:moveTo>
                  <a:cubicBezTo>
                    <a:pt x="179" y="1"/>
                    <a:pt x="1" y="463"/>
                    <a:pt x="250" y="712"/>
                  </a:cubicBezTo>
                  <a:cubicBezTo>
                    <a:pt x="330" y="792"/>
                    <a:pt x="433" y="828"/>
                    <a:pt x="534" y="828"/>
                  </a:cubicBezTo>
                  <a:cubicBezTo>
                    <a:pt x="749" y="828"/>
                    <a:pt x="962" y="669"/>
                    <a:pt x="962" y="428"/>
                  </a:cubicBezTo>
                  <a:cubicBezTo>
                    <a:pt x="962" y="179"/>
                    <a:pt x="748"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919634" y="4410684"/>
              <a:ext cx="50606" cy="50606"/>
            </a:xfrm>
            <a:custGeom>
              <a:avLst/>
              <a:gdLst/>
              <a:ahLst/>
              <a:cxnLst/>
              <a:rect l="l" t="t" r="r" b="b"/>
              <a:pathLst>
                <a:path w="819" h="819" extrusionOk="0">
                  <a:moveTo>
                    <a:pt x="392" y="0"/>
                  </a:moveTo>
                  <a:cubicBezTo>
                    <a:pt x="178" y="0"/>
                    <a:pt x="0" y="178"/>
                    <a:pt x="0" y="392"/>
                  </a:cubicBezTo>
                  <a:cubicBezTo>
                    <a:pt x="0" y="641"/>
                    <a:pt x="178" y="819"/>
                    <a:pt x="392" y="819"/>
                  </a:cubicBezTo>
                  <a:cubicBezTo>
                    <a:pt x="605" y="819"/>
                    <a:pt x="818" y="641"/>
                    <a:pt x="818" y="392"/>
                  </a:cubicBezTo>
                  <a:cubicBezTo>
                    <a:pt x="818" y="178"/>
                    <a:pt x="605"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1259763" y="4406574"/>
              <a:ext cx="68216" cy="58824"/>
            </a:xfrm>
            <a:custGeom>
              <a:avLst/>
              <a:gdLst/>
              <a:ahLst/>
              <a:cxnLst/>
              <a:rect l="l" t="t" r="r" b="b"/>
              <a:pathLst>
                <a:path w="1104" h="952" extrusionOk="0">
                  <a:moveTo>
                    <a:pt x="689" y="0"/>
                  </a:moveTo>
                  <a:cubicBezTo>
                    <a:pt x="673" y="0"/>
                    <a:pt x="658" y="1"/>
                    <a:pt x="641" y="4"/>
                  </a:cubicBezTo>
                  <a:cubicBezTo>
                    <a:pt x="214" y="4"/>
                    <a:pt x="1" y="502"/>
                    <a:pt x="286" y="822"/>
                  </a:cubicBezTo>
                  <a:cubicBezTo>
                    <a:pt x="386" y="911"/>
                    <a:pt x="504" y="952"/>
                    <a:pt x="619" y="952"/>
                  </a:cubicBezTo>
                  <a:cubicBezTo>
                    <a:pt x="869" y="952"/>
                    <a:pt x="1104" y="759"/>
                    <a:pt x="1104" y="466"/>
                  </a:cubicBezTo>
                  <a:cubicBezTo>
                    <a:pt x="1104" y="233"/>
                    <a:pt x="917" y="0"/>
                    <a:pt x="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4228868" y="4295837"/>
              <a:ext cx="107807" cy="110750"/>
            </a:xfrm>
            <a:custGeom>
              <a:avLst/>
              <a:gdLst/>
              <a:ahLst/>
              <a:cxnLst/>
              <a:rect l="l" t="t" r="r" b="b"/>
              <a:pathLst>
                <a:path w="1282" h="1317" extrusionOk="0">
                  <a:moveTo>
                    <a:pt x="641" y="0"/>
                  </a:moveTo>
                  <a:cubicBezTo>
                    <a:pt x="285" y="0"/>
                    <a:pt x="0" y="320"/>
                    <a:pt x="0" y="676"/>
                  </a:cubicBezTo>
                  <a:cubicBezTo>
                    <a:pt x="0" y="1032"/>
                    <a:pt x="285" y="1317"/>
                    <a:pt x="641" y="1317"/>
                  </a:cubicBezTo>
                  <a:cubicBezTo>
                    <a:pt x="997" y="1317"/>
                    <a:pt x="1281" y="1032"/>
                    <a:pt x="1281" y="676"/>
                  </a:cubicBezTo>
                  <a:cubicBezTo>
                    <a:pt x="1281" y="320"/>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803819" y="4006727"/>
              <a:ext cx="107807" cy="107807"/>
            </a:xfrm>
            <a:custGeom>
              <a:avLst/>
              <a:gdLst/>
              <a:ahLst/>
              <a:cxnLst/>
              <a:rect l="l" t="t" r="r" b="b"/>
              <a:pathLst>
                <a:path w="1282" h="1282" extrusionOk="0">
                  <a:moveTo>
                    <a:pt x="641" y="1"/>
                  </a:moveTo>
                  <a:cubicBezTo>
                    <a:pt x="285" y="1"/>
                    <a:pt x="0" y="286"/>
                    <a:pt x="0" y="641"/>
                  </a:cubicBezTo>
                  <a:cubicBezTo>
                    <a:pt x="0" y="997"/>
                    <a:pt x="285" y="1282"/>
                    <a:pt x="641" y="1282"/>
                  </a:cubicBezTo>
                  <a:cubicBezTo>
                    <a:pt x="997" y="1282"/>
                    <a:pt x="1281" y="997"/>
                    <a:pt x="1281" y="641"/>
                  </a:cubicBezTo>
                  <a:cubicBezTo>
                    <a:pt x="1281" y="286"/>
                    <a:pt x="997"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CD892F-4611-2767-2B7F-624A439DD79E}"/>
              </a:ext>
            </a:extLst>
          </p:cNvPr>
          <p:cNvSpPr/>
          <p:nvPr/>
        </p:nvSpPr>
        <p:spPr>
          <a:xfrm>
            <a:off x="295729" y="-613081"/>
            <a:ext cx="8552542" cy="1714018"/>
          </a:xfrm>
          <a:prstGeom prst="roundRect">
            <a:avLst/>
          </a:prstGeom>
          <a:solidFill>
            <a:srgbClr val="FFFFFF"/>
          </a:solidFill>
          <a:ln w="1905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AFCCBC-5162-1BFB-1A5F-BF0EE37B9016}"/>
              </a:ext>
            </a:extLst>
          </p:cNvPr>
          <p:cNvSpPr txBox="1"/>
          <p:nvPr/>
        </p:nvSpPr>
        <p:spPr>
          <a:xfrm>
            <a:off x="338364" y="243928"/>
            <a:ext cx="8467271" cy="537391"/>
          </a:xfrm>
          <a:prstGeom prst="rect">
            <a:avLst/>
          </a:prstGeom>
          <a:noFill/>
        </p:spPr>
        <p:txBody>
          <a:bodyPr wrap="square" rtlCol="0">
            <a:spAutoFit/>
          </a:bodyPr>
          <a:lstStyle/>
          <a:p>
            <a:pPr algn="ctr">
              <a:lnSpc>
                <a:spcPct val="150000"/>
              </a:lnSpc>
            </a:pPr>
            <a:r>
              <a:rPr lang="en-US" sz="2200" b="1">
                <a:solidFill>
                  <a:schemeClr val="accent6">
                    <a:lumMod val="50000"/>
                  </a:schemeClr>
                </a:solidFill>
              </a:rPr>
              <a:t>Bài tập 5. </a:t>
            </a:r>
            <a:r>
              <a:rPr lang="en-US" sz="2200">
                <a:solidFill>
                  <a:schemeClr val="accent6">
                    <a:lumMod val="50000"/>
                  </a:schemeClr>
                </a:solidFill>
              </a:rPr>
              <a:t>Cùng bạn hỏi - đáp về thời gian và nơi chốn.</a:t>
            </a:r>
          </a:p>
        </p:txBody>
      </p:sp>
      <p:pic>
        <p:nvPicPr>
          <p:cNvPr id="7" name="Picture 6">
            <a:extLst>
              <a:ext uri="{FF2B5EF4-FFF2-40B4-BE49-F238E27FC236}">
                <a16:creationId xmlns:a16="http://schemas.microsoft.com/office/drawing/2014/main" id="{4B7E386F-670C-7372-A269-E55C7CA372D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4" b="89822" l="1792" r="90000">
                        <a14:foregroundMark x1="6167" y1="26463" x2="6167" y2="26463"/>
                        <a14:foregroundMark x1="6458" y1="36896" x2="6458" y2="36896"/>
                        <a14:foregroundMark x1="8375" y1="27226" x2="9833" y2="50763"/>
                        <a14:foregroundMark x1="5917" y1="53944" x2="6375" y2="61196"/>
                        <a14:foregroundMark x1="1958" y1="59542" x2="4500" y2="71756"/>
                        <a14:foregroundMark x1="4917" y1="47964" x2="6625" y2="54198"/>
                        <a14:foregroundMark x1="4750" y1="25954" x2="7042" y2="32952"/>
                        <a14:foregroundMark x1="6292" y1="24682" x2="10000" y2="33461"/>
                        <a14:foregroundMark x1="2208" y1="71501" x2="3833" y2="75191"/>
                        <a14:foregroundMark x1="2208" y1="69211" x2="2708" y2="79008"/>
                        <a14:foregroundMark x1="2375" y1="73282" x2="8042" y2="77481"/>
                        <a14:foregroundMark x1="8042" y1="77481" x2="11708" y2="75191"/>
                        <a14:foregroundMark x1="12125" y1="66285" x2="12125" y2="66285"/>
                        <a14:foregroundMark x1="8125" y1="78753" x2="11250" y2="80025"/>
                        <a14:foregroundMark x1="7458" y1="78244" x2="7792" y2="79771"/>
                        <a14:foregroundMark x1="3542" y1="78753" x2="3542" y2="78753"/>
                        <a14:foregroundMark x1="7875" y1="59924" x2="9167" y2="70992"/>
                        <a14:foregroundMark x1="8750" y1="50509" x2="7458" y2="63995"/>
                        <a14:foregroundMark x1="4417" y1="49746" x2="8125" y2="60941"/>
                        <a14:foregroundMark x1="9417" y1="47710" x2="9417" y2="62723"/>
                        <a14:foregroundMark x1="10167" y1="53944" x2="9917" y2="66285"/>
                        <a14:foregroundMark x1="1792" y1="68957" x2="1792" y2="68957"/>
                        <a14:foregroundMark x1="1792" y1="68957" x2="1792" y2="68957"/>
                        <a14:foregroundMark x1="2958" y1="63995" x2="2958" y2="63995"/>
                        <a14:foregroundMark x1="5417" y1="57252" x2="5417" y2="57252"/>
                        <a14:foregroundMark x1="28290" y1="46712" x2="29500" y2="54962"/>
                        <a14:foregroundMark x1="26458" y1="34224" x2="27693" y2="42644"/>
                        <a14:foregroundMark x1="29500" y1="54962" x2="29500" y2="54962"/>
                        <a14:foregroundMark x1="26250" y1="55471" x2="27958" y2="71756"/>
                        <a14:foregroundMark x1="23917" y1="55725" x2="24333" y2="71247"/>
                        <a14:foregroundMark x1="21958" y1="57761" x2="21250" y2="74555"/>
                        <a14:foregroundMark x1="27458" y1="59669" x2="27458" y2="59669"/>
                        <a14:foregroundMark x1="23375" y1="24682" x2="23375" y2="24682"/>
                        <a14:foregroundMark x1="27292" y1="54198" x2="27292" y2="54198"/>
                        <a14:foregroundMark x1="22208" y1="30916" x2="22208" y2="30916"/>
                        <a14:foregroundMark x1="22208" y1="30916" x2="22792" y2="41985"/>
                        <a14:foregroundMark x1="8750" y1="34987" x2="9417" y2="43511"/>
                        <a14:foregroundMark x1="26958" y1="39186" x2="26542" y2="52417"/>
                        <a14:backgroundMark x1="27875" y1="43988" x2="28458" y2="44656"/>
                        <a14:backgroundMark x1="27810" y1="46061" x2="28208" y2="46947"/>
                        <a14:backgroundMark x1="27925" y1="42387" x2="28542" y2="40712"/>
                      </a14:backgroundRemoval>
                    </a14:imgEffect>
                  </a14:imgLayer>
                </a14:imgProps>
              </a:ext>
            </a:extLst>
          </a:blip>
          <a:srcRect r="57623"/>
          <a:stretch/>
        </p:blipFill>
        <p:spPr>
          <a:xfrm>
            <a:off x="412927" y="2651997"/>
            <a:ext cx="4198473" cy="3244681"/>
          </a:xfrm>
          <a:prstGeom prst="rect">
            <a:avLst/>
          </a:prstGeom>
        </p:spPr>
      </p:pic>
      <p:grpSp>
        <p:nvGrpSpPr>
          <p:cNvPr id="17" name="Group 16">
            <a:extLst>
              <a:ext uri="{FF2B5EF4-FFF2-40B4-BE49-F238E27FC236}">
                <a16:creationId xmlns:a16="http://schemas.microsoft.com/office/drawing/2014/main" id="{731A68C1-9921-BD1F-A72F-AEC9FA864003}"/>
              </a:ext>
            </a:extLst>
          </p:cNvPr>
          <p:cNvGrpSpPr/>
          <p:nvPr/>
        </p:nvGrpSpPr>
        <p:grpSpPr>
          <a:xfrm>
            <a:off x="3696278" y="1422884"/>
            <a:ext cx="4752330" cy="2245395"/>
            <a:chOff x="3842578" y="1422884"/>
            <a:chExt cx="4752330" cy="2245395"/>
          </a:xfrm>
        </p:grpSpPr>
        <p:sp>
          <p:nvSpPr>
            <p:cNvPr id="14" name="Rectangle 13">
              <a:extLst>
                <a:ext uri="{FF2B5EF4-FFF2-40B4-BE49-F238E27FC236}">
                  <a16:creationId xmlns:a16="http://schemas.microsoft.com/office/drawing/2014/main" id="{D32C1EAA-F1C0-D155-CC19-A8A925976B1B}"/>
                </a:ext>
              </a:extLst>
            </p:cNvPr>
            <p:cNvSpPr/>
            <p:nvPr/>
          </p:nvSpPr>
          <p:spPr>
            <a:xfrm>
              <a:off x="4396435" y="1786289"/>
              <a:ext cx="4198473" cy="1881990"/>
            </a:xfrm>
            <a:custGeom>
              <a:avLst/>
              <a:gdLst>
                <a:gd name="csX0" fmla="*/ 0 w 4198473"/>
                <a:gd name="csY0" fmla="*/ 0 h 1881990"/>
                <a:gd name="csX1" fmla="*/ 4198473 w 4198473"/>
                <a:gd name="csY1" fmla="*/ 0 h 1881990"/>
                <a:gd name="csX2" fmla="*/ 4198473 w 4198473"/>
                <a:gd name="csY2" fmla="*/ 1881990 h 1881990"/>
                <a:gd name="csX3" fmla="*/ 0 w 4198473"/>
                <a:gd name="csY3" fmla="*/ 1881990 h 1881990"/>
                <a:gd name="csX4" fmla="*/ 0 w 4198473"/>
                <a:gd name="csY4" fmla="*/ 0 h 1881990"/>
              </a:gdLst>
              <a:ahLst/>
              <a:cxnLst>
                <a:cxn ang="0">
                  <a:pos x="csX0" y="csY0"/>
                </a:cxn>
                <a:cxn ang="0">
                  <a:pos x="csX1" y="csY1"/>
                </a:cxn>
                <a:cxn ang="0">
                  <a:pos x="csX2" y="csY2"/>
                </a:cxn>
                <a:cxn ang="0">
                  <a:pos x="csX3" y="csY3"/>
                </a:cxn>
                <a:cxn ang="0">
                  <a:pos x="csX4" y="csY4"/>
                </a:cxn>
              </a:cxnLst>
              <a:rect l="l" t="t" r="r" b="b"/>
              <a:pathLst>
                <a:path w="4198473" h="1881990" fill="none" extrusionOk="0">
                  <a:moveTo>
                    <a:pt x="0" y="0"/>
                  </a:moveTo>
                  <a:cubicBezTo>
                    <a:pt x="1849159" y="-125976"/>
                    <a:pt x="2479261" y="-114747"/>
                    <a:pt x="4198473" y="0"/>
                  </a:cubicBezTo>
                  <a:cubicBezTo>
                    <a:pt x="4351684" y="591877"/>
                    <a:pt x="4191555" y="1601277"/>
                    <a:pt x="4198473" y="1881990"/>
                  </a:cubicBezTo>
                  <a:cubicBezTo>
                    <a:pt x="3489524" y="1748107"/>
                    <a:pt x="2024661" y="1851072"/>
                    <a:pt x="0" y="1881990"/>
                  </a:cubicBezTo>
                  <a:cubicBezTo>
                    <a:pt x="35759" y="1135450"/>
                    <a:pt x="-135294" y="730671"/>
                    <a:pt x="0" y="0"/>
                  </a:cubicBezTo>
                  <a:close/>
                </a:path>
                <a:path w="4198473" h="1881990" stroke="0" extrusionOk="0">
                  <a:moveTo>
                    <a:pt x="0" y="0"/>
                  </a:moveTo>
                  <a:cubicBezTo>
                    <a:pt x="1061459" y="147085"/>
                    <a:pt x="3459548" y="134229"/>
                    <a:pt x="4198473" y="0"/>
                  </a:cubicBezTo>
                  <a:cubicBezTo>
                    <a:pt x="4039755" y="415322"/>
                    <a:pt x="4197166" y="1312410"/>
                    <a:pt x="4198473" y="1881990"/>
                  </a:cubicBezTo>
                  <a:cubicBezTo>
                    <a:pt x="3758595" y="1739214"/>
                    <a:pt x="864020" y="1870421"/>
                    <a:pt x="0" y="1881990"/>
                  </a:cubicBezTo>
                  <a:cubicBezTo>
                    <a:pt x="1007" y="1677472"/>
                    <a:pt x="20261" y="691386"/>
                    <a:pt x="0" y="0"/>
                  </a:cubicBezTo>
                  <a:close/>
                </a:path>
              </a:pathLst>
            </a:custGeom>
            <a:solidFill>
              <a:schemeClr val="bg1"/>
            </a:solidFill>
            <a:ln>
              <a:solidFill>
                <a:srgbClr val="C00000"/>
              </a:solidFill>
              <a:extLst>
                <a:ext uri="{C807C97D-BFC1-408E-A445-0C87EB9F89A2}">
                  <ask:lineSketchStyleProps xmlns:ask="http://schemas.microsoft.com/office/drawing/2018/sketchyshapes" sd="2724433424">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7D363CD-6C3F-EE67-D15F-929C185DA7EE}"/>
                </a:ext>
              </a:extLst>
            </p:cNvPr>
            <p:cNvSpPr txBox="1"/>
            <p:nvPr/>
          </p:nvSpPr>
          <p:spPr>
            <a:xfrm>
              <a:off x="4450759" y="1786288"/>
              <a:ext cx="4002374" cy="188199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a:t>Khi nào trường mình được nghỉ hè?</a:t>
              </a:r>
            </a:p>
            <a:p>
              <a:pPr marL="342900" indent="-342900">
                <a:lnSpc>
                  <a:spcPct val="150000"/>
                </a:lnSpc>
                <a:buFont typeface="Wingdings" panose="05000000000000000000" pitchFamily="2" charset="2"/>
                <a:buChar char="§"/>
              </a:pPr>
              <a:r>
                <a:rPr lang="en-US" sz="2000"/>
                <a:t>Cuối tháng Năm, trường mình được nghỉ hè. </a:t>
              </a:r>
            </a:p>
          </p:txBody>
        </p:sp>
        <p:sp>
          <p:nvSpPr>
            <p:cNvPr id="16" name="TextBox 15">
              <a:extLst>
                <a:ext uri="{FF2B5EF4-FFF2-40B4-BE49-F238E27FC236}">
                  <a16:creationId xmlns:a16="http://schemas.microsoft.com/office/drawing/2014/main" id="{BC6B1341-EE1C-1C48-F108-4FB09F730152}"/>
                </a:ext>
              </a:extLst>
            </p:cNvPr>
            <p:cNvSpPr txBox="1"/>
            <p:nvPr/>
          </p:nvSpPr>
          <p:spPr>
            <a:xfrm>
              <a:off x="3842578" y="1422884"/>
              <a:ext cx="526695" cy="430887"/>
            </a:xfrm>
            <a:prstGeom prst="rect">
              <a:avLst/>
            </a:prstGeom>
            <a:noFill/>
          </p:spPr>
          <p:txBody>
            <a:bodyPr wrap="square" rtlCol="0">
              <a:spAutoFit/>
            </a:bodyPr>
            <a:lstStyle/>
            <a:p>
              <a:r>
                <a:rPr lang="en-US" sz="2200" b="1">
                  <a:solidFill>
                    <a:srgbClr val="0070C0"/>
                  </a:solidFill>
                </a:rPr>
                <a:t>M: </a:t>
              </a:r>
            </a:p>
          </p:txBody>
        </p:sp>
      </p:grpSp>
    </p:spTree>
    <p:extLst>
      <p:ext uri="{BB962C8B-B14F-4D97-AF65-F5344CB8AC3E}">
        <p14:creationId xmlns:p14="http://schemas.microsoft.com/office/powerpoint/2010/main" val="66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2" name="Freeform 7">
            <a:extLst>
              <a:ext uri="{FF2B5EF4-FFF2-40B4-BE49-F238E27FC236}">
                <a16:creationId xmlns:a16="http://schemas.microsoft.com/office/drawing/2014/main" id="{B7366BC9-0B4C-11F1-ECAD-30023916FCF8}"/>
              </a:ext>
            </a:extLst>
          </p:cNvPr>
          <p:cNvSpPr/>
          <p:nvPr/>
        </p:nvSpPr>
        <p:spPr>
          <a:xfrm>
            <a:off x="2510312" y="2821532"/>
            <a:ext cx="1682473" cy="2321968"/>
          </a:xfrm>
          <a:custGeom>
            <a:avLst/>
            <a:gdLst/>
            <a:ahLst/>
            <a:cxnLst/>
            <a:rect l="l" t="t" r="r" b="b"/>
            <a:pathLst>
              <a:path w="2947225" h="4114800">
                <a:moveTo>
                  <a:pt x="0" y="0"/>
                </a:moveTo>
                <a:lnTo>
                  <a:pt x="2947225" y="0"/>
                </a:lnTo>
                <a:lnTo>
                  <a:pt x="294722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8">
            <a:extLst>
              <a:ext uri="{FF2B5EF4-FFF2-40B4-BE49-F238E27FC236}">
                <a16:creationId xmlns:a16="http://schemas.microsoft.com/office/drawing/2014/main" id="{B1F9C3E9-E27D-F795-25B7-1220528019E2}"/>
              </a:ext>
            </a:extLst>
          </p:cNvPr>
          <p:cNvSpPr/>
          <p:nvPr/>
        </p:nvSpPr>
        <p:spPr>
          <a:xfrm>
            <a:off x="4572000" y="2825646"/>
            <a:ext cx="1626685" cy="2321968"/>
          </a:xfrm>
          <a:custGeom>
            <a:avLst/>
            <a:gdLst/>
            <a:ahLst/>
            <a:cxnLst/>
            <a:rect l="l" t="t" r="r" b="b"/>
            <a:pathLst>
              <a:path w="2849499" h="4114800">
                <a:moveTo>
                  <a:pt x="0" y="0"/>
                </a:moveTo>
                <a:lnTo>
                  <a:pt x="2849499" y="0"/>
                </a:lnTo>
                <a:lnTo>
                  <a:pt x="284949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1C307323-7E30-0602-ED89-2406FBA4C71C}"/>
              </a:ext>
            </a:extLst>
          </p:cNvPr>
          <p:cNvSpPr/>
          <p:nvPr/>
        </p:nvSpPr>
        <p:spPr>
          <a:xfrm>
            <a:off x="343814" y="321870"/>
            <a:ext cx="3803904" cy="1060703"/>
          </a:xfrm>
          <a:prstGeom prst="wedgeRoundRectCallout">
            <a:avLst>
              <a:gd name="adj1" fmla="val -60549"/>
              <a:gd name="adj2" fmla="val 4313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000000"/>
                </a:solidFill>
              </a:rPr>
              <a:t>Ở đâu người ta lưu giữ nhiều tài liệu và hiện vật cổ? </a:t>
            </a:r>
            <a:endParaRPr lang="en-US" sz="1800">
              <a:solidFill>
                <a:srgbClr val="000000"/>
              </a:solidFill>
            </a:endParaRPr>
          </a:p>
        </p:txBody>
      </p:sp>
      <p:sp>
        <p:nvSpPr>
          <p:cNvPr id="8" name="Speech Bubble: Rectangle with Corners Rounded 7">
            <a:extLst>
              <a:ext uri="{FF2B5EF4-FFF2-40B4-BE49-F238E27FC236}">
                <a16:creationId xmlns:a16="http://schemas.microsoft.com/office/drawing/2014/main" id="{F80852E0-3B7C-DABD-5922-829C6BB5704A}"/>
              </a:ext>
            </a:extLst>
          </p:cNvPr>
          <p:cNvSpPr/>
          <p:nvPr/>
        </p:nvSpPr>
        <p:spPr>
          <a:xfrm>
            <a:off x="4864103" y="321869"/>
            <a:ext cx="3730695" cy="1060703"/>
          </a:xfrm>
          <a:prstGeom prst="wedgeRoundRectCallout">
            <a:avLst>
              <a:gd name="adj1" fmla="val 66934"/>
              <a:gd name="adj2" fmla="val 37478"/>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000000"/>
                </a:solidFill>
              </a:rPr>
              <a:t>Trong viện bảo tàng, người ta lưu giữ nhiều tài liệu và hiện vật cổ</a:t>
            </a:r>
            <a:r>
              <a:rPr lang="en-US" sz="1800">
                <a:solidFill>
                  <a:srgbClr val="000000"/>
                </a:solidFill>
              </a:rPr>
              <a:t>.</a:t>
            </a:r>
          </a:p>
        </p:txBody>
      </p:sp>
      <p:sp>
        <p:nvSpPr>
          <p:cNvPr id="9" name="Speech Bubble: Rectangle with Corners Rounded 8">
            <a:extLst>
              <a:ext uri="{FF2B5EF4-FFF2-40B4-BE49-F238E27FC236}">
                <a16:creationId xmlns:a16="http://schemas.microsoft.com/office/drawing/2014/main" id="{37F9B302-F613-2901-2931-068C9C1C7C6A}"/>
              </a:ext>
            </a:extLst>
          </p:cNvPr>
          <p:cNvSpPr/>
          <p:nvPr/>
        </p:nvSpPr>
        <p:spPr>
          <a:xfrm>
            <a:off x="343814" y="1511047"/>
            <a:ext cx="3803904" cy="1060703"/>
          </a:xfrm>
          <a:prstGeom prst="wedgeRoundRectCallout">
            <a:avLst>
              <a:gd name="adj1" fmla="val -60549"/>
              <a:gd name="adj2" fmla="val 4313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000000"/>
                </a:solidFill>
              </a:rPr>
              <a:t>Bao giờ lớp bạn tham gia ngày hội trồng cây? </a:t>
            </a:r>
            <a:endParaRPr lang="en-US" sz="1800">
              <a:solidFill>
                <a:srgbClr val="000000"/>
              </a:solidFill>
            </a:endParaRPr>
          </a:p>
        </p:txBody>
      </p:sp>
      <p:sp>
        <p:nvSpPr>
          <p:cNvPr id="10" name="Speech Bubble: Rectangle with Corners Rounded 9">
            <a:extLst>
              <a:ext uri="{FF2B5EF4-FFF2-40B4-BE49-F238E27FC236}">
                <a16:creationId xmlns:a16="http://schemas.microsoft.com/office/drawing/2014/main" id="{6CD7A494-E018-3A13-4B5F-B3DD4481EE6D}"/>
              </a:ext>
            </a:extLst>
          </p:cNvPr>
          <p:cNvSpPr/>
          <p:nvPr/>
        </p:nvSpPr>
        <p:spPr>
          <a:xfrm>
            <a:off x="4864103" y="1511046"/>
            <a:ext cx="3730695" cy="1060703"/>
          </a:xfrm>
          <a:prstGeom prst="wedgeRoundRectCallout">
            <a:avLst>
              <a:gd name="adj1" fmla="val 66934"/>
              <a:gd name="adj2" fmla="val 37478"/>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rgbClr val="000000"/>
                </a:solidFill>
              </a:rPr>
              <a:t>Ngày mồng 6 tết Nguyên đán</a:t>
            </a:r>
            <a:endParaRPr lang="en-US" sz="1800">
              <a:solidFill>
                <a:srgbClr val="000000"/>
              </a:solidFill>
            </a:endParaRPr>
          </a:p>
        </p:txBody>
      </p:sp>
    </p:spTree>
    <p:extLst>
      <p:ext uri="{BB962C8B-B14F-4D97-AF65-F5344CB8AC3E}">
        <p14:creationId xmlns:p14="http://schemas.microsoft.com/office/powerpoint/2010/main" val="4167492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53"/>
          <p:cNvSpPr txBox="1">
            <a:spLocks noGrp="1"/>
          </p:cNvSpPr>
          <p:nvPr>
            <p:ph type="title"/>
          </p:nvPr>
        </p:nvSpPr>
        <p:spPr>
          <a:xfrm>
            <a:off x="731550" y="251512"/>
            <a:ext cx="7680900" cy="5975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KHỞI ĐỘNG </a:t>
            </a:r>
            <a:endParaRPr sz="3500" b="1">
              <a:latin typeface="+mj-lt"/>
            </a:endParaRPr>
          </a:p>
        </p:txBody>
      </p:sp>
      <p:pic>
        <p:nvPicPr>
          <p:cNvPr id="3" name="Picture 2">
            <a:extLst>
              <a:ext uri="{FF2B5EF4-FFF2-40B4-BE49-F238E27FC236}">
                <a16:creationId xmlns:a16="http://schemas.microsoft.com/office/drawing/2014/main" id="{41BF24C7-9161-A3DB-C13F-697A23216721}"/>
              </a:ext>
            </a:extLst>
          </p:cNvPr>
          <p:cNvPicPr>
            <a:picLocks noChangeAspect="1"/>
          </p:cNvPicPr>
          <p:nvPr/>
        </p:nvPicPr>
        <p:blipFill rotWithShape="1">
          <a:blip r:embed="rId3"/>
          <a:srcRect t="24268" b="8431"/>
          <a:stretch/>
        </p:blipFill>
        <p:spPr>
          <a:xfrm>
            <a:off x="-86264" y="1676400"/>
            <a:ext cx="9316528" cy="3526972"/>
          </a:xfrm>
          <a:prstGeom prst="rect">
            <a:avLst/>
          </a:prstGeom>
        </p:spPr>
      </p:pic>
      <p:sp>
        <p:nvSpPr>
          <p:cNvPr id="5" name="TextBox 4">
            <a:extLst>
              <a:ext uri="{FF2B5EF4-FFF2-40B4-BE49-F238E27FC236}">
                <a16:creationId xmlns:a16="http://schemas.microsoft.com/office/drawing/2014/main" id="{10F507AF-484E-F5D5-9DDA-3A398271C40F}"/>
              </a:ext>
            </a:extLst>
          </p:cNvPr>
          <p:cNvSpPr txBox="1"/>
          <p:nvPr/>
        </p:nvSpPr>
        <p:spPr>
          <a:xfrm>
            <a:off x="731550" y="4190647"/>
            <a:ext cx="7685314" cy="400110"/>
          </a:xfrm>
          <a:prstGeom prst="rect">
            <a:avLst/>
          </a:prstGeom>
          <a:noFill/>
        </p:spPr>
        <p:txBody>
          <a:bodyPr wrap="square">
            <a:spAutoFit/>
          </a:bodyPr>
          <a:lstStyle/>
          <a:p>
            <a:pPr algn="ctr"/>
            <a:r>
              <a:rPr lang="en-US" sz="2000">
                <a:solidFill>
                  <a:srgbClr val="FFFFFF"/>
                </a:solidFill>
                <a:hlinkClick r:id="rId4">
                  <a:extLst>
                    <a:ext uri="{A12FA001-AC4F-418D-AE19-62706E023703}">
                      <ahyp:hlinkClr xmlns:ahyp="http://schemas.microsoft.com/office/drawing/2018/hyperlinkcolor" val="tx"/>
                    </a:ext>
                  </a:extLst>
                </a:hlinkClick>
              </a:rPr>
              <a:t>https://quizizz.com/join?gc=466594&amp;source=liveDashboard</a:t>
            </a:r>
            <a:r>
              <a:rPr lang="en-US" sz="2000">
                <a:solidFill>
                  <a:srgbClr val="FFFFFF"/>
                </a:solidFill>
              </a:rPr>
              <a:t> </a:t>
            </a:r>
          </a:p>
        </p:txBody>
      </p:sp>
      <p:sp>
        <p:nvSpPr>
          <p:cNvPr id="6" name="TextBox 5">
            <a:extLst>
              <a:ext uri="{FF2B5EF4-FFF2-40B4-BE49-F238E27FC236}">
                <a16:creationId xmlns:a16="http://schemas.microsoft.com/office/drawing/2014/main" id="{8A832B38-270B-0622-BD20-0EA19A843139}"/>
              </a:ext>
            </a:extLst>
          </p:cNvPr>
          <p:cNvSpPr txBox="1"/>
          <p:nvPr/>
        </p:nvSpPr>
        <p:spPr>
          <a:xfrm>
            <a:off x="1418771" y="1128001"/>
            <a:ext cx="6306458" cy="400110"/>
          </a:xfrm>
          <a:prstGeom prst="rect">
            <a:avLst/>
          </a:prstGeom>
          <a:noFill/>
        </p:spPr>
        <p:txBody>
          <a:bodyPr wrap="square" rtlCol="0">
            <a:spAutoFit/>
          </a:bodyPr>
          <a:lstStyle/>
          <a:p>
            <a:pPr algn="ctr"/>
            <a:r>
              <a:rPr lang="en-US" sz="2000"/>
              <a:t>Mời các em tham gia trò chơi Quizizz!</a:t>
            </a:r>
          </a:p>
        </p:txBody>
      </p:sp>
    </p:spTree>
    <p:extLst>
      <p:ext uri="{BB962C8B-B14F-4D97-AF65-F5344CB8AC3E}">
        <p14:creationId xmlns:p14="http://schemas.microsoft.com/office/powerpoint/2010/main" val="234962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9"/>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mn-lt"/>
              </a:rPr>
              <a:t>HƯỚNG DẪN VỀ NHÀ </a:t>
            </a:r>
          </a:p>
        </p:txBody>
      </p:sp>
      <p:sp>
        <p:nvSpPr>
          <p:cNvPr id="857" name="Google Shape;857;p39"/>
          <p:cNvSpPr txBox="1">
            <a:spLocks noGrp="1"/>
          </p:cNvSpPr>
          <p:nvPr>
            <p:ph type="subTitle" idx="1"/>
          </p:nvPr>
        </p:nvSpPr>
        <p:spPr>
          <a:xfrm>
            <a:off x="592317" y="3301963"/>
            <a:ext cx="1995300" cy="924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a:latin typeface="+mj-lt"/>
              </a:rPr>
              <a:t>H</a:t>
            </a:r>
            <a:r>
              <a:rPr lang="en" sz="2000">
                <a:latin typeface="+mj-lt"/>
              </a:rPr>
              <a:t>ọc thuộc </a:t>
            </a:r>
          </a:p>
          <a:p>
            <a:pPr marL="0" lvl="0" indent="0" algn="ctr" rtl="0">
              <a:lnSpc>
                <a:spcPct val="150000"/>
              </a:lnSpc>
              <a:spcBef>
                <a:spcPts val="0"/>
              </a:spcBef>
              <a:spcAft>
                <a:spcPts val="0"/>
              </a:spcAft>
              <a:buNone/>
            </a:pPr>
            <a:r>
              <a:rPr lang="en" sz="2000">
                <a:latin typeface="+mj-lt"/>
              </a:rPr>
              <a:t>ghi nhớ </a:t>
            </a:r>
            <a:endParaRPr sz="2000">
              <a:latin typeface="+mj-lt"/>
            </a:endParaRPr>
          </a:p>
        </p:txBody>
      </p:sp>
      <p:sp>
        <p:nvSpPr>
          <p:cNvPr id="862" name="Google Shape;862;p39"/>
          <p:cNvSpPr/>
          <p:nvPr/>
        </p:nvSpPr>
        <p:spPr>
          <a:xfrm>
            <a:off x="913435" y="1652449"/>
            <a:ext cx="1422207" cy="134690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rot="10800000">
            <a:off x="3636157" y="1652449"/>
            <a:ext cx="1422207" cy="134690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6429348" y="1652449"/>
            <a:ext cx="1422207" cy="134690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 name="Google Shape;865;p39"/>
          <p:cNvGrpSpPr/>
          <p:nvPr/>
        </p:nvGrpSpPr>
        <p:grpSpPr>
          <a:xfrm rot="-3596404">
            <a:off x="407269" y="4520884"/>
            <a:ext cx="990241" cy="474086"/>
            <a:chOff x="7456058" y="2206513"/>
            <a:chExt cx="537980" cy="306025"/>
          </a:xfrm>
        </p:grpSpPr>
        <p:sp>
          <p:nvSpPr>
            <p:cNvPr id="866" name="Google Shape;866;p39"/>
            <p:cNvSpPr/>
            <p:nvPr/>
          </p:nvSpPr>
          <p:spPr>
            <a:xfrm rot="5400000">
              <a:off x="7630849" y="2149349"/>
              <a:ext cx="306025" cy="420352"/>
            </a:xfrm>
            <a:custGeom>
              <a:avLst/>
              <a:gdLst/>
              <a:ahLst/>
              <a:cxnLst/>
              <a:rect l="l" t="t" r="r" b="b"/>
              <a:pathLst>
                <a:path w="8057" h="11067" extrusionOk="0">
                  <a:moveTo>
                    <a:pt x="5293" y="1"/>
                  </a:moveTo>
                  <a:lnTo>
                    <a:pt x="2153" y="4247"/>
                  </a:lnTo>
                  <a:cubicBezTo>
                    <a:pt x="2036" y="3927"/>
                    <a:pt x="1920" y="3607"/>
                    <a:pt x="1804" y="3316"/>
                  </a:cubicBezTo>
                  <a:cubicBezTo>
                    <a:pt x="1106" y="4741"/>
                    <a:pt x="844" y="6341"/>
                    <a:pt x="1077" y="7911"/>
                  </a:cubicBezTo>
                  <a:lnTo>
                    <a:pt x="1" y="6893"/>
                  </a:lnTo>
                  <a:lnTo>
                    <a:pt x="1" y="6893"/>
                  </a:lnTo>
                  <a:cubicBezTo>
                    <a:pt x="88" y="6980"/>
                    <a:pt x="88" y="7591"/>
                    <a:pt x="146" y="7736"/>
                  </a:cubicBezTo>
                  <a:cubicBezTo>
                    <a:pt x="204" y="7998"/>
                    <a:pt x="291" y="8289"/>
                    <a:pt x="408" y="8551"/>
                  </a:cubicBezTo>
                  <a:cubicBezTo>
                    <a:pt x="757" y="9365"/>
                    <a:pt x="1396" y="10441"/>
                    <a:pt x="2211" y="10877"/>
                  </a:cubicBezTo>
                  <a:cubicBezTo>
                    <a:pt x="2477" y="10998"/>
                    <a:pt x="2764" y="11059"/>
                    <a:pt x="3071" y="11059"/>
                  </a:cubicBezTo>
                  <a:cubicBezTo>
                    <a:pt x="3132" y="11059"/>
                    <a:pt x="3195" y="11057"/>
                    <a:pt x="3258" y="11052"/>
                  </a:cubicBezTo>
                  <a:cubicBezTo>
                    <a:pt x="3354" y="11062"/>
                    <a:pt x="3451" y="11067"/>
                    <a:pt x="3549" y="11067"/>
                  </a:cubicBezTo>
                  <a:cubicBezTo>
                    <a:pt x="4012" y="11067"/>
                    <a:pt x="4488" y="10958"/>
                    <a:pt x="4944" y="10790"/>
                  </a:cubicBezTo>
                  <a:cubicBezTo>
                    <a:pt x="5671" y="10441"/>
                    <a:pt x="6369" y="9976"/>
                    <a:pt x="7009" y="9452"/>
                  </a:cubicBezTo>
                  <a:cubicBezTo>
                    <a:pt x="7300" y="9220"/>
                    <a:pt x="7562" y="8958"/>
                    <a:pt x="7765" y="8667"/>
                  </a:cubicBezTo>
                  <a:cubicBezTo>
                    <a:pt x="7998" y="8347"/>
                    <a:pt x="8056" y="7940"/>
                    <a:pt x="7940" y="7591"/>
                  </a:cubicBezTo>
                  <a:lnTo>
                    <a:pt x="7940" y="7591"/>
                  </a:lnTo>
                  <a:lnTo>
                    <a:pt x="6718" y="8231"/>
                  </a:lnTo>
                  <a:cubicBezTo>
                    <a:pt x="7620" y="7097"/>
                    <a:pt x="8056" y="5672"/>
                    <a:pt x="7911" y="4247"/>
                  </a:cubicBezTo>
                  <a:lnTo>
                    <a:pt x="7911" y="4247"/>
                  </a:lnTo>
                  <a:lnTo>
                    <a:pt x="7067" y="5090"/>
                  </a:lnTo>
                  <a:cubicBezTo>
                    <a:pt x="6922" y="3287"/>
                    <a:pt x="6311" y="1513"/>
                    <a:pt x="5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rot="5400000">
              <a:off x="7587515" y="2170047"/>
              <a:ext cx="111593" cy="374507"/>
            </a:xfrm>
            <a:custGeom>
              <a:avLst/>
              <a:gdLst/>
              <a:ahLst/>
              <a:cxnLst/>
              <a:rect l="l" t="t" r="r" b="b"/>
              <a:pathLst>
                <a:path w="2938" h="9860" extrusionOk="0">
                  <a:moveTo>
                    <a:pt x="2938" y="1"/>
                  </a:moveTo>
                  <a:lnTo>
                    <a:pt x="2938" y="1"/>
                  </a:lnTo>
                  <a:cubicBezTo>
                    <a:pt x="2502" y="728"/>
                    <a:pt x="2094" y="1484"/>
                    <a:pt x="1745" y="2298"/>
                  </a:cubicBezTo>
                  <a:cubicBezTo>
                    <a:pt x="1396" y="3084"/>
                    <a:pt x="1106" y="3898"/>
                    <a:pt x="844" y="4712"/>
                  </a:cubicBezTo>
                  <a:cubicBezTo>
                    <a:pt x="611" y="5555"/>
                    <a:pt x="408" y="6399"/>
                    <a:pt x="262" y="7271"/>
                  </a:cubicBezTo>
                  <a:cubicBezTo>
                    <a:pt x="117" y="8115"/>
                    <a:pt x="30" y="8987"/>
                    <a:pt x="1" y="9859"/>
                  </a:cubicBezTo>
                  <a:cubicBezTo>
                    <a:pt x="117" y="8987"/>
                    <a:pt x="262" y="8144"/>
                    <a:pt x="437" y="7300"/>
                  </a:cubicBezTo>
                  <a:cubicBezTo>
                    <a:pt x="640" y="6457"/>
                    <a:pt x="844" y="5614"/>
                    <a:pt x="1077" y="4799"/>
                  </a:cubicBezTo>
                  <a:cubicBezTo>
                    <a:pt x="1309" y="3956"/>
                    <a:pt x="1629" y="3171"/>
                    <a:pt x="1920" y="2357"/>
                  </a:cubicBezTo>
                  <a:cubicBezTo>
                    <a:pt x="2211" y="1571"/>
                    <a:pt x="2589" y="757"/>
                    <a:pt x="2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rot="5400000">
              <a:off x="7629470" y="2259515"/>
              <a:ext cx="48656" cy="86220"/>
            </a:xfrm>
            <a:custGeom>
              <a:avLst/>
              <a:gdLst/>
              <a:ahLst/>
              <a:cxnLst/>
              <a:rect l="l" t="t" r="r" b="b"/>
              <a:pathLst>
                <a:path w="1281" h="2270" extrusionOk="0">
                  <a:moveTo>
                    <a:pt x="1" y="1"/>
                  </a:moveTo>
                  <a:cubicBezTo>
                    <a:pt x="117" y="902"/>
                    <a:pt x="582" y="1687"/>
                    <a:pt x="1280" y="2269"/>
                  </a:cubicBezTo>
                  <a:cubicBezTo>
                    <a:pt x="1077" y="1862"/>
                    <a:pt x="844" y="1513"/>
                    <a:pt x="641" y="1135"/>
                  </a:cubicBezTo>
                  <a:cubicBezTo>
                    <a:pt x="437" y="786"/>
                    <a:pt x="234" y="37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rot="5400000">
              <a:off x="7666502" y="2383792"/>
              <a:ext cx="127051" cy="72926"/>
            </a:xfrm>
            <a:custGeom>
              <a:avLst/>
              <a:gdLst/>
              <a:ahLst/>
              <a:cxnLst/>
              <a:rect l="l" t="t" r="r" b="b"/>
              <a:pathLst>
                <a:path w="3345" h="1920" extrusionOk="0">
                  <a:moveTo>
                    <a:pt x="3345" y="1"/>
                  </a:moveTo>
                  <a:lnTo>
                    <a:pt x="3345" y="1"/>
                  </a:lnTo>
                  <a:cubicBezTo>
                    <a:pt x="2356" y="844"/>
                    <a:pt x="1222" y="1513"/>
                    <a:pt x="1" y="1920"/>
                  </a:cubicBezTo>
                  <a:cubicBezTo>
                    <a:pt x="1338" y="1833"/>
                    <a:pt x="2560" y="1106"/>
                    <a:pt x="3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rot="5400000">
              <a:off x="7785784" y="2321938"/>
              <a:ext cx="26512" cy="80675"/>
            </a:xfrm>
            <a:custGeom>
              <a:avLst/>
              <a:gdLst/>
              <a:ahLst/>
              <a:cxnLst/>
              <a:rect l="l" t="t" r="r" b="b"/>
              <a:pathLst>
                <a:path w="698" h="2124" extrusionOk="0">
                  <a:moveTo>
                    <a:pt x="116" y="0"/>
                  </a:moveTo>
                  <a:cubicBezTo>
                    <a:pt x="0" y="378"/>
                    <a:pt x="0" y="756"/>
                    <a:pt x="116" y="1134"/>
                  </a:cubicBezTo>
                  <a:cubicBezTo>
                    <a:pt x="204" y="1513"/>
                    <a:pt x="407" y="1861"/>
                    <a:pt x="698" y="2123"/>
                  </a:cubicBezTo>
                  <a:cubicBezTo>
                    <a:pt x="582" y="1745"/>
                    <a:pt x="465" y="1425"/>
                    <a:pt x="378" y="1076"/>
                  </a:cubicBezTo>
                  <a:cubicBezTo>
                    <a:pt x="262" y="727"/>
                    <a:pt x="204" y="378"/>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39"/>
          <p:cNvGrpSpPr/>
          <p:nvPr/>
        </p:nvGrpSpPr>
        <p:grpSpPr>
          <a:xfrm rot="1799899">
            <a:off x="-152216" y="3840588"/>
            <a:ext cx="789543" cy="625252"/>
            <a:chOff x="2830040" y="3006722"/>
            <a:chExt cx="514737" cy="407628"/>
          </a:xfrm>
        </p:grpSpPr>
        <p:sp>
          <p:nvSpPr>
            <p:cNvPr id="877" name="Google Shape;877;p39"/>
            <p:cNvSpPr/>
            <p:nvPr/>
          </p:nvSpPr>
          <p:spPr>
            <a:xfrm rot="5400000">
              <a:off x="2844055" y="2992707"/>
              <a:ext cx="407628" cy="435659"/>
            </a:xfrm>
            <a:custGeom>
              <a:avLst/>
              <a:gdLst/>
              <a:ahLst/>
              <a:cxnLst/>
              <a:rect l="l" t="t" r="r" b="b"/>
              <a:pathLst>
                <a:path w="10732" h="11470" extrusionOk="0">
                  <a:moveTo>
                    <a:pt x="7694" y="0"/>
                  </a:moveTo>
                  <a:cubicBezTo>
                    <a:pt x="7420" y="0"/>
                    <a:pt x="7149" y="59"/>
                    <a:pt x="6892" y="157"/>
                  </a:cubicBezTo>
                  <a:cubicBezTo>
                    <a:pt x="5235" y="739"/>
                    <a:pt x="3752" y="1699"/>
                    <a:pt x="2559" y="2978"/>
                  </a:cubicBezTo>
                  <a:cubicBezTo>
                    <a:pt x="2268" y="3269"/>
                    <a:pt x="2007" y="3676"/>
                    <a:pt x="2152" y="4054"/>
                  </a:cubicBezTo>
                  <a:cubicBezTo>
                    <a:pt x="2287" y="4351"/>
                    <a:pt x="2572" y="4523"/>
                    <a:pt x="2868" y="4523"/>
                  </a:cubicBezTo>
                  <a:cubicBezTo>
                    <a:pt x="2891" y="4523"/>
                    <a:pt x="2914" y="4522"/>
                    <a:pt x="2937" y="4520"/>
                  </a:cubicBezTo>
                  <a:cubicBezTo>
                    <a:pt x="3257" y="4491"/>
                    <a:pt x="3577" y="4374"/>
                    <a:pt x="3868" y="4229"/>
                  </a:cubicBezTo>
                  <a:lnTo>
                    <a:pt x="3868" y="4229"/>
                  </a:lnTo>
                  <a:cubicBezTo>
                    <a:pt x="2501" y="5043"/>
                    <a:pt x="1280" y="6119"/>
                    <a:pt x="320" y="7399"/>
                  </a:cubicBezTo>
                  <a:cubicBezTo>
                    <a:pt x="87" y="7602"/>
                    <a:pt x="0" y="7893"/>
                    <a:pt x="29" y="8213"/>
                  </a:cubicBezTo>
                  <a:cubicBezTo>
                    <a:pt x="131" y="8492"/>
                    <a:pt x="409" y="8660"/>
                    <a:pt x="710" y="8660"/>
                  </a:cubicBezTo>
                  <a:cubicBezTo>
                    <a:pt x="754" y="8660"/>
                    <a:pt x="799" y="8657"/>
                    <a:pt x="843" y="8649"/>
                  </a:cubicBezTo>
                  <a:cubicBezTo>
                    <a:pt x="1163" y="8562"/>
                    <a:pt x="1454" y="8416"/>
                    <a:pt x="1716" y="8184"/>
                  </a:cubicBezTo>
                  <a:cubicBezTo>
                    <a:pt x="1949" y="7951"/>
                    <a:pt x="2239" y="7748"/>
                    <a:pt x="2559" y="7631"/>
                  </a:cubicBezTo>
                  <a:lnTo>
                    <a:pt x="2559" y="7631"/>
                  </a:lnTo>
                  <a:cubicBezTo>
                    <a:pt x="1890" y="8300"/>
                    <a:pt x="1367" y="9056"/>
                    <a:pt x="960" y="9870"/>
                  </a:cubicBezTo>
                  <a:cubicBezTo>
                    <a:pt x="727" y="10219"/>
                    <a:pt x="698" y="10656"/>
                    <a:pt x="843" y="11034"/>
                  </a:cubicBezTo>
                  <a:cubicBezTo>
                    <a:pt x="1018" y="11325"/>
                    <a:pt x="1309" y="11470"/>
                    <a:pt x="1658" y="11470"/>
                  </a:cubicBezTo>
                  <a:cubicBezTo>
                    <a:pt x="1978" y="11441"/>
                    <a:pt x="2268" y="11354"/>
                    <a:pt x="2559" y="11208"/>
                  </a:cubicBezTo>
                  <a:cubicBezTo>
                    <a:pt x="3984" y="10539"/>
                    <a:pt x="5177" y="9405"/>
                    <a:pt x="5904" y="7980"/>
                  </a:cubicBezTo>
                  <a:lnTo>
                    <a:pt x="5904" y="7980"/>
                  </a:lnTo>
                  <a:cubicBezTo>
                    <a:pt x="5883" y="8669"/>
                    <a:pt x="6447" y="9149"/>
                    <a:pt x="7046" y="9149"/>
                  </a:cubicBezTo>
                  <a:cubicBezTo>
                    <a:pt x="7282" y="9149"/>
                    <a:pt x="7523" y="9075"/>
                    <a:pt x="7736" y="8911"/>
                  </a:cubicBezTo>
                  <a:cubicBezTo>
                    <a:pt x="8056" y="8620"/>
                    <a:pt x="8288" y="8213"/>
                    <a:pt x="8346" y="7777"/>
                  </a:cubicBezTo>
                  <a:cubicBezTo>
                    <a:pt x="8637" y="6701"/>
                    <a:pt x="8608" y="5567"/>
                    <a:pt x="8317" y="4491"/>
                  </a:cubicBezTo>
                  <a:lnTo>
                    <a:pt x="8317" y="4491"/>
                  </a:lnTo>
                  <a:cubicBezTo>
                    <a:pt x="8492" y="4927"/>
                    <a:pt x="8724" y="5334"/>
                    <a:pt x="9073" y="5654"/>
                  </a:cubicBezTo>
                  <a:cubicBezTo>
                    <a:pt x="9265" y="5830"/>
                    <a:pt x="9510" y="5918"/>
                    <a:pt x="9759" y="5918"/>
                  </a:cubicBezTo>
                  <a:cubicBezTo>
                    <a:pt x="9963" y="5918"/>
                    <a:pt x="10170" y="5859"/>
                    <a:pt x="10353" y="5741"/>
                  </a:cubicBezTo>
                  <a:cubicBezTo>
                    <a:pt x="10731" y="5421"/>
                    <a:pt x="10702" y="4839"/>
                    <a:pt x="10615" y="4345"/>
                  </a:cubicBezTo>
                  <a:cubicBezTo>
                    <a:pt x="10498" y="3880"/>
                    <a:pt x="10353" y="3385"/>
                    <a:pt x="10178" y="2949"/>
                  </a:cubicBezTo>
                  <a:cubicBezTo>
                    <a:pt x="9859" y="2135"/>
                    <a:pt x="9422" y="1379"/>
                    <a:pt x="8870" y="710"/>
                  </a:cubicBezTo>
                  <a:cubicBezTo>
                    <a:pt x="8695" y="419"/>
                    <a:pt x="8405" y="187"/>
                    <a:pt x="8085" y="41"/>
                  </a:cubicBezTo>
                  <a:cubicBezTo>
                    <a:pt x="7954" y="13"/>
                    <a:pt x="7824" y="0"/>
                    <a:pt x="7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rot="5400000">
              <a:off x="3062509" y="3050342"/>
              <a:ext cx="182316" cy="382218"/>
            </a:xfrm>
            <a:custGeom>
              <a:avLst/>
              <a:gdLst/>
              <a:ahLst/>
              <a:cxnLst/>
              <a:rect l="l" t="t" r="r" b="b"/>
              <a:pathLst>
                <a:path w="4800" h="10063" extrusionOk="0">
                  <a:moveTo>
                    <a:pt x="4799" y="0"/>
                  </a:moveTo>
                  <a:cubicBezTo>
                    <a:pt x="4159" y="1745"/>
                    <a:pt x="3490" y="3490"/>
                    <a:pt x="2676" y="5148"/>
                  </a:cubicBezTo>
                  <a:cubicBezTo>
                    <a:pt x="1862" y="6834"/>
                    <a:pt x="960" y="8434"/>
                    <a:pt x="1" y="10062"/>
                  </a:cubicBezTo>
                  <a:cubicBezTo>
                    <a:pt x="2443" y="7183"/>
                    <a:pt x="4101" y="3723"/>
                    <a:pt x="4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rot="5400000">
              <a:off x="2990729" y="3143134"/>
              <a:ext cx="121544" cy="74028"/>
            </a:xfrm>
            <a:custGeom>
              <a:avLst/>
              <a:gdLst/>
              <a:ahLst/>
              <a:cxnLst/>
              <a:rect l="l" t="t" r="r" b="b"/>
              <a:pathLst>
                <a:path w="3200" h="1949" extrusionOk="0">
                  <a:moveTo>
                    <a:pt x="2734" y="0"/>
                  </a:moveTo>
                  <a:lnTo>
                    <a:pt x="2530" y="58"/>
                  </a:lnTo>
                  <a:cubicBezTo>
                    <a:pt x="2036" y="204"/>
                    <a:pt x="1571" y="436"/>
                    <a:pt x="1135" y="727"/>
                  </a:cubicBezTo>
                  <a:cubicBezTo>
                    <a:pt x="698" y="1018"/>
                    <a:pt x="320" y="1367"/>
                    <a:pt x="0" y="1774"/>
                  </a:cubicBezTo>
                  <a:cubicBezTo>
                    <a:pt x="466" y="1541"/>
                    <a:pt x="873" y="1280"/>
                    <a:pt x="1338" y="1047"/>
                  </a:cubicBezTo>
                  <a:cubicBezTo>
                    <a:pt x="1717" y="845"/>
                    <a:pt x="2095" y="665"/>
                    <a:pt x="2493" y="507"/>
                  </a:cubicBezTo>
                  <a:lnTo>
                    <a:pt x="2493" y="507"/>
                  </a:lnTo>
                  <a:cubicBezTo>
                    <a:pt x="2684" y="1010"/>
                    <a:pt x="2919" y="1490"/>
                    <a:pt x="3199" y="1948"/>
                  </a:cubicBezTo>
                  <a:cubicBezTo>
                    <a:pt x="3112" y="1338"/>
                    <a:pt x="2967" y="756"/>
                    <a:pt x="2792" y="174"/>
                  </a:cubicBezTo>
                  <a:lnTo>
                    <a:pt x="2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rot="5400000">
              <a:off x="3154772" y="3278424"/>
              <a:ext cx="46415" cy="77370"/>
            </a:xfrm>
            <a:custGeom>
              <a:avLst/>
              <a:gdLst/>
              <a:ahLst/>
              <a:cxnLst/>
              <a:rect l="l" t="t" r="r" b="b"/>
              <a:pathLst>
                <a:path w="1222" h="2037" extrusionOk="0">
                  <a:moveTo>
                    <a:pt x="0" y="1"/>
                  </a:moveTo>
                  <a:cubicBezTo>
                    <a:pt x="117" y="379"/>
                    <a:pt x="291" y="728"/>
                    <a:pt x="495" y="1077"/>
                  </a:cubicBezTo>
                  <a:cubicBezTo>
                    <a:pt x="698" y="1426"/>
                    <a:pt x="931" y="1745"/>
                    <a:pt x="1222" y="2036"/>
                  </a:cubicBezTo>
                  <a:cubicBezTo>
                    <a:pt x="1193" y="1193"/>
                    <a:pt x="727" y="4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rot="5400000">
              <a:off x="3095331" y="3207513"/>
              <a:ext cx="86220" cy="33615"/>
            </a:xfrm>
            <a:custGeom>
              <a:avLst/>
              <a:gdLst/>
              <a:ahLst/>
              <a:cxnLst/>
              <a:rect l="l" t="t" r="r" b="b"/>
              <a:pathLst>
                <a:path w="2270" h="885" extrusionOk="0">
                  <a:moveTo>
                    <a:pt x="1872" y="0"/>
                  </a:moveTo>
                  <a:cubicBezTo>
                    <a:pt x="1588" y="0"/>
                    <a:pt x="1305" y="59"/>
                    <a:pt x="1048" y="158"/>
                  </a:cubicBezTo>
                  <a:cubicBezTo>
                    <a:pt x="641" y="303"/>
                    <a:pt x="292" y="565"/>
                    <a:pt x="1" y="885"/>
                  </a:cubicBezTo>
                  <a:cubicBezTo>
                    <a:pt x="408" y="826"/>
                    <a:pt x="815" y="710"/>
                    <a:pt x="1193" y="565"/>
                  </a:cubicBezTo>
                  <a:cubicBezTo>
                    <a:pt x="1571" y="419"/>
                    <a:pt x="1920" y="245"/>
                    <a:pt x="2269" y="41"/>
                  </a:cubicBezTo>
                  <a:cubicBezTo>
                    <a:pt x="2139" y="13"/>
                    <a:pt x="2005"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39"/>
          <p:cNvSpPr txBox="1">
            <a:spLocks noGrp="1"/>
          </p:cNvSpPr>
          <p:nvPr>
            <p:ph type="ctrTitle" idx="2"/>
          </p:nvPr>
        </p:nvSpPr>
        <p:spPr>
          <a:xfrm>
            <a:off x="627552" y="2167794"/>
            <a:ext cx="1995300" cy="4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b="1">
                <a:solidFill>
                  <a:schemeClr val="bg1"/>
                </a:solidFill>
                <a:latin typeface="+mj-lt"/>
              </a:rPr>
              <a:t>01</a:t>
            </a:r>
            <a:endParaRPr sz="3500" b="1">
              <a:solidFill>
                <a:schemeClr val="bg1"/>
              </a:solidFill>
              <a:latin typeface="+mj-lt"/>
            </a:endParaRPr>
          </a:p>
        </p:txBody>
      </p:sp>
      <p:sp>
        <p:nvSpPr>
          <p:cNvPr id="2" name="Google Shape;856;p39">
            <a:extLst>
              <a:ext uri="{FF2B5EF4-FFF2-40B4-BE49-F238E27FC236}">
                <a16:creationId xmlns:a16="http://schemas.microsoft.com/office/drawing/2014/main" id="{54E221FC-B92C-C94C-73A6-A159E22EB101}"/>
              </a:ext>
            </a:extLst>
          </p:cNvPr>
          <p:cNvSpPr txBox="1">
            <a:spLocks/>
          </p:cNvSpPr>
          <p:nvPr/>
        </p:nvSpPr>
        <p:spPr>
          <a:xfrm>
            <a:off x="3352190" y="2102700"/>
            <a:ext cx="1995300" cy="44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Tenor Sans"/>
              <a:buNone/>
              <a:defRPr sz="2000" b="0" i="0" u="none" strike="noStrike" cap="none">
                <a:solidFill>
                  <a:schemeClr val="accent3"/>
                </a:solidFill>
                <a:latin typeface="Tenor Sans"/>
                <a:ea typeface="Tenor Sans"/>
                <a:cs typeface="Tenor Sans"/>
                <a:sym typeface="Tenor Sans"/>
              </a:defRPr>
            </a:lvl1pPr>
            <a:lvl2pPr marR="0" lvl="1"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2pPr>
            <a:lvl3pPr marR="0" lvl="2"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3pPr>
            <a:lvl4pPr marR="0" lvl="3"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4pPr>
            <a:lvl5pPr marR="0" lvl="4"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5pPr>
            <a:lvl6pPr marR="0" lvl="5"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6pPr>
            <a:lvl7pPr marR="0" lvl="6"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7pPr>
            <a:lvl8pPr marR="0" lvl="7"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8pPr>
            <a:lvl9pPr marR="0" lvl="8"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9pPr>
          </a:lstStyle>
          <a:p>
            <a:r>
              <a:rPr lang="en" sz="3500" b="1">
                <a:solidFill>
                  <a:schemeClr val="bg1"/>
                </a:solidFill>
                <a:latin typeface="+mj-lt"/>
              </a:rPr>
              <a:t>02</a:t>
            </a:r>
          </a:p>
        </p:txBody>
      </p:sp>
      <p:sp>
        <p:nvSpPr>
          <p:cNvPr id="3" name="Google Shape;856;p39">
            <a:extLst>
              <a:ext uri="{FF2B5EF4-FFF2-40B4-BE49-F238E27FC236}">
                <a16:creationId xmlns:a16="http://schemas.microsoft.com/office/drawing/2014/main" id="{C6DA2BC1-B9D1-7CF0-0E4E-384CDA953CB2}"/>
              </a:ext>
            </a:extLst>
          </p:cNvPr>
          <p:cNvSpPr txBox="1">
            <a:spLocks/>
          </p:cNvSpPr>
          <p:nvPr/>
        </p:nvSpPr>
        <p:spPr>
          <a:xfrm>
            <a:off x="6142137" y="2167794"/>
            <a:ext cx="1995300" cy="44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2000"/>
              <a:buFont typeface="Tenor Sans"/>
              <a:buNone/>
              <a:defRPr sz="2000" b="0" i="0" u="none" strike="noStrike" cap="none">
                <a:solidFill>
                  <a:schemeClr val="accent3"/>
                </a:solidFill>
                <a:latin typeface="Tenor Sans"/>
                <a:ea typeface="Tenor Sans"/>
                <a:cs typeface="Tenor Sans"/>
                <a:sym typeface="Tenor Sans"/>
              </a:defRPr>
            </a:lvl1pPr>
            <a:lvl2pPr marR="0" lvl="1"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2pPr>
            <a:lvl3pPr marR="0" lvl="2"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3pPr>
            <a:lvl4pPr marR="0" lvl="3"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4pPr>
            <a:lvl5pPr marR="0" lvl="4"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5pPr>
            <a:lvl6pPr marR="0" lvl="5"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6pPr>
            <a:lvl7pPr marR="0" lvl="6"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7pPr>
            <a:lvl8pPr marR="0" lvl="7"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8pPr>
            <a:lvl9pPr marR="0" lvl="8" algn="ctr" rtl="0">
              <a:lnSpc>
                <a:spcPct val="100000"/>
              </a:lnSpc>
              <a:spcBef>
                <a:spcPts val="0"/>
              </a:spcBef>
              <a:spcAft>
                <a:spcPts val="0"/>
              </a:spcAft>
              <a:buClr>
                <a:schemeClr val="dk1"/>
              </a:buClr>
              <a:buSzPts val="2000"/>
              <a:buFont typeface="Sofia"/>
              <a:buNone/>
              <a:defRPr sz="2000" b="0" i="0" u="none" strike="noStrike" cap="none">
                <a:solidFill>
                  <a:schemeClr val="dk1"/>
                </a:solidFill>
                <a:latin typeface="Sofia"/>
                <a:ea typeface="Sofia"/>
                <a:cs typeface="Sofia"/>
                <a:sym typeface="Sofia"/>
              </a:defRPr>
            </a:lvl9pPr>
          </a:lstStyle>
          <a:p>
            <a:r>
              <a:rPr lang="en" sz="3500" b="1">
                <a:solidFill>
                  <a:schemeClr val="bg1"/>
                </a:solidFill>
                <a:latin typeface="+mj-lt"/>
              </a:rPr>
              <a:t>03</a:t>
            </a:r>
          </a:p>
        </p:txBody>
      </p:sp>
      <p:sp>
        <p:nvSpPr>
          <p:cNvPr id="12" name="Google Shape;857;p39">
            <a:extLst>
              <a:ext uri="{FF2B5EF4-FFF2-40B4-BE49-F238E27FC236}">
                <a16:creationId xmlns:a16="http://schemas.microsoft.com/office/drawing/2014/main" id="{778DE500-FA5D-CF5F-FEB0-64592B1357C7}"/>
              </a:ext>
            </a:extLst>
          </p:cNvPr>
          <p:cNvSpPr txBox="1">
            <a:spLocks/>
          </p:cNvSpPr>
          <p:nvPr/>
        </p:nvSpPr>
        <p:spPr>
          <a:xfrm>
            <a:off x="3158099" y="3320494"/>
            <a:ext cx="2378321" cy="92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lnSpc>
                <a:spcPct val="150000"/>
              </a:lnSpc>
            </a:pPr>
            <a:r>
              <a:rPr lang="en-US" sz="2000">
                <a:latin typeface="+mj-lt"/>
              </a:rPr>
              <a:t>Hoàn thành bài tập trong vở bài tập </a:t>
            </a:r>
          </a:p>
        </p:txBody>
      </p:sp>
      <p:sp>
        <p:nvSpPr>
          <p:cNvPr id="13" name="Google Shape;857;p39">
            <a:extLst>
              <a:ext uri="{FF2B5EF4-FFF2-40B4-BE49-F238E27FC236}">
                <a16:creationId xmlns:a16="http://schemas.microsoft.com/office/drawing/2014/main" id="{4B16B3B0-4BB2-BE54-14A8-E20712EBEDFA}"/>
              </a:ext>
            </a:extLst>
          </p:cNvPr>
          <p:cNvSpPr txBox="1">
            <a:spLocks/>
          </p:cNvSpPr>
          <p:nvPr/>
        </p:nvSpPr>
        <p:spPr>
          <a:xfrm>
            <a:off x="5761118" y="3294443"/>
            <a:ext cx="3123590" cy="18324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Montserrat"/>
              <a:buNone/>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lnSpc>
                <a:spcPct val="150000"/>
              </a:lnSpc>
            </a:pPr>
            <a:r>
              <a:rPr lang="vi-VN" sz="2000">
                <a:latin typeface="+mn-lt"/>
              </a:rPr>
              <a:t>Đọc trước Tiết tiếp theo: </a:t>
            </a:r>
            <a:r>
              <a:rPr lang="vi-VN" sz="2000" b="1" i="1">
                <a:latin typeface="+mn-lt"/>
              </a:rPr>
              <a:t>Viết – Trả bài viết đoạn văn nêu ý kiến</a:t>
            </a:r>
            <a:endParaRPr lang="en-US" sz="2000" b="1" i="1">
              <a:latin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7">
                                            <p:txEl>
                                              <p:pRg st="0" end="0"/>
                                            </p:txEl>
                                          </p:spTgt>
                                        </p:tgtEl>
                                        <p:attrNameLst>
                                          <p:attrName>style.visibility</p:attrName>
                                        </p:attrNameLst>
                                      </p:cBhvr>
                                      <p:to>
                                        <p:strVal val="visible"/>
                                      </p:to>
                                    </p:set>
                                    <p:animEffect transition="in" filter="randombar(horizontal)">
                                      <p:cBhvr>
                                        <p:cTn id="7" dur="500"/>
                                        <p:tgtEl>
                                          <p:spTgt spid="8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57">
                                            <p:txEl>
                                              <p:pRg st="1" end="1"/>
                                            </p:txEl>
                                          </p:spTgt>
                                        </p:tgtEl>
                                        <p:attrNameLst>
                                          <p:attrName>style.visibility</p:attrName>
                                        </p:attrNameLst>
                                      </p:cBhvr>
                                      <p:to>
                                        <p:strVal val="visible"/>
                                      </p:to>
                                    </p:set>
                                    <p:animEffect transition="in" filter="randombar(horizontal)">
                                      <p:cBhvr>
                                        <p:cTn id="12" dur="500"/>
                                        <p:tgtEl>
                                          <p:spTgt spid="857">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62"/>
                                        </p:tgtEl>
                                        <p:attrNameLst>
                                          <p:attrName>style.visibility</p:attrName>
                                        </p:attrNameLst>
                                      </p:cBhvr>
                                      <p:to>
                                        <p:strVal val="visible"/>
                                      </p:to>
                                    </p:set>
                                    <p:animEffect transition="in" filter="randombar(horizontal)">
                                      <p:cBhvr>
                                        <p:cTn id="15" dur="500"/>
                                        <p:tgtEl>
                                          <p:spTgt spid="86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63"/>
                                        </p:tgtEl>
                                        <p:attrNameLst>
                                          <p:attrName>style.visibility</p:attrName>
                                        </p:attrNameLst>
                                      </p:cBhvr>
                                      <p:to>
                                        <p:strVal val="visible"/>
                                      </p:to>
                                    </p:set>
                                    <p:animEffect transition="in" filter="randombar(horizontal)">
                                      <p:cBhvr>
                                        <p:cTn id="18" dur="500"/>
                                        <p:tgtEl>
                                          <p:spTgt spid="86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64"/>
                                        </p:tgtEl>
                                        <p:attrNameLst>
                                          <p:attrName>style.visibility</p:attrName>
                                        </p:attrNameLst>
                                      </p:cBhvr>
                                      <p:to>
                                        <p:strVal val="visible"/>
                                      </p:to>
                                    </p:set>
                                    <p:animEffect transition="in" filter="randombar(horizontal)">
                                      <p:cBhvr>
                                        <p:cTn id="21" dur="500"/>
                                        <p:tgtEl>
                                          <p:spTgt spid="86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56"/>
                                        </p:tgtEl>
                                        <p:attrNameLst>
                                          <p:attrName>style.visibility</p:attrName>
                                        </p:attrNameLst>
                                      </p:cBhvr>
                                      <p:to>
                                        <p:strVal val="visible"/>
                                      </p:to>
                                    </p:set>
                                    <p:animEffect transition="in" filter="randombar(horizontal)">
                                      <p:cBhvr>
                                        <p:cTn id="24" dur="500"/>
                                        <p:tgtEl>
                                          <p:spTgt spid="85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build="p"/>
      <p:bldP spid="862" grpId="0" animBg="1"/>
      <p:bldP spid="863" grpId="0" animBg="1"/>
      <p:bldP spid="864" grpId="0" animBg="1"/>
      <p:bldP spid="856" grpId="0"/>
      <p:bldP spid="2" grpId="0"/>
      <p:bldP spid="3"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39"/>
          <p:cNvSpPr txBox="1">
            <a:spLocks noGrp="1"/>
          </p:cNvSpPr>
          <p:nvPr>
            <p:ph type="title"/>
          </p:nvPr>
        </p:nvSpPr>
        <p:spPr>
          <a:xfrm>
            <a:off x="209746" y="1649089"/>
            <a:ext cx="8724507" cy="184823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latin typeface="+mj-lt"/>
              </a:rPr>
              <a:t>CẢM ƠN CÁC EM ĐÃ CHÚ Ý </a:t>
            </a:r>
            <a:br>
              <a:rPr lang="en-US" sz="4000" b="1">
                <a:latin typeface="+mj-lt"/>
              </a:rPr>
            </a:br>
            <a:r>
              <a:rPr lang="en-US" sz="4000" b="1">
                <a:latin typeface="+mj-lt"/>
              </a:rPr>
              <a:t>LẮNG NGHE BÀI GIẢNG!</a:t>
            </a:r>
          </a:p>
        </p:txBody>
      </p:sp>
      <p:grpSp>
        <p:nvGrpSpPr>
          <p:cNvPr id="865" name="Google Shape;865;p39"/>
          <p:cNvGrpSpPr/>
          <p:nvPr/>
        </p:nvGrpSpPr>
        <p:grpSpPr>
          <a:xfrm rot="-3596404">
            <a:off x="407269" y="4520884"/>
            <a:ext cx="990241" cy="474086"/>
            <a:chOff x="7456058" y="2206513"/>
            <a:chExt cx="537980" cy="306025"/>
          </a:xfrm>
        </p:grpSpPr>
        <p:sp>
          <p:nvSpPr>
            <p:cNvPr id="866" name="Google Shape;866;p39"/>
            <p:cNvSpPr/>
            <p:nvPr/>
          </p:nvSpPr>
          <p:spPr>
            <a:xfrm rot="5400000">
              <a:off x="7630849" y="2149349"/>
              <a:ext cx="306025" cy="420352"/>
            </a:xfrm>
            <a:custGeom>
              <a:avLst/>
              <a:gdLst/>
              <a:ahLst/>
              <a:cxnLst/>
              <a:rect l="l" t="t" r="r" b="b"/>
              <a:pathLst>
                <a:path w="8057" h="11067" extrusionOk="0">
                  <a:moveTo>
                    <a:pt x="5293" y="1"/>
                  </a:moveTo>
                  <a:lnTo>
                    <a:pt x="2153" y="4247"/>
                  </a:lnTo>
                  <a:cubicBezTo>
                    <a:pt x="2036" y="3927"/>
                    <a:pt x="1920" y="3607"/>
                    <a:pt x="1804" y="3316"/>
                  </a:cubicBezTo>
                  <a:cubicBezTo>
                    <a:pt x="1106" y="4741"/>
                    <a:pt x="844" y="6341"/>
                    <a:pt x="1077" y="7911"/>
                  </a:cubicBezTo>
                  <a:lnTo>
                    <a:pt x="1" y="6893"/>
                  </a:lnTo>
                  <a:lnTo>
                    <a:pt x="1" y="6893"/>
                  </a:lnTo>
                  <a:cubicBezTo>
                    <a:pt x="88" y="6980"/>
                    <a:pt x="88" y="7591"/>
                    <a:pt x="146" y="7736"/>
                  </a:cubicBezTo>
                  <a:cubicBezTo>
                    <a:pt x="204" y="7998"/>
                    <a:pt x="291" y="8289"/>
                    <a:pt x="408" y="8551"/>
                  </a:cubicBezTo>
                  <a:cubicBezTo>
                    <a:pt x="757" y="9365"/>
                    <a:pt x="1396" y="10441"/>
                    <a:pt x="2211" y="10877"/>
                  </a:cubicBezTo>
                  <a:cubicBezTo>
                    <a:pt x="2477" y="10998"/>
                    <a:pt x="2764" y="11059"/>
                    <a:pt x="3071" y="11059"/>
                  </a:cubicBezTo>
                  <a:cubicBezTo>
                    <a:pt x="3132" y="11059"/>
                    <a:pt x="3195" y="11057"/>
                    <a:pt x="3258" y="11052"/>
                  </a:cubicBezTo>
                  <a:cubicBezTo>
                    <a:pt x="3354" y="11062"/>
                    <a:pt x="3451" y="11067"/>
                    <a:pt x="3549" y="11067"/>
                  </a:cubicBezTo>
                  <a:cubicBezTo>
                    <a:pt x="4012" y="11067"/>
                    <a:pt x="4488" y="10958"/>
                    <a:pt x="4944" y="10790"/>
                  </a:cubicBezTo>
                  <a:cubicBezTo>
                    <a:pt x="5671" y="10441"/>
                    <a:pt x="6369" y="9976"/>
                    <a:pt x="7009" y="9452"/>
                  </a:cubicBezTo>
                  <a:cubicBezTo>
                    <a:pt x="7300" y="9220"/>
                    <a:pt x="7562" y="8958"/>
                    <a:pt x="7765" y="8667"/>
                  </a:cubicBezTo>
                  <a:cubicBezTo>
                    <a:pt x="7998" y="8347"/>
                    <a:pt x="8056" y="7940"/>
                    <a:pt x="7940" y="7591"/>
                  </a:cubicBezTo>
                  <a:lnTo>
                    <a:pt x="7940" y="7591"/>
                  </a:lnTo>
                  <a:lnTo>
                    <a:pt x="6718" y="8231"/>
                  </a:lnTo>
                  <a:cubicBezTo>
                    <a:pt x="7620" y="7097"/>
                    <a:pt x="8056" y="5672"/>
                    <a:pt x="7911" y="4247"/>
                  </a:cubicBezTo>
                  <a:lnTo>
                    <a:pt x="7911" y="4247"/>
                  </a:lnTo>
                  <a:lnTo>
                    <a:pt x="7067" y="5090"/>
                  </a:lnTo>
                  <a:cubicBezTo>
                    <a:pt x="6922" y="3287"/>
                    <a:pt x="6311" y="1513"/>
                    <a:pt x="5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rot="5400000">
              <a:off x="7587515" y="2170047"/>
              <a:ext cx="111593" cy="374507"/>
            </a:xfrm>
            <a:custGeom>
              <a:avLst/>
              <a:gdLst/>
              <a:ahLst/>
              <a:cxnLst/>
              <a:rect l="l" t="t" r="r" b="b"/>
              <a:pathLst>
                <a:path w="2938" h="9860" extrusionOk="0">
                  <a:moveTo>
                    <a:pt x="2938" y="1"/>
                  </a:moveTo>
                  <a:lnTo>
                    <a:pt x="2938" y="1"/>
                  </a:lnTo>
                  <a:cubicBezTo>
                    <a:pt x="2502" y="728"/>
                    <a:pt x="2094" y="1484"/>
                    <a:pt x="1745" y="2298"/>
                  </a:cubicBezTo>
                  <a:cubicBezTo>
                    <a:pt x="1396" y="3084"/>
                    <a:pt x="1106" y="3898"/>
                    <a:pt x="844" y="4712"/>
                  </a:cubicBezTo>
                  <a:cubicBezTo>
                    <a:pt x="611" y="5555"/>
                    <a:pt x="408" y="6399"/>
                    <a:pt x="262" y="7271"/>
                  </a:cubicBezTo>
                  <a:cubicBezTo>
                    <a:pt x="117" y="8115"/>
                    <a:pt x="30" y="8987"/>
                    <a:pt x="1" y="9859"/>
                  </a:cubicBezTo>
                  <a:cubicBezTo>
                    <a:pt x="117" y="8987"/>
                    <a:pt x="262" y="8144"/>
                    <a:pt x="437" y="7300"/>
                  </a:cubicBezTo>
                  <a:cubicBezTo>
                    <a:pt x="640" y="6457"/>
                    <a:pt x="844" y="5614"/>
                    <a:pt x="1077" y="4799"/>
                  </a:cubicBezTo>
                  <a:cubicBezTo>
                    <a:pt x="1309" y="3956"/>
                    <a:pt x="1629" y="3171"/>
                    <a:pt x="1920" y="2357"/>
                  </a:cubicBezTo>
                  <a:cubicBezTo>
                    <a:pt x="2211" y="1571"/>
                    <a:pt x="2589" y="757"/>
                    <a:pt x="2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rot="5400000">
              <a:off x="7629470" y="2259515"/>
              <a:ext cx="48656" cy="86220"/>
            </a:xfrm>
            <a:custGeom>
              <a:avLst/>
              <a:gdLst/>
              <a:ahLst/>
              <a:cxnLst/>
              <a:rect l="l" t="t" r="r" b="b"/>
              <a:pathLst>
                <a:path w="1281" h="2270" extrusionOk="0">
                  <a:moveTo>
                    <a:pt x="1" y="1"/>
                  </a:moveTo>
                  <a:cubicBezTo>
                    <a:pt x="117" y="902"/>
                    <a:pt x="582" y="1687"/>
                    <a:pt x="1280" y="2269"/>
                  </a:cubicBezTo>
                  <a:cubicBezTo>
                    <a:pt x="1077" y="1862"/>
                    <a:pt x="844" y="1513"/>
                    <a:pt x="641" y="1135"/>
                  </a:cubicBezTo>
                  <a:cubicBezTo>
                    <a:pt x="437" y="786"/>
                    <a:pt x="234" y="37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rot="5400000">
              <a:off x="7666502" y="2383792"/>
              <a:ext cx="127051" cy="72926"/>
            </a:xfrm>
            <a:custGeom>
              <a:avLst/>
              <a:gdLst/>
              <a:ahLst/>
              <a:cxnLst/>
              <a:rect l="l" t="t" r="r" b="b"/>
              <a:pathLst>
                <a:path w="3345" h="1920" extrusionOk="0">
                  <a:moveTo>
                    <a:pt x="3345" y="1"/>
                  </a:moveTo>
                  <a:lnTo>
                    <a:pt x="3345" y="1"/>
                  </a:lnTo>
                  <a:cubicBezTo>
                    <a:pt x="2356" y="844"/>
                    <a:pt x="1222" y="1513"/>
                    <a:pt x="1" y="1920"/>
                  </a:cubicBezTo>
                  <a:cubicBezTo>
                    <a:pt x="1338" y="1833"/>
                    <a:pt x="2560" y="1106"/>
                    <a:pt x="3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rot="5400000">
              <a:off x="7785784" y="2321938"/>
              <a:ext cx="26512" cy="80675"/>
            </a:xfrm>
            <a:custGeom>
              <a:avLst/>
              <a:gdLst/>
              <a:ahLst/>
              <a:cxnLst/>
              <a:rect l="l" t="t" r="r" b="b"/>
              <a:pathLst>
                <a:path w="698" h="2124" extrusionOk="0">
                  <a:moveTo>
                    <a:pt x="116" y="0"/>
                  </a:moveTo>
                  <a:cubicBezTo>
                    <a:pt x="0" y="378"/>
                    <a:pt x="0" y="756"/>
                    <a:pt x="116" y="1134"/>
                  </a:cubicBezTo>
                  <a:cubicBezTo>
                    <a:pt x="204" y="1513"/>
                    <a:pt x="407" y="1861"/>
                    <a:pt x="698" y="2123"/>
                  </a:cubicBezTo>
                  <a:cubicBezTo>
                    <a:pt x="582" y="1745"/>
                    <a:pt x="465" y="1425"/>
                    <a:pt x="378" y="1076"/>
                  </a:cubicBezTo>
                  <a:cubicBezTo>
                    <a:pt x="262" y="727"/>
                    <a:pt x="204" y="378"/>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39"/>
          <p:cNvGrpSpPr/>
          <p:nvPr/>
        </p:nvGrpSpPr>
        <p:grpSpPr>
          <a:xfrm rot="1799899">
            <a:off x="-152216" y="3840588"/>
            <a:ext cx="789543" cy="625252"/>
            <a:chOff x="2830040" y="3006722"/>
            <a:chExt cx="514737" cy="407628"/>
          </a:xfrm>
        </p:grpSpPr>
        <p:sp>
          <p:nvSpPr>
            <p:cNvPr id="877" name="Google Shape;877;p39"/>
            <p:cNvSpPr/>
            <p:nvPr/>
          </p:nvSpPr>
          <p:spPr>
            <a:xfrm rot="5400000">
              <a:off x="2844055" y="2992707"/>
              <a:ext cx="407628" cy="435659"/>
            </a:xfrm>
            <a:custGeom>
              <a:avLst/>
              <a:gdLst/>
              <a:ahLst/>
              <a:cxnLst/>
              <a:rect l="l" t="t" r="r" b="b"/>
              <a:pathLst>
                <a:path w="10732" h="11470" extrusionOk="0">
                  <a:moveTo>
                    <a:pt x="7694" y="0"/>
                  </a:moveTo>
                  <a:cubicBezTo>
                    <a:pt x="7420" y="0"/>
                    <a:pt x="7149" y="59"/>
                    <a:pt x="6892" y="157"/>
                  </a:cubicBezTo>
                  <a:cubicBezTo>
                    <a:pt x="5235" y="739"/>
                    <a:pt x="3752" y="1699"/>
                    <a:pt x="2559" y="2978"/>
                  </a:cubicBezTo>
                  <a:cubicBezTo>
                    <a:pt x="2268" y="3269"/>
                    <a:pt x="2007" y="3676"/>
                    <a:pt x="2152" y="4054"/>
                  </a:cubicBezTo>
                  <a:cubicBezTo>
                    <a:pt x="2287" y="4351"/>
                    <a:pt x="2572" y="4523"/>
                    <a:pt x="2868" y="4523"/>
                  </a:cubicBezTo>
                  <a:cubicBezTo>
                    <a:pt x="2891" y="4523"/>
                    <a:pt x="2914" y="4522"/>
                    <a:pt x="2937" y="4520"/>
                  </a:cubicBezTo>
                  <a:cubicBezTo>
                    <a:pt x="3257" y="4491"/>
                    <a:pt x="3577" y="4374"/>
                    <a:pt x="3868" y="4229"/>
                  </a:cubicBezTo>
                  <a:lnTo>
                    <a:pt x="3868" y="4229"/>
                  </a:lnTo>
                  <a:cubicBezTo>
                    <a:pt x="2501" y="5043"/>
                    <a:pt x="1280" y="6119"/>
                    <a:pt x="320" y="7399"/>
                  </a:cubicBezTo>
                  <a:cubicBezTo>
                    <a:pt x="87" y="7602"/>
                    <a:pt x="0" y="7893"/>
                    <a:pt x="29" y="8213"/>
                  </a:cubicBezTo>
                  <a:cubicBezTo>
                    <a:pt x="131" y="8492"/>
                    <a:pt x="409" y="8660"/>
                    <a:pt x="710" y="8660"/>
                  </a:cubicBezTo>
                  <a:cubicBezTo>
                    <a:pt x="754" y="8660"/>
                    <a:pt x="799" y="8657"/>
                    <a:pt x="843" y="8649"/>
                  </a:cubicBezTo>
                  <a:cubicBezTo>
                    <a:pt x="1163" y="8562"/>
                    <a:pt x="1454" y="8416"/>
                    <a:pt x="1716" y="8184"/>
                  </a:cubicBezTo>
                  <a:cubicBezTo>
                    <a:pt x="1949" y="7951"/>
                    <a:pt x="2239" y="7748"/>
                    <a:pt x="2559" y="7631"/>
                  </a:cubicBezTo>
                  <a:lnTo>
                    <a:pt x="2559" y="7631"/>
                  </a:lnTo>
                  <a:cubicBezTo>
                    <a:pt x="1890" y="8300"/>
                    <a:pt x="1367" y="9056"/>
                    <a:pt x="960" y="9870"/>
                  </a:cubicBezTo>
                  <a:cubicBezTo>
                    <a:pt x="727" y="10219"/>
                    <a:pt x="698" y="10656"/>
                    <a:pt x="843" y="11034"/>
                  </a:cubicBezTo>
                  <a:cubicBezTo>
                    <a:pt x="1018" y="11325"/>
                    <a:pt x="1309" y="11470"/>
                    <a:pt x="1658" y="11470"/>
                  </a:cubicBezTo>
                  <a:cubicBezTo>
                    <a:pt x="1978" y="11441"/>
                    <a:pt x="2268" y="11354"/>
                    <a:pt x="2559" y="11208"/>
                  </a:cubicBezTo>
                  <a:cubicBezTo>
                    <a:pt x="3984" y="10539"/>
                    <a:pt x="5177" y="9405"/>
                    <a:pt x="5904" y="7980"/>
                  </a:cubicBezTo>
                  <a:lnTo>
                    <a:pt x="5904" y="7980"/>
                  </a:lnTo>
                  <a:cubicBezTo>
                    <a:pt x="5883" y="8669"/>
                    <a:pt x="6447" y="9149"/>
                    <a:pt x="7046" y="9149"/>
                  </a:cubicBezTo>
                  <a:cubicBezTo>
                    <a:pt x="7282" y="9149"/>
                    <a:pt x="7523" y="9075"/>
                    <a:pt x="7736" y="8911"/>
                  </a:cubicBezTo>
                  <a:cubicBezTo>
                    <a:pt x="8056" y="8620"/>
                    <a:pt x="8288" y="8213"/>
                    <a:pt x="8346" y="7777"/>
                  </a:cubicBezTo>
                  <a:cubicBezTo>
                    <a:pt x="8637" y="6701"/>
                    <a:pt x="8608" y="5567"/>
                    <a:pt x="8317" y="4491"/>
                  </a:cubicBezTo>
                  <a:lnTo>
                    <a:pt x="8317" y="4491"/>
                  </a:lnTo>
                  <a:cubicBezTo>
                    <a:pt x="8492" y="4927"/>
                    <a:pt x="8724" y="5334"/>
                    <a:pt x="9073" y="5654"/>
                  </a:cubicBezTo>
                  <a:cubicBezTo>
                    <a:pt x="9265" y="5830"/>
                    <a:pt x="9510" y="5918"/>
                    <a:pt x="9759" y="5918"/>
                  </a:cubicBezTo>
                  <a:cubicBezTo>
                    <a:pt x="9963" y="5918"/>
                    <a:pt x="10170" y="5859"/>
                    <a:pt x="10353" y="5741"/>
                  </a:cubicBezTo>
                  <a:cubicBezTo>
                    <a:pt x="10731" y="5421"/>
                    <a:pt x="10702" y="4839"/>
                    <a:pt x="10615" y="4345"/>
                  </a:cubicBezTo>
                  <a:cubicBezTo>
                    <a:pt x="10498" y="3880"/>
                    <a:pt x="10353" y="3385"/>
                    <a:pt x="10178" y="2949"/>
                  </a:cubicBezTo>
                  <a:cubicBezTo>
                    <a:pt x="9859" y="2135"/>
                    <a:pt x="9422" y="1379"/>
                    <a:pt x="8870" y="710"/>
                  </a:cubicBezTo>
                  <a:cubicBezTo>
                    <a:pt x="8695" y="419"/>
                    <a:pt x="8405" y="187"/>
                    <a:pt x="8085" y="41"/>
                  </a:cubicBezTo>
                  <a:cubicBezTo>
                    <a:pt x="7954" y="13"/>
                    <a:pt x="7824" y="0"/>
                    <a:pt x="7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rot="5400000">
              <a:off x="3062509" y="3050342"/>
              <a:ext cx="182316" cy="382218"/>
            </a:xfrm>
            <a:custGeom>
              <a:avLst/>
              <a:gdLst/>
              <a:ahLst/>
              <a:cxnLst/>
              <a:rect l="l" t="t" r="r" b="b"/>
              <a:pathLst>
                <a:path w="4800" h="10063" extrusionOk="0">
                  <a:moveTo>
                    <a:pt x="4799" y="0"/>
                  </a:moveTo>
                  <a:cubicBezTo>
                    <a:pt x="4159" y="1745"/>
                    <a:pt x="3490" y="3490"/>
                    <a:pt x="2676" y="5148"/>
                  </a:cubicBezTo>
                  <a:cubicBezTo>
                    <a:pt x="1862" y="6834"/>
                    <a:pt x="960" y="8434"/>
                    <a:pt x="1" y="10062"/>
                  </a:cubicBezTo>
                  <a:cubicBezTo>
                    <a:pt x="2443" y="7183"/>
                    <a:pt x="4101" y="3723"/>
                    <a:pt x="4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rot="5400000">
              <a:off x="2990729" y="3143134"/>
              <a:ext cx="121544" cy="74028"/>
            </a:xfrm>
            <a:custGeom>
              <a:avLst/>
              <a:gdLst/>
              <a:ahLst/>
              <a:cxnLst/>
              <a:rect l="l" t="t" r="r" b="b"/>
              <a:pathLst>
                <a:path w="3200" h="1949" extrusionOk="0">
                  <a:moveTo>
                    <a:pt x="2734" y="0"/>
                  </a:moveTo>
                  <a:lnTo>
                    <a:pt x="2530" y="58"/>
                  </a:lnTo>
                  <a:cubicBezTo>
                    <a:pt x="2036" y="204"/>
                    <a:pt x="1571" y="436"/>
                    <a:pt x="1135" y="727"/>
                  </a:cubicBezTo>
                  <a:cubicBezTo>
                    <a:pt x="698" y="1018"/>
                    <a:pt x="320" y="1367"/>
                    <a:pt x="0" y="1774"/>
                  </a:cubicBezTo>
                  <a:cubicBezTo>
                    <a:pt x="466" y="1541"/>
                    <a:pt x="873" y="1280"/>
                    <a:pt x="1338" y="1047"/>
                  </a:cubicBezTo>
                  <a:cubicBezTo>
                    <a:pt x="1717" y="845"/>
                    <a:pt x="2095" y="665"/>
                    <a:pt x="2493" y="507"/>
                  </a:cubicBezTo>
                  <a:lnTo>
                    <a:pt x="2493" y="507"/>
                  </a:lnTo>
                  <a:cubicBezTo>
                    <a:pt x="2684" y="1010"/>
                    <a:pt x="2919" y="1490"/>
                    <a:pt x="3199" y="1948"/>
                  </a:cubicBezTo>
                  <a:cubicBezTo>
                    <a:pt x="3112" y="1338"/>
                    <a:pt x="2967" y="756"/>
                    <a:pt x="2792" y="174"/>
                  </a:cubicBezTo>
                  <a:lnTo>
                    <a:pt x="2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rot="5400000">
              <a:off x="3154772" y="3278424"/>
              <a:ext cx="46415" cy="77370"/>
            </a:xfrm>
            <a:custGeom>
              <a:avLst/>
              <a:gdLst/>
              <a:ahLst/>
              <a:cxnLst/>
              <a:rect l="l" t="t" r="r" b="b"/>
              <a:pathLst>
                <a:path w="1222" h="2037" extrusionOk="0">
                  <a:moveTo>
                    <a:pt x="0" y="1"/>
                  </a:moveTo>
                  <a:cubicBezTo>
                    <a:pt x="117" y="379"/>
                    <a:pt x="291" y="728"/>
                    <a:pt x="495" y="1077"/>
                  </a:cubicBezTo>
                  <a:cubicBezTo>
                    <a:pt x="698" y="1426"/>
                    <a:pt x="931" y="1745"/>
                    <a:pt x="1222" y="2036"/>
                  </a:cubicBezTo>
                  <a:cubicBezTo>
                    <a:pt x="1193" y="1193"/>
                    <a:pt x="727" y="4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rot="5400000">
              <a:off x="3095331" y="3207513"/>
              <a:ext cx="86220" cy="33615"/>
            </a:xfrm>
            <a:custGeom>
              <a:avLst/>
              <a:gdLst/>
              <a:ahLst/>
              <a:cxnLst/>
              <a:rect l="l" t="t" r="r" b="b"/>
              <a:pathLst>
                <a:path w="2270" h="885" extrusionOk="0">
                  <a:moveTo>
                    <a:pt x="1872" y="0"/>
                  </a:moveTo>
                  <a:cubicBezTo>
                    <a:pt x="1588" y="0"/>
                    <a:pt x="1305" y="59"/>
                    <a:pt x="1048" y="158"/>
                  </a:cubicBezTo>
                  <a:cubicBezTo>
                    <a:pt x="641" y="303"/>
                    <a:pt x="292" y="565"/>
                    <a:pt x="1" y="885"/>
                  </a:cubicBezTo>
                  <a:cubicBezTo>
                    <a:pt x="408" y="826"/>
                    <a:pt x="815" y="710"/>
                    <a:pt x="1193" y="565"/>
                  </a:cubicBezTo>
                  <a:cubicBezTo>
                    <a:pt x="1571" y="419"/>
                    <a:pt x="1920" y="245"/>
                    <a:pt x="2269" y="41"/>
                  </a:cubicBezTo>
                  <a:cubicBezTo>
                    <a:pt x="2139" y="13"/>
                    <a:pt x="2005"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4105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5" name="Google Shape;745;p35"/>
          <p:cNvSpPr txBox="1">
            <a:spLocks noGrp="1"/>
          </p:cNvSpPr>
          <p:nvPr>
            <p:ph type="subTitle" idx="1"/>
          </p:nvPr>
        </p:nvSpPr>
        <p:spPr>
          <a:xfrm>
            <a:off x="730703" y="902745"/>
            <a:ext cx="7682593" cy="275485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600"/>
              </a:spcAft>
              <a:buNone/>
            </a:pPr>
            <a:r>
              <a:rPr lang="vi-VN" sz="4000" b="1">
                <a:latin typeface="+mn-lt"/>
              </a:rPr>
              <a:t>TIẾT 2: LUYỆN TỪ VÀ CÂU TRẠNG NGỮ CHỈ THỜI GIAN, NƠI CHỐN</a:t>
            </a:r>
            <a:endParaRPr sz="4000" b="1">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5">
                                            <p:txEl>
                                              <p:pRg st="0" end="0"/>
                                            </p:txEl>
                                          </p:spTgt>
                                        </p:tgtEl>
                                        <p:attrNameLst>
                                          <p:attrName>style.visibility</p:attrName>
                                        </p:attrNameLst>
                                      </p:cBhvr>
                                      <p:to>
                                        <p:strVal val="visible"/>
                                      </p:to>
                                    </p:set>
                                    <p:animEffect transition="in" filter="barn(inVertical)">
                                      <p:cBhvr>
                                        <p:cTn id="7" dur="500"/>
                                        <p:tgtEl>
                                          <p:spTgt spid="7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37"/>
          <p:cNvSpPr/>
          <p:nvPr/>
        </p:nvSpPr>
        <p:spPr>
          <a:xfrm>
            <a:off x="4177222" y="2859477"/>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rot="10800000">
            <a:off x="1457985" y="2859477"/>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rot="10800000">
            <a:off x="6878283" y="1017725"/>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6878283" y="2859477"/>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1457985" y="1017725"/>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txBox="1">
            <a:spLocks noGrp="1"/>
          </p:cNvSpPr>
          <p:nvPr>
            <p:ph type="title" idx="18"/>
          </p:nvPr>
        </p:nvSpPr>
        <p:spPr>
          <a:xfrm>
            <a:off x="731550" y="255188"/>
            <a:ext cx="768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NỘI DUNG BÀI HỌC </a:t>
            </a:r>
            <a:endParaRPr sz="3500" b="1">
              <a:latin typeface="+mj-lt"/>
            </a:endParaRPr>
          </a:p>
        </p:txBody>
      </p:sp>
      <p:sp>
        <p:nvSpPr>
          <p:cNvPr id="762" name="Google Shape;762;p37"/>
          <p:cNvSpPr txBox="1">
            <a:spLocks noGrp="1"/>
          </p:cNvSpPr>
          <p:nvPr>
            <p:ph type="subTitle" idx="13"/>
          </p:nvPr>
        </p:nvSpPr>
        <p:spPr>
          <a:xfrm>
            <a:off x="308307" y="1718727"/>
            <a:ext cx="3134126" cy="936439"/>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700">
                <a:latin typeface="+mj-lt"/>
              </a:rPr>
              <a:t>T</a:t>
            </a:r>
            <a:r>
              <a:rPr lang="en" sz="1700">
                <a:latin typeface="+mj-lt"/>
              </a:rPr>
              <a:t>ìm trạng ngữ của mỗi câu dưới đây và nêu tác dụng</a:t>
            </a:r>
            <a:endParaRPr sz="1700">
              <a:latin typeface="+mj-lt"/>
            </a:endParaRPr>
          </a:p>
        </p:txBody>
      </p:sp>
      <p:sp>
        <p:nvSpPr>
          <p:cNvPr id="764" name="Google Shape;764;p37"/>
          <p:cNvSpPr txBox="1">
            <a:spLocks noGrp="1"/>
          </p:cNvSpPr>
          <p:nvPr>
            <p:ph type="title" idx="14"/>
          </p:nvPr>
        </p:nvSpPr>
        <p:spPr>
          <a:xfrm>
            <a:off x="1369189" y="1191627"/>
            <a:ext cx="10035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mj-lt"/>
              </a:rPr>
              <a:t>01</a:t>
            </a:r>
            <a:endParaRPr sz="3000" b="1">
              <a:latin typeface="+mj-lt"/>
            </a:endParaRPr>
          </a:p>
        </p:txBody>
      </p:sp>
      <p:sp>
        <p:nvSpPr>
          <p:cNvPr id="766" name="Google Shape;766;p37"/>
          <p:cNvSpPr txBox="1">
            <a:spLocks noGrp="1"/>
          </p:cNvSpPr>
          <p:nvPr>
            <p:ph type="subTitle" idx="16"/>
          </p:nvPr>
        </p:nvSpPr>
        <p:spPr>
          <a:xfrm>
            <a:off x="5969682" y="1799449"/>
            <a:ext cx="2606736" cy="864975"/>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700">
                <a:latin typeface="+mj-lt"/>
              </a:rPr>
              <a:t>Đ</a:t>
            </a:r>
            <a:r>
              <a:rPr lang="en" sz="1700">
                <a:latin typeface="+mj-lt"/>
              </a:rPr>
              <a:t>ặt câu hỏi cho mỗi trạng ngữ vừa tìm được</a:t>
            </a:r>
            <a:endParaRPr sz="1700">
              <a:latin typeface="+mj-lt"/>
            </a:endParaRPr>
          </a:p>
        </p:txBody>
      </p:sp>
      <p:sp>
        <p:nvSpPr>
          <p:cNvPr id="767" name="Google Shape;767;p37"/>
          <p:cNvSpPr txBox="1">
            <a:spLocks noGrp="1"/>
          </p:cNvSpPr>
          <p:nvPr>
            <p:ph type="title" idx="17"/>
          </p:nvPr>
        </p:nvSpPr>
        <p:spPr>
          <a:xfrm>
            <a:off x="6771312" y="1126790"/>
            <a:ext cx="10035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mj-lt"/>
              </a:rPr>
              <a:t>02</a:t>
            </a:r>
            <a:endParaRPr sz="3000" b="1">
              <a:latin typeface="+mj-lt"/>
            </a:endParaRPr>
          </a:p>
        </p:txBody>
      </p:sp>
      <p:sp>
        <p:nvSpPr>
          <p:cNvPr id="769" name="Google Shape;769;p37"/>
          <p:cNvSpPr txBox="1">
            <a:spLocks noGrp="1"/>
          </p:cNvSpPr>
          <p:nvPr>
            <p:ph type="subTitle" idx="1"/>
          </p:nvPr>
        </p:nvSpPr>
        <p:spPr>
          <a:xfrm>
            <a:off x="506335" y="3665166"/>
            <a:ext cx="2729208" cy="86187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700">
                <a:latin typeface="+mj-lt"/>
              </a:rPr>
              <a:t>T</a:t>
            </a:r>
            <a:r>
              <a:rPr lang="en" sz="1700">
                <a:latin typeface="+mj-lt"/>
              </a:rPr>
              <a:t>ìm trạng ngữ trong đoạn văn và sắp xếp vào nhóm </a:t>
            </a:r>
            <a:endParaRPr sz="1700">
              <a:latin typeface="+mj-lt"/>
            </a:endParaRPr>
          </a:p>
        </p:txBody>
      </p:sp>
      <p:sp>
        <p:nvSpPr>
          <p:cNvPr id="770" name="Google Shape;770;p37"/>
          <p:cNvSpPr txBox="1">
            <a:spLocks noGrp="1"/>
          </p:cNvSpPr>
          <p:nvPr>
            <p:ph type="title" idx="2"/>
          </p:nvPr>
        </p:nvSpPr>
        <p:spPr>
          <a:xfrm>
            <a:off x="1349675" y="3014651"/>
            <a:ext cx="10059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mj-lt"/>
              </a:rPr>
              <a:t>03</a:t>
            </a:r>
            <a:endParaRPr sz="3000" b="1">
              <a:latin typeface="+mj-lt"/>
            </a:endParaRPr>
          </a:p>
        </p:txBody>
      </p:sp>
      <p:sp>
        <p:nvSpPr>
          <p:cNvPr id="772" name="Google Shape;772;p37"/>
          <p:cNvSpPr txBox="1">
            <a:spLocks noGrp="1"/>
          </p:cNvSpPr>
          <p:nvPr>
            <p:ph type="subTitle" idx="4"/>
          </p:nvPr>
        </p:nvSpPr>
        <p:spPr>
          <a:xfrm>
            <a:off x="3109446" y="3678047"/>
            <a:ext cx="2924807" cy="936439"/>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700">
                <a:latin typeface="+mj-lt"/>
              </a:rPr>
              <a:t>Điền trạng ngữ chỉ thời gian và nơi chốn vào ô vuông</a:t>
            </a:r>
            <a:endParaRPr sz="1700">
              <a:latin typeface="+mj-lt"/>
            </a:endParaRPr>
          </a:p>
        </p:txBody>
      </p:sp>
      <p:sp>
        <p:nvSpPr>
          <p:cNvPr id="773" name="Google Shape;773;p37"/>
          <p:cNvSpPr txBox="1">
            <a:spLocks noGrp="1"/>
          </p:cNvSpPr>
          <p:nvPr>
            <p:ph type="title" idx="5"/>
          </p:nvPr>
        </p:nvSpPr>
        <p:spPr>
          <a:xfrm>
            <a:off x="4070100" y="3005534"/>
            <a:ext cx="10035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mj-lt"/>
              </a:rPr>
              <a:t>04</a:t>
            </a:r>
            <a:endParaRPr sz="3000" b="1">
              <a:latin typeface="+mj-lt"/>
            </a:endParaRPr>
          </a:p>
        </p:txBody>
      </p:sp>
      <p:sp>
        <p:nvSpPr>
          <p:cNvPr id="775" name="Google Shape;775;p37"/>
          <p:cNvSpPr txBox="1">
            <a:spLocks noGrp="1"/>
          </p:cNvSpPr>
          <p:nvPr>
            <p:ph type="subTitle" idx="7"/>
          </p:nvPr>
        </p:nvSpPr>
        <p:spPr>
          <a:xfrm>
            <a:off x="6133650" y="3678047"/>
            <a:ext cx="2278800" cy="936439"/>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1700">
                <a:latin typeface="+mj-lt"/>
              </a:rPr>
              <a:t>H</a:t>
            </a:r>
            <a:r>
              <a:rPr lang="en" sz="1700">
                <a:latin typeface="+mj-lt"/>
              </a:rPr>
              <a:t>ỏi – đáp về thời gian và nơi chốn</a:t>
            </a:r>
            <a:endParaRPr sz="1700">
              <a:latin typeface="+mj-lt"/>
            </a:endParaRPr>
          </a:p>
        </p:txBody>
      </p:sp>
      <p:sp>
        <p:nvSpPr>
          <p:cNvPr id="776" name="Google Shape;776;p37"/>
          <p:cNvSpPr txBox="1">
            <a:spLocks noGrp="1"/>
          </p:cNvSpPr>
          <p:nvPr>
            <p:ph type="title" idx="8"/>
          </p:nvPr>
        </p:nvSpPr>
        <p:spPr>
          <a:xfrm>
            <a:off x="6772013" y="3030534"/>
            <a:ext cx="1003500"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mj-lt"/>
              </a:rPr>
              <a:t>05</a:t>
            </a:r>
            <a:endParaRPr sz="3000" b="1">
              <a:latin typeface="+mj-lt"/>
            </a:endParaRPr>
          </a:p>
        </p:txBody>
      </p:sp>
      <p:grpSp>
        <p:nvGrpSpPr>
          <p:cNvPr id="779" name="Google Shape;779;p37"/>
          <p:cNvGrpSpPr/>
          <p:nvPr/>
        </p:nvGrpSpPr>
        <p:grpSpPr>
          <a:xfrm rot="16200000">
            <a:off x="-145400" y="2978748"/>
            <a:ext cx="969287" cy="796992"/>
            <a:chOff x="2281113" y="1195285"/>
            <a:chExt cx="646191" cy="531328"/>
          </a:xfrm>
        </p:grpSpPr>
        <p:sp>
          <p:nvSpPr>
            <p:cNvPr id="780" name="Google Shape;780;p37"/>
            <p:cNvSpPr/>
            <p:nvPr/>
          </p:nvSpPr>
          <p:spPr>
            <a:xfrm rot="5400000">
              <a:off x="2772677" y="1515659"/>
              <a:ext cx="128191" cy="154551"/>
            </a:xfrm>
            <a:custGeom>
              <a:avLst/>
              <a:gdLst/>
              <a:ahLst/>
              <a:cxnLst/>
              <a:rect l="l" t="t" r="r" b="b"/>
              <a:pathLst>
                <a:path w="3375" h="4069" extrusionOk="0">
                  <a:moveTo>
                    <a:pt x="3287" y="1"/>
                  </a:moveTo>
                  <a:lnTo>
                    <a:pt x="3287" y="1"/>
                  </a:lnTo>
                  <a:cubicBezTo>
                    <a:pt x="2502" y="437"/>
                    <a:pt x="1775" y="960"/>
                    <a:pt x="1135" y="1600"/>
                  </a:cubicBezTo>
                  <a:cubicBezTo>
                    <a:pt x="670" y="2094"/>
                    <a:pt x="350" y="2705"/>
                    <a:pt x="234" y="3374"/>
                  </a:cubicBezTo>
                  <a:cubicBezTo>
                    <a:pt x="175" y="3548"/>
                    <a:pt x="1" y="3868"/>
                    <a:pt x="234" y="4014"/>
                  </a:cubicBezTo>
                  <a:cubicBezTo>
                    <a:pt x="285" y="4052"/>
                    <a:pt x="352" y="4068"/>
                    <a:pt x="428" y="4068"/>
                  </a:cubicBezTo>
                  <a:cubicBezTo>
                    <a:pt x="694" y="4068"/>
                    <a:pt x="1064" y="3872"/>
                    <a:pt x="1222" y="3781"/>
                  </a:cubicBezTo>
                  <a:cubicBezTo>
                    <a:pt x="2560" y="3025"/>
                    <a:pt x="3374" y="1542"/>
                    <a:pt x="3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rot="5400000">
              <a:off x="2802854" y="1383464"/>
              <a:ext cx="75167" cy="173732"/>
            </a:xfrm>
            <a:custGeom>
              <a:avLst/>
              <a:gdLst/>
              <a:ahLst/>
              <a:cxnLst/>
              <a:rect l="l" t="t" r="r" b="b"/>
              <a:pathLst>
                <a:path w="1979" h="4574" extrusionOk="0">
                  <a:moveTo>
                    <a:pt x="1077" y="1"/>
                  </a:moveTo>
                  <a:cubicBezTo>
                    <a:pt x="641" y="670"/>
                    <a:pt x="292" y="1397"/>
                    <a:pt x="88" y="2153"/>
                  </a:cubicBezTo>
                  <a:cubicBezTo>
                    <a:pt x="1" y="2443"/>
                    <a:pt x="1" y="2763"/>
                    <a:pt x="30" y="3054"/>
                  </a:cubicBezTo>
                  <a:cubicBezTo>
                    <a:pt x="59" y="3578"/>
                    <a:pt x="234" y="4072"/>
                    <a:pt x="583" y="4450"/>
                  </a:cubicBezTo>
                  <a:cubicBezTo>
                    <a:pt x="677" y="4537"/>
                    <a:pt x="786" y="4574"/>
                    <a:pt x="899" y="4574"/>
                  </a:cubicBezTo>
                  <a:cubicBezTo>
                    <a:pt x="1239" y="4574"/>
                    <a:pt x="1615" y="4246"/>
                    <a:pt x="1746" y="3985"/>
                  </a:cubicBezTo>
                  <a:cubicBezTo>
                    <a:pt x="1862" y="3723"/>
                    <a:pt x="1949" y="3432"/>
                    <a:pt x="1949" y="3141"/>
                  </a:cubicBezTo>
                  <a:cubicBezTo>
                    <a:pt x="1978" y="2065"/>
                    <a:pt x="1513" y="1018"/>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rot="5400000">
              <a:off x="2686630" y="1262796"/>
              <a:ext cx="82878" cy="175365"/>
            </a:xfrm>
            <a:custGeom>
              <a:avLst/>
              <a:gdLst/>
              <a:ahLst/>
              <a:cxnLst/>
              <a:rect l="l" t="t" r="r" b="b"/>
              <a:pathLst>
                <a:path w="2182" h="4617" extrusionOk="0">
                  <a:moveTo>
                    <a:pt x="902" y="1"/>
                  </a:moveTo>
                  <a:cubicBezTo>
                    <a:pt x="786" y="582"/>
                    <a:pt x="612" y="1106"/>
                    <a:pt x="379" y="1629"/>
                  </a:cubicBezTo>
                  <a:cubicBezTo>
                    <a:pt x="117" y="2153"/>
                    <a:pt x="1" y="2734"/>
                    <a:pt x="30" y="3316"/>
                  </a:cubicBezTo>
                  <a:cubicBezTo>
                    <a:pt x="59" y="3839"/>
                    <a:pt x="408" y="4450"/>
                    <a:pt x="931" y="4596"/>
                  </a:cubicBezTo>
                  <a:cubicBezTo>
                    <a:pt x="980" y="4610"/>
                    <a:pt x="1030" y="4617"/>
                    <a:pt x="1079" y="4617"/>
                  </a:cubicBezTo>
                  <a:cubicBezTo>
                    <a:pt x="1525" y="4617"/>
                    <a:pt x="1961" y="4061"/>
                    <a:pt x="2066" y="3694"/>
                  </a:cubicBezTo>
                  <a:cubicBezTo>
                    <a:pt x="2182" y="3258"/>
                    <a:pt x="2182" y="2793"/>
                    <a:pt x="2066" y="2385"/>
                  </a:cubicBezTo>
                  <a:cubicBezTo>
                    <a:pt x="1891" y="1513"/>
                    <a:pt x="1484" y="69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rot="5400000">
              <a:off x="2599727" y="1124011"/>
              <a:ext cx="104984" cy="247532"/>
            </a:xfrm>
            <a:custGeom>
              <a:avLst/>
              <a:gdLst/>
              <a:ahLst/>
              <a:cxnLst/>
              <a:rect l="l" t="t" r="r" b="b"/>
              <a:pathLst>
                <a:path w="2764" h="6517" extrusionOk="0">
                  <a:moveTo>
                    <a:pt x="960" y="1"/>
                  </a:moveTo>
                  <a:cubicBezTo>
                    <a:pt x="640" y="728"/>
                    <a:pt x="379" y="1455"/>
                    <a:pt x="204" y="2240"/>
                  </a:cubicBezTo>
                  <a:cubicBezTo>
                    <a:pt x="0" y="3025"/>
                    <a:pt x="0" y="3810"/>
                    <a:pt x="204" y="4596"/>
                  </a:cubicBezTo>
                  <a:cubicBezTo>
                    <a:pt x="349" y="5148"/>
                    <a:pt x="640" y="5642"/>
                    <a:pt x="1047" y="6079"/>
                  </a:cubicBezTo>
                  <a:cubicBezTo>
                    <a:pt x="1164" y="6195"/>
                    <a:pt x="1367" y="6486"/>
                    <a:pt x="1629" y="6515"/>
                  </a:cubicBezTo>
                  <a:cubicBezTo>
                    <a:pt x="1639" y="6516"/>
                    <a:pt x="1649" y="6517"/>
                    <a:pt x="1659" y="6517"/>
                  </a:cubicBezTo>
                  <a:cubicBezTo>
                    <a:pt x="1889" y="6517"/>
                    <a:pt x="2187" y="6217"/>
                    <a:pt x="2298" y="6050"/>
                  </a:cubicBezTo>
                  <a:cubicBezTo>
                    <a:pt x="2501" y="5788"/>
                    <a:pt x="2618" y="5468"/>
                    <a:pt x="2676" y="5148"/>
                  </a:cubicBezTo>
                  <a:cubicBezTo>
                    <a:pt x="2763" y="4217"/>
                    <a:pt x="2618" y="3287"/>
                    <a:pt x="2182" y="2473"/>
                  </a:cubicBezTo>
                  <a:cubicBezTo>
                    <a:pt x="1833" y="1629"/>
                    <a:pt x="1338" y="844"/>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rot="5400000">
              <a:off x="2707976" y="1594567"/>
              <a:ext cx="136509" cy="127583"/>
            </a:xfrm>
            <a:custGeom>
              <a:avLst/>
              <a:gdLst/>
              <a:ahLst/>
              <a:cxnLst/>
              <a:rect l="l" t="t" r="r" b="b"/>
              <a:pathLst>
                <a:path w="3594" h="3359" extrusionOk="0">
                  <a:moveTo>
                    <a:pt x="3070" y="0"/>
                  </a:moveTo>
                  <a:cubicBezTo>
                    <a:pt x="2750" y="407"/>
                    <a:pt x="2343" y="727"/>
                    <a:pt x="1849" y="902"/>
                  </a:cubicBezTo>
                  <a:cubicBezTo>
                    <a:pt x="1383" y="1047"/>
                    <a:pt x="918" y="1280"/>
                    <a:pt x="540" y="1629"/>
                  </a:cubicBezTo>
                  <a:cubicBezTo>
                    <a:pt x="249" y="1890"/>
                    <a:pt x="104" y="2268"/>
                    <a:pt x="46" y="2646"/>
                  </a:cubicBezTo>
                  <a:cubicBezTo>
                    <a:pt x="1" y="3182"/>
                    <a:pt x="368" y="3358"/>
                    <a:pt x="791" y="3358"/>
                  </a:cubicBezTo>
                  <a:cubicBezTo>
                    <a:pt x="919" y="3358"/>
                    <a:pt x="1052" y="3342"/>
                    <a:pt x="1180" y="3315"/>
                  </a:cubicBezTo>
                  <a:cubicBezTo>
                    <a:pt x="2692" y="3024"/>
                    <a:pt x="3593" y="1454"/>
                    <a:pt x="3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rot="5400000">
              <a:off x="2552593" y="1531936"/>
              <a:ext cx="192229" cy="113188"/>
            </a:xfrm>
            <a:custGeom>
              <a:avLst/>
              <a:gdLst/>
              <a:ahLst/>
              <a:cxnLst/>
              <a:rect l="l" t="t" r="r" b="b"/>
              <a:pathLst>
                <a:path w="5061" h="2980" extrusionOk="0">
                  <a:moveTo>
                    <a:pt x="5060" y="1"/>
                  </a:moveTo>
                  <a:cubicBezTo>
                    <a:pt x="4508" y="321"/>
                    <a:pt x="3868" y="524"/>
                    <a:pt x="3228" y="612"/>
                  </a:cubicBezTo>
                  <a:cubicBezTo>
                    <a:pt x="2588" y="670"/>
                    <a:pt x="1949" y="815"/>
                    <a:pt x="1367" y="1048"/>
                  </a:cubicBezTo>
                  <a:cubicBezTo>
                    <a:pt x="960" y="1222"/>
                    <a:pt x="0" y="1862"/>
                    <a:pt x="349" y="2415"/>
                  </a:cubicBezTo>
                  <a:cubicBezTo>
                    <a:pt x="596" y="2818"/>
                    <a:pt x="1204" y="2979"/>
                    <a:pt x="1723" y="2979"/>
                  </a:cubicBezTo>
                  <a:cubicBezTo>
                    <a:pt x="1878" y="2979"/>
                    <a:pt x="2025" y="2965"/>
                    <a:pt x="2152" y="2938"/>
                  </a:cubicBezTo>
                  <a:cubicBezTo>
                    <a:pt x="2821" y="2764"/>
                    <a:pt x="3432" y="2415"/>
                    <a:pt x="3897" y="1949"/>
                  </a:cubicBezTo>
                  <a:cubicBezTo>
                    <a:pt x="4217" y="1688"/>
                    <a:pt x="4479" y="1397"/>
                    <a:pt x="4682" y="1077"/>
                  </a:cubicBezTo>
                  <a:cubicBezTo>
                    <a:pt x="4915" y="757"/>
                    <a:pt x="5031" y="379"/>
                    <a:pt x="5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rot="5400000">
              <a:off x="2366142" y="1475837"/>
              <a:ext cx="206625" cy="93931"/>
            </a:xfrm>
            <a:custGeom>
              <a:avLst/>
              <a:gdLst/>
              <a:ahLst/>
              <a:cxnLst/>
              <a:rect l="l" t="t" r="r" b="b"/>
              <a:pathLst>
                <a:path w="5440" h="2473" extrusionOk="0">
                  <a:moveTo>
                    <a:pt x="5439" y="1"/>
                  </a:moveTo>
                  <a:lnTo>
                    <a:pt x="5439" y="1"/>
                  </a:lnTo>
                  <a:cubicBezTo>
                    <a:pt x="5072" y="263"/>
                    <a:pt x="4635" y="383"/>
                    <a:pt x="4190" y="383"/>
                  </a:cubicBezTo>
                  <a:cubicBezTo>
                    <a:pt x="4141" y="383"/>
                    <a:pt x="4092" y="382"/>
                    <a:pt x="4043" y="379"/>
                  </a:cubicBezTo>
                  <a:cubicBezTo>
                    <a:pt x="3549" y="350"/>
                    <a:pt x="3083" y="233"/>
                    <a:pt x="2589" y="175"/>
                  </a:cubicBezTo>
                  <a:cubicBezTo>
                    <a:pt x="2466" y="161"/>
                    <a:pt x="2342" y="153"/>
                    <a:pt x="2219" y="153"/>
                  </a:cubicBezTo>
                  <a:cubicBezTo>
                    <a:pt x="1849" y="153"/>
                    <a:pt x="1484" y="219"/>
                    <a:pt x="1135" y="350"/>
                  </a:cubicBezTo>
                  <a:cubicBezTo>
                    <a:pt x="612" y="641"/>
                    <a:pt x="263" y="1135"/>
                    <a:pt x="146" y="1687"/>
                  </a:cubicBezTo>
                  <a:cubicBezTo>
                    <a:pt x="1" y="2298"/>
                    <a:pt x="844" y="2444"/>
                    <a:pt x="1310" y="2473"/>
                  </a:cubicBezTo>
                  <a:cubicBezTo>
                    <a:pt x="1717" y="2473"/>
                    <a:pt x="2124" y="2444"/>
                    <a:pt x="2531" y="2327"/>
                  </a:cubicBezTo>
                  <a:cubicBezTo>
                    <a:pt x="3171" y="2211"/>
                    <a:pt x="3781" y="1949"/>
                    <a:pt x="4334" y="1600"/>
                  </a:cubicBezTo>
                  <a:cubicBezTo>
                    <a:pt x="4887" y="1251"/>
                    <a:pt x="5294" y="670"/>
                    <a:pt x="5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rot="5400000">
              <a:off x="2513054" y="1137873"/>
              <a:ext cx="40907" cy="252963"/>
            </a:xfrm>
            <a:custGeom>
              <a:avLst/>
              <a:gdLst/>
              <a:ahLst/>
              <a:cxnLst/>
              <a:rect l="l" t="t" r="r" b="b"/>
              <a:pathLst>
                <a:path w="1077" h="6660" extrusionOk="0">
                  <a:moveTo>
                    <a:pt x="0" y="0"/>
                  </a:moveTo>
                  <a:cubicBezTo>
                    <a:pt x="58" y="1134"/>
                    <a:pt x="204" y="2239"/>
                    <a:pt x="378" y="3345"/>
                  </a:cubicBezTo>
                  <a:cubicBezTo>
                    <a:pt x="553" y="4450"/>
                    <a:pt x="698" y="5584"/>
                    <a:pt x="989" y="6660"/>
                  </a:cubicBezTo>
                  <a:cubicBezTo>
                    <a:pt x="1076" y="4391"/>
                    <a:pt x="727" y="21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rot="5400000">
              <a:off x="2608521" y="1286932"/>
              <a:ext cx="21042" cy="181177"/>
            </a:xfrm>
            <a:custGeom>
              <a:avLst/>
              <a:gdLst/>
              <a:ahLst/>
              <a:cxnLst/>
              <a:rect l="l" t="t" r="r" b="b"/>
              <a:pathLst>
                <a:path w="554" h="4770" extrusionOk="0">
                  <a:moveTo>
                    <a:pt x="1" y="1"/>
                  </a:moveTo>
                  <a:cubicBezTo>
                    <a:pt x="1" y="815"/>
                    <a:pt x="59" y="1600"/>
                    <a:pt x="88" y="2385"/>
                  </a:cubicBezTo>
                  <a:cubicBezTo>
                    <a:pt x="117" y="3170"/>
                    <a:pt x="117" y="3956"/>
                    <a:pt x="146" y="4770"/>
                  </a:cubicBezTo>
                  <a:cubicBezTo>
                    <a:pt x="408" y="4014"/>
                    <a:pt x="554" y="3199"/>
                    <a:pt x="524" y="2385"/>
                  </a:cubicBezTo>
                  <a:cubicBezTo>
                    <a:pt x="495" y="1571"/>
                    <a:pt x="321" y="75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rot="5400000">
              <a:off x="2721270" y="1380311"/>
              <a:ext cx="26550" cy="169022"/>
            </a:xfrm>
            <a:custGeom>
              <a:avLst/>
              <a:gdLst/>
              <a:ahLst/>
              <a:cxnLst/>
              <a:rect l="l" t="t" r="r" b="b"/>
              <a:pathLst>
                <a:path w="699" h="4450" extrusionOk="0">
                  <a:moveTo>
                    <a:pt x="582" y="1"/>
                  </a:moveTo>
                  <a:cubicBezTo>
                    <a:pt x="378" y="728"/>
                    <a:pt x="262" y="1455"/>
                    <a:pt x="175" y="2211"/>
                  </a:cubicBezTo>
                  <a:cubicBezTo>
                    <a:pt x="58" y="2967"/>
                    <a:pt x="0" y="3723"/>
                    <a:pt x="0" y="4450"/>
                  </a:cubicBezTo>
                  <a:cubicBezTo>
                    <a:pt x="320" y="3752"/>
                    <a:pt x="524" y="3025"/>
                    <a:pt x="611" y="2269"/>
                  </a:cubicBezTo>
                  <a:cubicBezTo>
                    <a:pt x="698" y="1513"/>
                    <a:pt x="698" y="757"/>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rot="5400000">
              <a:off x="2630152" y="1532164"/>
              <a:ext cx="169022" cy="71825"/>
            </a:xfrm>
            <a:custGeom>
              <a:avLst/>
              <a:gdLst/>
              <a:ahLst/>
              <a:cxnLst/>
              <a:rect l="l" t="t" r="r" b="b"/>
              <a:pathLst>
                <a:path w="4450" h="1891" extrusionOk="0">
                  <a:moveTo>
                    <a:pt x="4450" y="1"/>
                  </a:moveTo>
                  <a:lnTo>
                    <a:pt x="4450" y="1"/>
                  </a:lnTo>
                  <a:cubicBezTo>
                    <a:pt x="2851" y="262"/>
                    <a:pt x="1309" y="902"/>
                    <a:pt x="1" y="1891"/>
                  </a:cubicBezTo>
                  <a:cubicBezTo>
                    <a:pt x="1542" y="1426"/>
                    <a:pt x="3054" y="786"/>
                    <a:pt x="4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rot="5400000">
              <a:off x="2499799" y="1447123"/>
              <a:ext cx="196673" cy="83979"/>
            </a:xfrm>
            <a:custGeom>
              <a:avLst/>
              <a:gdLst/>
              <a:ahLst/>
              <a:cxnLst/>
              <a:rect l="l" t="t" r="r" b="b"/>
              <a:pathLst>
                <a:path w="5178" h="2211" extrusionOk="0">
                  <a:moveTo>
                    <a:pt x="5177" y="1"/>
                  </a:moveTo>
                  <a:cubicBezTo>
                    <a:pt x="4276" y="233"/>
                    <a:pt x="3374" y="524"/>
                    <a:pt x="2502" y="902"/>
                  </a:cubicBezTo>
                  <a:cubicBezTo>
                    <a:pt x="1629" y="1280"/>
                    <a:pt x="786" y="1687"/>
                    <a:pt x="1" y="2211"/>
                  </a:cubicBezTo>
                  <a:cubicBezTo>
                    <a:pt x="1833" y="1746"/>
                    <a:pt x="3578" y="989"/>
                    <a:pt x="5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rot="5400000">
              <a:off x="2330800" y="1375319"/>
              <a:ext cx="207726" cy="50859"/>
            </a:xfrm>
            <a:custGeom>
              <a:avLst/>
              <a:gdLst/>
              <a:ahLst/>
              <a:cxnLst/>
              <a:rect l="l" t="t" r="r" b="b"/>
              <a:pathLst>
                <a:path w="5469" h="1339" extrusionOk="0">
                  <a:moveTo>
                    <a:pt x="5468" y="1"/>
                  </a:moveTo>
                  <a:lnTo>
                    <a:pt x="5468" y="1"/>
                  </a:lnTo>
                  <a:cubicBezTo>
                    <a:pt x="3578" y="146"/>
                    <a:pt x="1746" y="612"/>
                    <a:pt x="1" y="1339"/>
                  </a:cubicBezTo>
                  <a:cubicBezTo>
                    <a:pt x="932" y="1251"/>
                    <a:pt x="1862" y="1106"/>
                    <a:pt x="2793" y="873"/>
                  </a:cubicBezTo>
                  <a:cubicBezTo>
                    <a:pt x="3694" y="670"/>
                    <a:pt x="4596" y="350"/>
                    <a:pt x="5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rot="5400000">
              <a:off x="2364503" y="1138405"/>
              <a:ext cx="331397" cy="498178"/>
            </a:xfrm>
            <a:custGeom>
              <a:avLst/>
              <a:gdLst/>
              <a:ahLst/>
              <a:cxnLst/>
              <a:rect l="l" t="t" r="r" b="b"/>
              <a:pathLst>
                <a:path w="8725" h="13116" extrusionOk="0">
                  <a:moveTo>
                    <a:pt x="8725" y="0"/>
                  </a:moveTo>
                  <a:lnTo>
                    <a:pt x="8725" y="0"/>
                  </a:lnTo>
                  <a:cubicBezTo>
                    <a:pt x="5322" y="3955"/>
                    <a:pt x="2385" y="8289"/>
                    <a:pt x="0" y="12941"/>
                  </a:cubicBezTo>
                  <a:lnTo>
                    <a:pt x="349" y="13116"/>
                  </a:lnTo>
                  <a:cubicBezTo>
                    <a:pt x="2618" y="8434"/>
                    <a:pt x="5409" y="4043"/>
                    <a:pt x="8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randombar(horizontal)">
                                      <p:cBhvr>
                                        <p:cTn id="7" dur="500"/>
                                        <p:tgtEl>
                                          <p:spTgt spid="7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57"/>
                                        </p:tgtEl>
                                        <p:attrNameLst>
                                          <p:attrName>style.visibility</p:attrName>
                                        </p:attrNameLst>
                                      </p:cBhvr>
                                      <p:to>
                                        <p:strVal val="visible"/>
                                      </p:to>
                                    </p:set>
                                    <p:animEffect transition="in" filter="randombar(horizontal)">
                                      <p:cBhvr>
                                        <p:cTn id="10" dur="500"/>
                                        <p:tgtEl>
                                          <p:spTgt spid="75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58"/>
                                        </p:tgtEl>
                                        <p:attrNameLst>
                                          <p:attrName>style.visibility</p:attrName>
                                        </p:attrNameLst>
                                      </p:cBhvr>
                                      <p:to>
                                        <p:strVal val="visible"/>
                                      </p:to>
                                    </p:set>
                                    <p:animEffect transition="in" filter="randombar(horizontal)">
                                      <p:cBhvr>
                                        <p:cTn id="13" dur="500"/>
                                        <p:tgtEl>
                                          <p:spTgt spid="75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59"/>
                                        </p:tgtEl>
                                        <p:attrNameLst>
                                          <p:attrName>style.visibility</p:attrName>
                                        </p:attrNameLst>
                                      </p:cBhvr>
                                      <p:to>
                                        <p:strVal val="visible"/>
                                      </p:to>
                                    </p:set>
                                    <p:animEffect transition="in" filter="randombar(horizontal)">
                                      <p:cBhvr>
                                        <p:cTn id="16" dur="500"/>
                                        <p:tgtEl>
                                          <p:spTgt spid="75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60"/>
                                        </p:tgtEl>
                                        <p:attrNameLst>
                                          <p:attrName>style.visibility</p:attrName>
                                        </p:attrNameLst>
                                      </p:cBhvr>
                                      <p:to>
                                        <p:strVal val="visible"/>
                                      </p:to>
                                    </p:set>
                                    <p:animEffect transition="in" filter="randombar(horizontal)">
                                      <p:cBhvr>
                                        <p:cTn id="19" dur="500"/>
                                        <p:tgtEl>
                                          <p:spTgt spid="76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62">
                                            <p:txEl>
                                              <p:pRg st="0" end="0"/>
                                            </p:txEl>
                                          </p:spTgt>
                                        </p:tgtEl>
                                        <p:attrNameLst>
                                          <p:attrName>style.visibility</p:attrName>
                                        </p:attrNameLst>
                                      </p:cBhvr>
                                      <p:to>
                                        <p:strVal val="visible"/>
                                      </p:to>
                                    </p:set>
                                    <p:animEffect transition="in" filter="randombar(horizontal)">
                                      <p:cBhvr>
                                        <p:cTn id="22" dur="500"/>
                                        <p:tgtEl>
                                          <p:spTgt spid="762">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64"/>
                                        </p:tgtEl>
                                        <p:attrNameLst>
                                          <p:attrName>style.visibility</p:attrName>
                                        </p:attrNameLst>
                                      </p:cBhvr>
                                      <p:to>
                                        <p:strVal val="visible"/>
                                      </p:to>
                                    </p:set>
                                    <p:animEffect transition="in" filter="randombar(horizontal)">
                                      <p:cBhvr>
                                        <p:cTn id="25" dur="500"/>
                                        <p:tgtEl>
                                          <p:spTgt spid="76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66">
                                            <p:txEl>
                                              <p:pRg st="0" end="0"/>
                                            </p:txEl>
                                          </p:spTgt>
                                        </p:tgtEl>
                                        <p:attrNameLst>
                                          <p:attrName>style.visibility</p:attrName>
                                        </p:attrNameLst>
                                      </p:cBhvr>
                                      <p:to>
                                        <p:strVal val="visible"/>
                                      </p:to>
                                    </p:set>
                                    <p:animEffect transition="in" filter="randombar(horizontal)">
                                      <p:cBhvr>
                                        <p:cTn id="28" dur="500"/>
                                        <p:tgtEl>
                                          <p:spTgt spid="766">
                                            <p:txEl>
                                              <p:pRg st="0" end="0"/>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67"/>
                                        </p:tgtEl>
                                        <p:attrNameLst>
                                          <p:attrName>style.visibility</p:attrName>
                                        </p:attrNameLst>
                                      </p:cBhvr>
                                      <p:to>
                                        <p:strVal val="visible"/>
                                      </p:to>
                                    </p:set>
                                    <p:animEffect transition="in" filter="randombar(horizontal)">
                                      <p:cBhvr>
                                        <p:cTn id="31" dur="500"/>
                                        <p:tgtEl>
                                          <p:spTgt spid="76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69">
                                            <p:txEl>
                                              <p:pRg st="0" end="0"/>
                                            </p:txEl>
                                          </p:spTgt>
                                        </p:tgtEl>
                                        <p:attrNameLst>
                                          <p:attrName>style.visibility</p:attrName>
                                        </p:attrNameLst>
                                      </p:cBhvr>
                                      <p:to>
                                        <p:strVal val="visible"/>
                                      </p:to>
                                    </p:set>
                                    <p:animEffect transition="in" filter="randombar(horizontal)">
                                      <p:cBhvr>
                                        <p:cTn id="34" dur="500"/>
                                        <p:tgtEl>
                                          <p:spTgt spid="769">
                                            <p:txEl>
                                              <p:pRg st="0" end="0"/>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70"/>
                                        </p:tgtEl>
                                        <p:attrNameLst>
                                          <p:attrName>style.visibility</p:attrName>
                                        </p:attrNameLst>
                                      </p:cBhvr>
                                      <p:to>
                                        <p:strVal val="visible"/>
                                      </p:to>
                                    </p:set>
                                    <p:animEffect transition="in" filter="randombar(horizontal)">
                                      <p:cBhvr>
                                        <p:cTn id="37" dur="500"/>
                                        <p:tgtEl>
                                          <p:spTgt spid="77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72">
                                            <p:txEl>
                                              <p:pRg st="0" end="0"/>
                                            </p:txEl>
                                          </p:spTgt>
                                        </p:tgtEl>
                                        <p:attrNameLst>
                                          <p:attrName>style.visibility</p:attrName>
                                        </p:attrNameLst>
                                      </p:cBhvr>
                                      <p:to>
                                        <p:strVal val="visible"/>
                                      </p:to>
                                    </p:set>
                                    <p:animEffect transition="in" filter="randombar(horizontal)">
                                      <p:cBhvr>
                                        <p:cTn id="40" dur="500"/>
                                        <p:tgtEl>
                                          <p:spTgt spid="772">
                                            <p:txEl>
                                              <p:pRg st="0" end="0"/>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73"/>
                                        </p:tgtEl>
                                        <p:attrNameLst>
                                          <p:attrName>style.visibility</p:attrName>
                                        </p:attrNameLst>
                                      </p:cBhvr>
                                      <p:to>
                                        <p:strVal val="visible"/>
                                      </p:to>
                                    </p:set>
                                    <p:animEffect transition="in" filter="randombar(horizontal)">
                                      <p:cBhvr>
                                        <p:cTn id="43" dur="500"/>
                                        <p:tgtEl>
                                          <p:spTgt spid="77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775">
                                            <p:txEl>
                                              <p:pRg st="0" end="0"/>
                                            </p:txEl>
                                          </p:spTgt>
                                        </p:tgtEl>
                                        <p:attrNameLst>
                                          <p:attrName>style.visibility</p:attrName>
                                        </p:attrNameLst>
                                      </p:cBhvr>
                                      <p:to>
                                        <p:strVal val="visible"/>
                                      </p:to>
                                    </p:set>
                                    <p:animEffect transition="in" filter="randombar(horizontal)">
                                      <p:cBhvr>
                                        <p:cTn id="46" dur="500"/>
                                        <p:tgtEl>
                                          <p:spTgt spid="775">
                                            <p:txEl>
                                              <p:pRg st="0" end="0"/>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76"/>
                                        </p:tgtEl>
                                        <p:attrNameLst>
                                          <p:attrName>style.visibility</p:attrName>
                                        </p:attrNameLst>
                                      </p:cBhvr>
                                      <p:to>
                                        <p:strVal val="visible"/>
                                      </p:to>
                                    </p:set>
                                    <p:animEffect transition="in" filter="randombar(horizontal)">
                                      <p:cBhvr>
                                        <p:cTn id="49"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 grpId="0" animBg="1"/>
      <p:bldP spid="757" grpId="0" animBg="1"/>
      <p:bldP spid="758" grpId="0" animBg="1"/>
      <p:bldP spid="759" grpId="0" animBg="1"/>
      <p:bldP spid="760" grpId="0" animBg="1"/>
      <p:bldP spid="762" grpId="0" build="p"/>
      <p:bldP spid="764" grpId="0"/>
      <p:bldP spid="766" grpId="0" build="p"/>
      <p:bldP spid="767" grpId="0"/>
      <p:bldP spid="769" grpId="0" build="p"/>
      <p:bldP spid="770" grpId="0"/>
      <p:bldP spid="772" grpId="0" build="p"/>
      <p:bldP spid="773" grpId="0"/>
      <p:bldP spid="775" grpId="0" build="p"/>
      <p:bldP spid="7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8"/>
          <p:cNvSpPr/>
          <p:nvPr/>
        </p:nvSpPr>
        <p:spPr>
          <a:xfrm>
            <a:off x="6645792" y="1124539"/>
            <a:ext cx="1773659" cy="1679834"/>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txBox="1">
            <a:spLocks noGrp="1"/>
          </p:cNvSpPr>
          <p:nvPr>
            <p:ph type="title"/>
          </p:nvPr>
        </p:nvSpPr>
        <p:spPr>
          <a:xfrm flipH="1">
            <a:off x="2764233" y="3119942"/>
            <a:ext cx="6115711" cy="1736478"/>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vi-VN" b="1">
                <a:latin typeface="+mn-lt"/>
              </a:rPr>
              <a:t>Tìm trạng ngữ của mỗi câu dưới đây và nêu tác dụng</a:t>
            </a:r>
          </a:p>
        </p:txBody>
      </p:sp>
      <p:sp>
        <p:nvSpPr>
          <p:cNvPr id="806" name="Google Shape;806;p38"/>
          <p:cNvSpPr txBox="1">
            <a:spLocks noGrp="1"/>
          </p:cNvSpPr>
          <p:nvPr>
            <p:ph type="title" idx="2"/>
          </p:nvPr>
        </p:nvSpPr>
        <p:spPr>
          <a:xfrm flipH="1">
            <a:off x="6878570" y="1505156"/>
            <a:ext cx="13113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FFFFFF"/>
                </a:solidFill>
                <a:latin typeface="+mj-lt"/>
              </a:rPr>
              <a:t>01</a:t>
            </a:r>
            <a:endParaRPr sz="6000" b="1">
              <a:solidFill>
                <a:srgbClr val="FFFFFF"/>
              </a:solidFill>
              <a:latin typeface="+mj-lt"/>
            </a:endParaRPr>
          </a:p>
        </p:txBody>
      </p:sp>
      <p:grpSp>
        <p:nvGrpSpPr>
          <p:cNvPr id="808" name="Google Shape;808;p38"/>
          <p:cNvGrpSpPr/>
          <p:nvPr/>
        </p:nvGrpSpPr>
        <p:grpSpPr>
          <a:xfrm>
            <a:off x="552397" y="577019"/>
            <a:ext cx="3615337" cy="3663179"/>
            <a:chOff x="493764" y="424086"/>
            <a:chExt cx="4132759" cy="4187447"/>
          </a:xfrm>
        </p:grpSpPr>
        <p:grpSp>
          <p:nvGrpSpPr>
            <p:cNvPr id="809" name="Google Shape;809;p38"/>
            <p:cNvGrpSpPr/>
            <p:nvPr/>
          </p:nvGrpSpPr>
          <p:grpSpPr>
            <a:xfrm flipH="1">
              <a:off x="493764" y="531972"/>
              <a:ext cx="3241526" cy="4079562"/>
              <a:chOff x="4820500" y="1258250"/>
              <a:chExt cx="2605100" cy="3278600"/>
            </a:xfrm>
          </p:grpSpPr>
          <p:sp>
            <p:nvSpPr>
              <p:cNvPr id="810" name="Google Shape;810;p38"/>
              <p:cNvSpPr/>
              <p:nvPr/>
            </p:nvSpPr>
            <p:spPr>
              <a:xfrm>
                <a:off x="5559375" y="3662650"/>
                <a:ext cx="159125" cy="538250"/>
              </a:xfrm>
              <a:custGeom>
                <a:avLst/>
                <a:gdLst/>
                <a:ahLst/>
                <a:cxnLst/>
                <a:rect l="l" t="t" r="r" b="b"/>
                <a:pathLst>
                  <a:path w="6365" h="21530" extrusionOk="0">
                    <a:moveTo>
                      <a:pt x="5218" y="1"/>
                    </a:moveTo>
                    <a:cubicBezTo>
                      <a:pt x="4989" y="1"/>
                      <a:pt x="4759" y="58"/>
                      <a:pt x="4559" y="230"/>
                    </a:cubicBezTo>
                    <a:cubicBezTo>
                      <a:pt x="4387" y="374"/>
                      <a:pt x="4272" y="574"/>
                      <a:pt x="4186" y="804"/>
                    </a:cubicBezTo>
                    <a:cubicBezTo>
                      <a:pt x="3039" y="6221"/>
                      <a:pt x="1807" y="11639"/>
                      <a:pt x="660" y="17057"/>
                    </a:cubicBezTo>
                    <a:cubicBezTo>
                      <a:pt x="459" y="18032"/>
                      <a:pt x="230" y="18978"/>
                      <a:pt x="58" y="19953"/>
                    </a:cubicBezTo>
                    <a:cubicBezTo>
                      <a:pt x="1" y="20268"/>
                      <a:pt x="1" y="20555"/>
                      <a:pt x="58" y="20870"/>
                    </a:cubicBezTo>
                    <a:cubicBezTo>
                      <a:pt x="87" y="20927"/>
                      <a:pt x="115" y="20985"/>
                      <a:pt x="144" y="21042"/>
                    </a:cubicBezTo>
                    <a:lnTo>
                      <a:pt x="287" y="21243"/>
                    </a:lnTo>
                    <a:cubicBezTo>
                      <a:pt x="345" y="21271"/>
                      <a:pt x="402" y="21329"/>
                      <a:pt x="459" y="21357"/>
                    </a:cubicBezTo>
                    <a:lnTo>
                      <a:pt x="631" y="21472"/>
                    </a:lnTo>
                    <a:cubicBezTo>
                      <a:pt x="717" y="21501"/>
                      <a:pt x="803" y="21529"/>
                      <a:pt x="889" y="21529"/>
                    </a:cubicBezTo>
                    <a:lnTo>
                      <a:pt x="1176" y="21529"/>
                    </a:lnTo>
                    <a:cubicBezTo>
                      <a:pt x="1463" y="21501"/>
                      <a:pt x="1291" y="21529"/>
                      <a:pt x="1577" y="21386"/>
                    </a:cubicBezTo>
                    <a:lnTo>
                      <a:pt x="1749" y="21271"/>
                    </a:lnTo>
                    <a:cubicBezTo>
                      <a:pt x="1807" y="21214"/>
                      <a:pt x="1835" y="21185"/>
                      <a:pt x="1864" y="21128"/>
                    </a:cubicBezTo>
                    <a:cubicBezTo>
                      <a:pt x="1950" y="20985"/>
                      <a:pt x="2036" y="20841"/>
                      <a:pt x="2093" y="20698"/>
                    </a:cubicBezTo>
                    <a:cubicBezTo>
                      <a:pt x="2151" y="20583"/>
                      <a:pt x="2151" y="20440"/>
                      <a:pt x="2151" y="20325"/>
                    </a:cubicBezTo>
                    <a:lnTo>
                      <a:pt x="2151" y="20153"/>
                    </a:lnTo>
                    <a:cubicBezTo>
                      <a:pt x="2237" y="19809"/>
                      <a:pt x="2294" y="19465"/>
                      <a:pt x="2380" y="19150"/>
                    </a:cubicBezTo>
                    <a:cubicBezTo>
                      <a:pt x="3613" y="13159"/>
                      <a:pt x="4989" y="7196"/>
                      <a:pt x="6250" y="1262"/>
                    </a:cubicBezTo>
                    <a:cubicBezTo>
                      <a:pt x="6365" y="603"/>
                      <a:pt x="5877" y="30"/>
                      <a:pt x="5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a:off x="5260525" y="4152850"/>
                <a:ext cx="351200" cy="121500"/>
              </a:xfrm>
              <a:custGeom>
                <a:avLst/>
                <a:gdLst/>
                <a:ahLst/>
                <a:cxnLst/>
                <a:rect l="l" t="t" r="r" b="b"/>
                <a:pathLst>
                  <a:path w="14048" h="4860" extrusionOk="0">
                    <a:moveTo>
                      <a:pt x="12843" y="1"/>
                    </a:moveTo>
                    <a:lnTo>
                      <a:pt x="12700" y="29"/>
                    </a:lnTo>
                    <a:lnTo>
                      <a:pt x="12385" y="58"/>
                    </a:lnTo>
                    <a:cubicBezTo>
                      <a:pt x="8486" y="660"/>
                      <a:pt x="4644" y="1606"/>
                      <a:pt x="918" y="2839"/>
                    </a:cubicBezTo>
                    <a:lnTo>
                      <a:pt x="774" y="2896"/>
                    </a:lnTo>
                    <a:cubicBezTo>
                      <a:pt x="660" y="2953"/>
                      <a:pt x="574" y="3011"/>
                      <a:pt x="488" y="3097"/>
                    </a:cubicBezTo>
                    <a:cubicBezTo>
                      <a:pt x="0" y="3641"/>
                      <a:pt x="172" y="4530"/>
                      <a:pt x="860" y="4817"/>
                    </a:cubicBezTo>
                    <a:cubicBezTo>
                      <a:pt x="961" y="4845"/>
                      <a:pt x="1075" y="4860"/>
                      <a:pt x="1194" y="4860"/>
                    </a:cubicBezTo>
                    <a:cubicBezTo>
                      <a:pt x="1312" y="4860"/>
                      <a:pt x="1434" y="4845"/>
                      <a:pt x="1548" y="4817"/>
                    </a:cubicBezTo>
                    <a:cubicBezTo>
                      <a:pt x="5275" y="3584"/>
                      <a:pt x="9116" y="2667"/>
                      <a:pt x="13015" y="2093"/>
                    </a:cubicBezTo>
                    <a:cubicBezTo>
                      <a:pt x="13388" y="2036"/>
                      <a:pt x="13703" y="1778"/>
                      <a:pt x="13847" y="1405"/>
                    </a:cubicBezTo>
                    <a:cubicBezTo>
                      <a:pt x="14047" y="775"/>
                      <a:pt x="13646" y="115"/>
                      <a:pt x="12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5297800" y="4165475"/>
                <a:ext cx="313925" cy="196675"/>
              </a:xfrm>
              <a:custGeom>
                <a:avLst/>
                <a:gdLst/>
                <a:ahLst/>
                <a:cxnLst/>
                <a:rect l="l" t="t" r="r" b="b"/>
                <a:pathLst>
                  <a:path w="12557" h="7867" extrusionOk="0">
                    <a:moveTo>
                      <a:pt x="10446" y="684"/>
                    </a:moveTo>
                    <a:cubicBezTo>
                      <a:pt x="10443" y="703"/>
                      <a:pt x="10439" y="726"/>
                      <a:pt x="10435" y="757"/>
                    </a:cubicBezTo>
                    <a:cubicBezTo>
                      <a:pt x="10435" y="757"/>
                      <a:pt x="10423" y="775"/>
                      <a:pt x="10418" y="775"/>
                    </a:cubicBezTo>
                    <a:cubicBezTo>
                      <a:pt x="10413" y="775"/>
                      <a:pt x="10416" y="757"/>
                      <a:pt x="10446" y="684"/>
                    </a:cubicBezTo>
                    <a:close/>
                    <a:moveTo>
                      <a:pt x="11507" y="1"/>
                    </a:moveTo>
                    <a:cubicBezTo>
                      <a:pt x="11473" y="1"/>
                      <a:pt x="11440" y="4"/>
                      <a:pt x="11410" y="12"/>
                    </a:cubicBezTo>
                    <a:lnTo>
                      <a:pt x="11381" y="12"/>
                    </a:lnTo>
                    <a:cubicBezTo>
                      <a:pt x="11008" y="69"/>
                      <a:pt x="10636" y="212"/>
                      <a:pt x="10320" y="413"/>
                    </a:cubicBezTo>
                    <a:cubicBezTo>
                      <a:pt x="7253" y="2104"/>
                      <a:pt x="4271" y="3910"/>
                      <a:pt x="1233" y="5630"/>
                    </a:cubicBezTo>
                    <a:cubicBezTo>
                      <a:pt x="860" y="5774"/>
                      <a:pt x="545" y="6003"/>
                      <a:pt x="315" y="6318"/>
                    </a:cubicBezTo>
                    <a:cubicBezTo>
                      <a:pt x="0" y="6949"/>
                      <a:pt x="401" y="7752"/>
                      <a:pt x="1118" y="7866"/>
                    </a:cubicBezTo>
                    <a:cubicBezTo>
                      <a:pt x="1376" y="7866"/>
                      <a:pt x="1634" y="7809"/>
                      <a:pt x="1863" y="7666"/>
                    </a:cubicBezTo>
                    <a:cubicBezTo>
                      <a:pt x="5189" y="5831"/>
                      <a:pt x="8285" y="3853"/>
                      <a:pt x="11553" y="2162"/>
                    </a:cubicBezTo>
                    <a:cubicBezTo>
                      <a:pt x="11610" y="2104"/>
                      <a:pt x="11668" y="2104"/>
                      <a:pt x="11754" y="2076"/>
                    </a:cubicBezTo>
                    <a:cubicBezTo>
                      <a:pt x="11983" y="1990"/>
                      <a:pt x="12184" y="1846"/>
                      <a:pt x="12298" y="1646"/>
                    </a:cubicBezTo>
                    <a:cubicBezTo>
                      <a:pt x="12356" y="1560"/>
                      <a:pt x="12413" y="1474"/>
                      <a:pt x="12413" y="1388"/>
                    </a:cubicBezTo>
                    <a:cubicBezTo>
                      <a:pt x="12556" y="958"/>
                      <a:pt x="12470" y="1130"/>
                      <a:pt x="12470" y="958"/>
                    </a:cubicBezTo>
                    <a:lnTo>
                      <a:pt x="12442" y="814"/>
                    </a:lnTo>
                    <a:lnTo>
                      <a:pt x="12413" y="671"/>
                    </a:lnTo>
                    <a:cubicBezTo>
                      <a:pt x="12413" y="671"/>
                      <a:pt x="12356" y="556"/>
                      <a:pt x="12327" y="528"/>
                    </a:cubicBezTo>
                    <a:lnTo>
                      <a:pt x="12241" y="384"/>
                    </a:lnTo>
                    <a:lnTo>
                      <a:pt x="12126" y="270"/>
                    </a:lnTo>
                    <a:cubicBezTo>
                      <a:pt x="11926" y="126"/>
                      <a:pt x="12012" y="184"/>
                      <a:pt x="11897" y="126"/>
                    </a:cubicBezTo>
                    <a:lnTo>
                      <a:pt x="11782" y="69"/>
                    </a:lnTo>
                    <a:cubicBezTo>
                      <a:pt x="11698" y="27"/>
                      <a:pt x="11599" y="1"/>
                      <a:pt x="11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5423200" y="4183675"/>
                <a:ext cx="200700" cy="224550"/>
              </a:xfrm>
              <a:custGeom>
                <a:avLst/>
                <a:gdLst/>
                <a:ahLst/>
                <a:cxnLst/>
                <a:rect l="l" t="t" r="r" b="b"/>
                <a:pathLst>
                  <a:path w="8028" h="8982" extrusionOk="0">
                    <a:moveTo>
                      <a:pt x="6824" y="0"/>
                    </a:moveTo>
                    <a:cubicBezTo>
                      <a:pt x="6566" y="29"/>
                      <a:pt x="6308" y="144"/>
                      <a:pt x="6107" y="316"/>
                    </a:cubicBezTo>
                    <a:cubicBezTo>
                      <a:pt x="3928" y="2294"/>
                      <a:pt x="2007" y="4558"/>
                      <a:pt x="402" y="7024"/>
                    </a:cubicBezTo>
                    <a:cubicBezTo>
                      <a:pt x="144" y="7368"/>
                      <a:pt x="1" y="7769"/>
                      <a:pt x="58" y="8199"/>
                    </a:cubicBezTo>
                    <a:cubicBezTo>
                      <a:pt x="205" y="8683"/>
                      <a:pt x="646" y="8982"/>
                      <a:pt x="1108" y="8982"/>
                    </a:cubicBezTo>
                    <a:cubicBezTo>
                      <a:pt x="1276" y="8982"/>
                      <a:pt x="1446" y="8942"/>
                      <a:pt x="1606" y="8858"/>
                    </a:cubicBezTo>
                    <a:cubicBezTo>
                      <a:pt x="1749" y="8744"/>
                      <a:pt x="1893" y="8629"/>
                      <a:pt x="1979" y="8457"/>
                    </a:cubicBezTo>
                    <a:cubicBezTo>
                      <a:pt x="2208" y="8113"/>
                      <a:pt x="2437" y="7769"/>
                      <a:pt x="2667" y="7425"/>
                    </a:cubicBezTo>
                    <a:cubicBezTo>
                      <a:pt x="4072" y="5447"/>
                      <a:pt x="5648" y="3641"/>
                      <a:pt x="7397" y="1978"/>
                    </a:cubicBezTo>
                    <a:cubicBezTo>
                      <a:pt x="7655" y="1806"/>
                      <a:pt x="7827" y="1548"/>
                      <a:pt x="7913" y="1262"/>
                    </a:cubicBezTo>
                    <a:cubicBezTo>
                      <a:pt x="8028" y="602"/>
                      <a:pt x="7512" y="0"/>
                      <a:pt x="6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5546475" y="4175275"/>
                <a:ext cx="216450" cy="65050"/>
              </a:xfrm>
              <a:custGeom>
                <a:avLst/>
                <a:gdLst/>
                <a:ahLst/>
                <a:cxnLst/>
                <a:rect l="l" t="t" r="r" b="b"/>
                <a:pathLst>
                  <a:path w="8658" h="2602" extrusionOk="0">
                    <a:moveTo>
                      <a:pt x="2997" y="1"/>
                    </a:moveTo>
                    <a:cubicBezTo>
                      <a:pt x="2791" y="1"/>
                      <a:pt x="2585" y="7"/>
                      <a:pt x="2380" y="21"/>
                    </a:cubicBezTo>
                    <a:cubicBezTo>
                      <a:pt x="1979" y="50"/>
                      <a:pt x="1606" y="136"/>
                      <a:pt x="1262" y="308"/>
                    </a:cubicBezTo>
                    <a:cubicBezTo>
                      <a:pt x="1" y="967"/>
                      <a:pt x="517" y="2400"/>
                      <a:pt x="1405" y="2486"/>
                    </a:cubicBezTo>
                    <a:cubicBezTo>
                      <a:pt x="1749" y="2486"/>
                      <a:pt x="2036" y="2372"/>
                      <a:pt x="2294" y="2142"/>
                    </a:cubicBezTo>
                    <a:cubicBezTo>
                      <a:pt x="2437" y="2114"/>
                      <a:pt x="2581" y="2114"/>
                      <a:pt x="2695" y="2114"/>
                    </a:cubicBezTo>
                    <a:cubicBezTo>
                      <a:pt x="2803" y="2109"/>
                      <a:pt x="2912" y="2107"/>
                      <a:pt x="3020" y="2107"/>
                    </a:cubicBezTo>
                    <a:cubicBezTo>
                      <a:pt x="4349" y="2107"/>
                      <a:pt x="5701" y="2413"/>
                      <a:pt x="7053" y="2572"/>
                    </a:cubicBezTo>
                    <a:cubicBezTo>
                      <a:pt x="7196" y="2572"/>
                      <a:pt x="7311" y="2601"/>
                      <a:pt x="7454" y="2601"/>
                    </a:cubicBezTo>
                    <a:cubicBezTo>
                      <a:pt x="7569" y="2601"/>
                      <a:pt x="7683" y="2572"/>
                      <a:pt x="7798" y="2544"/>
                    </a:cubicBezTo>
                    <a:cubicBezTo>
                      <a:pt x="8543" y="2200"/>
                      <a:pt x="8658" y="1196"/>
                      <a:pt x="8056" y="680"/>
                    </a:cubicBezTo>
                    <a:cubicBezTo>
                      <a:pt x="7884" y="594"/>
                      <a:pt x="7712" y="537"/>
                      <a:pt x="7540" y="508"/>
                    </a:cubicBezTo>
                    <a:cubicBezTo>
                      <a:pt x="6003" y="332"/>
                      <a:pt x="4489" y="1"/>
                      <a:pt x="2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5945650" y="3811725"/>
                <a:ext cx="197825" cy="529650"/>
              </a:xfrm>
              <a:custGeom>
                <a:avLst/>
                <a:gdLst/>
                <a:ahLst/>
                <a:cxnLst/>
                <a:rect l="l" t="t" r="r" b="b"/>
                <a:pathLst>
                  <a:path w="7913" h="21186" extrusionOk="0">
                    <a:moveTo>
                      <a:pt x="6852" y="0"/>
                    </a:moveTo>
                    <a:cubicBezTo>
                      <a:pt x="6594" y="0"/>
                      <a:pt x="6365" y="58"/>
                      <a:pt x="6164" y="201"/>
                    </a:cubicBezTo>
                    <a:cubicBezTo>
                      <a:pt x="5992" y="344"/>
                      <a:pt x="5849" y="545"/>
                      <a:pt x="5763" y="774"/>
                    </a:cubicBezTo>
                    <a:cubicBezTo>
                      <a:pt x="4158" y="6078"/>
                      <a:pt x="2524" y="11352"/>
                      <a:pt x="918" y="16684"/>
                    </a:cubicBezTo>
                    <a:cubicBezTo>
                      <a:pt x="632" y="17630"/>
                      <a:pt x="345" y="18548"/>
                      <a:pt x="87" y="19522"/>
                    </a:cubicBezTo>
                    <a:cubicBezTo>
                      <a:pt x="30" y="19809"/>
                      <a:pt x="1" y="20096"/>
                      <a:pt x="30" y="20411"/>
                    </a:cubicBezTo>
                    <a:cubicBezTo>
                      <a:pt x="30" y="20468"/>
                      <a:pt x="58" y="20526"/>
                      <a:pt x="116" y="20583"/>
                    </a:cubicBezTo>
                    <a:lnTo>
                      <a:pt x="230" y="20812"/>
                    </a:lnTo>
                    <a:cubicBezTo>
                      <a:pt x="288" y="20841"/>
                      <a:pt x="345" y="20898"/>
                      <a:pt x="374" y="20956"/>
                    </a:cubicBezTo>
                    <a:lnTo>
                      <a:pt x="574" y="21070"/>
                    </a:lnTo>
                    <a:cubicBezTo>
                      <a:pt x="632" y="21099"/>
                      <a:pt x="718" y="21128"/>
                      <a:pt x="832" y="21156"/>
                    </a:cubicBezTo>
                    <a:cubicBezTo>
                      <a:pt x="918" y="21156"/>
                      <a:pt x="1004" y="21156"/>
                      <a:pt x="1090" y="21185"/>
                    </a:cubicBezTo>
                    <a:cubicBezTo>
                      <a:pt x="1377" y="21156"/>
                      <a:pt x="1234" y="21185"/>
                      <a:pt x="1520" y="21070"/>
                    </a:cubicBezTo>
                    <a:lnTo>
                      <a:pt x="1692" y="20956"/>
                    </a:lnTo>
                    <a:cubicBezTo>
                      <a:pt x="1750" y="20898"/>
                      <a:pt x="1778" y="20870"/>
                      <a:pt x="1807" y="20841"/>
                    </a:cubicBezTo>
                    <a:cubicBezTo>
                      <a:pt x="1922" y="20698"/>
                      <a:pt x="2008" y="20554"/>
                      <a:pt x="2065" y="20411"/>
                    </a:cubicBezTo>
                    <a:cubicBezTo>
                      <a:pt x="2122" y="20296"/>
                      <a:pt x="2151" y="20182"/>
                      <a:pt x="2180" y="20038"/>
                    </a:cubicBezTo>
                    <a:lnTo>
                      <a:pt x="2180" y="19866"/>
                    </a:lnTo>
                    <a:cubicBezTo>
                      <a:pt x="2266" y="19551"/>
                      <a:pt x="2352" y="19207"/>
                      <a:pt x="2466" y="18863"/>
                    </a:cubicBezTo>
                    <a:cubicBezTo>
                      <a:pt x="4186" y="13015"/>
                      <a:pt x="6021" y="7167"/>
                      <a:pt x="7770" y="1376"/>
                    </a:cubicBezTo>
                    <a:cubicBezTo>
                      <a:pt x="7913" y="717"/>
                      <a:pt x="7483" y="86"/>
                      <a:pt x="6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5641800" y="4291900"/>
                <a:ext cx="361225" cy="98625"/>
              </a:xfrm>
              <a:custGeom>
                <a:avLst/>
                <a:gdLst/>
                <a:ahLst/>
                <a:cxnLst/>
                <a:rect l="l" t="t" r="r" b="b"/>
                <a:pathLst>
                  <a:path w="14449" h="3945" extrusionOk="0">
                    <a:moveTo>
                      <a:pt x="12986" y="0"/>
                    </a:moveTo>
                    <a:lnTo>
                      <a:pt x="12614" y="29"/>
                    </a:lnTo>
                    <a:cubicBezTo>
                      <a:pt x="8686" y="315"/>
                      <a:pt x="4788" y="946"/>
                      <a:pt x="975" y="1892"/>
                    </a:cubicBezTo>
                    <a:cubicBezTo>
                      <a:pt x="918" y="1892"/>
                      <a:pt x="889" y="1921"/>
                      <a:pt x="832" y="1921"/>
                    </a:cubicBezTo>
                    <a:cubicBezTo>
                      <a:pt x="717" y="1978"/>
                      <a:pt x="631" y="2035"/>
                      <a:pt x="545" y="2121"/>
                    </a:cubicBezTo>
                    <a:cubicBezTo>
                      <a:pt x="0" y="2609"/>
                      <a:pt x="115" y="3497"/>
                      <a:pt x="774" y="3870"/>
                    </a:cubicBezTo>
                    <a:cubicBezTo>
                      <a:pt x="920" y="3925"/>
                      <a:pt x="1065" y="3945"/>
                      <a:pt x="1210" y="3945"/>
                    </a:cubicBezTo>
                    <a:cubicBezTo>
                      <a:pt x="1294" y="3945"/>
                      <a:pt x="1378" y="3938"/>
                      <a:pt x="1462" y="3927"/>
                    </a:cubicBezTo>
                    <a:cubicBezTo>
                      <a:pt x="5275" y="3010"/>
                      <a:pt x="9174" y="2379"/>
                      <a:pt x="13101" y="2121"/>
                    </a:cubicBezTo>
                    <a:cubicBezTo>
                      <a:pt x="14305" y="2035"/>
                      <a:pt x="14448" y="287"/>
                      <a:pt x="13244" y="29"/>
                    </a:cubicBezTo>
                    <a:lnTo>
                      <a:pt x="13101" y="29"/>
                    </a:lnTo>
                    <a:lnTo>
                      <a:pt x="12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5671175" y="4305325"/>
                <a:ext cx="324675" cy="175250"/>
              </a:xfrm>
              <a:custGeom>
                <a:avLst/>
                <a:gdLst/>
                <a:ahLst/>
                <a:cxnLst/>
                <a:rect l="l" t="t" r="r" b="b"/>
                <a:pathLst>
                  <a:path w="12987" h="7010" extrusionOk="0">
                    <a:moveTo>
                      <a:pt x="10919" y="610"/>
                    </a:moveTo>
                    <a:lnTo>
                      <a:pt x="10919" y="610"/>
                    </a:lnTo>
                    <a:cubicBezTo>
                      <a:pt x="10912" y="626"/>
                      <a:pt x="10904" y="644"/>
                      <a:pt x="10894" y="667"/>
                    </a:cubicBezTo>
                    <a:cubicBezTo>
                      <a:pt x="10894" y="667"/>
                      <a:pt x="10882" y="685"/>
                      <a:pt x="10880" y="685"/>
                    </a:cubicBezTo>
                    <a:cubicBezTo>
                      <a:pt x="10878" y="685"/>
                      <a:pt x="10885" y="670"/>
                      <a:pt x="10919" y="610"/>
                    </a:cubicBezTo>
                    <a:close/>
                    <a:moveTo>
                      <a:pt x="11992" y="0"/>
                    </a:moveTo>
                    <a:cubicBezTo>
                      <a:pt x="11969" y="0"/>
                      <a:pt x="11947" y="2"/>
                      <a:pt x="11926" y="8"/>
                    </a:cubicBezTo>
                    <a:cubicBezTo>
                      <a:pt x="11525" y="8"/>
                      <a:pt x="11152" y="122"/>
                      <a:pt x="10808" y="323"/>
                    </a:cubicBezTo>
                    <a:cubicBezTo>
                      <a:pt x="7597" y="1756"/>
                      <a:pt x="4501" y="3333"/>
                      <a:pt x="1319" y="4766"/>
                    </a:cubicBezTo>
                    <a:cubicBezTo>
                      <a:pt x="947" y="4881"/>
                      <a:pt x="603" y="5110"/>
                      <a:pt x="345" y="5397"/>
                    </a:cubicBezTo>
                    <a:cubicBezTo>
                      <a:pt x="1" y="6028"/>
                      <a:pt x="316" y="6802"/>
                      <a:pt x="1033" y="7002"/>
                    </a:cubicBezTo>
                    <a:cubicBezTo>
                      <a:pt x="1077" y="7007"/>
                      <a:pt x="1121" y="7010"/>
                      <a:pt x="1165" y="7010"/>
                    </a:cubicBezTo>
                    <a:cubicBezTo>
                      <a:pt x="1379" y="7010"/>
                      <a:pt x="1593" y="6954"/>
                      <a:pt x="1807" y="6859"/>
                    </a:cubicBezTo>
                    <a:cubicBezTo>
                      <a:pt x="5247" y="5282"/>
                      <a:pt x="8515" y="3562"/>
                      <a:pt x="11897" y="2129"/>
                    </a:cubicBezTo>
                    <a:cubicBezTo>
                      <a:pt x="11955" y="2100"/>
                      <a:pt x="12012" y="2100"/>
                      <a:pt x="12098" y="2072"/>
                    </a:cubicBezTo>
                    <a:cubicBezTo>
                      <a:pt x="12327" y="2014"/>
                      <a:pt x="12528" y="1900"/>
                      <a:pt x="12671" y="1699"/>
                    </a:cubicBezTo>
                    <a:cubicBezTo>
                      <a:pt x="12729" y="1613"/>
                      <a:pt x="12786" y="1556"/>
                      <a:pt x="12815" y="1470"/>
                    </a:cubicBezTo>
                    <a:cubicBezTo>
                      <a:pt x="12987" y="1040"/>
                      <a:pt x="12901" y="1212"/>
                      <a:pt x="12901" y="1040"/>
                    </a:cubicBezTo>
                    <a:lnTo>
                      <a:pt x="12901" y="896"/>
                    </a:lnTo>
                    <a:cubicBezTo>
                      <a:pt x="12901" y="896"/>
                      <a:pt x="12872" y="782"/>
                      <a:pt x="12872" y="724"/>
                    </a:cubicBezTo>
                    <a:lnTo>
                      <a:pt x="12815" y="581"/>
                    </a:lnTo>
                    <a:lnTo>
                      <a:pt x="12729" y="438"/>
                    </a:lnTo>
                    <a:lnTo>
                      <a:pt x="12614" y="323"/>
                    </a:lnTo>
                    <a:cubicBezTo>
                      <a:pt x="12442" y="151"/>
                      <a:pt x="12528" y="208"/>
                      <a:pt x="12385" y="151"/>
                    </a:cubicBezTo>
                    <a:lnTo>
                      <a:pt x="12299" y="94"/>
                    </a:lnTo>
                    <a:cubicBezTo>
                      <a:pt x="12205" y="47"/>
                      <a:pt x="12092" y="0"/>
                      <a:pt x="11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5793725" y="4324150"/>
                <a:ext cx="213600" cy="212700"/>
              </a:xfrm>
              <a:custGeom>
                <a:avLst/>
                <a:gdLst/>
                <a:ahLst/>
                <a:cxnLst/>
                <a:rect l="l" t="t" r="r" b="b"/>
                <a:pathLst>
                  <a:path w="8544" h="8508" extrusionOk="0">
                    <a:moveTo>
                      <a:pt x="7425" y="0"/>
                    </a:moveTo>
                    <a:cubicBezTo>
                      <a:pt x="7139" y="0"/>
                      <a:pt x="6881" y="86"/>
                      <a:pt x="6680" y="258"/>
                    </a:cubicBezTo>
                    <a:cubicBezTo>
                      <a:pt x="4329" y="2064"/>
                      <a:pt x="2237" y="4157"/>
                      <a:pt x="459" y="6507"/>
                    </a:cubicBezTo>
                    <a:cubicBezTo>
                      <a:pt x="144" y="6794"/>
                      <a:pt x="1" y="7195"/>
                      <a:pt x="1" y="7625"/>
                    </a:cubicBezTo>
                    <a:cubicBezTo>
                      <a:pt x="114" y="8147"/>
                      <a:pt x="586" y="8507"/>
                      <a:pt x="1091" y="8507"/>
                    </a:cubicBezTo>
                    <a:cubicBezTo>
                      <a:pt x="1224" y="8507"/>
                      <a:pt x="1359" y="8482"/>
                      <a:pt x="1491" y="8428"/>
                    </a:cubicBezTo>
                    <a:cubicBezTo>
                      <a:pt x="1663" y="8313"/>
                      <a:pt x="1807" y="8199"/>
                      <a:pt x="1921" y="8055"/>
                    </a:cubicBezTo>
                    <a:cubicBezTo>
                      <a:pt x="2151" y="7711"/>
                      <a:pt x="2409" y="7396"/>
                      <a:pt x="2695" y="7081"/>
                    </a:cubicBezTo>
                    <a:cubicBezTo>
                      <a:pt x="4215" y="5217"/>
                      <a:pt x="5935" y="3526"/>
                      <a:pt x="7827" y="2007"/>
                    </a:cubicBezTo>
                    <a:cubicBezTo>
                      <a:pt x="8085" y="1863"/>
                      <a:pt x="8285" y="1605"/>
                      <a:pt x="8400" y="1347"/>
                    </a:cubicBezTo>
                    <a:cubicBezTo>
                      <a:pt x="8543" y="688"/>
                      <a:pt x="8085" y="57"/>
                      <a:pt x="7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5930600" y="4316800"/>
                <a:ext cx="215025" cy="74025"/>
              </a:xfrm>
              <a:custGeom>
                <a:avLst/>
                <a:gdLst/>
                <a:ahLst/>
                <a:cxnLst/>
                <a:rect l="l" t="t" r="r" b="b"/>
                <a:pathLst>
                  <a:path w="8601" h="2961" extrusionOk="0">
                    <a:moveTo>
                      <a:pt x="2249" y="0"/>
                    </a:moveTo>
                    <a:cubicBezTo>
                      <a:pt x="1933" y="0"/>
                      <a:pt x="1606" y="60"/>
                      <a:pt x="1320" y="179"/>
                    </a:cubicBezTo>
                    <a:cubicBezTo>
                      <a:pt x="1" y="724"/>
                      <a:pt x="402" y="2215"/>
                      <a:pt x="1291" y="2358"/>
                    </a:cubicBezTo>
                    <a:cubicBezTo>
                      <a:pt x="1330" y="2362"/>
                      <a:pt x="1370" y="2363"/>
                      <a:pt x="1409" y="2363"/>
                    </a:cubicBezTo>
                    <a:cubicBezTo>
                      <a:pt x="1684" y="2363"/>
                      <a:pt x="1954" y="2276"/>
                      <a:pt x="2180" y="2100"/>
                    </a:cubicBezTo>
                    <a:lnTo>
                      <a:pt x="2610" y="2100"/>
                    </a:lnTo>
                    <a:cubicBezTo>
                      <a:pt x="4043" y="2186"/>
                      <a:pt x="5476" y="2616"/>
                      <a:pt x="6910" y="2903"/>
                    </a:cubicBezTo>
                    <a:cubicBezTo>
                      <a:pt x="7024" y="2931"/>
                      <a:pt x="7168" y="2960"/>
                      <a:pt x="7311" y="2960"/>
                    </a:cubicBezTo>
                    <a:cubicBezTo>
                      <a:pt x="7426" y="2960"/>
                      <a:pt x="7540" y="2960"/>
                      <a:pt x="7655" y="2931"/>
                    </a:cubicBezTo>
                    <a:cubicBezTo>
                      <a:pt x="8400" y="2645"/>
                      <a:pt x="8601" y="1670"/>
                      <a:pt x="8028" y="1125"/>
                    </a:cubicBezTo>
                    <a:cubicBezTo>
                      <a:pt x="7884" y="1011"/>
                      <a:pt x="7741" y="925"/>
                      <a:pt x="7569" y="896"/>
                    </a:cubicBezTo>
                    <a:cubicBezTo>
                      <a:pt x="5820" y="552"/>
                      <a:pt x="4158" y="7"/>
                      <a:pt x="2438" y="7"/>
                    </a:cubicBezTo>
                    <a:cubicBezTo>
                      <a:pt x="2375" y="3"/>
                      <a:pt x="2313" y="0"/>
                      <a:pt x="2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5435400" y="3243400"/>
                <a:ext cx="573350" cy="631425"/>
              </a:xfrm>
              <a:custGeom>
                <a:avLst/>
                <a:gdLst/>
                <a:ahLst/>
                <a:cxnLst/>
                <a:rect l="l" t="t" r="r" b="b"/>
                <a:pathLst>
                  <a:path w="22934" h="25257" extrusionOk="0">
                    <a:moveTo>
                      <a:pt x="13531" y="1"/>
                    </a:moveTo>
                    <a:cubicBezTo>
                      <a:pt x="20440" y="1"/>
                      <a:pt x="22934" y="5247"/>
                      <a:pt x="22934" y="11898"/>
                    </a:cubicBezTo>
                    <a:cubicBezTo>
                      <a:pt x="22934" y="18548"/>
                      <a:pt x="15738" y="25256"/>
                      <a:pt x="8830" y="25256"/>
                    </a:cubicBezTo>
                    <a:cubicBezTo>
                      <a:pt x="1892" y="25256"/>
                      <a:pt x="0" y="18548"/>
                      <a:pt x="0" y="11898"/>
                    </a:cubicBezTo>
                    <a:cubicBezTo>
                      <a:pt x="0" y="5247"/>
                      <a:pt x="6622" y="1"/>
                      <a:pt x="13531" y="1"/>
                    </a:cubicBezTo>
                    <a:close/>
                  </a:path>
                </a:pathLst>
              </a:custGeom>
              <a:solidFill>
                <a:srgbClr val="D36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4820500" y="2430000"/>
                <a:ext cx="1854025" cy="1372425"/>
              </a:xfrm>
              <a:custGeom>
                <a:avLst/>
                <a:gdLst/>
                <a:ahLst/>
                <a:cxnLst/>
                <a:rect l="l" t="t" r="r" b="b"/>
                <a:pathLst>
                  <a:path w="74161" h="54897" extrusionOk="0">
                    <a:moveTo>
                      <a:pt x="22389" y="50970"/>
                    </a:moveTo>
                    <a:cubicBezTo>
                      <a:pt x="18203" y="51142"/>
                      <a:pt x="14247" y="44864"/>
                      <a:pt x="13989" y="44376"/>
                    </a:cubicBezTo>
                    <a:cubicBezTo>
                      <a:pt x="13989" y="45695"/>
                      <a:pt x="13789" y="46842"/>
                      <a:pt x="13072" y="46584"/>
                    </a:cubicBezTo>
                    <a:cubicBezTo>
                      <a:pt x="10291" y="45552"/>
                      <a:pt x="9833" y="41510"/>
                      <a:pt x="10119" y="38012"/>
                    </a:cubicBezTo>
                    <a:cubicBezTo>
                      <a:pt x="10062" y="38156"/>
                      <a:pt x="10005" y="38270"/>
                      <a:pt x="9947" y="38414"/>
                    </a:cubicBezTo>
                    <a:cubicBezTo>
                      <a:pt x="9632" y="39188"/>
                      <a:pt x="8428" y="42943"/>
                      <a:pt x="7625" y="43201"/>
                    </a:cubicBezTo>
                    <a:cubicBezTo>
                      <a:pt x="6106" y="43774"/>
                      <a:pt x="5877" y="38557"/>
                      <a:pt x="5877" y="36550"/>
                    </a:cubicBezTo>
                    <a:cubicBezTo>
                      <a:pt x="4873" y="38098"/>
                      <a:pt x="3440" y="40048"/>
                      <a:pt x="2838" y="38872"/>
                    </a:cubicBezTo>
                    <a:cubicBezTo>
                      <a:pt x="0" y="33254"/>
                      <a:pt x="6249" y="22848"/>
                      <a:pt x="10062" y="19064"/>
                    </a:cubicBezTo>
                    <a:cubicBezTo>
                      <a:pt x="11753" y="17344"/>
                      <a:pt x="13789" y="15710"/>
                      <a:pt x="16254" y="15452"/>
                    </a:cubicBezTo>
                    <a:cubicBezTo>
                      <a:pt x="17028" y="15394"/>
                      <a:pt x="17802" y="15480"/>
                      <a:pt x="18547" y="15738"/>
                    </a:cubicBezTo>
                    <a:cubicBezTo>
                      <a:pt x="21213" y="15824"/>
                      <a:pt x="24596" y="17516"/>
                      <a:pt x="25513" y="17573"/>
                    </a:cubicBezTo>
                    <a:cubicBezTo>
                      <a:pt x="38127" y="18290"/>
                      <a:pt x="40650" y="9747"/>
                      <a:pt x="47530" y="5734"/>
                    </a:cubicBezTo>
                    <a:cubicBezTo>
                      <a:pt x="57334" y="0"/>
                      <a:pt x="71008" y="3698"/>
                      <a:pt x="71954" y="12814"/>
                    </a:cubicBezTo>
                    <a:cubicBezTo>
                      <a:pt x="74161" y="34658"/>
                      <a:pt x="61691" y="54897"/>
                      <a:pt x="36092" y="54065"/>
                    </a:cubicBezTo>
                    <a:cubicBezTo>
                      <a:pt x="31706" y="53922"/>
                      <a:pt x="25800" y="52518"/>
                      <a:pt x="22073" y="49938"/>
                    </a:cubicBezTo>
                    <a:cubicBezTo>
                      <a:pt x="22704" y="50368"/>
                      <a:pt x="22618" y="50970"/>
                      <a:pt x="22389" y="509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5745700" y="1258250"/>
                <a:ext cx="1679900" cy="1698525"/>
              </a:xfrm>
              <a:custGeom>
                <a:avLst/>
                <a:gdLst/>
                <a:ahLst/>
                <a:cxnLst/>
                <a:rect l="l" t="t" r="r" b="b"/>
                <a:pathLst>
                  <a:path w="67196" h="67941" extrusionOk="0">
                    <a:moveTo>
                      <a:pt x="39131" y="64816"/>
                    </a:moveTo>
                    <a:cubicBezTo>
                      <a:pt x="34028" y="65762"/>
                      <a:pt x="25887" y="67940"/>
                      <a:pt x="21386" y="67596"/>
                    </a:cubicBezTo>
                    <a:cubicBezTo>
                      <a:pt x="18778" y="67367"/>
                      <a:pt x="1" y="12700"/>
                      <a:pt x="3756" y="10263"/>
                    </a:cubicBezTo>
                    <a:cubicBezTo>
                      <a:pt x="10550" y="5763"/>
                      <a:pt x="16800" y="35862"/>
                      <a:pt x="18090" y="40420"/>
                    </a:cubicBezTo>
                    <a:cubicBezTo>
                      <a:pt x="20842" y="34314"/>
                      <a:pt x="13302" y="4071"/>
                      <a:pt x="15051" y="3412"/>
                    </a:cubicBezTo>
                    <a:cubicBezTo>
                      <a:pt x="24253" y="1"/>
                      <a:pt x="27722" y="34716"/>
                      <a:pt x="25744" y="42943"/>
                    </a:cubicBezTo>
                    <a:cubicBezTo>
                      <a:pt x="28410" y="36436"/>
                      <a:pt x="28381" y="1864"/>
                      <a:pt x="30646" y="1950"/>
                    </a:cubicBezTo>
                    <a:cubicBezTo>
                      <a:pt x="39389" y="2351"/>
                      <a:pt x="34802" y="33540"/>
                      <a:pt x="30646" y="44491"/>
                    </a:cubicBezTo>
                    <a:cubicBezTo>
                      <a:pt x="30531" y="44749"/>
                      <a:pt x="40106" y="7454"/>
                      <a:pt x="44090" y="9145"/>
                    </a:cubicBezTo>
                    <a:cubicBezTo>
                      <a:pt x="52547" y="12757"/>
                      <a:pt x="41625" y="40478"/>
                      <a:pt x="37440" y="46383"/>
                    </a:cubicBezTo>
                    <a:cubicBezTo>
                      <a:pt x="42227" y="42456"/>
                      <a:pt x="55270" y="18749"/>
                      <a:pt x="58252" y="21845"/>
                    </a:cubicBezTo>
                    <a:cubicBezTo>
                      <a:pt x="65160" y="28983"/>
                      <a:pt x="43775" y="54238"/>
                      <a:pt x="41052" y="54811"/>
                    </a:cubicBezTo>
                    <a:cubicBezTo>
                      <a:pt x="50024" y="50282"/>
                      <a:pt x="60688" y="35719"/>
                      <a:pt x="62580" y="39503"/>
                    </a:cubicBezTo>
                    <a:cubicBezTo>
                      <a:pt x="67196" y="48705"/>
                      <a:pt x="46212" y="63526"/>
                      <a:pt x="39131" y="64816"/>
                    </a:cubicBezTo>
                    <a:close/>
                  </a:path>
                </a:pathLst>
              </a:custGeom>
              <a:solidFill>
                <a:srgbClr val="C76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5982200" y="1489725"/>
                <a:ext cx="1236275" cy="1354525"/>
              </a:xfrm>
              <a:custGeom>
                <a:avLst/>
                <a:gdLst/>
                <a:ahLst/>
                <a:cxnLst/>
                <a:rect l="l" t="t" r="r" b="b"/>
                <a:pathLst>
                  <a:path w="49451" h="54181" extrusionOk="0">
                    <a:moveTo>
                      <a:pt x="29556" y="54181"/>
                    </a:moveTo>
                    <a:lnTo>
                      <a:pt x="6508" y="34859"/>
                    </a:lnTo>
                    <a:cubicBezTo>
                      <a:pt x="7282" y="29671"/>
                      <a:pt x="1" y="6308"/>
                      <a:pt x="2266" y="5190"/>
                    </a:cubicBezTo>
                    <a:cubicBezTo>
                      <a:pt x="8286" y="2208"/>
                      <a:pt x="11898" y="22103"/>
                      <a:pt x="13073" y="29384"/>
                    </a:cubicBezTo>
                    <a:cubicBezTo>
                      <a:pt x="13073" y="29384"/>
                      <a:pt x="12557" y="574"/>
                      <a:pt x="19380" y="173"/>
                    </a:cubicBezTo>
                    <a:cubicBezTo>
                      <a:pt x="22361" y="1"/>
                      <a:pt x="20756" y="10378"/>
                      <a:pt x="20870" y="13331"/>
                    </a:cubicBezTo>
                    <a:cubicBezTo>
                      <a:pt x="21128" y="19236"/>
                      <a:pt x="21759" y="25256"/>
                      <a:pt x="22074" y="31247"/>
                    </a:cubicBezTo>
                    <a:cubicBezTo>
                      <a:pt x="22074" y="31247"/>
                      <a:pt x="23909" y="13704"/>
                      <a:pt x="26374" y="8286"/>
                    </a:cubicBezTo>
                    <a:cubicBezTo>
                      <a:pt x="26690" y="7655"/>
                      <a:pt x="28037" y="2982"/>
                      <a:pt x="30130" y="3728"/>
                    </a:cubicBezTo>
                    <a:cubicBezTo>
                      <a:pt x="33369" y="4874"/>
                      <a:pt x="30130" y="27177"/>
                      <a:pt x="28066" y="33397"/>
                    </a:cubicBezTo>
                    <a:cubicBezTo>
                      <a:pt x="28066" y="33397"/>
                      <a:pt x="31993" y="20268"/>
                      <a:pt x="35691" y="16226"/>
                    </a:cubicBezTo>
                    <a:cubicBezTo>
                      <a:pt x="36408" y="15395"/>
                      <a:pt x="41826" y="9977"/>
                      <a:pt x="42858" y="12758"/>
                    </a:cubicBezTo>
                    <a:cubicBezTo>
                      <a:pt x="43976" y="15854"/>
                      <a:pt x="41654" y="20469"/>
                      <a:pt x="40421" y="23163"/>
                    </a:cubicBezTo>
                    <a:cubicBezTo>
                      <a:pt x="38156" y="27979"/>
                      <a:pt x="36866" y="33713"/>
                      <a:pt x="33570" y="37869"/>
                    </a:cubicBezTo>
                    <a:cubicBezTo>
                      <a:pt x="33570" y="37869"/>
                      <a:pt x="40106" y="32423"/>
                      <a:pt x="43890" y="29843"/>
                    </a:cubicBezTo>
                    <a:cubicBezTo>
                      <a:pt x="46126" y="28323"/>
                      <a:pt x="49336" y="26861"/>
                      <a:pt x="49365" y="27693"/>
                    </a:cubicBezTo>
                    <a:cubicBezTo>
                      <a:pt x="49451" y="29384"/>
                      <a:pt x="46326" y="33971"/>
                      <a:pt x="45409" y="35433"/>
                    </a:cubicBezTo>
                    <a:cubicBezTo>
                      <a:pt x="42198" y="40449"/>
                      <a:pt x="38013" y="44205"/>
                      <a:pt x="33570" y="47817"/>
                    </a:cubicBezTo>
                    <a:close/>
                  </a:path>
                </a:pathLst>
              </a:custGeom>
              <a:solidFill>
                <a:srgbClr val="D36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5935625" y="1919025"/>
                <a:ext cx="1113000" cy="999050"/>
              </a:xfrm>
              <a:custGeom>
                <a:avLst/>
                <a:gdLst/>
                <a:ahLst/>
                <a:cxnLst/>
                <a:rect l="l" t="t" r="r" b="b"/>
                <a:pathLst>
                  <a:path w="44520" h="39962" extrusionOk="0">
                    <a:moveTo>
                      <a:pt x="20297" y="38614"/>
                    </a:moveTo>
                    <a:cubicBezTo>
                      <a:pt x="17115" y="39675"/>
                      <a:pt x="13732" y="39961"/>
                      <a:pt x="10407" y="39445"/>
                    </a:cubicBezTo>
                    <a:cubicBezTo>
                      <a:pt x="8543" y="39159"/>
                      <a:pt x="7511" y="22331"/>
                      <a:pt x="2753" y="12814"/>
                    </a:cubicBezTo>
                    <a:cubicBezTo>
                      <a:pt x="1778" y="10865"/>
                      <a:pt x="1" y="4701"/>
                      <a:pt x="2896" y="3498"/>
                    </a:cubicBezTo>
                    <a:cubicBezTo>
                      <a:pt x="6909" y="1835"/>
                      <a:pt x="8973" y="7224"/>
                      <a:pt x="10435" y="10607"/>
                    </a:cubicBezTo>
                    <a:cubicBezTo>
                      <a:pt x="11467" y="13101"/>
                      <a:pt x="12241" y="15738"/>
                      <a:pt x="12729" y="18433"/>
                    </a:cubicBezTo>
                    <a:cubicBezTo>
                      <a:pt x="12729" y="15279"/>
                      <a:pt x="12471" y="12126"/>
                      <a:pt x="11897" y="9059"/>
                    </a:cubicBezTo>
                    <a:cubicBezTo>
                      <a:pt x="11439" y="6851"/>
                      <a:pt x="11238" y="344"/>
                      <a:pt x="14305" y="201"/>
                    </a:cubicBezTo>
                    <a:cubicBezTo>
                      <a:pt x="18061" y="0"/>
                      <a:pt x="18605" y="10836"/>
                      <a:pt x="19179" y="14477"/>
                    </a:cubicBezTo>
                    <a:cubicBezTo>
                      <a:pt x="19293" y="11811"/>
                      <a:pt x="20669" y="316"/>
                      <a:pt x="23421" y="803"/>
                    </a:cubicBezTo>
                    <a:cubicBezTo>
                      <a:pt x="27607" y="1577"/>
                      <a:pt x="26202" y="12069"/>
                      <a:pt x="24826" y="18433"/>
                    </a:cubicBezTo>
                    <a:cubicBezTo>
                      <a:pt x="24797" y="18605"/>
                      <a:pt x="30502" y="4386"/>
                      <a:pt x="33053" y="6020"/>
                    </a:cubicBezTo>
                    <a:cubicBezTo>
                      <a:pt x="36637" y="8313"/>
                      <a:pt x="30445" y="19321"/>
                      <a:pt x="29269" y="22876"/>
                    </a:cubicBezTo>
                    <a:cubicBezTo>
                      <a:pt x="30932" y="20869"/>
                      <a:pt x="38500" y="12298"/>
                      <a:pt x="40220" y="14477"/>
                    </a:cubicBezTo>
                    <a:cubicBezTo>
                      <a:pt x="43115" y="18146"/>
                      <a:pt x="33885" y="27463"/>
                      <a:pt x="33053" y="28409"/>
                    </a:cubicBezTo>
                    <a:cubicBezTo>
                      <a:pt x="35605" y="26975"/>
                      <a:pt x="42169" y="24567"/>
                      <a:pt x="43173" y="25169"/>
                    </a:cubicBezTo>
                    <a:cubicBezTo>
                      <a:pt x="44520" y="25972"/>
                      <a:pt x="43775" y="27606"/>
                      <a:pt x="43173" y="28409"/>
                    </a:cubicBezTo>
                    <a:cubicBezTo>
                      <a:pt x="40306" y="32422"/>
                      <a:pt x="34573" y="37525"/>
                      <a:pt x="30359" y="38786"/>
                    </a:cubicBezTo>
                    <a:cubicBezTo>
                      <a:pt x="26775" y="39818"/>
                      <a:pt x="23622" y="39245"/>
                      <a:pt x="20297" y="38614"/>
                    </a:cubicBezTo>
                    <a:close/>
                  </a:path>
                </a:pathLst>
              </a:custGeom>
              <a:solidFill>
                <a:srgbClr val="C76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5940650" y="2202825"/>
                <a:ext cx="938125" cy="713100"/>
              </a:xfrm>
              <a:custGeom>
                <a:avLst/>
                <a:gdLst/>
                <a:ahLst/>
                <a:cxnLst/>
                <a:rect l="l" t="t" r="r" b="b"/>
                <a:pathLst>
                  <a:path w="37525" h="28524" extrusionOk="0">
                    <a:moveTo>
                      <a:pt x="17086" y="27577"/>
                    </a:moveTo>
                    <a:cubicBezTo>
                      <a:pt x="14391" y="28323"/>
                      <a:pt x="11553" y="28523"/>
                      <a:pt x="8772" y="28179"/>
                    </a:cubicBezTo>
                    <a:cubicBezTo>
                      <a:pt x="7196" y="27950"/>
                      <a:pt x="6336" y="15939"/>
                      <a:pt x="2322" y="9145"/>
                    </a:cubicBezTo>
                    <a:cubicBezTo>
                      <a:pt x="1520" y="7740"/>
                      <a:pt x="0" y="3354"/>
                      <a:pt x="2437" y="2494"/>
                    </a:cubicBezTo>
                    <a:cubicBezTo>
                      <a:pt x="5820" y="1290"/>
                      <a:pt x="7568" y="5160"/>
                      <a:pt x="8801" y="7568"/>
                    </a:cubicBezTo>
                    <a:cubicBezTo>
                      <a:pt x="9661" y="9345"/>
                      <a:pt x="10320" y="11209"/>
                      <a:pt x="10722" y="13158"/>
                    </a:cubicBezTo>
                    <a:cubicBezTo>
                      <a:pt x="10750" y="10893"/>
                      <a:pt x="10492" y="8657"/>
                      <a:pt x="10034" y="6450"/>
                    </a:cubicBezTo>
                    <a:cubicBezTo>
                      <a:pt x="9661" y="4902"/>
                      <a:pt x="9489" y="258"/>
                      <a:pt x="12069" y="115"/>
                    </a:cubicBezTo>
                    <a:cubicBezTo>
                      <a:pt x="15222" y="0"/>
                      <a:pt x="15996" y="3239"/>
                      <a:pt x="16484" y="5848"/>
                    </a:cubicBezTo>
                    <a:cubicBezTo>
                      <a:pt x="16598" y="3927"/>
                      <a:pt x="17430" y="229"/>
                      <a:pt x="19723" y="573"/>
                    </a:cubicBezTo>
                    <a:cubicBezTo>
                      <a:pt x="23249" y="1118"/>
                      <a:pt x="22962" y="5332"/>
                      <a:pt x="22905" y="8055"/>
                    </a:cubicBezTo>
                    <a:lnTo>
                      <a:pt x="22905" y="8399"/>
                    </a:lnTo>
                    <a:cubicBezTo>
                      <a:pt x="23536" y="6737"/>
                      <a:pt x="25686" y="3096"/>
                      <a:pt x="27864" y="4300"/>
                    </a:cubicBezTo>
                    <a:cubicBezTo>
                      <a:pt x="30846" y="5934"/>
                      <a:pt x="29441" y="9546"/>
                      <a:pt x="28438" y="12069"/>
                    </a:cubicBezTo>
                    <a:cubicBezTo>
                      <a:pt x="29842" y="10635"/>
                      <a:pt x="32422" y="8743"/>
                      <a:pt x="33884" y="10320"/>
                    </a:cubicBezTo>
                    <a:cubicBezTo>
                      <a:pt x="36321" y="12929"/>
                      <a:pt x="33512" y="16053"/>
                      <a:pt x="31792" y="18175"/>
                    </a:cubicBezTo>
                    <a:cubicBezTo>
                      <a:pt x="31190" y="18891"/>
                      <a:pt x="30530" y="19608"/>
                      <a:pt x="29842" y="20267"/>
                    </a:cubicBezTo>
                    <a:cubicBezTo>
                      <a:pt x="31992" y="19264"/>
                      <a:pt x="35518" y="17515"/>
                      <a:pt x="36378" y="17945"/>
                    </a:cubicBezTo>
                    <a:cubicBezTo>
                      <a:pt x="37525" y="18519"/>
                      <a:pt x="36264" y="21500"/>
                      <a:pt x="35776" y="22073"/>
                    </a:cubicBezTo>
                    <a:cubicBezTo>
                      <a:pt x="33340" y="24940"/>
                      <a:pt x="29154" y="26775"/>
                      <a:pt x="25600" y="27663"/>
                    </a:cubicBezTo>
                    <a:cubicBezTo>
                      <a:pt x="22561" y="28437"/>
                      <a:pt x="19895" y="28007"/>
                      <a:pt x="17086" y="27577"/>
                    </a:cubicBezTo>
                    <a:close/>
                  </a:path>
                </a:pathLst>
              </a:custGeom>
              <a:solidFill>
                <a:srgbClr val="D36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5761475" y="3349475"/>
                <a:ext cx="602025" cy="662950"/>
              </a:xfrm>
              <a:custGeom>
                <a:avLst/>
                <a:gdLst/>
                <a:ahLst/>
                <a:cxnLst/>
                <a:rect l="l" t="t" r="r" b="b"/>
                <a:pathLst>
                  <a:path w="24081" h="26518" extrusionOk="0">
                    <a:moveTo>
                      <a:pt x="14219" y="1"/>
                    </a:moveTo>
                    <a:cubicBezTo>
                      <a:pt x="21472" y="1"/>
                      <a:pt x="24081" y="5476"/>
                      <a:pt x="24081" y="12471"/>
                    </a:cubicBezTo>
                    <a:cubicBezTo>
                      <a:pt x="24081" y="19465"/>
                      <a:pt x="16541" y="26517"/>
                      <a:pt x="9260" y="26517"/>
                    </a:cubicBezTo>
                    <a:cubicBezTo>
                      <a:pt x="1979" y="26517"/>
                      <a:pt x="1" y="19465"/>
                      <a:pt x="1" y="12471"/>
                    </a:cubicBezTo>
                    <a:cubicBezTo>
                      <a:pt x="1" y="5476"/>
                      <a:pt x="6938" y="1"/>
                      <a:pt x="14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5638200" y="2589100"/>
                <a:ext cx="1013400" cy="1151700"/>
              </a:xfrm>
              <a:custGeom>
                <a:avLst/>
                <a:gdLst/>
                <a:ahLst/>
                <a:cxnLst/>
                <a:rect l="l" t="t" r="r" b="b"/>
                <a:pathLst>
                  <a:path w="40536" h="46068" extrusionOk="0">
                    <a:moveTo>
                      <a:pt x="35634" y="0"/>
                    </a:moveTo>
                    <a:cubicBezTo>
                      <a:pt x="37640" y="1577"/>
                      <a:pt x="38959" y="3899"/>
                      <a:pt x="39246" y="6450"/>
                    </a:cubicBezTo>
                    <a:cubicBezTo>
                      <a:pt x="40536" y="19064"/>
                      <a:pt x="36895" y="31132"/>
                      <a:pt x="28696" y="38930"/>
                    </a:cubicBezTo>
                    <a:cubicBezTo>
                      <a:pt x="28926" y="40220"/>
                      <a:pt x="29012" y="41538"/>
                      <a:pt x="29012" y="42857"/>
                    </a:cubicBezTo>
                    <a:cubicBezTo>
                      <a:pt x="29012" y="42914"/>
                      <a:pt x="29012" y="42943"/>
                      <a:pt x="29012" y="42972"/>
                    </a:cubicBezTo>
                    <a:cubicBezTo>
                      <a:pt x="28467" y="43172"/>
                      <a:pt x="27951" y="43459"/>
                      <a:pt x="27492" y="43803"/>
                    </a:cubicBezTo>
                    <a:cubicBezTo>
                      <a:pt x="24884" y="46068"/>
                      <a:pt x="20612" y="43230"/>
                      <a:pt x="17803" y="41481"/>
                    </a:cubicBezTo>
                    <a:cubicBezTo>
                      <a:pt x="17144" y="41051"/>
                      <a:pt x="16456" y="40592"/>
                      <a:pt x="15825" y="40134"/>
                    </a:cubicBezTo>
                    <a:cubicBezTo>
                      <a:pt x="13331" y="41538"/>
                      <a:pt x="10608" y="38987"/>
                      <a:pt x="8716" y="37353"/>
                    </a:cubicBezTo>
                    <a:cubicBezTo>
                      <a:pt x="2524" y="32050"/>
                      <a:pt x="1" y="23822"/>
                      <a:pt x="1377" y="15538"/>
                    </a:cubicBezTo>
                    <a:cubicBezTo>
                      <a:pt x="1635" y="13961"/>
                      <a:pt x="11525" y="11954"/>
                      <a:pt x="18405" y="8113"/>
                    </a:cubicBezTo>
                    <a:cubicBezTo>
                      <a:pt x="19666" y="7454"/>
                      <a:pt x="21071" y="7081"/>
                      <a:pt x="22504" y="6995"/>
                    </a:cubicBezTo>
                    <a:cubicBezTo>
                      <a:pt x="25142" y="5734"/>
                      <a:pt x="27636" y="4272"/>
                      <a:pt x="30015" y="2609"/>
                    </a:cubicBezTo>
                    <a:cubicBezTo>
                      <a:pt x="31735" y="1462"/>
                      <a:pt x="33627" y="574"/>
                      <a:pt x="35634" y="0"/>
                    </a:cubicBezTo>
                    <a:close/>
                  </a:path>
                </a:pathLst>
              </a:custGeom>
              <a:solidFill>
                <a:srgbClr val="D36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5719900" y="2496650"/>
                <a:ext cx="1080050" cy="1161025"/>
              </a:xfrm>
              <a:custGeom>
                <a:avLst/>
                <a:gdLst/>
                <a:ahLst/>
                <a:cxnLst/>
                <a:rect l="l" t="t" r="r" b="b"/>
                <a:pathLst>
                  <a:path w="43202" h="46441" extrusionOk="0">
                    <a:moveTo>
                      <a:pt x="1721" y="25972"/>
                    </a:moveTo>
                    <a:cubicBezTo>
                      <a:pt x="1" y="21816"/>
                      <a:pt x="259" y="20038"/>
                      <a:pt x="1262" y="18691"/>
                    </a:cubicBezTo>
                    <a:cubicBezTo>
                      <a:pt x="976" y="17114"/>
                      <a:pt x="16083" y="10865"/>
                      <a:pt x="24282" y="4157"/>
                    </a:cubicBezTo>
                    <a:cubicBezTo>
                      <a:pt x="25973" y="2781"/>
                      <a:pt x="30703" y="0"/>
                      <a:pt x="32853" y="1835"/>
                    </a:cubicBezTo>
                    <a:cubicBezTo>
                      <a:pt x="35806" y="4386"/>
                      <a:pt x="31878" y="7138"/>
                      <a:pt x="28983" y="9460"/>
                    </a:cubicBezTo>
                    <a:cubicBezTo>
                      <a:pt x="26890" y="11123"/>
                      <a:pt x="25830" y="11725"/>
                      <a:pt x="23278" y="13072"/>
                    </a:cubicBezTo>
                    <a:cubicBezTo>
                      <a:pt x="26317" y="12040"/>
                      <a:pt x="29270" y="10750"/>
                      <a:pt x="32108" y="9260"/>
                    </a:cubicBezTo>
                    <a:cubicBezTo>
                      <a:pt x="34143" y="8142"/>
                      <a:pt x="39045" y="6938"/>
                      <a:pt x="40077" y="8858"/>
                    </a:cubicBezTo>
                    <a:cubicBezTo>
                      <a:pt x="41453" y="11295"/>
                      <a:pt x="37698" y="13818"/>
                      <a:pt x="34143" y="15566"/>
                    </a:cubicBezTo>
                    <a:cubicBezTo>
                      <a:pt x="33197" y="16054"/>
                      <a:pt x="32194" y="16484"/>
                      <a:pt x="31133" y="16914"/>
                    </a:cubicBezTo>
                    <a:cubicBezTo>
                      <a:pt x="32767" y="16598"/>
                      <a:pt x="34344" y="16254"/>
                      <a:pt x="35806" y="15824"/>
                    </a:cubicBezTo>
                    <a:cubicBezTo>
                      <a:pt x="38099" y="15165"/>
                      <a:pt x="42743" y="15079"/>
                      <a:pt x="42886" y="16914"/>
                    </a:cubicBezTo>
                    <a:cubicBezTo>
                      <a:pt x="43202" y="20497"/>
                      <a:pt x="39303" y="21644"/>
                      <a:pt x="35376" y="22590"/>
                    </a:cubicBezTo>
                    <a:cubicBezTo>
                      <a:pt x="33455" y="23048"/>
                      <a:pt x="31477" y="23392"/>
                      <a:pt x="29528" y="23622"/>
                    </a:cubicBezTo>
                    <a:cubicBezTo>
                      <a:pt x="31076" y="23622"/>
                      <a:pt x="32509" y="23593"/>
                      <a:pt x="33942" y="23478"/>
                    </a:cubicBezTo>
                    <a:cubicBezTo>
                      <a:pt x="36293" y="23278"/>
                      <a:pt x="41052" y="24195"/>
                      <a:pt x="40908" y="26030"/>
                    </a:cubicBezTo>
                    <a:cubicBezTo>
                      <a:pt x="40708" y="28552"/>
                      <a:pt x="36207" y="29871"/>
                      <a:pt x="32194" y="30043"/>
                    </a:cubicBezTo>
                    <a:cubicBezTo>
                      <a:pt x="32022" y="30043"/>
                      <a:pt x="38730" y="31648"/>
                      <a:pt x="37325" y="34114"/>
                    </a:cubicBezTo>
                    <a:cubicBezTo>
                      <a:pt x="35806" y="36751"/>
                      <a:pt x="33627" y="36866"/>
                      <a:pt x="30130" y="36522"/>
                    </a:cubicBezTo>
                    <a:cubicBezTo>
                      <a:pt x="32022" y="37611"/>
                      <a:pt x="32337" y="39446"/>
                      <a:pt x="31133" y="40621"/>
                    </a:cubicBezTo>
                    <a:cubicBezTo>
                      <a:pt x="29958" y="41796"/>
                      <a:pt x="27550" y="41739"/>
                      <a:pt x="24626" y="40621"/>
                    </a:cubicBezTo>
                    <a:cubicBezTo>
                      <a:pt x="26317" y="41882"/>
                      <a:pt x="26374" y="43545"/>
                      <a:pt x="25744" y="44376"/>
                    </a:cubicBezTo>
                    <a:cubicBezTo>
                      <a:pt x="24167" y="46440"/>
                      <a:pt x="19838" y="44749"/>
                      <a:pt x="16857" y="43258"/>
                    </a:cubicBezTo>
                    <a:cubicBezTo>
                      <a:pt x="7970" y="38815"/>
                      <a:pt x="918" y="29842"/>
                      <a:pt x="1721" y="25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5719900" y="2688725"/>
                <a:ext cx="671550" cy="877925"/>
              </a:xfrm>
              <a:custGeom>
                <a:avLst/>
                <a:gdLst/>
                <a:ahLst/>
                <a:cxnLst/>
                <a:rect l="l" t="t" r="r" b="b"/>
                <a:pathLst>
                  <a:path w="26862" h="35117" extrusionOk="0">
                    <a:moveTo>
                      <a:pt x="9174" y="5991"/>
                    </a:moveTo>
                    <a:cubicBezTo>
                      <a:pt x="12070" y="5103"/>
                      <a:pt x="15022" y="3985"/>
                      <a:pt x="17344" y="2523"/>
                    </a:cubicBezTo>
                    <a:cubicBezTo>
                      <a:pt x="18720" y="1663"/>
                      <a:pt x="23078" y="0"/>
                      <a:pt x="23995" y="2437"/>
                    </a:cubicBezTo>
                    <a:cubicBezTo>
                      <a:pt x="24339" y="3239"/>
                      <a:pt x="24339" y="4128"/>
                      <a:pt x="24024" y="4931"/>
                    </a:cubicBezTo>
                    <a:cubicBezTo>
                      <a:pt x="23680" y="5103"/>
                      <a:pt x="23336" y="5275"/>
                      <a:pt x="22992" y="5475"/>
                    </a:cubicBezTo>
                    <a:lnTo>
                      <a:pt x="23938" y="5131"/>
                    </a:lnTo>
                    <a:cubicBezTo>
                      <a:pt x="23078" y="6909"/>
                      <a:pt x="20756" y="8084"/>
                      <a:pt x="19093" y="9001"/>
                    </a:cubicBezTo>
                    <a:cubicBezTo>
                      <a:pt x="17344" y="9947"/>
                      <a:pt x="15481" y="10635"/>
                      <a:pt x="13560" y="11123"/>
                    </a:cubicBezTo>
                    <a:cubicBezTo>
                      <a:pt x="15825" y="11065"/>
                      <a:pt x="18061" y="10779"/>
                      <a:pt x="20240" y="10234"/>
                    </a:cubicBezTo>
                    <a:cubicBezTo>
                      <a:pt x="21788" y="9804"/>
                      <a:pt x="26432" y="9517"/>
                      <a:pt x="26632" y="12097"/>
                    </a:cubicBezTo>
                    <a:cubicBezTo>
                      <a:pt x="26862" y="15279"/>
                      <a:pt x="23622" y="16168"/>
                      <a:pt x="21042" y="16741"/>
                    </a:cubicBezTo>
                    <a:cubicBezTo>
                      <a:pt x="22934" y="16770"/>
                      <a:pt x="26690" y="17515"/>
                      <a:pt x="26403" y="19837"/>
                    </a:cubicBezTo>
                    <a:cubicBezTo>
                      <a:pt x="25944" y="23421"/>
                      <a:pt x="21730" y="23249"/>
                      <a:pt x="19007" y="23277"/>
                    </a:cubicBezTo>
                    <a:lnTo>
                      <a:pt x="18634" y="23277"/>
                    </a:lnTo>
                    <a:cubicBezTo>
                      <a:pt x="20326" y="23851"/>
                      <a:pt x="23995" y="25943"/>
                      <a:pt x="22877" y="28151"/>
                    </a:cubicBezTo>
                    <a:cubicBezTo>
                      <a:pt x="21329" y="31218"/>
                      <a:pt x="17688" y="29899"/>
                      <a:pt x="15137" y="28982"/>
                    </a:cubicBezTo>
                    <a:cubicBezTo>
                      <a:pt x="16599" y="30329"/>
                      <a:pt x="18548" y="32909"/>
                      <a:pt x="17029" y="34400"/>
                    </a:cubicBezTo>
                    <a:cubicBezTo>
                      <a:pt x="16714" y="34715"/>
                      <a:pt x="16398" y="34945"/>
                      <a:pt x="16026" y="35117"/>
                    </a:cubicBezTo>
                    <a:cubicBezTo>
                      <a:pt x="7512" y="30559"/>
                      <a:pt x="947" y="22016"/>
                      <a:pt x="1721" y="18289"/>
                    </a:cubicBezTo>
                    <a:cubicBezTo>
                      <a:pt x="1" y="14133"/>
                      <a:pt x="259" y="12355"/>
                      <a:pt x="1262" y="11008"/>
                    </a:cubicBezTo>
                    <a:cubicBezTo>
                      <a:pt x="1119" y="10263"/>
                      <a:pt x="4616" y="8428"/>
                      <a:pt x="9174" y="5991"/>
                    </a:cubicBezTo>
                    <a:close/>
                  </a:path>
                </a:pathLst>
              </a:custGeom>
              <a:solidFill>
                <a:srgbClr val="D36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a:off x="5600225" y="2677975"/>
                <a:ext cx="728875" cy="922350"/>
              </a:xfrm>
              <a:custGeom>
                <a:avLst/>
                <a:gdLst/>
                <a:ahLst/>
                <a:cxnLst/>
                <a:rect l="l" t="t" r="r" b="b"/>
                <a:pathLst>
                  <a:path w="29155" h="36894" extrusionOk="0">
                    <a:moveTo>
                      <a:pt x="12213" y="32737"/>
                    </a:moveTo>
                    <a:cubicBezTo>
                      <a:pt x="5562" y="28065"/>
                      <a:pt x="1" y="18891"/>
                      <a:pt x="603" y="10521"/>
                    </a:cubicBezTo>
                    <a:cubicBezTo>
                      <a:pt x="717" y="8944"/>
                      <a:pt x="12643" y="7224"/>
                      <a:pt x="19121" y="2752"/>
                    </a:cubicBezTo>
                    <a:cubicBezTo>
                      <a:pt x="20440" y="1835"/>
                      <a:pt x="24740" y="0"/>
                      <a:pt x="25772" y="2379"/>
                    </a:cubicBezTo>
                    <a:cubicBezTo>
                      <a:pt x="27205" y="5647"/>
                      <a:pt x="23479" y="7654"/>
                      <a:pt x="21157" y="9059"/>
                    </a:cubicBezTo>
                    <a:cubicBezTo>
                      <a:pt x="19437" y="10062"/>
                      <a:pt x="17631" y="10865"/>
                      <a:pt x="15710" y="11409"/>
                    </a:cubicBezTo>
                    <a:cubicBezTo>
                      <a:pt x="17975" y="11266"/>
                      <a:pt x="20182" y="10865"/>
                      <a:pt x="22361" y="10234"/>
                    </a:cubicBezTo>
                    <a:cubicBezTo>
                      <a:pt x="23880" y="9747"/>
                      <a:pt x="28524" y="9231"/>
                      <a:pt x="28811" y="11811"/>
                    </a:cubicBezTo>
                    <a:cubicBezTo>
                      <a:pt x="29155" y="14935"/>
                      <a:pt x="25973" y="15967"/>
                      <a:pt x="23421" y="16627"/>
                    </a:cubicBezTo>
                    <a:cubicBezTo>
                      <a:pt x="25342" y="16598"/>
                      <a:pt x="29097" y="17171"/>
                      <a:pt x="28897" y="19493"/>
                    </a:cubicBezTo>
                    <a:cubicBezTo>
                      <a:pt x="28610" y="23048"/>
                      <a:pt x="24396" y="23077"/>
                      <a:pt x="21673" y="23220"/>
                    </a:cubicBezTo>
                    <a:lnTo>
                      <a:pt x="21300" y="23220"/>
                    </a:lnTo>
                    <a:cubicBezTo>
                      <a:pt x="23020" y="23707"/>
                      <a:pt x="26804" y="25599"/>
                      <a:pt x="25772" y="27835"/>
                    </a:cubicBezTo>
                    <a:cubicBezTo>
                      <a:pt x="24339" y="30960"/>
                      <a:pt x="20641" y="29785"/>
                      <a:pt x="18061" y="29011"/>
                    </a:cubicBezTo>
                    <a:cubicBezTo>
                      <a:pt x="19580" y="30272"/>
                      <a:pt x="21644" y="32737"/>
                      <a:pt x="20182" y="34285"/>
                    </a:cubicBezTo>
                    <a:cubicBezTo>
                      <a:pt x="17774" y="36894"/>
                      <a:pt x="14420" y="34314"/>
                      <a:pt x="12213" y="32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a:off x="4824075" y="1919025"/>
                <a:ext cx="785500" cy="1332300"/>
              </a:xfrm>
              <a:custGeom>
                <a:avLst/>
                <a:gdLst/>
                <a:ahLst/>
                <a:cxnLst/>
                <a:rect l="l" t="t" r="r" b="b"/>
                <a:pathLst>
                  <a:path w="31420" h="53292" extrusionOk="0">
                    <a:moveTo>
                      <a:pt x="19006" y="0"/>
                    </a:moveTo>
                    <a:cubicBezTo>
                      <a:pt x="11610" y="19952"/>
                      <a:pt x="2810" y="19751"/>
                      <a:pt x="860" y="42083"/>
                    </a:cubicBezTo>
                    <a:cubicBezTo>
                      <a:pt x="660" y="44233"/>
                      <a:pt x="0" y="47845"/>
                      <a:pt x="1462" y="49737"/>
                    </a:cubicBezTo>
                    <a:cubicBezTo>
                      <a:pt x="3268" y="51973"/>
                      <a:pt x="6020" y="45236"/>
                      <a:pt x="5906" y="45838"/>
                    </a:cubicBezTo>
                    <a:cubicBezTo>
                      <a:pt x="5648" y="47099"/>
                      <a:pt x="5017" y="52947"/>
                      <a:pt x="6880" y="53148"/>
                    </a:cubicBezTo>
                    <a:cubicBezTo>
                      <a:pt x="7970" y="53291"/>
                      <a:pt x="9976" y="46010"/>
                      <a:pt x="10120" y="46526"/>
                    </a:cubicBezTo>
                    <a:cubicBezTo>
                      <a:pt x="10349" y="47357"/>
                      <a:pt x="12413" y="52603"/>
                      <a:pt x="13474" y="51858"/>
                    </a:cubicBezTo>
                    <a:cubicBezTo>
                      <a:pt x="14276" y="51313"/>
                      <a:pt x="13216" y="47300"/>
                      <a:pt x="13273" y="46411"/>
                    </a:cubicBezTo>
                    <a:cubicBezTo>
                      <a:pt x="13388" y="44605"/>
                      <a:pt x="20038" y="50883"/>
                      <a:pt x="21386" y="48389"/>
                    </a:cubicBezTo>
                    <a:cubicBezTo>
                      <a:pt x="22246" y="46755"/>
                      <a:pt x="20296" y="44806"/>
                      <a:pt x="19006" y="40563"/>
                    </a:cubicBezTo>
                    <a:cubicBezTo>
                      <a:pt x="18978" y="40420"/>
                      <a:pt x="27262" y="43516"/>
                      <a:pt x="29126" y="40563"/>
                    </a:cubicBezTo>
                    <a:cubicBezTo>
                      <a:pt x="30559" y="38356"/>
                      <a:pt x="29298" y="38327"/>
                      <a:pt x="27836" y="37238"/>
                    </a:cubicBezTo>
                    <a:cubicBezTo>
                      <a:pt x="27119" y="36722"/>
                      <a:pt x="11438" y="28409"/>
                      <a:pt x="30817" y="4472"/>
                    </a:cubicBezTo>
                    <a:cubicBezTo>
                      <a:pt x="31419" y="3756"/>
                      <a:pt x="30273" y="2810"/>
                      <a:pt x="29671" y="2179"/>
                    </a:cubicBezTo>
                    <a:cubicBezTo>
                      <a:pt x="28839" y="1262"/>
                      <a:pt x="27779" y="574"/>
                      <a:pt x="26603" y="258"/>
                    </a:cubicBezTo>
                    <a:cubicBezTo>
                      <a:pt x="25571" y="0"/>
                      <a:pt x="24539" y="29"/>
                      <a:pt x="23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a:off x="5049100" y="1562125"/>
                <a:ext cx="672975" cy="670825"/>
              </a:xfrm>
              <a:custGeom>
                <a:avLst/>
                <a:gdLst/>
                <a:ahLst/>
                <a:cxnLst/>
                <a:rect l="l" t="t" r="r" b="b"/>
                <a:pathLst>
                  <a:path w="26919" h="26833" extrusionOk="0">
                    <a:moveTo>
                      <a:pt x="13474" y="0"/>
                    </a:moveTo>
                    <a:cubicBezTo>
                      <a:pt x="20899" y="0"/>
                      <a:pt x="26919" y="8686"/>
                      <a:pt x="26919" y="16082"/>
                    </a:cubicBezTo>
                    <a:cubicBezTo>
                      <a:pt x="26919" y="23449"/>
                      <a:pt x="20899" y="26832"/>
                      <a:pt x="13474" y="26832"/>
                    </a:cubicBezTo>
                    <a:cubicBezTo>
                      <a:pt x="6021" y="26832"/>
                      <a:pt x="1" y="23478"/>
                      <a:pt x="1" y="16082"/>
                    </a:cubicBezTo>
                    <a:cubicBezTo>
                      <a:pt x="1" y="8686"/>
                      <a:pt x="6021" y="0"/>
                      <a:pt x="13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8"/>
              <p:cNvSpPr/>
              <p:nvPr/>
            </p:nvSpPr>
            <p:spPr>
              <a:xfrm>
                <a:off x="5047675" y="1699000"/>
                <a:ext cx="271650" cy="351200"/>
              </a:xfrm>
              <a:custGeom>
                <a:avLst/>
                <a:gdLst/>
                <a:ahLst/>
                <a:cxnLst/>
                <a:rect l="l" t="t" r="r" b="b"/>
                <a:pathLst>
                  <a:path w="10866" h="14048" extrusionOk="0">
                    <a:moveTo>
                      <a:pt x="7052" y="603"/>
                    </a:moveTo>
                    <a:cubicBezTo>
                      <a:pt x="9575" y="1205"/>
                      <a:pt x="10865" y="5247"/>
                      <a:pt x="10034" y="8801"/>
                    </a:cubicBezTo>
                    <a:cubicBezTo>
                      <a:pt x="9202" y="12356"/>
                      <a:pt x="6565" y="14047"/>
                      <a:pt x="4014" y="13474"/>
                    </a:cubicBezTo>
                    <a:cubicBezTo>
                      <a:pt x="1462" y="12872"/>
                      <a:pt x="0" y="10177"/>
                      <a:pt x="832" y="6623"/>
                    </a:cubicBezTo>
                    <a:cubicBezTo>
                      <a:pt x="1663" y="3068"/>
                      <a:pt x="4501" y="1"/>
                      <a:pt x="7052" y="6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8"/>
              <p:cNvSpPr/>
              <p:nvPr/>
            </p:nvSpPr>
            <p:spPr>
              <a:xfrm>
                <a:off x="5129375" y="1769225"/>
                <a:ext cx="153400" cy="197825"/>
              </a:xfrm>
              <a:custGeom>
                <a:avLst/>
                <a:gdLst/>
                <a:ahLst/>
                <a:cxnLst/>
                <a:rect l="l" t="t" r="r" b="b"/>
                <a:pathLst>
                  <a:path w="6136" h="7913" extrusionOk="0">
                    <a:moveTo>
                      <a:pt x="3956" y="345"/>
                    </a:moveTo>
                    <a:cubicBezTo>
                      <a:pt x="5390" y="689"/>
                      <a:pt x="6135" y="3154"/>
                      <a:pt x="5648" y="5161"/>
                    </a:cubicBezTo>
                    <a:cubicBezTo>
                      <a:pt x="5189" y="7139"/>
                      <a:pt x="3641" y="7913"/>
                      <a:pt x="2208" y="7569"/>
                    </a:cubicBezTo>
                    <a:cubicBezTo>
                      <a:pt x="774" y="7225"/>
                      <a:pt x="0" y="5906"/>
                      <a:pt x="488" y="3928"/>
                    </a:cubicBezTo>
                    <a:cubicBezTo>
                      <a:pt x="946" y="1922"/>
                      <a:pt x="2523" y="1"/>
                      <a:pt x="3956" y="345"/>
                    </a:cubicBezTo>
                    <a:close/>
                  </a:path>
                </a:pathLst>
              </a:custGeom>
              <a:solidFill>
                <a:srgbClr val="25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8"/>
              <p:cNvSpPr/>
              <p:nvPr/>
            </p:nvSpPr>
            <p:spPr>
              <a:xfrm>
                <a:off x="5449000" y="1724075"/>
                <a:ext cx="261625" cy="346900"/>
              </a:xfrm>
              <a:custGeom>
                <a:avLst/>
                <a:gdLst/>
                <a:ahLst/>
                <a:cxnLst/>
                <a:rect l="l" t="t" r="r" b="b"/>
                <a:pathLst>
                  <a:path w="10465" h="13876" extrusionOk="0">
                    <a:moveTo>
                      <a:pt x="4186" y="402"/>
                    </a:moveTo>
                    <a:cubicBezTo>
                      <a:pt x="1606" y="804"/>
                      <a:pt x="1" y="4731"/>
                      <a:pt x="545" y="8343"/>
                    </a:cubicBezTo>
                    <a:cubicBezTo>
                      <a:pt x="1119" y="11955"/>
                      <a:pt x="3613" y="13875"/>
                      <a:pt x="6222" y="13445"/>
                    </a:cubicBezTo>
                    <a:cubicBezTo>
                      <a:pt x="8802" y="13044"/>
                      <a:pt x="10464" y="10493"/>
                      <a:pt x="9920" y="6881"/>
                    </a:cubicBezTo>
                    <a:cubicBezTo>
                      <a:pt x="9346" y="3269"/>
                      <a:pt x="6766" y="1"/>
                      <a:pt x="4186"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8"/>
              <p:cNvSpPr/>
              <p:nvPr/>
            </p:nvSpPr>
            <p:spPr>
              <a:xfrm>
                <a:off x="5484125" y="1791450"/>
                <a:ext cx="146950" cy="194950"/>
              </a:xfrm>
              <a:custGeom>
                <a:avLst/>
                <a:gdLst/>
                <a:ahLst/>
                <a:cxnLst/>
                <a:rect l="l" t="t" r="r" b="b"/>
                <a:pathLst>
                  <a:path w="5878" h="7798" extrusionOk="0">
                    <a:moveTo>
                      <a:pt x="2409" y="230"/>
                    </a:moveTo>
                    <a:cubicBezTo>
                      <a:pt x="946" y="459"/>
                      <a:pt x="0" y="2867"/>
                      <a:pt x="316" y="4874"/>
                    </a:cubicBezTo>
                    <a:cubicBezTo>
                      <a:pt x="631" y="6909"/>
                      <a:pt x="2122" y="7798"/>
                      <a:pt x="3555" y="7569"/>
                    </a:cubicBezTo>
                    <a:cubicBezTo>
                      <a:pt x="4989" y="7339"/>
                      <a:pt x="5877" y="6078"/>
                      <a:pt x="5562" y="4043"/>
                    </a:cubicBezTo>
                    <a:cubicBezTo>
                      <a:pt x="5247" y="2036"/>
                      <a:pt x="3871" y="1"/>
                      <a:pt x="2409" y="230"/>
                    </a:cubicBezTo>
                    <a:close/>
                  </a:path>
                </a:pathLst>
              </a:custGeom>
              <a:solidFill>
                <a:srgbClr val="25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8"/>
              <p:cNvSpPr/>
              <p:nvPr/>
            </p:nvSpPr>
            <p:spPr>
              <a:xfrm>
                <a:off x="5223250" y="1960575"/>
                <a:ext cx="316800" cy="278100"/>
              </a:xfrm>
              <a:custGeom>
                <a:avLst/>
                <a:gdLst/>
                <a:ahLst/>
                <a:cxnLst/>
                <a:rect l="l" t="t" r="r" b="b"/>
                <a:pathLst>
                  <a:path w="12672" h="11124" extrusionOk="0">
                    <a:moveTo>
                      <a:pt x="6393" y="11095"/>
                    </a:moveTo>
                    <a:cubicBezTo>
                      <a:pt x="4415" y="11123"/>
                      <a:pt x="2007" y="8429"/>
                      <a:pt x="861" y="4444"/>
                    </a:cubicBezTo>
                    <a:cubicBezTo>
                      <a:pt x="1" y="1463"/>
                      <a:pt x="2695" y="1"/>
                      <a:pt x="6393" y="1"/>
                    </a:cubicBezTo>
                    <a:cubicBezTo>
                      <a:pt x="10120" y="1"/>
                      <a:pt x="12672" y="1434"/>
                      <a:pt x="11955" y="4444"/>
                    </a:cubicBezTo>
                    <a:cubicBezTo>
                      <a:pt x="11037" y="8257"/>
                      <a:pt x="8572" y="11066"/>
                      <a:pt x="6393" y="11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8"/>
              <p:cNvSpPr/>
              <p:nvPr/>
            </p:nvSpPr>
            <p:spPr>
              <a:xfrm>
                <a:off x="5182400" y="1886775"/>
                <a:ext cx="386325" cy="596275"/>
              </a:xfrm>
              <a:custGeom>
                <a:avLst/>
                <a:gdLst/>
                <a:ahLst/>
                <a:cxnLst/>
                <a:rect l="l" t="t" r="r" b="b"/>
                <a:pathLst>
                  <a:path w="15453" h="23851" extrusionOk="0">
                    <a:moveTo>
                      <a:pt x="2351" y="5390"/>
                    </a:moveTo>
                    <a:cubicBezTo>
                      <a:pt x="1" y="1491"/>
                      <a:pt x="11926" y="0"/>
                      <a:pt x="13704" y="4874"/>
                    </a:cubicBezTo>
                    <a:cubicBezTo>
                      <a:pt x="14965" y="8285"/>
                      <a:pt x="13876" y="11667"/>
                      <a:pt x="13704" y="14591"/>
                    </a:cubicBezTo>
                    <a:cubicBezTo>
                      <a:pt x="13589" y="16369"/>
                      <a:pt x="14134" y="17458"/>
                      <a:pt x="14707" y="19006"/>
                    </a:cubicBezTo>
                    <a:cubicBezTo>
                      <a:pt x="15051" y="20038"/>
                      <a:pt x="15452" y="22073"/>
                      <a:pt x="14306" y="22819"/>
                    </a:cubicBezTo>
                    <a:cubicBezTo>
                      <a:pt x="12671" y="23851"/>
                      <a:pt x="11181" y="20812"/>
                      <a:pt x="11152" y="19608"/>
                    </a:cubicBezTo>
                    <a:cubicBezTo>
                      <a:pt x="11066" y="15509"/>
                      <a:pt x="14191" y="11123"/>
                      <a:pt x="13130" y="6937"/>
                    </a:cubicBezTo>
                    <a:cubicBezTo>
                      <a:pt x="11611" y="2265"/>
                      <a:pt x="6623" y="2810"/>
                      <a:pt x="2351" y="53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38"/>
            <p:cNvSpPr/>
            <p:nvPr/>
          </p:nvSpPr>
          <p:spPr>
            <a:xfrm>
              <a:off x="741048" y="3727777"/>
              <a:ext cx="154913" cy="129597"/>
            </a:xfrm>
            <a:custGeom>
              <a:avLst/>
              <a:gdLst/>
              <a:ahLst/>
              <a:cxnLst/>
              <a:rect l="l" t="t" r="r" b="b"/>
              <a:pathLst>
                <a:path w="1922" h="1608" extrusionOk="0">
                  <a:moveTo>
                    <a:pt x="1104" y="0"/>
                  </a:moveTo>
                  <a:cubicBezTo>
                    <a:pt x="356" y="0"/>
                    <a:pt x="1" y="854"/>
                    <a:pt x="534" y="1352"/>
                  </a:cubicBezTo>
                  <a:cubicBezTo>
                    <a:pt x="699" y="1529"/>
                    <a:pt x="906" y="1608"/>
                    <a:pt x="1110" y="1608"/>
                  </a:cubicBezTo>
                  <a:cubicBezTo>
                    <a:pt x="1523" y="1608"/>
                    <a:pt x="1922" y="1283"/>
                    <a:pt x="1922" y="783"/>
                  </a:cubicBezTo>
                  <a:cubicBezTo>
                    <a:pt x="1922" y="356"/>
                    <a:pt x="1531" y="0"/>
                    <a:pt x="1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4269068" y="1171860"/>
              <a:ext cx="114855" cy="117669"/>
            </a:xfrm>
            <a:custGeom>
              <a:avLst/>
              <a:gdLst/>
              <a:ahLst/>
              <a:cxnLst/>
              <a:rect l="l" t="t" r="r" b="b"/>
              <a:pathLst>
                <a:path w="1425" h="1460" extrusionOk="0">
                  <a:moveTo>
                    <a:pt x="713" y="0"/>
                  </a:moveTo>
                  <a:cubicBezTo>
                    <a:pt x="321" y="0"/>
                    <a:pt x="1" y="321"/>
                    <a:pt x="1" y="747"/>
                  </a:cubicBezTo>
                  <a:cubicBezTo>
                    <a:pt x="1" y="1139"/>
                    <a:pt x="321" y="1459"/>
                    <a:pt x="713" y="1459"/>
                  </a:cubicBezTo>
                  <a:cubicBezTo>
                    <a:pt x="1104" y="1459"/>
                    <a:pt x="1424" y="1139"/>
                    <a:pt x="1424" y="747"/>
                  </a:cubicBezTo>
                  <a:cubicBezTo>
                    <a:pt x="1424" y="321"/>
                    <a:pt x="1104"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4517471" y="2144948"/>
              <a:ext cx="109052" cy="90992"/>
            </a:xfrm>
            <a:custGeom>
              <a:avLst/>
              <a:gdLst/>
              <a:ahLst/>
              <a:cxnLst/>
              <a:rect l="l" t="t" r="r" b="b"/>
              <a:pathLst>
                <a:path w="1353" h="1129" extrusionOk="0">
                  <a:moveTo>
                    <a:pt x="783" y="1"/>
                  </a:moveTo>
                  <a:cubicBezTo>
                    <a:pt x="250" y="1"/>
                    <a:pt x="1" y="606"/>
                    <a:pt x="356" y="962"/>
                  </a:cubicBezTo>
                  <a:cubicBezTo>
                    <a:pt x="472" y="1077"/>
                    <a:pt x="618" y="1129"/>
                    <a:pt x="762" y="1129"/>
                  </a:cubicBezTo>
                  <a:cubicBezTo>
                    <a:pt x="1061" y="1129"/>
                    <a:pt x="1353" y="906"/>
                    <a:pt x="1353" y="570"/>
                  </a:cubicBezTo>
                  <a:cubicBezTo>
                    <a:pt x="1353" y="250"/>
                    <a:pt x="1068" y="1"/>
                    <a:pt x="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3977996" y="1807753"/>
              <a:ext cx="103329" cy="103242"/>
            </a:xfrm>
            <a:custGeom>
              <a:avLst/>
              <a:gdLst/>
              <a:ahLst/>
              <a:cxnLst/>
              <a:rect l="l" t="t" r="r" b="b"/>
              <a:pathLst>
                <a:path w="1282" h="1281" extrusionOk="0">
                  <a:moveTo>
                    <a:pt x="641" y="0"/>
                  </a:moveTo>
                  <a:cubicBezTo>
                    <a:pt x="285" y="0"/>
                    <a:pt x="0" y="285"/>
                    <a:pt x="0" y="640"/>
                  </a:cubicBezTo>
                  <a:cubicBezTo>
                    <a:pt x="0" y="996"/>
                    <a:pt x="285" y="1281"/>
                    <a:pt x="641" y="1281"/>
                  </a:cubicBezTo>
                  <a:cubicBezTo>
                    <a:pt x="997" y="1281"/>
                    <a:pt x="1281" y="996"/>
                    <a:pt x="1281" y="640"/>
                  </a:cubicBezTo>
                  <a:cubicBezTo>
                    <a:pt x="1281" y="285"/>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669294" y="706827"/>
              <a:ext cx="106150" cy="90992"/>
            </a:xfrm>
            <a:custGeom>
              <a:avLst/>
              <a:gdLst/>
              <a:ahLst/>
              <a:cxnLst/>
              <a:rect l="l" t="t" r="r" b="b"/>
              <a:pathLst>
                <a:path w="1317" h="1129" extrusionOk="0">
                  <a:moveTo>
                    <a:pt x="748" y="1"/>
                  </a:moveTo>
                  <a:cubicBezTo>
                    <a:pt x="250" y="1"/>
                    <a:pt x="1" y="605"/>
                    <a:pt x="356" y="961"/>
                  </a:cubicBezTo>
                  <a:cubicBezTo>
                    <a:pt x="472" y="1077"/>
                    <a:pt x="614" y="1129"/>
                    <a:pt x="753" y="1129"/>
                  </a:cubicBezTo>
                  <a:cubicBezTo>
                    <a:pt x="1042" y="1129"/>
                    <a:pt x="1317" y="906"/>
                    <a:pt x="1317" y="570"/>
                  </a:cubicBezTo>
                  <a:cubicBezTo>
                    <a:pt x="1317" y="250"/>
                    <a:pt x="1068" y="1"/>
                    <a:pt x="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3337452" y="628398"/>
              <a:ext cx="91884" cy="78419"/>
            </a:xfrm>
            <a:custGeom>
              <a:avLst/>
              <a:gdLst/>
              <a:ahLst/>
              <a:cxnLst/>
              <a:rect l="l" t="t" r="r" b="b"/>
              <a:pathLst>
                <a:path w="1140" h="973" extrusionOk="0">
                  <a:moveTo>
                    <a:pt x="641" y="1"/>
                  </a:moveTo>
                  <a:cubicBezTo>
                    <a:pt x="214" y="1"/>
                    <a:pt x="1" y="499"/>
                    <a:pt x="286" y="819"/>
                  </a:cubicBezTo>
                  <a:cubicBezTo>
                    <a:pt x="391" y="924"/>
                    <a:pt x="519" y="972"/>
                    <a:pt x="644" y="972"/>
                  </a:cubicBezTo>
                  <a:cubicBezTo>
                    <a:pt x="899" y="972"/>
                    <a:pt x="1140" y="774"/>
                    <a:pt x="1140" y="463"/>
                  </a:cubicBezTo>
                  <a:cubicBezTo>
                    <a:pt x="1140" y="214"/>
                    <a:pt x="926"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1361664" y="424086"/>
              <a:ext cx="137745" cy="115412"/>
            </a:xfrm>
            <a:custGeom>
              <a:avLst/>
              <a:gdLst/>
              <a:ahLst/>
              <a:cxnLst/>
              <a:rect l="l" t="t" r="r" b="b"/>
              <a:pathLst>
                <a:path w="1709" h="1432" extrusionOk="0">
                  <a:moveTo>
                    <a:pt x="1051" y="1"/>
                  </a:moveTo>
                  <a:cubicBezTo>
                    <a:pt x="1033" y="1"/>
                    <a:pt x="1015" y="1"/>
                    <a:pt x="997" y="3"/>
                  </a:cubicBezTo>
                  <a:cubicBezTo>
                    <a:pt x="321" y="3"/>
                    <a:pt x="1" y="786"/>
                    <a:pt x="463" y="1213"/>
                  </a:cubicBezTo>
                  <a:cubicBezTo>
                    <a:pt x="615" y="1364"/>
                    <a:pt x="800" y="1432"/>
                    <a:pt x="981" y="1432"/>
                  </a:cubicBezTo>
                  <a:cubicBezTo>
                    <a:pt x="1354" y="1432"/>
                    <a:pt x="1709" y="1146"/>
                    <a:pt x="1709" y="715"/>
                  </a:cubicBezTo>
                  <a:cubicBezTo>
                    <a:pt x="1709" y="341"/>
                    <a:pt x="1417" y="1"/>
                    <a:pt x="1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1299375" y="3857381"/>
              <a:ext cx="62304" cy="52145"/>
            </a:xfrm>
            <a:custGeom>
              <a:avLst/>
              <a:gdLst/>
              <a:ahLst/>
              <a:cxnLst/>
              <a:rect l="l" t="t" r="r" b="b"/>
              <a:pathLst>
                <a:path w="773" h="647" extrusionOk="0">
                  <a:moveTo>
                    <a:pt x="421" y="0"/>
                  </a:moveTo>
                  <a:cubicBezTo>
                    <a:pt x="10" y="0"/>
                    <a:pt x="1" y="647"/>
                    <a:pt x="392" y="647"/>
                  </a:cubicBezTo>
                  <a:cubicBezTo>
                    <a:pt x="411" y="647"/>
                    <a:pt x="431" y="645"/>
                    <a:pt x="453" y="642"/>
                  </a:cubicBezTo>
                  <a:cubicBezTo>
                    <a:pt x="630" y="642"/>
                    <a:pt x="773" y="500"/>
                    <a:pt x="773" y="322"/>
                  </a:cubicBezTo>
                  <a:cubicBezTo>
                    <a:pt x="773" y="144"/>
                    <a:pt x="630" y="2"/>
                    <a:pt x="453" y="2"/>
                  </a:cubicBezTo>
                  <a:cubicBezTo>
                    <a:pt x="442" y="1"/>
                    <a:pt x="431"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1623963" y="4067182"/>
              <a:ext cx="197954" cy="169411"/>
            </a:xfrm>
            <a:custGeom>
              <a:avLst/>
              <a:gdLst/>
              <a:ahLst/>
              <a:cxnLst/>
              <a:rect l="l" t="t" r="r" b="b"/>
              <a:pathLst>
                <a:path w="2456" h="2102" extrusionOk="0">
                  <a:moveTo>
                    <a:pt x="1424" y="1"/>
                  </a:moveTo>
                  <a:cubicBezTo>
                    <a:pt x="463" y="1"/>
                    <a:pt x="0" y="1139"/>
                    <a:pt x="676" y="1780"/>
                  </a:cubicBezTo>
                  <a:cubicBezTo>
                    <a:pt x="887" y="2002"/>
                    <a:pt x="1152" y="2101"/>
                    <a:pt x="1412" y="2101"/>
                  </a:cubicBezTo>
                  <a:cubicBezTo>
                    <a:pt x="1943" y="2101"/>
                    <a:pt x="2456" y="1689"/>
                    <a:pt x="2456" y="1068"/>
                  </a:cubicBezTo>
                  <a:cubicBezTo>
                    <a:pt x="2456" y="463"/>
                    <a:pt x="1993" y="1"/>
                    <a:pt x="1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722373" y="3073928"/>
              <a:ext cx="192231" cy="240979"/>
            </a:xfrm>
            <a:custGeom>
              <a:avLst/>
              <a:gdLst/>
              <a:ahLst/>
              <a:cxnLst/>
              <a:rect l="l" t="t" r="r" b="b"/>
              <a:pathLst>
                <a:path w="2385" h="2990" extrusionOk="0">
                  <a:moveTo>
                    <a:pt x="1139" y="1"/>
                  </a:moveTo>
                  <a:cubicBezTo>
                    <a:pt x="890" y="1"/>
                    <a:pt x="1104" y="784"/>
                    <a:pt x="819" y="1104"/>
                  </a:cubicBezTo>
                  <a:cubicBezTo>
                    <a:pt x="570" y="1424"/>
                    <a:pt x="1" y="1317"/>
                    <a:pt x="1" y="1531"/>
                  </a:cubicBezTo>
                  <a:cubicBezTo>
                    <a:pt x="1" y="1638"/>
                    <a:pt x="570" y="1709"/>
                    <a:pt x="819" y="1922"/>
                  </a:cubicBezTo>
                  <a:cubicBezTo>
                    <a:pt x="1068" y="2100"/>
                    <a:pt x="1033" y="2990"/>
                    <a:pt x="1210" y="2990"/>
                  </a:cubicBezTo>
                  <a:cubicBezTo>
                    <a:pt x="1388" y="2990"/>
                    <a:pt x="1282" y="2349"/>
                    <a:pt x="1460" y="2064"/>
                  </a:cubicBezTo>
                  <a:cubicBezTo>
                    <a:pt x="1709" y="1602"/>
                    <a:pt x="2385" y="1673"/>
                    <a:pt x="2385" y="1495"/>
                  </a:cubicBezTo>
                  <a:cubicBezTo>
                    <a:pt x="2385" y="1353"/>
                    <a:pt x="1958" y="1353"/>
                    <a:pt x="1566" y="1175"/>
                  </a:cubicBezTo>
                  <a:cubicBezTo>
                    <a:pt x="1210" y="961"/>
                    <a:pt x="1353"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3713199" y="1138904"/>
              <a:ext cx="143468" cy="183595"/>
            </a:xfrm>
            <a:custGeom>
              <a:avLst/>
              <a:gdLst/>
              <a:ahLst/>
              <a:cxnLst/>
              <a:rect l="l" t="t" r="r" b="b"/>
              <a:pathLst>
                <a:path w="1780" h="2278" extrusionOk="0">
                  <a:moveTo>
                    <a:pt x="854" y="0"/>
                  </a:moveTo>
                  <a:cubicBezTo>
                    <a:pt x="676" y="0"/>
                    <a:pt x="818" y="569"/>
                    <a:pt x="605" y="819"/>
                  </a:cubicBezTo>
                  <a:cubicBezTo>
                    <a:pt x="427" y="1068"/>
                    <a:pt x="0" y="996"/>
                    <a:pt x="0" y="1139"/>
                  </a:cubicBezTo>
                  <a:cubicBezTo>
                    <a:pt x="0" y="1210"/>
                    <a:pt x="391" y="1281"/>
                    <a:pt x="569" y="1423"/>
                  </a:cubicBezTo>
                  <a:cubicBezTo>
                    <a:pt x="783" y="1601"/>
                    <a:pt x="747" y="2277"/>
                    <a:pt x="890" y="2277"/>
                  </a:cubicBezTo>
                  <a:cubicBezTo>
                    <a:pt x="996" y="2277"/>
                    <a:pt x="961" y="1779"/>
                    <a:pt x="1067" y="1566"/>
                  </a:cubicBezTo>
                  <a:cubicBezTo>
                    <a:pt x="1245" y="1210"/>
                    <a:pt x="1779" y="1245"/>
                    <a:pt x="1779" y="1139"/>
                  </a:cubicBezTo>
                  <a:cubicBezTo>
                    <a:pt x="1779" y="1032"/>
                    <a:pt x="1423" y="1032"/>
                    <a:pt x="1174" y="890"/>
                  </a:cubicBezTo>
                  <a:cubicBezTo>
                    <a:pt x="890" y="712"/>
                    <a:pt x="996" y="0"/>
                    <a:pt x="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4081330" y="2482650"/>
              <a:ext cx="143468" cy="183595"/>
            </a:xfrm>
            <a:custGeom>
              <a:avLst/>
              <a:gdLst/>
              <a:ahLst/>
              <a:cxnLst/>
              <a:rect l="l" t="t" r="r" b="b"/>
              <a:pathLst>
                <a:path w="1780" h="2278" extrusionOk="0">
                  <a:moveTo>
                    <a:pt x="818" y="1"/>
                  </a:moveTo>
                  <a:cubicBezTo>
                    <a:pt x="676" y="1"/>
                    <a:pt x="818" y="606"/>
                    <a:pt x="605" y="819"/>
                  </a:cubicBezTo>
                  <a:cubicBezTo>
                    <a:pt x="392" y="1068"/>
                    <a:pt x="0" y="997"/>
                    <a:pt x="0" y="1139"/>
                  </a:cubicBezTo>
                  <a:cubicBezTo>
                    <a:pt x="0" y="1246"/>
                    <a:pt x="392" y="1282"/>
                    <a:pt x="569" y="1460"/>
                  </a:cubicBezTo>
                  <a:cubicBezTo>
                    <a:pt x="747" y="1602"/>
                    <a:pt x="712" y="2278"/>
                    <a:pt x="854" y="2278"/>
                  </a:cubicBezTo>
                  <a:cubicBezTo>
                    <a:pt x="996" y="2278"/>
                    <a:pt x="925" y="1780"/>
                    <a:pt x="1068" y="1566"/>
                  </a:cubicBezTo>
                  <a:cubicBezTo>
                    <a:pt x="1245" y="1211"/>
                    <a:pt x="1779" y="1282"/>
                    <a:pt x="1779" y="1139"/>
                  </a:cubicBezTo>
                  <a:cubicBezTo>
                    <a:pt x="1779" y="1033"/>
                    <a:pt x="1423" y="1033"/>
                    <a:pt x="1139" y="890"/>
                  </a:cubicBezTo>
                  <a:cubicBezTo>
                    <a:pt x="890" y="712"/>
                    <a:pt x="996" y="1"/>
                    <a:pt x="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C71D8E2-F113-5937-F24E-B9799E5FB1A6}"/>
              </a:ext>
            </a:extLst>
          </p:cNvPr>
          <p:cNvSpPr/>
          <p:nvPr/>
        </p:nvSpPr>
        <p:spPr>
          <a:xfrm>
            <a:off x="295729" y="-187171"/>
            <a:ext cx="8552542" cy="1363023"/>
          </a:xfrm>
          <a:prstGeom prst="roundRect">
            <a:avLst/>
          </a:prstGeom>
          <a:solidFill>
            <a:srgbClr val="FFFFFF"/>
          </a:solidFill>
          <a:ln w="1905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C5F986-3B5E-C3AE-FE67-5BCC632B981D}"/>
              </a:ext>
            </a:extLst>
          </p:cNvPr>
          <p:cNvSpPr txBox="1"/>
          <p:nvPr/>
        </p:nvSpPr>
        <p:spPr>
          <a:xfrm>
            <a:off x="381000" y="130629"/>
            <a:ext cx="8382000" cy="1045223"/>
          </a:xfrm>
          <a:prstGeom prst="rect">
            <a:avLst/>
          </a:prstGeom>
          <a:noFill/>
        </p:spPr>
        <p:txBody>
          <a:bodyPr wrap="square" rtlCol="0">
            <a:spAutoFit/>
          </a:bodyPr>
          <a:lstStyle/>
          <a:p>
            <a:pPr algn="just">
              <a:lnSpc>
                <a:spcPct val="150000"/>
              </a:lnSpc>
            </a:pPr>
            <a:r>
              <a:rPr lang="en-US" sz="2200" b="1">
                <a:solidFill>
                  <a:schemeClr val="accent6">
                    <a:lumMod val="50000"/>
                  </a:schemeClr>
                </a:solidFill>
              </a:rPr>
              <a:t>Bài tập 1. </a:t>
            </a:r>
            <a:r>
              <a:rPr lang="en-US" sz="2200">
                <a:solidFill>
                  <a:schemeClr val="accent6">
                    <a:lumMod val="50000"/>
                  </a:schemeClr>
                </a:solidFill>
              </a:rPr>
              <a:t>Tìm trạng ngữ của mỗi câu dưới đây và cho biết chúng bổ sung thông tin gì cho câu. </a:t>
            </a:r>
          </a:p>
        </p:txBody>
      </p:sp>
      <p:sp>
        <p:nvSpPr>
          <p:cNvPr id="8" name="TextBox 7">
            <a:extLst>
              <a:ext uri="{FF2B5EF4-FFF2-40B4-BE49-F238E27FC236}">
                <a16:creationId xmlns:a16="http://schemas.microsoft.com/office/drawing/2014/main" id="{9B8E44D2-94B7-EAA1-5923-274E176EF5BF}"/>
              </a:ext>
            </a:extLst>
          </p:cNvPr>
          <p:cNvSpPr txBox="1"/>
          <p:nvPr/>
        </p:nvSpPr>
        <p:spPr>
          <a:xfrm>
            <a:off x="1019628" y="1246909"/>
            <a:ext cx="7104744" cy="3330464"/>
          </a:xfrm>
          <a:prstGeom prst="rect">
            <a:avLst/>
          </a:prstGeom>
          <a:noFill/>
        </p:spPr>
        <p:txBody>
          <a:bodyPr wrap="square" rtlCol="0">
            <a:spAutoFit/>
          </a:bodyPr>
          <a:lstStyle/>
          <a:p>
            <a:pPr marL="457200" indent="-457200">
              <a:lnSpc>
                <a:spcPct val="250000"/>
              </a:lnSpc>
              <a:buFont typeface="+mj-lt"/>
              <a:buAutoNum type="alphaLcPeriod"/>
            </a:pPr>
            <a:r>
              <a:rPr lang="en-US" sz="2200"/>
              <a:t>Mùa xuân, các loài hoa đua nhau khoe sắc. </a:t>
            </a:r>
          </a:p>
          <a:p>
            <a:pPr marL="457200" indent="-457200">
              <a:lnSpc>
                <a:spcPct val="250000"/>
              </a:lnSpc>
              <a:buFont typeface="+mj-lt"/>
              <a:buAutoNum type="alphaLcPeriod"/>
            </a:pPr>
            <a:r>
              <a:rPr lang="en-US" sz="2200"/>
              <a:t>Dưới chân đê, đàn trâu đang thung thăng gặm cỏ. </a:t>
            </a:r>
          </a:p>
          <a:p>
            <a:pPr marL="457200" indent="-457200">
              <a:lnSpc>
                <a:spcPct val="250000"/>
              </a:lnSpc>
              <a:buFont typeface="+mj-lt"/>
              <a:buAutoNum type="alphaLcPeriod"/>
            </a:pPr>
            <a:r>
              <a:rPr lang="en-US" sz="2200"/>
              <a:t>Tháng Ba, hoa ban nở trắng núi rừng Tây Bắc. </a:t>
            </a:r>
          </a:p>
          <a:p>
            <a:pPr marL="457200" indent="-457200">
              <a:lnSpc>
                <a:spcPct val="250000"/>
              </a:lnSpc>
              <a:buFont typeface="+mj-lt"/>
              <a:buAutoNum type="alphaLcPeriod"/>
            </a:pPr>
            <a:r>
              <a:rPr lang="en-US" sz="2200"/>
              <a:t>Trước nhà, gà đã trồng một hàng cau thẳng tắp. </a:t>
            </a:r>
          </a:p>
        </p:txBody>
      </p:sp>
      <p:cxnSp>
        <p:nvCxnSpPr>
          <p:cNvPr id="10" name="Straight Connector 9">
            <a:extLst>
              <a:ext uri="{FF2B5EF4-FFF2-40B4-BE49-F238E27FC236}">
                <a16:creationId xmlns:a16="http://schemas.microsoft.com/office/drawing/2014/main" id="{C7FD0522-C76A-73AB-0775-3BD1E8C58DF5}"/>
              </a:ext>
            </a:extLst>
          </p:cNvPr>
          <p:cNvCxnSpPr>
            <a:cxnSpLocks/>
          </p:cNvCxnSpPr>
          <p:nvPr/>
        </p:nvCxnSpPr>
        <p:spPr>
          <a:xfrm>
            <a:off x="1560286" y="2039258"/>
            <a:ext cx="124097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517B9E-8E09-4E05-D3DE-30795BDDE312}"/>
              </a:ext>
            </a:extLst>
          </p:cNvPr>
          <p:cNvCxnSpPr>
            <a:cxnSpLocks/>
          </p:cNvCxnSpPr>
          <p:nvPr/>
        </p:nvCxnSpPr>
        <p:spPr>
          <a:xfrm>
            <a:off x="2180771" y="2039258"/>
            <a:ext cx="0" cy="21045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32BBF1-4A5D-F51D-043C-BEAABC5991F2}"/>
              </a:ext>
            </a:extLst>
          </p:cNvPr>
          <p:cNvCxnSpPr>
            <a:cxnSpLocks/>
          </p:cNvCxnSpPr>
          <p:nvPr/>
        </p:nvCxnSpPr>
        <p:spPr>
          <a:xfrm>
            <a:off x="1560286" y="2852058"/>
            <a:ext cx="163285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D4AC71-4E17-3906-9ADF-C656E1B8D679}"/>
              </a:ext>
            </a:extLst>
          </p:cNvPr>
          <p:cNvCxnSpPr>
            <a:cxnSpLocks/>
          </p:cNvCxnSpPr>
          <p:nvPr/>
        </p:nvCxnSpPr>
        <p:spPr>
          <a:xfrm>
            <a:off x="2412999" y="2852058"/>
            <a:ext cx="0" cy="232228"/>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962816-2021-5FF4-DB24-3F0861D546C5}"/>
              </a:ext>
            </a:extLst>
          </p:cNvPr>
          <p:cNvCxnSpPr>
            <a:cxnSpLocks/>
          </p:cNvCxnSpPr>
          <p:nvPr/>
        </p:nvCxnSpPr>
        <p:spPr>
          <a:xfrm>
            <a:off x="1618343" y="3701143"/>
            <a:ext cx="124097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BEBAB2-BEA2-36E2-F8D6-AF9434D9F513}"/>
              </a:ext>
            </a:extLst>
          </p:cNvPr>
          <p:cNvCxnSpPr>
            <a:cxnSpLocks/>
          </p:cNvCxnSpPr>
          <p:nvPr/>
        </p:nvCxnSpPr>
        <p:spPr>
          <a:xfrm>
            <a:off x="2238828" y="3701143"/>
            <a:ext cx="0" cy="21045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EE3DFC-43BE-B97E-D5EB-ED0964EC6B21}"/>
              </a:ext>
            </a:extLst>
          </p:cNvPr>
          <p:cNvCxnSpPr>
            <a:cxnSpLocks/>
          </p:cNvCxnSpPr>
          <p:nvPr/>
        </p:nvCxnSpPr>
        <p:spPr>
          <a:xfrm>
            <a:off x="1618342" y="4555602"/>
            <a:ext cx="124097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DB5356-62EB-50C9-B3AC-5AA856AB4281}"/>
              </a:ext>
            </a:extLst>
          </p:cNvPr>
          <p:cNvCxnSpPr>
            <a:cxnSpLocks/>
          </p:cNvCxnSpPr>
          <p:nvPr/>
        </p:nvCxnSpPr>
        <p:spPr>
          <a:xfrm>
            <a:off x="2238827" y="4555602"/>
            <a:ext cx="0" cy="21045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C15F4C0-411C-B836-A284-13DAB987ACF7}"/>
              </a:ext>
            </a:extLst>
          </p:cNvPr>
          <p:cNvSpPr txBox="1"/>
          <p:nvPr/>
        </p:nvSpPr>
        <p:spPr>
          <a:xfrm>
            <a:off x="1618342" y="2175001"/>
            <a:ext cx="1059543" cy="307777"/>
          </a:xfrm>
          <a:prstGeom prst="rect">
            <a:avLst/>
          </a:prstGeom>
          <a:noFill/>
        </p:spPr>
        <p:txBody>
          <a:bodyPr wrap="square" rtlCol="0">
            <a:spAutoFit/>
          </a:bodyPr>
          <a:lstStyle/>
          <a:p>
            <a:pPr algn="ctr"/>
            <a:r>
              <a:rPr lang="en-US" i="1">
                <a:solidFill>
                  <a:srgbClr val="0070C0"/>
                </a:solidFill>
              </a:rPr>
              <a:t>Trạng ngữ </a:t>
            </a:r>
          </a:p>
        </p:txBody>
      </p:sp>
      <p:sp>
        <p:nvSpPr>
          <p:cNvPr id="25" name="TextBox 24">
            <a:extLst>
              <a:ext uri="{FF2B5EF4-FFF2-40B4-BE49-F238E27FC236}">
                <a16:creationId xmlns:a16="http://schemas.microsoft.com/office/drawing/2014/main" id="{D6F1D366-70EF-A9BC-2B39-6D9C02AC5501}"/>
              </a:ext>
            </a:extLst>
          </p:cNvPr>
          <p:cNvSpPr txBox="1"/>
          <p:nvPr/>
        </p:nvSpPr>
        <p:spPr>
          <a:xfrm>
            <a:off x="1883227" y="3024085"/>
            <a:ext cx="1059543" cy="307777"/>
          </a:xfrm>
          <a:prstGeom prst="rect">
            <a:avLst/>
          </a:prstGeom>
          <a:noFill/>
        </p:spPr>
        <p:txBody>
          <a:bodyPr wrap="square" rtlCol="0">
            <a:spAutoFit/>
          </a:bodyPr>
          <a:lstStyle/>
          <a:p>
            <a:pPr algn="ctr"/>
            <a:r>
              <a:rPr lang="en-US" i="1">
                <a:solidFill>
                  <a:srgbClr val="0070C0"/>
                </a:solidFill>
              </a:rPr>
              <a:t>Trạng ngữ </a:t>
            </a:r>
          </a:p>
        </p:txBody>
      </p:sp>
      <p:sp>
        <p:nvSpPr>
          <p:cNvPr id="26" name="TextBox 25">
            <a:extLst>
              <a:ext uri="{FF2B5EF4-FFF2-40B4-BE49-F238E27FC236}">
                <a16:creationId xmlns:a16="http://schemas.microsoft.com/office/drawing/2014/main" id="{5078F888-E629-CAB6-B038-3E3F0A1B6664}"/>
              </a:ext>
            </a:extLst>
          </p:cNvPr>
          <p:cNvSpPr txBox="1"/>
          <p:nvPr/>
        </p:nvSpPr>
        <p:spPr>
          <a:xfrm>
            <a:off x="1709055" y="3828767"/>
            <a:ext cx="1059543" cy="307777"/>
          </a:xfrm>
          <a:prstGeom prst="rect">
            <a:avLst/>
          </a:prstGeom>
          <a:noFill/>
        </p:spPr>
        <p:txBody>
          <a:bodyPr wrap="square" rtlCol="0">
            <a:spAutoFit/>
          </a:bodyPr>
          <a:lstStyle/>
          <a:p>
            <a:pPr algn="ctr"/>
            <a:r>
              <a:rPr lang="en-US" i="1">
                <a:solidFill>
                  <a:srgbClr val="0070C0"/>
                </a:solidFill>
              </a:rPr>
              <a:t>Trạng ngữ </a:t>
            </a:r>
          </a:p>
        </p:txBody>
      </p:sp>
      <p:sp>
        <p:nvSpPr>
          <p:cNvPr id="27" name="TextBox 26">
            <a:extLst>
              <a:ext uri="{FF2B5EF4-FFF2-40B4-BE49-F238E27FC236}">
                <a16:creationId xmlns:a16="http://schemas.microsoft.com/office/drawing/2014/main" id="{8871B306-F5F6-ED57-53DA-DF41B68A70F2}"/>
              </a:ext>
            </a:extLst>
          </p:cNvPr>
          <p:cNvSpPr txBox="1"/>
          <p:nvPr/>
        </p:nvSpPr>
        <p:spPr>
          <a:xfrm>
            <a:off x="1727196" y="4704582"/>
            <a:ext cx="1059543" cy="307777"/>
          </a:xfrm>
          <a:prstGeom prst="rect">
            <a:avLst/>
          </a:prstGeom>
          <a:noFill/>
        </p:spPr>
        <p:txBody>
          <a:bodyPr wrap="square" rtlCol="0">
            <a:spAutoFit/>
          </a:bodyPr>
          <a:lstStyle/>
          <a:p>
            <a:pPr algn="ctr"/>
            <a:r>
              <a:rPr lang="en-US" i="1">
                <a:solidFill>
                  <a:srgbClr val="0070C0"/>
                </a:solidFill>
              </a:rPr>
              <a:t>Trạng ngữ </a:t>
            </a:r>
          </a:p>
        </p:txBody>
      </p:sp>
    </p:spTree>
    <p:extLst>
      <p:ext uri="{BB962C8B-B14F-4D97-AF65-F5344CB8AC3E}">
        <p14:creationId xmlns:p14="http://schemas.microsoft.com/office/powerpoint/2010/main" val="291621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par>
                          <p:cTn id="51" fill="hold">
                            <p:stCondLst>
                              <p:cond delay="1000"/>
                            </p:stCondLst>
                            <p:childTnLst>
                              <p:par>
                                <p:cTn id="52" presetID="16" presetClass="entr" presetSubtype="21"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par>
                          <p:cTn id="64" fill="hold">
                            <p:stCondLst>
                              <p:cond delay="1000"/>
                            </p:stCondLst>
                            <p:childTnLst>
                              <p:par>
                                <p:cTn id="65" presetID="16" presetClass="entr" presetSubtype="2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8" name="TextBox 7">
            <a:extLst>
              <a:ext uri="{FF2B5EF4-FFF2-40B4-BE49-F238E27FC236}">
                <a16:creationId xmlns:a16="http://schemas.microsoft.com/office/drawing/2014/main" id="{9B8E44D2-94B7-EAA1-5923-274E176EF5BF}"/>
              </a:ext>
            </a:extLst>
          </p:cNvPr>
          <p:cNvSpPr txBox="1"/>
          <p:nvPr/>
        </p:nvSpPr>
        <p:spPr>
          <a:xfrm>
            <a:off x="1643045" y="667208"/>
            <a:ext cx="7104744" cy="3330464"/>
          </a:xfrm>
          <a:prstGeom prst="rect">
            <a:avLst/>
          </a:prstGeom>
          <a:noFill/>
        </p:spPr>
        <p:txBody>
          <a:bodyPr wrap="square" rtlCol="0">
            <a:spAutoFit/>
          </a:bodyPr>
          <a:lstStyle/>
          <a:p>
            <a:pPr marL="457200" indent="-457200">
              <a:lnSpc>
                <a:spcPct val="250000"/>
              </a:lnSpc>
              <a:buFont typeface="+mj-lt"/>
              <a:buAutoNum type="alphaLcPeriod"/>
            </a:pPr>
            <a:r>
              <a:rPr lang="en-US" sz="2200" b="1"/>
              <a:t>Mùa</a:t>
            </a:r>
            <a:r>
              <a:rPr lang="en-US" sz="2200"/>
              <a:t> </a:t>
            </a:r>
            <a:r>
              <a:rPr lang="en-US" sz="2200" b="1"/>
              <a:t>xuân</a:t>
            </a:r>
            <a:r>
              <a:rPr lang="en-US" sz="2200"/>
              <a:t>, các loài hoa đua nhau khoe sắc. </a:t>
            </a:r>
          </a:p>
          <a:p>
            <a:pPr marL="457200" indent="-457200">
              <a:lnSpc>
                <a:spcPct val="250000"/>
              </a:lnSpc>
              <a:buFont typeface="+mj-lt"/>
              <a:buAutoNum type="alphaLcPeriod"/>
            </a:pPr>
            <a:r>
              <a:rPr lang="en-US" sz="2200" b="1"/>
              <a:t>Dưới</a:t>
            </a:r>
            <a:r>
              <a:rPr lang="en-US" sz="2200"/>
              <a:t> </a:t>
            </a:r>
            <a:r>
              <a:rPr lang="en-US" sz="2200" b="1"/>
              <a:t>chân</a:t>
            </a:r>
            <a:r>
              <a:rPr lang="en-US" sz="2200"/>
              <a:t> </a:t>
            </a:r>
            <a:r>
              <a:rPr lang="en-US" sz="2200" b="1"/>
              <a:t>đê</a:t>
            </a:r>
            <a:r>
              <a:rPr lang="en-US" sz="2200"/>
              <a:t>, đàn trâu đang thung thăng gặm cỏ. </a:t>
            </a:r>
          </a:p>
          <a:p>
            <a:pPr marL="457200" indent="-457200">
              <a:lnSpc>
                <a:spcPct val="250000"/>
              </a:lnSpc>
              <a:buFont typeface="+mj-lt"/>
              <a:buAutoNum type="alphaLcPeriod"/>
            </a:pPr>
            <a:r>
              <a:rPr lang="en-US" sz="2200" b="1"/>
              <a:t>Tháng</a:t>
            </a:r>
            <a:r>
              <a:rPr lang="en-US" sz="2200"/>
              <a:t> </a:t>
            </a:r>
            <a:r>
              <a:rPr lang="en-US" sz="2200" b="1"/>
              <a:t>Ba</a:t>
            </a:r>
            <a:r>
              <a:rPr lang="en-US" sz="2200"/>
              <a:t>, hoa ban nở trắng núi rừng Tây Bắc. </a:t>
            </a:r>
          </a:p>
          <a:p>
            <a:pPr marL="457200" indent="-457200">
              <a:lnSpc>
                <a:spcPct val="250000"/>
              </a:lnSpc>
              <a:buFont typeface="+mj-lt"/>
              <a:buAutoNum type="alphaLcPeriod"/>
            </a:pPr>
            <a:r>
              <a:rPr lang="en-US" sz="2200" b="1"/>
              <a:t>Trước</a:t>
            </a:r>
            <a:r>
              <a:rPr lang="en-US" sz="2200"/>
              <a:t> </a:t>
            </a:r>
            <a:r>
              <a:rPr lang="en-US" sz="2200" b="1"/>
              <a:t>nhà</a:t>
            </a:r>
            <a:r>
              <a:rPr lang="en-US" sz="2200"/>
              <a:t>, gà đã trồng một hàng cau thẳng tắp. </a:t>
            </a:r>
          </a:p>
        </p:txBody>
      </p:sp>
      <p:cxnSp>
        <p:nvCxnSpPr>
          <p:cNvPr id="10" name="Straight Connector 9">
            <a:extLst>
              <a:ext uri="{FF2B5EF4-FFF2-40B4-BE49-F238E27FC236}">
                <a16:creationId xmlns:a16="http://schemas.microsoft.com/office/drawing/2014/main" id="{C7FD0522-C76A-73AB-0775-3BD1E8C58DF5}"/>
              </a:ext>
            </a:extLst>
          </p:cNvPr>
          <p:cNvCxnSpPr>
            <a:cxnSpLocks/>
          </p:cNvCxnSpPr>
          <p:nvPr/>
        </p:nvCxnSpPr>
        <p:spPr>
          <a:xfrm>
            <a:off x="2183703" y="1459557"/>
            <a:ext cx="124097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517B9E-8E09-4E05-D3DE-30795BDDE312}"/>
              </a:ext>
            </a:extLst>
          </p:cNvPr>
          <p:cNvCxnSpPr>
            <a:cxnSpLocks/>
          </p:cNvCxnSpPr>
          <p:nvPr/>
        </p:nvCxnSpPr>
        <p:spPr>
          <a:xfrm>
            <a:off x="2804188" y="1459557"/>
            <a:ext cx="0" cy="21045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932BBF1-4A5D-F51D-043C-BEAABC5991F2}"/>
              </a:ext>
            </a:extLst>
          </p:cNvPr>
          <p:cNvCxnSpPr>
            <a:cxnSpLocks/>
          </p:cNvCxnSpPr>
          <p:nvPr/>
        </p:nvCxnSpPr>
        <p:spPr>
          <a:xfrm>
            <a:off x="2219987" y="2257843"/>
            <a:ext cx="1785259"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D4AC71-4E17-3906-9ADF-C656E1B8D679}"/>
              </a:ext>
            </a:extLst>
          </p:cNvPr>
          <p:cNvCxnSpPr>
            <a:cxnSpLocks/>
          </p:cNvCxnSpPr>
          <p:nvPr/>
        </p:nvCxnSpPr>
        <p:spPr>
          <a:xfrm>
            <a:off x="3217961" y="2257843"/>
            <a:ext cx="0" cy="232228"/>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962816-2021-5FF4-DB24-3F0861D546C5}"/>
              </a:ext>
            </a:extLst>
          </p:cNvPr>
          <p:cNvCxnSpPr>
            <a:cxnSpLocks/>
          </p:cNvCxnSpPr>
          <p:nvPr/>
        </p:nvCxnSpPr>
        <p:spPr>
          <a:xfrm>
            <a:off x="2241760" y="3121442"/>
            <a:ext cx="124097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1BEBAB2-BEA2-36E2-F8D6-AF9434D9F513}"/>
              </a:ext>
            </a:extLst>
          </p:cNvPr>
          <p:cNvCxnSpPr>
            <a:cxnSpLocks/>
          </p:cNvCxnSpPr>
          <p:nvPr/>
        </p:nvCxnSpPr>
        <p:spPr>
          <a:xfrm>
            <a:off x="2862245" y="3121442"/>
            <a:ext cx="0" cy="21045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EE3DFC-43BE-B97E-D5EB-ED0964EC6B21}"/>
              </a:ext>
            </a:extLst>
          </p:cNvPr>
          <p:cNvCxnSpPr>
            <a:cxnSpLocks/>
          </p:cNvCxnSpPr>
          <p:nvPr/>
        </p:nvCxnSpPr>
        <p:spPr>
          <a:xfrm>
            <a:off x="2241759" y="3975901"/>
            <a:ext cx="124097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DB5356-62EB-50C9-B3AC-5AA856AB4281}"/>
              </a:ext>
            </a:extLst>
          </p:cNvPr>
          <p:cNvCxnSpPr>
            <a:cxnSpLocks/>
          </p:cNvCxnSpPr>
          <p:nvPr/>
        </p:nvCxnSpPr>
        <p:spPr>
          <a:xfrm>
            <a:off x="2862244" y="3975901"/>
            <a:ext cx="0" cy="210456"/>
          </a:xfrm>
          <a:prstGeom prst="line">
            <a:avLst/>
          </a:prstGeom>
          <a:ln w="1905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C15F4C0-411C-B836-A284-13DAB987ACF7}"/>
              </a:ext>
            </a:extLst>
          </p:cNvPr>
          <p:cNvSpPr txBox="1"/>
          <p:nvPr/>
        </p:nvSpPr>
        <p:spPr>
          <a:xfrm>
            <a:off x="2241759" y="1595300"/>
            <a:ext cx="1059543" cy="307777"/>
          </a:xfrm>
          <a:prstGeom prst="rect">
            <a:avLst/>
          </a:prstGeom>
          <a:noFill/>
        </p:spPr>
        <p:txBody>
          <a:bodyPr wrap="square" rtlCol="0">
            <a:spAutoFit/>
          </a:bodyPr>
          <a:lstStyle/>
          <a:p>
            <a:pPr algn="ctr"/>
            <a:r>
              <a:rPr lang="en-US" i="1">
                <a:solidFill>
                  <a:srgbClr val="0070C0"/>
                </a:solidFill>
              </a:rPr>
              <a:t>Trạng ngữ </a:t>
            </a:r>
          </a:p>
        </p:txBody>
      </p:sp>
      <p:sp>
        <p:nvSpPr>
          <p:cNvPr id="25" name="TextBox 24">
            <a:extLst>
              <a:ext uri="{FF2B5EF4-FFF2-40B4-BE49-F238E27FC236}">
                <a16:creationId xmlns:a16="http://schemas.microsoft.com/office/drawing/2014/main" id="{D6F1D366-70EF-A9BC-2B39-6D9C02AC5501}"/>
              </a:ext>
            </a:extLst>
          </p:cNvPr>
          <p:cNvSpPr txBox="1"/>
          <p:nvPr/>
        </p:nvSpPr>
        <p:spPr>
          <a:xfrm>
            <a:off x="2673558" y="2444384"/>
            <a:ext cx="1059543" cy="307777"/>
          </a:xfrm>
          <a:prstGeom prst="rect">
            <a:avLst/>
          </a:prstGeom>
          <a:noFill/>
        </p:spPr>
        <p:txBody>
          <a:bodyPr wrap="square" rtlCol="0">
            <a:spAutoFit/>
          </a:bodyPr>
          <a:lstStyle/>
          <a:p>
            <a:pPr algn="ctr"/>
            <a:r>
              <a:rPr lang="en-US" i="1">
                <a:solidFill>
                  <a:srgbClr val="0070C0"/>
                </a:solidFill>
              </a:rPr>
              <a:t>Trạng ngữ </a:t>
            </a:r>
          </a:p>
        </p:txBody>
      </p:sp>
      <p:sp>
        <p:nvSpPr>
          <p:cNvPr id="26" name="TextBox 25">
            <a:extLst>
              <a:ext uri="{FF2B5EF4-FFF2-40B4-BE49-F238E27FC236}">
                <a16:creationId xmlns:a16="http://schemas.microsoft.com/office/drawing/2014/main" id="{5078F888-E629-CAB6-B038-3E3F0A1B6664}"/>
              </a:ext>
            </a:extLst>
          </p:cNvPr>
          <p:cNvSpPr txBox="1"/>
          <p:nvPr/>
        </p:nvSpPr>
        <p:spPr>
          <a:xfrm>
            <a:off x="2332472" y="3249066"/>
            <a:ext cx="1059543" cy="307777"/>
          </a:xfrm>
          <a:prstGeom prst="rect">
            <a:avLst/>
          </a:prstGeom>
          <a:noFill/>
        </p:spPr>
        <p:txBody>
          <a:bodyPr wrap="square" rtlCol="0">
            <a:spAutoFit/>
          </a:bodyPr>
          <a:lstStyle/>
          <a:p>
            <a:pPr algn="ctr"/>
            <a:r>
              <a:rPr lang="en-US" i="1">
                <a:solidFill>
                  <a:srgbClr val="0070C0"/>
                </a:solidFill>
              </a:rPr>
              <a:t>Trạng ngữ </a:t>
            </a:r>
          </a:p>
        </p:txBody>
      </p:sp>
      <p:sp>
        <p:nvSpPr>
          <p:cNvPr id="27" name="TextBox 26">
            <a:extLst>
              <a:ext uri="{FF2B5EF4-FFF2-40B4-BE49-F238E27FC236}">
                <a16:creationId xmlns:a16="http://schemas.microsoft.com/office/drawing/2014/main" id="{8871B306-F5F6-ED57-53DA-DF41B68A70F2}"/>
              </a:ext>
            </a:extLst>
          </p:cNvPr>
          <p:cNvSpPr txBox="1"/>
          <p:nvPr/>
        </p:nvSpPr>
        <p:spPr>
          <a:xfrm>
            <a:off x="2350613" y="4124881"/>
            <a:ext cx="1059543" cy="307777"/>
          </a:xfrm>
          <a:prstGeom prst="rect">
            <a:avLst/>
          </a:prstGeom>
          <a:noFill/>
        </p:spPr>
        <p:txBody>
          <a:bodyPr wrap="square" rtlCol="0">
            <a:spAutoFit/>
          </a:bodyPr>
          <a:lstStyle/>
          <a:p>
            <a:pPr algn="ctr"/>
            <a:r>
              <a:rPr lang="en-US" i="1">
                <a:solidFill>
                  <a:srgbClr val="0070C0"/>
                </a:solidFill>
              </a:rPr>
              <a:t>Trạng ngữ </a:t>
            </a:r>
          </a:p>
        </p:txBody>
      </p:sp>
      <p:cxnSp>
        <p:nvCxnSpPr>
          <p:cNvPr id="31" name="Straight Connector 30">
            <a:extLst>
              <a:ext uri="{FF2B5EF4-FFF2-40B4-BE49-F238E27FC236}">
                <a16:creationId xmlns:a16="http://schemas.microsoft.com/office/drawing/2014/main" id="{E0E84464-41FA-3334-00FA-205C6538EBB8}"/>
              </a:ext>
            </a:extLst>
          </p:cNvPr>
          <p:cNvCxnSpPr>
            <a:cxnSpLocks/>
            <a:stCxn id="33" idx="3"/>
            <a:endCxn id="24" idx="1"/>
          </p:cNvCxnSpPr>
          <p:nvPr/>
        </p:nvCxnSpPr>
        <p:spPr>
          <a:xfrm>
            <a:off x="1836116" y="884701"/>
            <a:ext cx="405643" cy="864488"/>
          </a:xfrm>
          <a:prstGeom prst="bentConnector3">
            <a:avLst>
              <a:gd name="adj1" fmla="val 50000"/>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0930F14-10C1-1B7F-AB13-22D4E07D709A}"/>
              </a:ext>
            </a:extLst>
          </p:cNvPr>
          <p:cNvSpPr/>
          <p:nvPr/>
        </p:nvSpPr>
        <p:spPr>
          <a:xfrm>
            <a:off x="132214" y="667208"/>
            <a:ext cx="1703902" cy="434986"/>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solidFill>
                  <a:srgbClr val="000000"/>
                </a:solidFill>
              </a:rPr>
              <a:t>Thời gian </a:t>
            </a:r>
          </a:p>
        </p:txBody>
      </p:sp>
      <p:sp>
        <p:nvSpPr>
          <p:cNvPr id="47" name="Rectangle 46">
            <a:extLst>
              <a:ext uri="{FF2B5EF4-FFF2-40B4-BE49-F238E27FC236}">
                <a16:creationId xmlns:a16="http://schemas.microsoft.com/office/drawing/2014/main" id="{96D58731-32C1-FC7F-6D13-34DEE9428F43}"/>
              </a:ext>
            </a:extLst>
          </p:cNvPr>
          <p:cNvSpPr/>
          <p:nvPr/>
        </p:nvSpPr>
        <p:spPr>
          <a:xfrm>
            <a:off x="307503" y="2332440"/>
            <a:ext cx="1436695" cy="434986"/>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solidFill>
                  <a:srgbClr val="000000"/>
                </a:solidFill>
              </a:rPr>
              <a:t>Nơi chốn</a:t>
            </a:r>
          </a:p>
        </p:txBody>
      </p:sp>
      <p:cxnSp>
        <p:nvCxnSpPr>
          <p:cNvPr id="48" name="Straight Connector 30">
            <a:extLst>
              <a:ext uri="{FF2B5EF4-FFF2-40B4-BE49-F238E27FC236}">
                <a16:creationId xmlns:a16="http://schemas.microsoft.com/office/drawing/2014/main" id="{042DB0C1-BE9B-40F1-065F-314672C9FCDF}"/>
              </a:ext>
            </a:extLst>
          </p:cNvPr>
          <p:cNvCxnSpPr>
            <a:cxnSpLocks/>
            <a:stCxn id="47" idx="3"/>
          </p:cNvCxnSpPr>
          <p:nvPr/>
        </p:nvCxnSpPr>
        <p:spPr>
          <a:xfrm>
            <a:off x="1744198" y="2549933"/>
            <a:ext cx="821736" cy="0"/>
          </a:xfrm>
          <a:prstGeom prst="straightConnector1">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6FDA0BC-4159-159D-5D1A-1E1819718C6C}"/>
              </a:ext>
            </a:extLst>
          </p:cNvPr>
          <p:cNvSpPr/>
          <p:nvPr/>
        </p:nvSpPr>
        <p:spPr>
          <a:xfrm>
            <a:off x="307503" y="3165056"/>
            <a:ext cx="1436695" cy="434986"/>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solidFill>
                  <a:srgbClr val="000000"/>
                </a:solidFill>
              </a:rPr>
              <a:t>Thời gian</a:t>
            </a:r>
          </a:p>
        </p:txBody>
      </p:sp>
      <p:cxnSp>
        <p:nvCxnSpPr>
          <p:cNvPr id="54" name="Straight Connector 30">
            <a:extLst>
              <a:ext uri="{FF2B5EF4-FFF2-40B4-BE49-F238E27FC236}">
                <a16:creationId xmlns:a16="http://schemas.microsoft.com/office/drawing/2014/main" id="{454F92DC-FC14-5D95-736F-7BB258BE4D71}"/>
              </a:ext>
            </a:extLst>
          </p:cNvPr>
          <p:cNvCxnSpPr>
            <a:cxnSpLocks/>
            <a:stCxn id="53" idx="3"/>
          </p:cNvCxnSpPr>
          <p:nvPr/>
        </p:nvCxnSpPr>
        <p:spPr>
          <a:xfrm>
            <a:off x="1744198" y="3382549"/>
            <a:ext cx="665766" cy="0"/>
          </a:xfrm>
          <a:prstGeom prst="straightConnector1">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AA90CC5-0E49-A40E-338B-838276B33DD7}"/>
              </a:ext>
            </a:extLst>
          </p:cNvPr>
          <p:cNvSpPr/>
          <p:nvPr/>
        </p:nvSpPr>
        <p:spPr>
          <a:xfrm>
            <a:off x="206350" y="4412032"/>
            <a:ext cx="1436695" cy="434986"/>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solidFill>
                  <a:srgbClr val="000000"/>
                </a:solidFill>
              </a:rPr>
              <a:t>Nơi chốn</a:t>
            </a:r>
          </a:p>
        </p:txBody>
      </p:sp>
      <p:cxnSp>
        <p:nvCxnSpPr>
          <p:cNvPr id="57" name="Straight Connector 30">
            <a:extLst>
              <a:ext uri="{FF2B5EF4-FFF2-40B4-BE49-F238E27FC236}">
                <a16:creationId xmlns:a16="http://schemas.microsoft.com/office/drawing/2014/main" id="{E3366EFC-3CDA-F580-127C-D522E56D6AC9}"/>
              </a:ext>
            </a:extLst>
          </p:cNvPr>
          <p:cNvCxnSpPr>
            <a:cxnSpLocks/>
            <a:stCxn id="56" idx="3"/>
            <a:endCxn id="27" idx="1"/>
          </p:cNvCxnSpPr>
          <p:nvPr/>
        </p:nvCxnSpPr>
        <p:spPr>
          <a:xfrm flipV="1">
            <a:off x="1643045" y="4278770"/>
            <a:ext cx="707568" cy="350755"/>
          </a:xfrm>
          <a:prstGeom prst="bentConnector3">
            <a:avLst>
              <a:gd name="adj1" fmla="val 50000"/>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4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right)">
                                      <p:cBhvr>
                                        <p:cTn id="16" dur="500"/>
                                        <p:tgtEl>
                                          <p:spTgt spid="4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right)">
                                      <p:cBhvr>
                                        <p:cTn id="25" dur="500"/>
                                        <p:tgtEl>
                                          <p:spTgt spid="54"/>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right)">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right)">
                                      <p:cBhvr>
                                        <p:cTn id="3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7" grpId="0" animBg="1"/>
      <p:bldP spid="53"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41"/>
          <p:cNvSpPr/>
          <p:nvPr/>
        </p:nvSpPr>
        <p:spPr>
          <a:xfrm>
            <a:off x="6643709" y="1122206"/>
            <a:ext cx="1773659" cy="1679834"/>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1"/>
          <p:cNvSpPr txBox="1">
            <a:spLocks noGrp="1"/>
          </p:cNvSpPr>
          <p:nvPr>
            <p:ph type="title" idx="2"/>
          </p:nvPr>
        </p:nvSpPr>
        <p:spPr>
          <a:xfrm flipH="1">
            <a:off x="6875896" y="1503965"/>
            <a:ext cx="1311300"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grpSp>
        <p:nvGrpSpPr>
          <p:cNvPr id="898" name="Google Shape;898;p41"/>
          <p:cNvGrpSpPr/>
          <p:nvPr/>
        </p:nvGrpSpPr>
        <p:grpSpPr>
          <a:xfrm flipH="1">
            <a:off x="3703830" y="1169555"/>
            <a:ext cx="1205690" cy="1623916"/>
            <a:chOff x="4577662" y="2292611"/>
            <a:chExt cx="1116793" cy="1504183"/>
          </a:xfrm>
        </p:grpSpPr>
        <p:sp>
          <p:nvSpPr>
            <p:cNvPr id="899" name="Google Shape;899;p41"/>
            <p:cNvSpPr/>
            <p:nvPr/>
          </p:nvSpPr>
          <p:spPr>
            <a:xfrm>
              <a:off x="4852319" y="2564803"/>
              <a:ext cx="842137" cy="1231990"/>
            </a:xfrm>
            <a:custGeom>
              <a:avLst/>
              <a:gdLst/>
              <a:ahLst/>
              <a:cxnLst/>
              <a:rect l="l" t="t" r="r" b="b"/>
              <a:pathLst>
                <a:path w="11280" h="16503" extrusionOk="0">
                  <a:moveTo>
                    <a:pt x="327" y="1"/>
                  </a:moveTo>
                  <a:cubicBezTo>
                    <a:pt x="290" y="1"/>
                    <a:pt x="252" y="10"/>
                    <a:pt x="214" y="29"/>
                  </a:cubicBezTo>
                  <a:lnTo>
                    <a:pt x="178" y="29"/>
                  </a:lnTo>
                  <a:cubicBezTo>
                    <a:pt x="72" y="64"/>
                    <a:pt x="0" y="242"/>
                    <a:pt x="36" y="349"/>
                  </a:cubicBezTo>
                  <a:lnTo>
                    <a:pt x="72" y="420"/>
                  </a:lnTo>
                  <a:cubicBezTo>
                    <a:pt x="143" y="598"/>
                    <a:pt x="178" y="776"/>
                    <a:pt x="249" y="918"/>
                  </a:cubicBezTo>
                  <a:cubicBezTo>
                    <a:pt x="641" y="2021"/>
                    <a:pt x="1032" y="3018"/>
                    <a:pt x="1459" y="3978"/>
                  </a:cubicBezTo>
                  <a:cubicBezTo>
                    <a:pt x="1530" y="4156"/>
                    <a:pt x="1637" y="4334"/>
                    <a:pt x="1708" y="4512"/>
                  </a:cubicBezTo>
                  <a:cubicBezTo>
                    <a:pt x="2278" y="5757"/>
                    <a:pt x="2882" y="6932"/>
                    <a:pt x="3594" y="8106"/>
                  </a:cubicBezTo>
                  <a:cubicBezTo>
                    <a:pt x="3665" y="8284"/>
                    <a:pt x="3772" y="8426"/>
                    <a:pt x="3879" y="8568"/>
                  </a:cubicBezTo>
                  <a:cubicBezTo>
                    <a:pt x="4412" y="9493"/>
                    <a:pt x="5017" y="10383"/>
                    <a:pt x="5693" y="11237"/>
                  </a:cubicBezTo>
                  <a:cubicBezTo>
                    <a:pt x="5836" y="11415"/>
                    <a:pt x="5978" y="11628"/>
                    <a:pt x="6120" y="11806"/>
                  </a:cubicBezTo>
                  <a:cubicBezTo>
                    <a:pt x="7117" y="13051"/>
                    <a:pt x="8255" y="14190"/>
                    <a:pt x="9465" y="15186"/>
                  </a:cubicBezTo>
                  <a:lnTo>
                    <a:pt x="9785" y="15471"/>
                  </a:lnTo>
                  <a:cubicBezTo>
                    <a:pt x="10070" y="15649"/>
                    <a:pt x="10283" y="15827"/>
                    <a:pt x="10532" y="16005"/>
                  </a:cubicBezTo>
                  <a:cubicBezTo>
                    <a:pt x="10781" y="16182"/>
                    <a:pt x="11030" y="16325"/>
                    <a:pt x="11280" y="16503"/>
                  </a:cubicBezTo>
                  <a:lnTo>
                    <a:pt x="11280" y="15827"/>
                  </a:lnTo>
                  <a:cubicBezTo>
                    <a:pt x="10853" y="15542"/>
                    <a:pt x="10390" y="15186"/>
                    <a:pt x="9927" y="14830"/>
                  </a:cubicBezTo>
                  <a:cubicBezTo>
                    <a:pt x="9785" y="14724"/>
                    <a:pt x="9678" y="14617"/>
                    <a:pt x="9536" y="14510"/>
                  </a:cubicBezTo>
                  <a:cubicBezTo>
                    <a:pt x="8469" y="13621"/>
                    <a:pt x="7508" y="12624"/>
                    <a:pt x="6618" y="11521"/>
                  </a:cubicBezTo>
                  <a:lnTo>
                    <a:pt x="6369" y="11237"/>
                  </a:lnTo>
                  <a:cubicBezTo>
                    <a:pt x="5622" y="10276"/>
                    <a:pt x="4911" y="9280"/>
                    <a:pt x="4306" y="8284"/>
                  </a:cubicBezTo>
                  <a:cubicBezTo>
                    <a:pt x="4235" y="8177"/>
                    <a:pt x="4199" y="8106"/>
                    <a:pt x="4163" y="8035"/>
                  </a:cubicBezTo>
                  <a:cubicBezTo>
                    <a:pt x="3416" y="6754"/>
                    <a:pt x="2740" y="5473"/>
                    <a:pt x="2135" y="4156"/>
                  </a:cubicBezTo>
                  <a:cubicBezTo>
                    <a:pt x="2028" y="3907"/>
                    <a:pt x="1922" y="3658"/>
                    <a:pt x="1815" y="3409"/>
                  </a:cubicBezTo>
                  <a:cubicBezTo>
                    <a:pt x="1424" y="2519"/>
                    <a:pt x="1068" y="1594"/>
                    <a:pt x="712" y="598"/>
                  </a:cubicBezTo>
                  <a:lnTo>
                    <a:pt x="570" y="171"/>
                  </a:lnTo>
                  <a:cubicBezTo>
                    <a:pt x="518" y="67"/>
                    <a:pt x="42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4577662" y="2460211"/>
              <a:ext cx="311396" cy="174762"/>
            </a:xfrm>
            <a:custGeom>
              <a:avLst/>
              <a:gdLst/>
              <a:ahLst/>
              <a:cxnLst/>
              <a:rect l="l" t="t" r="r" b="b"/>
              <a:pathLst>
                <a:path w="4171" h="2341" extrusionOk="0">
                  <a:moveTo>
                    <a:pt x="584" y="1"/>
                  </a:moveTo>
                  <a:cubicBezTo>
                    <a:pt x="323" y="1"/>
                    <a:pt x="149" y="126"/>
                    <a:pt x="121" y="434"/>
                  </a:cubicBezTo>
                  <a:cubicBezTo>
                    <a:pt x="0" y="1734"/>
                    <a:pt x="2988" y="2340"/>
                    <a:pt x="3889" y="2340"/>
                  </a:cubicBezTo>
                  <a:cubicBezTo>
                    <a:pt x="4048" y="2340"/>
                    <a:pt x="4142" y="2321"/>
                    <a:pt x="4142" y="2284"/>
                  </a:cubicBezTo>
                  <a:cubicBezTo>
                    <a:pt x="4171" y="2084"/>
                    <a:pt x="1650" y="1"/>
                    <a:pt x="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4654408" y="2766820"/>
              <a:ext cx="342230" cy="141168"/>
            </a:xfrm>
            <a:custGeom>
              <a:avLst/>
              <a:gdLst/>
              <a:ahLst/>
              <a:cxnLst/>
              <a:rect l="l" t="t" r="r" b="b"/>
              <a:pathLst>
                <a:path w="4584" h="1891" extrusionOk="0">
                  <a:moveTo>
                    <a:pt x="942" y="1"/>
                  </a:moveTo>
                  <a:cubicBezTo>
                    <a:pt x="554" y="1"/>
                    <a:pt x="272" y="138"/>
                    <a:pt x="196" y="490"/>
                  </a:cubicBezTo>
                  <a:cubicBezTo>
                    <a:pt x="1" y="1493"/>
                    <a:pt x="2160" y="1890"/>
                    <a:pt x="3517" y="1890"/>
                  </a:cubicBezTo>
                  <a:cubicBezTo>
                    <a:pt x="4133" y="1890"/>
                    <a:pt x="4584" y="1808"/>
                    <a:pt x="4573" y="1664"/>
                  </a:cubicBezTo>
                  <a:cubicBezTo>
                    <a:pt x="4573" y="1446"/>
                    <a:pt x="2201" y="1"/>
                    <a:pt x="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4856275" y="3103738"/>
              <a:ext cx="296838" cy="109142"/>
            </a:xfrm>
            <a:custGeom>
              <a:avLst/>
              <a:gdLst/>
              <a:ahLst/>
              <a:cxnLst/>
              <a:rect l="l" t="t" r="r" b="b"/>
              <a:pathLst>
                <a:path w="3976" h="1462" extrusionOk="0">
                  <a:moveTo>
                    <a:pt x="600" y="1"/>
                  </a:moveTo>
                  <a:cubicBezTo>
                    <a:pt x="236" y="1"/>
                    <a:pt x="1" y="100"/>
                    <a:pt x="19" y="353"/>
                  </a:cubicBezTo>
                  <a:cubicBezTo>
                    <a:pt x="68" y="1045"/>
                    <a:pt x="2004" y="1462"/>
                    <a:pt x="3135" y="1462"/>
                  </a:cubicBezTo>
                  <a:cubicBezTo>
                    <a:pt x="3634" y="1462"/>
                    <a:pt x="3976" y="1381"/>
                    <a:pt x="3932" y="1207"/>
                  </a:cubicBezTo>
                  <a:cubicBezTo>
                    <a:pt x="3853" y="862"/>
                    <a:pt x="1672" y="1"/>
                    <a:pt x="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5006482" y="3352116"/>
              <a:ext cx="323342" cy="126760"/>
            </a:xfrm>
            <a:custGeom>
              <a:avLst/>
              <a:gdLst/>
              <a:ahLst/>
              <a:cxnLst/>
              <a:rect l="l" t="t" r="r" b="b"/>
              <a:pathLst>
                <a:path w="4331" h="1698" extrusionOk="0">
                  <a:moveTo>
                    <a:pt x="988" y="0"/>
                  </a:moveTo>
                  <a:cubicBezTo>
                    <a:pt x="400" y="0"/>
                    <a:pt x="0" y="200"/>
                    <a:pt x="106" y="762"/>
                  </a:cubicBezTo>
                  <a:cubicBezTo>
                    <a:pt x="225" y="1475"/>
                    <a:pt x="988" y="1698"/>
                    <a:pt x="1829" y="1698"/>
                  </a:cubicBezTo>
                  <a:cubicBezTo>
                    <a:pt x="3004" y="1698"/>
                    <a:pt x="4331" y="1263"/>
                    <a:pt x="4269" y="1118"/>
                  </a:cubicBezTo>
                  <a:cubicBezTo>
                    <a:pt x="4173" y="831"/>
                    <a:pt x="2188" y="0"/>
                    <a:pt x="9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4799911" y="2292611"/>
              <a:ext cx="216208" cy="324888"/>
            </a:xfrm>
            <a:custGeom>
              <a:avLst/>
              <a:gdLst/>
              <a:ahLst/>
              <a:cxnLst/>
              <a:rect l="l" t="t" r="r" b="b"/>
              <a:pathLst>
                <a:path w="2896" h="4352" extrusionOk="0">
                  <a:moveTo>
                    <a:pt x="1334" y="0"/>
                  </a:moveTo>
                  <a:cubicBezTo>
                    <a:pt x="1" y="0"/>
                    <a:pt x="821" y="4282"/>
                    <a:pt x="1236" y="4351"/>
                  </a:cubicBezTo>
                  <a:cubicBezTo>
                    <a:pt x="1239" y="4351"/>
                    <a:pt x="1243" y="4352"/>
                    <a:pt x="1246" y="4352"/>
                  </a:cubicBezTo>
                  <a:cubicBezTo>
                    <a:pt x="1649" y="4352"/>
                    <a:pt x="2896" y="292"/>
                    <a:pt x="1450" y="10"/>
                  </a:cubicBezTo>
                  <a:cubicBezTo>
                    <a:pt x="1410" y="3"/>
                    <a:pt x="1371" y="0"/>
                    <a:pt x="1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4969378" y="2608850"/>
              <a:ext cx="199112" cy="282186"/>
            </a:xfrm>
            <a:custGeom>
              <a:avLst/>
              <a:gdLst/>
              <a:ahLst/>
              <a:cxnLst/>
              <a:rect l="l" t="t" r="r" b="b"/>
              <a:pathLst>
                <a:path w="2667" h="3780" extrusionOk="0">
                  <a:moveTo>
                    <a:pt x="1328" y="0"/>
                  </a:moveTo>
                  <a:cubicBezTo>
                    <a:pt x="442" y="0"/>
                    <a:pt x="1" y="3780"/>
                    <a:pt x="349" y="3780"/>
                  </a:cubicBezTo>
                  <a:cubicBezTo>
                    <a:pt x="351" y="3780"/>
                    <a:pt x="352" y="3780"/>
                    <a:pt x="354" y="3780"/>
                  </a:cubicBezTo>
                  <a:cubicBezTo>
                    <a:pt x="496" y="3744"/>
                    <a:pt x="2667" y="1040"/>
                    <a:pt x="1599" y="115"/>
                  </a:cubicBezTo>
                  <a:cubicBezTo>
                    <a:pt x="1505" y="36"/>
                    <a:pt x="1414" y="0"/>
                    <a:pt x="1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5155942" y="2895376"/>
              <a:ext cx="181194" cy="290697"/>
            </a:xfrm>
            <a:custGeom>
              <a:avLst/>
              <a:gdLst/>
              <a:ahLst/>
              <a:cxnLst/>
              <a:rect l="l" t="t" r="r" b="b"/>
              <a:pathLst>
                <a:path w="2427" h="3894" extrusionOk="0">
                  <a:moveTo>
                    <a:pt x="1095" y="0"/>
                  </a:moveTo>
                  <a:cubicBezTo>
                    <a:pt x="172" y="0"/>
                    <a:pt x="1" y="3825"/>
                    <a:pt x="132" y="3891"/>
                  </a:cubicBezTo>
                  <a:cubicBezTo>
                    <a:pt x="135" y="3893"/>
                    <a:pt x="139" y="3894"/>
                    <a:pt x="144" y="3894"/>
                  </a:cubicBezTo>
                  <a:cubicBezTo>
                    <a:pt x="413" y="3894"/>
                    <a:pt x="2427" y="784"/>
                    <a:pt x="1342" y="84"/>
                  </a:cubicBezTo>
                  <a:cubicBezTo>
                    <a:pt x="1254" y="27"/>
                    <a:pt x="1172" y="0"/>
                    <a:pt x="1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5310553" y="3136362"/>
              <a:ext cx="223599" cy="294653"/>
            </a:xfrm>
            <a:custGeom>
              <a:avLst/>
              <a:gdLst/>
              <a:ahLst/>
              <a:cxnLst/>
              <a:rect l="l" t="t" r="r" b="b"/>
              <a:pathLst>
                <a:path w="2995" h="3947" extrusionOk="0">
                  <a:moveTo>
                    <a:pt x="1171" y="1"/>
                  </a:moveTo>
                  <a:cubicBezTo>
                    <a:pt x="0" y="1"/>
                    <a:pt x="106" y="3740"/>
                    <a:pt x="303" y="3937"/>
                  </a:cubicBezTo>
                  <a:cubicBezTo>
                    <a:pt x="310" y="3943"/>
                    <a:pt x="320" y="3947"/>
                    <a:pt x="332" y="3947"/>
                  </a:cubicBezTo>
                  <a:cubicBezTo>
                    <a:pt x="704" y="3947"/>
                    <a:pt x="2994" y="852"/>
                    <a:pt x="1512" y="94"/>
                  </a:cubicBezTo>
                  <a:cubicBezTo>
                    <a:pt x="1388" y="30"/>
                    <a:pt x="1274" y="1"/>
                    <a:pt x="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1"/>
          <p:cNvGrpSpPr/>
          <p:nvPr/>
        </p:nvGrpSpPr>
        <p:grpSpPr>
          <a:xfrm flipH="1">
            <a:off x="847920" y="1445338"/>
            <a:ext cx="965488" cy="1194016"/>
            <a:chOff x="7107505" y="2496942"/>
            <a:chExt cx="894301" cy="1105980"/>
          </a:xfrm>
        </p:grpSpPr>
        <p:sp>
          <p:nvSpPr>
            <p:cNvPr id="909" name="Google Shape;909;p41"/>
            <p:cNvSpPr/>
            <p:nvPr/>
          </p:nvSpPr>
          <p:spPr>
            <a:xfrm>
              <a:off x="7107505" y="2593097"/>
              <a:ext cx="644369" cy="1009824"/>
            </a:xfrm>
            <a:custGeom>
              <a:avLst/>
              <a:gdLst/>
              <a:ahLst/>
              <a:cxnLst/>
              <a:rect l="l" t="t" r="r" b="b"/>
              <a:pathLst>
                <a:path w="8631" h="13527" extrusionOk="0">
                  <a:moveTo>
                    <a:pt x="8264" y="1"/>
                  </a:moveTo>
                  <a:cubicBezTo>
                    <a:pt x="8160" y="1"/>
                    <a:pt x="8058" y="55"/>
                    <a:pt x="8006" y="184"/>
                  </a:cubicBezTo>
                  <a:cubicBezTo>
                    <a:pt x="6156" y="4845"/>
                    <a:pt x="143" y="12993"/>
                    <a:pt x="107" y="13064"/>
                  </a:cubicBezTo>
                  <a:cubicBezTo>
                    <a:pt x="1" y="13171"/>
                    <a:pt x="36" y="13348"/>
                    <a:pt x="143" y="13455"/>
                  </a:cubicBezTo>
                  <a:cubicBezTo>
                    <a:pt x="214" y="13491"/>
                    <a:pt x="321" y="13526"/>
                    <a:pt x="392" y="13526"/>
                  </a:cubicBezTo>
                  <a:cubicBezTo>
                    <a:pt x="463" y="13491"/>
                    <a:pt x="499" y="13455"/>
                    <a:pt x="534" y="13420"/>
                  </a:cubicBezTo>
                  <a:cubicBezTo>
                    <a:pt x="605" y="13348"/>
                    <a:pt x="6654" y="5129"/>
                    <a:pt x="8540" y="397"/>
                  </a:cubicBezTo>
                  <a:cubicBezTo>
                    <a:pt x="8631" y="170"/>
                    <a:pt x="8446" y="1"/>
                    <a:pt x="8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7474062" y="2599070"/>
              <a:ext cx="124902" cy="338101"/>
            </a:xfrm>
            <a:custGeom>
              <a:avLst/>
              <a:gdLst/>
              <a:ahLst/>
              <a:cxnLst/>
              <a:rect l="l" t="t" r="r" b="b"/>
              <a:pathLst>
                <a:path w="1673" h="4529" extrusionOk="0">
                  <a:moveTo>
                    <a:pt x="459" y="0"/>
                  </a:moveTo>
                  <a:cubicBezTo>
                    <a:pt x="334" y="0"/>
                    <a:pt x="209" y="76"/>
                    <a:pt x="179" y="246"/>
                  </a:cubicBezTo>
                  <a:cubicBezTo>
                    <a:pt x="1" y="1705"/>
                    <a:pt x="321" y="3164"/>
                    <a:pt x="1104" y="4409"/>
                  </a:cubicBezTo>
                  <a:cubicBezTo>
                    <a:pt x="1157" y="4489"/>
                    <a:pt x="1230" y="4529"/>
                    <a:pt x="1324" y="4529"/>
                  </a:cubicBezTo>
                  <a:cubicBezTo>
                    <a:pt x="1355" y="4529"/>
                    <a:pt x="1388" y="4524"/>
                    <a:pt x="1424" y="4516"/>
                  </a:cubicBezTo>
                  <a:cubicBezTo>
                    <a:pt x="1424" y="4516"/>
                    <a:pt x="1460" y="4516"/>
                    <a:pt x="1495" y="4480"/>
                  </a:cubicBezTo>
                  <a:cubicBezTo>
                    <a:pt x="1637" y="4409"/>
                    <a:pt x="1673" y="4231"/>
                    <a:pt x="1566" y="4089"/>
                  </a:cubicBezTo>
                  <a:cubicBezTo>
                    <a:pt x="890" y="2950"/>
                    <a:pt x="606" y="1634"/>
                    <a:pt x="748" y="353"/>
                  </a:cubicBezTo>
                  <a:cubicBezTo>
                    <a:pt x="788" y="131"/>
                    <a:pt x="623"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7598961" y="2721877"/>
              <a:ext cx="299302" cy="143631"/>
            </a:xfrm>
            <a:custGeom>
              <a:avLst/>
              <a:gdLst/>
              <a:ahLst/>
              <a:cxnLst/>
              <a:rect l="l" t="t" r="r" b="b"/>
              <a:pathLst>
                <a:path w="4009" h="1924" extrusionOk="0">
                  <a:moveTo>
                    <a:pt x="3602" y="0"/>
                  </a:moveTo>
                  <a:cubicBezTo>
                    <a:pt x="3526" y="0"/>
                    <a:pt x="3447" y="29"/>
                    <a:pt x="3380" y="95"/>
                  </a:cubicBezTo>
                  <a:cubicBezTo>
                    <a:pt x="2623" y="1206"/>
                    <a:pt x="1471" y="1368"/>
                    <a:pt x="828" y="1368"/>
                  </a:cubicBezTo>
                  <a:cubicBezTo>
                    <a:pt x="565" y="1368"/>
                    <a:pt x="387" y="1341"/>
                    <a:pt x="356" y="1341"/>
                  </a:cubicBezTo>
                  <a:cubicBezTo>
                    <a:pt x="337" y="1336"/>
                    <a:pt x="318" y="1334"/>
                    <a:pt x="300" y="1334"/>
                  </a:cubicBezTo>
                  <a:cubicBezTo>
                    <a:pt x="178" y="1334"/>
                    <a:pt x="66" y="1430"/>
                    <a:pt x="36" y="1554"/>
                  </a:cubicBezTo>
                  <a:cubicBezTo>
                    <a:pt x="0" y="1696"/>
                    <a:pt x="107" y="1839"/>
                    <a:pt x="285" y="1874"/>
                  </a:cubicBezTo>
                  <a:cubicBezTo>
                    <a:pt x="509" y="1906"/>
                    <a:pt x="732" y="1924"/>
                    <a:pt x="956" y="1924"/>
                  </a:cubicBezTo>
                  <a:cubicBezTo>
                    <a:pt x="1231" y="1924"/>
                    <a:pt x="1505" y="1897"/>
                    <a:pt x="1779" y="1839"/>
                  </a:cubicBezTo>
                  <a:cubicBezTo>
                    <a:pt x="2633" y="1661"/>
                    <a:pt x="3380" y="1163"/>
                    <a:pt x="3878" y="451"/>
                  </a:cubicBezTo>
                  <a:cubicBezTo>
                    <a:pt x="4009" y="216"/>
                    <a:pt x="3814" y="0"/>
                    <a:pt x="3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a:off x="7354539" y="2760399"/>
              <a:ext cx="162081" cy="308613"/>
            </a:xfrm>
            <a:custGeom>
              <a:avLst/>
              <a:gdLst/>
              <a:ahLst/>
              <a:cxnLst/>
              <a:rect l="l" t="t" r="r" b="b"/>
              <a:pathLst>
                <a:path w="2171" h="4134" extrusionOk="0">
                  <a:moveTo>
                    <a:pt x="312" y="1"/>
                  </a:moveTo>
                  <a:cubicBezTo>
                    <a:pt x="186" y="1"/>
                    <a:pt x="72" y="132"/>
                    <a:pt x="72" y="291"/>
                  </a:cubicBezTo>
                  <a:cubicBezTo>
                    <a:pt x="1" y="1714"/>
                    <a:pt x="570" y="3102"/>
                    <a:pt x="1673" y="4062"/>
                  </a:cubicBezTo>
                  <a:cubicBezTo>
                    <a:pt x="1744" y="4134"/>
                    <a:pt x="1815" y="4134"/>
                    <a:pt x="1886" y="4134"/>
                  </a:cubicBezTo>
                  <a:cubicBezTo>
                    <a:pt x="1958" y="4098"/>
                    <a:pt x="2029" y="4062"/>
                    <a:pt x="2064" y="4027"/>
                  </a:cubicBezTo>
                  <a:cubicBezTo>
                    <a:pt x="2171" y="3885"/>
                    <a:pt x="2135" y="3707"/>
                    <a:pt x="1993" y="3600"/>
                  </a:cubicBezTo>
                  <a:cubicBezTo>
                    <a:pt x="1068" y="2782"/>
                    <a:pt x="570" y="1536"/>
                    <a:pt x="641" y="291"/>
                  </a:cubicBezTo>
                  <a:cubicBezTo>
                    <a:pt x="641" y="113"/>
                    <a:pt x="534" y="6"/>
                    <a:pt x="356" y="6"/>
                  </a:cubicBezTo>
                  <a:cubicBezTo>
                    <a:pt x="342" y="3"/>
                    <a:pt x="327" y="1"/>
                    <a:pt x="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a:off x="7443080" y="2916876"/>
              <a:ext cx="432192" cy="190289"/>
            </a:xfrm>
            <a:custGeom>
              <a:avLst/>
              <a:gdLst/>
              <a:ahLst/>
              <a:cxnLst/>
              <a:rect l="l" t="t" r="r" b="b"/>
              <a:pathLst>
                <a:path w="5789" h="2549" extrusionOk="0">
                  <a:moveTo>
                    <a:pt x="5486" y="1"/>
                  </a:moveTo>
                  <a:cubicBezTo>
                    <a:pt x="5415" y="1"/>
                    <a:pt x="5344" y="27"/>
                    <a:pt x="5290" y="81"/>
                  </a:cubicBezTo>
                  <a:cubicBezTo>
                    <a:pt x="4071" y="1300"/>
                    <a:pt x="2399" y="1972"/>
                    <a:pt x="707" y="1972"/>
                  </a:cubicBezTo>
                  <a:cubicBezTo>
                    <a:pt x="622" y="1972"/>
                    <a:pt x="536" y="1970"/>
                    <a:pt x="451" y="1966"/>
                  </a:cubicBezTo>
                  <a:cubicBezTo>
                    <a:pt x="439" y="1965"/>
                    <a:pt x="428" y="1965"/>
                    <a:pt x="417" y="1965"/>
                  </a:cubicBezTo>
                  <a:cubicBezTo>
                    <a:pt x="56" y="1965"/>
                    <a:pt x="1" y="2501"/>
                    <a:pt x="380" y="2536"/>
                  </a:cubicBezTo>
                  <a:cubicBezTo>
                    <a:pt x="524" y="2544"/>
                    <a:pt x="670" y="2548"/>
                    <a:pt x="817" y="2548"/>
                  </a:cubicBezTo>
                  <a:cubicBezTo>
                    <a:pt x="1323" y="2548"/>
                    <a:pt x="1841" y="2496"/>
                    <a:pt x="2337" y="2358"/>
                  </a:cubicBezTo>
                  <a:cubicBezTo>
                    <a:pt x="3618" y="2073"/>
                    <a:pt x="4792" y="1433"/>
                    <a:pt x="5682" y="472"/>
                  </a:cubicBezTo>
                  <a:cubicBezTo>
                    <a:pt x="5788" y="365"/>
                    <a:pt x="5788" y="187"/>
                    <a:pt x="5682" y="81"/>
                  </a:cubicBezTo>
                  <a:cubicBezTo>
                    <a:pt x="5628" y="27"/>
                    <a:pt x="5557" y="1"/>
                    <a:pt x="5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a:off x="7606874" y="3049688"/>
              <a:ext cx="255105" cy="138256"/>
            </a:xfrm>
            <a:custGeom>
              <a:avLst/>
              <a:gdLst/>
              <a:ahLst/>
              <a:cxnLst/>
              <a:rect l="l" t="t" r="r" b="b"/>
              <a:pathLst>
                <a:path w="3417" h="1852" extrusionOk="0">
                  <a:moveTo>
                    <a:pt x="325" y="0"/>
                  </a:moveTo>
                  <a:cubicBezTo>
                    <a:pt x="300" y="0"/>
                    <a:pt x="275" y="3"/>
                    <a:pt x="250" y="10"/>
                  </a:cubicBezTo>
                  <a:cubicBezTo>
                    <a:pt x="107" y="45"/>
                    <a:pt x="1" y="187"/>
                    <a:pt x="36" y="330"/>
                  </a:cubicBezTo>
                  <a:cubicBezTo>
                    <a:pt x="285" y="828"/>
                    <a:pt x="677" y="1255"/>
                    <a:pt x="1139" y="1540"/>
                  </a:cubicBezTo>
                  <a:cubicBezTo>
                    <a:pt x="1514" y="1739"/>
                    <a:pt x="1941" y="1851"/>
                    <a:pt x="2371" y="1851"/>
                  </a:cubicBezTo>
                  <a:cubicBezTo>
                    <a:pt x="2554" y="1851"/>
                    <a:pt x="2738" y="1831"/>
                    <a:pt x="2918" y="1789"/>
                  </a:cubicBezTo>
                  <a:cubicBezTo>
                    <a:pt x="3025" y="1789"/>
                    <a:pt x="3096" y="1753"/>
                    <a:pt x="3167" y="1717"/>
                  </a:cubicBezTo>
                  <a:cubicBezTo>
                    <a:pt x="3345" y="1682"/>
                    <a:pt x="3417" y="1504"/>
                    <a:pt x="3381" y="1362"/>
                  </a:cubicBezTo>
                  <a:cubicBezTo>
                    <a:pt x="3322" y="1244"/>
                    <a:pt x="3214" y="1175"/>
                    <a:pt x="3098" y="1175"/>
                  </a:cubicBezTo>
                  <a:cubicBezTo>
                    <a:pt x="3074" y="1175"/>
                    <a:pt x="3050" y="1178"/>
                    <a:pt x="3025" y="1184"/>
                  </a:cubicBezTo>
                  <a:cubicBezTo>
                    <a:pt x="2793" y="1257"/>
                    <a:pt x="2578" y="1289"/>
                    <a:pt x="2379" y="1289"/>
                  </a:cubicBezTo>
                  <a:cubicBezTo>
                    <a:pt x="1234" y="1289"/>
                    <a:pt x="631" y="243"/>
                    <a:pt x="570" y="152"/>
                  </a:cubicBezTo>
                  <a:cubicBezTo>
                    <a:pt x="541" y="64"/>
                    <a:pt x="439" y="0"/>
                    <a:pt x="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a:off x="7296084" y="2651851"/>
              <a:ext cx="169995" cy="157591"/>
            </a:xfrm>
            <a:custGeom>
              <a:avLst/>
              <a:gdLst/>
              <a:ahLst/>
              <a:cxnLst/>
              <a:rect l="l" t="t" r="r" b="b"/>
              <a:pathLst>
                <a:path w="2277" h="2111" extrusionOk="0">
                  <a:moveTo>
                    <a:pt x="1045" y="0"/>
                  </a:moveTo>
                  <a:cubicBezTo>
                    <a:pt x="637" y="0"/>
                    <a:pt x="226" y="233"/>
                    <a:pt x="72" y="713"/>
                  </a:cubicBezTo>
                  <a:cubicBezTo>
                    <a:pt x="36" y="891"/>
                    <a:pt x="1" y="1069"/>
                    <a:pt x="36" y="1247"/>
                  </a:cubicBezTo>
                  <a:cubicBezTo>
                    <a:pt x="141" y="1846"/>
                    <a:pt x="586" y="2111"/>
                    <a:pt x="1035" y="2111"/>
                  </a:cubicBezTo>
                  <a:cubicBezTo>
                    <a:pt x="1652" y="2111"/>
                    <a:pt x="2276" y="1609"/>
                    <a:pt x="2029" y="784"/>
                  </a:cubicBezTo>
                  <a:cubicBezTo>
                    <a:pt x="1918" y="268"/>
                    <a:pt x="1483" y="0"/>
                    <a:pt x="1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a:off x="7301385" y="2652224"/>
              <a:ext cx="124977" cy="70845"/>
            </a:xfrm>
            <a:custGeom>
              <a:avLst/>
              <a:gdLst/>
              <a:ahLst/>
              <a:cxnLst/>
              <a:rect l="l" t="t" r="r" b="b"/>
              <a:pathLst>
                <a:path w="1674" h="949" extrusionOk="0">
                  <a:moveTo>
                    <a:pt x="991" y="0"/>
                  </a:moveTo>
                  <a:cubicBezTo>
                    <a:pt x="569" y="0"/>
                    <a:pt x="161" y="252"/>
                    <a:pt x="1" y="708"/>
                  </a:cubicBezTo>
                  <a:cubicBezTo>
                    <a:pt x="188" y="868"/>
                    <a:pt x="435" y="948"/>
                    <a:pt x="666" y="948"/>
                  </a:cubicBezTo>
                  <a:cubicBezTo>
                    <a:pt x="744" y="948"/>
                    <a:pt x="819" y="939"/>
                    <a:pt x="890" y="922"/>
                  </a:cubicBezTo>
                  <a:cubicBezTo>
                    <a:pt x="1246" y="850"/>
                    <a:pt x="1531" y="601"/>
                    <a:pt x="1638" y="245"/>
                  </a:cubicBezTo>
                  <a:lnTo>
                    <a:pt x="1673" y="245"/>
                  </a:lnTo>
                  <a:cubicBezTo>
                    <a:pt x="1469" y="79"/>
                    <a:pt x="1228" y="0"/>
                    <a:pt x="9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a:off x="7428597" y="2502242"/>
              <a:ext cx="178357" cy="137286"/>
            </a:xfrm>
            <a:custGeom>
              <a:avLst/>
              <a:gdLst/>
              <a:ahLst/>
              <a:cxnLst/>
              <a:rect l="l" t="t" r="r" b="b"/>
              <a:pathLst>
                <a:path w="2389" h="1839" extrusionOk="0">
                  <a:moveTo>
                    <a:pt x="1345" y="0"/>
                  </a:moveTo>
                  <a:cubicBezTo>
                    <a:pt x="1168" y="0"/>
                    <a:pt x="988" y="49"/>
                    <a:pt x="823" y="155"/>
                  </a:cubicBezTo>
                  <a:cubicBezTo>
                    <a:pt x="1" y="649"/>
                    <a:pt x="952" y="1839"/>
                    <a:pt x="1693" y="1839"/>
                  </a:cubicBezTo>
                  <a:cubicBezTo>
                    <a:pt x="1914" y="1839"/>
                    <a:pt x="2116" y="1733"/>
                    <a:pt x="2246" y="1472"/>
                  </a:cubicBezTo>
                  <a:cubicBezTo>
                    <a:pt x="2353" y="1294"/>
                    <a:pt x="2389" y="1080"/>
                    <a:pt x="2353" y="867"/>
                  </a:cubicBezTo>
                  <a:cubicBezTo>
                    <a:pt x="2275" y="349"/>
                    <a:pt x="1820" y="0"/>
                    <a:pt x="1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a:off x="7490039" y="2502242"/>
              <a:ext cx="114301" cy="76146"/>
            </a:xfrm>
            <a:custGeom>
              <a:avLst/>
              <a:gdLst/>
              <a:ahLst/>
              <a:cxnLst/>
              <a:rect l="l" t="t" r="r" b="b"/>
              <a:pathLst>
                <a:path w="1531" h="1020" extrusionOk="0">
                  <a:moveTo>
                    <a:pt x="522" y="0"/>
                  </a:moveTo>
                  <a:cubicBezTo>
                    <a:pt x="345" y="0"/>
                    <a:pt x="165" y="49"/>
                    <a:pt x="0" y="155"/>
                  </a:cubicBezTo>
                  <a:cubicBezTo>
                    <a:pt x="36" y="475"/>
                    <a:pt x="249" y="760"/>
                    <a:pt x="534" y="902"/>
                  </a:cubicBezTo>
                  <a:cubicBezTo>
                    <a:pt x="678" y="983"/>
                    <a:pt x="830" y="1019"/>
                    <a:pt x="982" y="1019"/>
                  </a:cubicBezTo>
                  <a:cubicBezTo>
                    <a:pt x="1167" y="1019"/>
                    <a:pt x="1354" y="965"/>
                    <a:pt x="1530" y="867"/>
                  </a:cubicBezTo>
                  <a:cubicBezTo>
                    <a:pt x="1452" y="349"/>
                    <a:pt x="997" y="0"/>
                    <a:pt x="5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a:off x="7654355" y="2496942"/>
              <a:ext cx="175744" cy="154157"/>
            </a:xfrm>
            <a:custGeom>
              <a:avLst/>
              <a:gdLst/>
              <a:ahLst/>
              <a:cxnLst/>
              <a:rect l="l" t="t" r="r" b="b"/>
              <a:pathLst>
                <a:path w="2354" h="2065" extrusionOk="0">
                  <a:moveTo>
                    <a:pt x="1310" y="0"/>
                  </a:moveTo>
                  <a:cubicBezTo>
                    <a:pt x="1133" y="0"/>
                    <a:pt x="952" y="49"/>
                    <a:pt x="788" y="155"/>
                  </a:cubicBezTo>
                  <a:cubicBezTo>
                    <a:pt x="646" y="262"/>
                    <a:pt x="503" y="404"/>
                    <a:pt x="432" y="546"/>
                  </a:cubicBezTo>
                  <a:cubicBezTo>
                    <a:pt x="0" y="1362"/>
                    <a:pt x="685" y="2065"/>
                    <a:pt x="1373" y="2065"/>
                  </a:cubicBezTo>
                  <a:cubicBezTo>
                    <a:pt x="1705" y="2065"/>
                    <a:pt x="2038" y="1901"/>
                    <a:pt x="2247" y="1507"/>
                  </a:cubicBezTo>
                  <a:cubicBezTo>
                    <a:pt x="2318" y="1294"/>
                    <a:pt x="2354" y="1080"/>
                    <a:pt x="2318" y="867"/>
                  </a:cubicBezTo>
                  <a:cubicBezTo>
                    <a:pt x="2240" y="349"/>
                    <a:pt x="1785" y="0"/>
                    <a:pt x="1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a:off x="7713108" y="2496942"/>
              <a:ext cx="114301" cy="76295"/>
            </a:xfrm>
            <a:custGeom>
              <a:avLst/>
              <a:gdLst/>
              <a:ahLst/>
              <a:cxnLst/>
              <a:rect l="l" t="t" r="r" b="b"/>
              <a:pathLst>
                <a:path w="1531" h="1022" extrusionOk="0">
                  <a:moveTo>
                    <a:pt x="523" y="0"/>
                  </a:moveTo>
                  <a:cubicBezTo>
                    <a:pt x="346" y="0"/>
                    <a:pt x="165" y="49"/>
                    <a:pt x="1" y="155"/>
                  </a:cubicBezTo>
                  <a:cubicBezTo>
                    <a:pt x="79" y="673"/>
                    <a:pt x="534" y="1022"/>
                    <a:pt x="1009" y="1022"/>
                  </a:cubicBezTo>
                  <a:cubicBezTo>
                    <a:pt x="1186" y="1022"/>
                    <a:pt x="1367" y="973"/>
                    <a:pt x="1531" y="867"/>
                  </a:cubicBezTo>
                  <a:cubicBezTo>
                    <a:pt x="1453" y="349"/>
                    <a:pt x="998" y="0"/>
                    <a:pt x="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a:off x="7803143" y="2627215"/>
              <a:ext cx="198664" cy="154755"/>
            </a:xfrm>
            <a:custGeom>
              <a:avLst/>
              <a:gdLst/>
              <a:ahLst/>
              <a:cxnLst/>
              <a:rect l="l" t="t" r="r" b="b"/>
              <a:pathLst>
                <a:path w="2661" h="2073" extrusionOk="0">
                  <a:moveTo>
                    <a:pt x="1477" y="0"/>
                  </a:moveTo>
                  <a:cubicBezTo>
                    <a:pt x="1426" y="0"/>
                    <a:pt x="1374" y="4"/>
                    <a:pt x="1321" y="11"/>
                  </a:cubicBezTo>
                  <a:cubicBezTo>
                    <a:pt x="1143" y="47"/>
                    <a:pt x="965" y="118"/>
                    <a:pt x="823" y="225"/>
                  </a:cubicBezTo>
                  <a:cubicBezTo>
                    <a:pt x="0" y="934"/>
                    <a:pt x="670" y="2073"/>
                    <a:pt x="1499" y="2073"/>
                  </a:cubicBezTo>
                  <a:cubicBezTo>
                    <a:pt x="1709" y="2073"/>
                    <a:pt x="1930" y="1999"/>
                    <a:pt x="2140" y="1826"/>
                  </a:cubicBezTo>
                  <a:cubicBezTo>
                    <a:pt x="2317" y="1683"/>
                    <a:pt x="2424" y="1470"/>
                    <a:pt x="2495" y="1257"/>
                  </a:cubicBezTo>
                  <a:cubicBezTo>
                    <a:pt x="2661" y="628"/>
                    <a:pt x="2150" y="0"/>
                    <a:pt x="1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a:off x="7889370" y="2627215"/>
              <a:ext cx="112434" cy="97347"/>
            </a:xfrm>
            <a:custGeom>
              <a:avLst/>
              <a:gdLst/>
              <a:ahLst/>
              <a:cxnLst/>
              <a:rect l="l" t="t" r="r" b="b"/>
              <a:pathLst>
                <a:path w="1506" h="1304" extrusionOk="0">
                  <a:moveTo>
                    <a:pt x="322" y="0"/>
                  </a:moveTo>
                  <a:cubicBezTo>
                    <a:pt x="271" y="0"/>
                    <a:pt x="219" y="4"/>
                    <a:pt x="166" y="11"/>
                  </a:cubicBezTo>
                  <a:cubicBezTo>
                    <a:pt x="1" y="673"/>
                    <a:pt x="512" y="1303"/>
                    <a:pt x="1185" y="1303"/>
                  </a:cubicBezTo>
                  <a:cubicBezTo>
                    <a:pt x="1236" y="1303"/>
                    <a:pt x="1288" y="1300"/>
                    <a:pt x="1340" y="1292"/>
                  </a:cubicBezTo>
                  <a:cubicBezTo>
                    <a:pt x="1506" y="631"/>
                    <a:pt x="995"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a:off x="7781941" y="2841773"/>
              <a:ext cx="195677" cy="152739"/>
            </a:xfrm>
            <a:custGeom>
              <a:avLst/>
              <a:gdLst/>
              <a:ahLst/>
              <a:cxnLst/>
              <a:rect l="l" t="t" r="r" b="b"/>
              <a:pathLst>
                <a:path w="2621" h="2046" extrusionOk="0">
                  <a:moveTo>
                    <a:pt x="1512" y="0"/>
                  </a:moveTo>
                  <a:cubicBezTo>
                    <a:pt x="1449" y="0"/>
                    <a:pt x="1385" y="6"/>
                    <a:pt x="1321" y="19"/>
                  </a:cubicBezTo>
                  <a:cubicBezTo>
                    <a:pt x="1143" y="19"/>
                    <a:pt x="965" y="90"/>
                    <a:pt x="822" y="233"/>
                  </a:cubicBezTo>
                  <a:cubicBezTo>
                    <a:pt x="0" y="913"/>
                    <a:pt x="669" y="2045"/>
                    <a:pt x="1497" y="2045"/>
                  </a:cubicBezTo>
                  <a:cubicBezTo>
                    <a:pt x="1708" y="2045"/>
                    <a:pt x="1929" y="1972"/>
                    <a:pt x="2139" y="1798"/>
                  </a:cubicBezTo>
                  <a:cubicBezTo>
                    <a:pt x="2317" y="1656"/>
                    <a:pt x="2424" y="1478"/>
                    <a:pt x="2459" y="1265"/>
                  </a:cubicBezTo>
                  <a:cubicBezTo>
                    <a:pt x="2621" y="618"/>
                    <a:pt x="2136" y="0"/>
                    <a:pt x="1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a:off x="7875185" y="2841773"/>
              <a:ext cx="102430" cy="94809"/>
            </a:xfrm>
            <a:custGeom>
              <a:avLst/>
              <a:gdLst/>
              <a:ahLst/>
              <a:cxnLst/>
              <a:rect l="l" t="t" r="r" b="b"/>
              <a:pathLst>
                <a:path w="1372" h="1270" extrusionOk="0">
                  <a:moveTo>
                    <a:pt x="263" y="0"/>
                  </a:moveTo>
                  <a:cubicBezTo>
                    <a:pt x="200" y="0"/>
                    <a:pt x="136" y="6"/>
                    <a:pt x="72" y="19"/>
                  </a:cubicBezTo>
                  <a:cubicBezTo>
                    <a:pt x="0" y="304"/>
                    <a:pt x="72" y="660"/>
                    <a:pt x="285" y="909"/>
                  </a:cubicBezTo>
                  <a:cubicBezTo>
                    <a:pt x="477" y="1132"/>
                    <a:pt x="783" y="1270"/>
                    <a:pt x="1101" y="1270"/>
                  </a:cubicBezTo>
                  <a:cubicBezTo>
                    <a:pt x="1138" y="1270"/>
                    <a:pt x="1174" y="1268"/>
                    <a:pt x="1210" y="1265"/>
                  </a:cubicBezTo>
                  <a:cubicBezTo>
                    <a:pt x="1372" y="618"/>
                    <a:pt x="887"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a:off x="7775595" y="3086045"/>
              <a:ext cx="211430" cy="153560"/>
            </a:xfrm>
            <a:custGeom>
              <a:avLst/>
              <a:gdLst/>
              <a:ahLst/>
              <a:cxnLst/>
              <a:rect l="l" t="t" r="r" b="b"/>
              <a:pathLst>
                <a:path w="2832" h="2057" extrusionOk="0">
                  <a:moveTo>
                    <a:pt x="1429" y="0"/>
                  </a:moveTo>
                  <a:cubicBezTo>
                    <a:pt x="1248" y="0"/>
                    <a:pt x="1058" y="50"/>
                    <a:pt x="872" y="163"/>
                  </a:cubicBezTo>
                  <a:cubicBezTo>
                    <a:pt x="0" y="744"/>
                    <a:pt x="476" y="2057"/>
                    <a:pt x="1395" y="2057"/>
                  </a:cubicBezTo>
                  <a:cubicBezTo>
                    <a:pt x="1489" y="2057"/>
                    <a:pt x="1588" y="2043"/>
                    <a:pt x="1690" y="2013"/>
                  </a:cubicBezTo>
                  <a:cubicBezTo>
                    <a:pt x="1904" y="1978"/>
                    <a:pt x="2082" y="1835"/>
                    <a:pt x="2224" y="1693"/>
                  </a:cubicBezTo>
                  <a:cubicBezTo>
                    <a:pt x="2832" y="941"/>
                    <a:pt x="2216" y="0"/>
                    <a:pt x="1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a:off x="7869885" y="3090226"/>
              <a:ext cx="106312" cy="119593"/>
            </a:xfrm>
            <a:custGeom>
              <a:avLst/>
              <a:gdLst/>
              <a:ahLst/>
              <a:cxnLst/>
              <a:rect l="l" t="t" r="r" b="b"/>
              <a:pathLst>
                <a:path w="1424" h="1602" extrusionOk="0">
                  <a:moveTo>
                    <a:pt x="463" y="0"/>
                  </a:moveTo>
                  <a:lnTo>
                    <a:pt x="463" y="0"/>
                  </a:lnTo>
                  <a:cubicBezTo>
                    <a:pt x="0" y="570"/>
                    <a:pt x="249" y="1423"/>
                    <a:pt x="961" y="1601"/>
                  </a:cubicBezTo>
                  <a:cubicBezTo>
                    <a:pt x="1423" y="1032"/>
                    <a:pt x="1139" y="214"/>
                    <a:pt x="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41"/>
          <p:cNvSpPr/>
          <p:nvPr/>
        </p:nvSpPr>
        <p:spPr>
          <a:xfrm flipH="1">
            <a:off x="4337429" y="990105"/>
            <a:ext cx="48294" cy="48353"/>
          </a:xfrm>
          <a:custGeom>
            <a:avLst/>
            <a:gdLst/>
            <a:ahLst/>
            <a:cxnLst/>
            <a:rect l="l" t="t" r="r" b="b"/>
            <a:pathLst>
              <a:path w="819" h="820" extrusionOk="0">
                <a:moveTo>
                  <a:pt x="391" y="1"/>
                </a:moveTo>
                <a:cubicBezTo>
                  <a:pt x="178" y="1"/>
                  <a:pt x="0" y="179"/>
                  <a:pt x="0" y="428"/>
                </a:cubicBezTo>
                <a:cubicBezTo>
                  <a:pt x="0" y="641"/>
                  <a:pt x="178" y="819"/>
                  <a:pt x="391" y="819"/>
                </a:cubicBezTo>
                <a:cubicBezTo>
                  <a:pt x="641" y="819"/>
                  <a:pt x="818" y="641"/>
                  <a:pt x="818" y="428"/>
                </a:cubicBezTo>
                <a:cubicBezTo>
                  <a:pt x="818" y="179"/>
                  <a:pt x="641"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flipH="1">
            <a:off x="3586307" y="1476878"/>
            <a:ext cx="46231" cy="48294"/>
          </a:xfrm>
          <a:custGeom>
            <a:avLst/>
            <a:gdLst/>
            <a:ahLst/>
            <a:cxnLst/>
            <a:rect l="l" t="t" r="r" b="b"/>
            <a:pathLst>
              <a:path w="784" h="819" extrusionOk="0">
                <a:moveTo>
                  <a:pt x="392" y="1"/>
                </a:moveTo>
                <a:cubicBezTo>
                  <a:pt x="179" y="1"/>
                  <a:pt x="1" y="178"/>
                  <a:pt x="1" y="392"/>
                </a:cubicBezTo>
                <a:cubicBezTo>
                  <a:pt x="1" y="641"/>
                  <a:pt x="179" y="819"/>
                  <a:pt x="392" y="819"/>
                </a:cubicBezTo>
                <a:cubicBezTo>
                  <a:pt x="605" y="819"/>
                  <a:pt x="783" y="641"/>
                  <a:pt x="783" y="392"/>
                </a:cubicBezTo>
                <a:cubicBezTo>
                  <a:pt x="783" y="178"/>
                  <a:pt x="605"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flipH="1">
            <a:off x="3613608" y="1705552"/>
            <a:ext cx="67164" cy="57434"/>
          </a:xfrm>
          <a:custGeom>
            <a:avLst/>
            <a:gdLst/>
            <a:ahLst/>
            <a:cxnLst/>
            <a:rect l="l" t="t" r="r" b="b"/>
            <a:pathLst>
              <a:path w="1139" h="974" extrusionOk="0">
                <a:moveTo>
                  <a:pt x="641" y="1"/>
                </a:moveTo>
                <a:cubicBezTo>
                  <a:pt x="214" y="1"/>
                  <a:pt x="0" y="535"/>
                  <a:pt x="285" y="819"/>
                </a:cubicBezTo>
                <a:cubicBezTo>
                  <a:pt x="392" y="926"/>
                  <a:pt x="522" y="973"/>
                  <a:pt x="649" y="973"/>
                </a:cubicBezTo>
                <a:cubicBezTo>
                  <a:pt x="902" y="973"/>
                  <a:pt x="1139" y="784"/>
                  <a:pt x="1139" y="499"/>
                </a:cubicBezTo>
                <a:cubicBezTo>
                  <a:pt x="1139" y="214"/>
                  <a:pt x="925"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flipH="1">
            <a:off x="4404592" y="2924578"/>
            <a:ext cx="77660" cy="77660"/>
          </a:xfrm>
          <a:custGeom>
            <a:avLst/>
            <a:gdLst/>
            <a:ahLst/>
            <a:cxnLst/>
            <a:rect l="l" t="t" r="r" b="b"/>
            <a:pathLst>
              <a:path w="1317" h="1317" extrusionOk="0">
                <a:moveTo>
                  <a:pt x="676" y="0"/>
                </a:moveTo>
                <a:cubicBezTo>
                  <a:pt x="321" y="0"/>
                  <a:pt x="0" y="285"/>
                  <a:pt x="0" y="676"/>
                </a:cubicBezTo>
                <a:cubicBezTo>
                  <a:pt x="0" y="1032"/>
                  <a:pt x="321" y="1317"/>
                  <a:pt x="676" y="1317"/>
                </a:cubicBezTo>
                <a:cubicBezTo>
                  <a:pt x="1032" y="1317"/>
                  <a:pt x="1317" y="1032"/>
                  <a:pt x="1317" y="676"/>
                </a:cubicBezTo>
                <a:cubicBezTo>
                  <a:pt x="1317" y="285"/>
                  <a:pt x="1032" y="0"/>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flipH="1">
            <a:off x="4088926" y="352178"/>
            <a:ext cx="79783" cy="66633"/>
          </a:xfrm>
          <a:custGeom>
            <a:avLst/>
            <a:gdLst/>
            <a:ahLst/>
            <a:cxnLst/>
            <a:rect l="l" t="t" r="r" b="b"/>
            <a:pathLst>
              <a:path w="1353" h="1130" extrusionOk="0">
                <a:moveTo>
                  <a:pt x="784" y="1"/>
                </a:moveTo>
                <a:cubicBezTo>
                  <a:pt x="285" y="1"/>
                  <a:pt x="1" y="606"/>
                  <a:pt x="392" y="962"/>
                </a:cubicBezTo>
                <a:cubicBezTo>
                  <a:pt x="508" y="1077"/>
                  <a:pt x="650" y="1129"/>
                  <a:pt x="789" y="1129"/>
                </a:cubicBezTo>
                <a:cubicBezTo>
                  <a:pt x="1077" y="1129"/>
                  <a:pt x="1353" y="906"/>
                  <a:pt x="1353" y="570"/>
                </a:cubicBezTo>
                <a:cubicBezTo>
                  <a:pt x="1353" y="250"/>
                  <a:pt x="1104" y="1"/>
                  <a:pt x="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flipH="1">
            <a:off x="3793088" y="637519"/>
            <a:ext cx="67164" cy="57434"/>
          </a:xfrm>
          <a:custGeom>
            <a:avLst/>
            <a:gdLst/>
            <a:ahLst/>
            <a:cxnLst/>
            <a:rect l="l" t="t" r="r" b="b"/>
            <a:pathLst>
              <a:path w="1139" h="974" extrusionOk="0">
                <a:moveTo>
                  <a:pt x="641" y="1"/>
                </a:moveTo>
                <a:cubicBezTo>
                  <a:pt x="214" y="1"/>
                  <a:pt x="0" y="535"/>
                  <a:pt x="320" y="819"/>
                </a:cubicBezTo>
                <a:cubicBezTo>
                  <a:pt x="415" y="926"/>
                  <a:pt x="538" y="973"/>
                  <a:pt x="659" y="973"/>
                </a:cubicBezTo>
                <a:cubicBezTo>
                  <a:pt x="902" y="973"/>
                  <a:pt x="1139" y="784"/>
                  <a:pt x="1139" y="499"/>
                </a:cubicBezTo>
                <a:cubicBezTo>
                  <a:pt x="1139" y="214"/>
                  <a:pt x="925"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flipH="1">
            <a:off x="4118291" y="656448"/>
            <a:ext cx="88156" cy="76658"/>
          </a:xfrm>
          <a:custGeom>
            <a:avLst/>
            <a:gdLst/>
            <a:ahLst/>
            <a:cxnLst/>
            <a:rect l="l" t="t" r="r" b="b"/>
            <a:pathLst>
              <a:path w="1495" h="1300" extrusionOk="0">
                <a:moveTo>
                  <a:pt x="854" y="0"/>
                </a:moveTo>
                <a:cubicBezTo>
                  <a:pt x="285" y="0"/>
                  <a:pt x="0" y="712"/>
                  <a:pt x="392" y="1103"/>
                </a:cubicBezTo>
                <a:cubicBezTo>
                  <a:pt x="528" y="1240"/>
                  <a:pt x="690" y="1300"/>
                  <a:pt x="848" y="1300"/>
                </a:cubicBezTo>
                <a:cubicBezTo>
                  <a:pt x="1182" y="1300"/>
                  <a:pt x="1495" y="1028"/>
                  <a:pt x="1495" y="641"/>
                </a:cubicBezTo>
                <a:cubicBezTo>
                  <a:pt x="1495" y="285"/>
                  <a:pt x="1210" y="0"/>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flipH="1">
            <a:off x="1614095" y="4269439"/>
            <a:ext cx="75596" cy="75596"/>
          </a:xfrm>
          <a:custGeom>
            <a:avLst/>
            <a:gdLst/>
            <a:ahLst/>
            <a:cxnLst/>
            <a:rect l="l" t="t" r="r" b="b"/>
            <a:pathLst>
              <a:path w="1282" h="1282" extrusionOk="0">
                <a:moveTo>
                  <a:pt x="641" y="0"/>
                </a:moveTo>
                <a:cubicBezTo>
                  <a:pt x="285" y="0"/>
                  <a:pt x="0" y="285"/>
                  <a:pt x="0" y="641"/>
                </a:cubicBezTo>
                <a:cubicBezTo>
                  <a:pt x="0" y="997"/>
                  <a:pt x="285" y="1281"/>
                  <a:pt x="641" y="1281"/>
                </a:cubicBezTo>
                <a:cubicBezTo>
                  <a:pt x="997" y="1281"/>
                  <a:pt x="1281" y="997"/>
                  <a:pt x="1281" y="641"/>
                </a:cubicBezTo>
                <a:cubicBezTo>
                  <a:pt x="1281" y="285"/>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flipH="1">
            <a:off x="1041348" y="4288308"/>
            <a:ext cx="86034" cy="86093"/>
          </a:xfrm>
          <a:custGeom>
            <a:avLst/>
            <a:gdLst/>
            <a:ahLst/>
            <a:cxnLst/>
            <a:rect l="l" t="t" r="r" b="b"/>
            <a:pathLst>
              <a:path w="1459" h="1460" extrusionOk="0">
                <a:moveTo>
                  <a:pt x="747" y="1"/>
                </a:moveTo>
                <a:cubicBezTo>
                  <a:pt x="320" y="1"/>
                  <a:pt x="0" y="321"/>
                  <a:pt x="0" y="712"/>
                </a:cubicBezTo>
                <a:cubicBezTo>
                  <a:pt x="0" y="1139"/>
                  <a:pt x="320" y="1460"/>
                  <a:pt x="747" y="1460"/>
                </a:cubicBezTo>
                <a:cubicBezTo>
                  <a:pt x="1139" y="1460"/>
                  <a:pt x="1459" y="1139"/>
                  <a:pt x="1459" y="712"/>
                </a:cubicBezTo>
                <a:cubicBezTo>
                  <a:pt x="1459" y="321"/>
                  <a:pt x="1139" y="1"/>
                  <a:pt x="7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flipH="1">
            <a:off x="944819" y="2744139"/>
            <a:ext cx="48294" cy="48294"/>
          </a:xfrm>
          <a:custGeom>
            <a:avLst/>
            <a:gdLst/>
            <a:ahLst/>
            <a:cxnLst/>
            <a:rect l="l" t="t" r="r" b="b"/>
            <a:pathLst>
              <a:path w="819" h="819" extrusionOk="0">
                <a:moveTo>
                  <a:pt x="392" y="0"/>
                </a:moveTo>
                <a:cubicBezTo>
                  <a:pt x="178" y="0"/>
                  <a:pt x="0" y="178"/>
                  <a:pt x="0" y="392"/>
                </a:cubicBezTo>
                <a:cubicBezTo>
                  <a:pt x="0" y="641"/>
                  <a:pt x="178" y="819"/>
                  <a:pt x="392" y="819"/>
                </a:cubicBezTo>
                <a:cubicBezTo>
                  <a:pt x="605" y="819"/>
                  <a:pt x="819" y="641"/>
                  <a:pt x="819" y="392"/>
                </a:cubicBezTo>
                <a:cubicBezTo>
                  <a:pt x="819" y="178"/>
                  <a:pt x="605"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flipH="1">
            <a:off x="812615" y="3021048"/>
            <a:ext cx="67223" cy="57375"/>
          </a:xfrm>
          <a:custGeom>
            <a:avLst/>
            <a:gdLst/>
            <a:ahLst/>
            <a:cxnLst/>
            <a:rect l="l" t="t" r="r" b="b"/>
            <a:pathLst>
              <a:path w="1140" h="973" extrusionOk="0">
                <a:moveTo>
                  <a:pt x="641" y="1"/>
                </a:moveTo>
                <a:cubicBezTo>
                  <a:pt x="214" y="1"/>
                  <a:pt x="1" y="499"/>
                  <a:pt x="321" y="819"/>
                </a:cubicBezTo>
                <a:cubicBezTo>
                  <a:pt x="415" y="925"/>
                  <a:pt x="535" y="972"/>
                  <a:pt x="655" y="972"/>
                </a:cubicBezTo>
                <a:cubicBezTo>
                  <a:pt x="899" y="972"/>
                  <a:pt x="1139" y="774"/>
                  <a:pt x="1139" y="464"/>
                </a:cubicBezTo>
                <a:cubicBezTo>
                  <a:pt x="1139" y="214"/>
                  <a:pt x="926"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flipH="1">
            <a:off x="1813403" y="1382472"/>
            <a:ext cx="144824" cy="123419"/>
          </a:xfrm>
          <a:custGeom>
            <a:avLst/>
            <a:gdLst/>
            <a:ahLst/>
            <a:cxnLst/>
            <a:rect l="l" t="t" r="r" b="b"/>
            <a:pathLst>
              <a:path w="2456" h="2093" extrusionOk="0">
                <a:moveTo>
                  <a:pt x="1423" y="0"/>
                </a:moveTo>
                <a:cubicBezTo>
                  <a:pt x="463" y="0"/>
                  <a:pt x="0" y="1103"/>
                  <a:pt x="676" y="1779"/>
                </a:cubicBezTo>
                <a:cubicBezTo>
                  <a:pt x="881" y="1996"/>
                  <a:pt x="1138" y="2092"/>
                  <a:pt x="1392" y="2092"/>
                </a:cubicBezTo>
                <a:cubicBezTo>
                  <a:pt x="1930" y="2092"/>
                  <a:pt x="2455" y="1661"/>
                  <a:pt x="2455" y="1032"/>
                </a:cubicBezTo>
                <a:cubicBezTo>
                  <a:pt x="2455" y="463"/>
                  <a:pt x="1993"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flipH="1">
            <a:off x="2379274" y="1045994"/>
            <a:ext cx="104962" cy="104962"/>
          </a:xfrm>
          <a:custGeom>
            <a:avLst/>
            <a:gdLst/>
            <a:ahLst/>
            <a:cxnLst/>
            <a:rect l="l" t="t" r="r" b="b"/>
            <a:pathLst>
              <a:path w="1780" h="1780" extrusionOk="0">
                <a:moveTo>
                  <a:pt x="890" y="1"/>
                </a:moveTo>
                <a:cubicBezTo>
                  <a:pt x="392" y="1"/>
                  <a:pt x="1" y="392"/>
                  <a:pt x="1" y="890"/>
                </a:cubicBezTo>
                <a:cubicBezTo>
                  <a:pt x="1" y="1389"/>
                  <a:pt x="392" y="1780"/>
                  <a:pt x="890" y="1780"/>
                </a:cubicBezTo>
                <a:cubicBezTo>
                  <a:pt x="1353" y="1780"/>
                  <a:pt x="1780" y="1389"/>
                  <a:pt x="1780" y="890"/>
                </a:cubicBezTo>
                <a:cubicBezTo>
                  <a:pt x="1780" y="392"/>
                  <a:pt x="1353" y="1"/>
                  <a:pt x="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41"/>
          <p:cNvGrpSpPr/>
          <p:nvPr/>
        </p:nvGrpSpPr>
        <p:grpSpPr>
          <a:xfrm>
            <a:off x="1070289" y="1618214"/>
            <a:ext cx="2999884" cy="2553711"/>
            <a:chOff x="4756980" y="1526175"/>
            <a:chExt cx="3317198" cy="2823831"/>
          </a:xfrm>
        </p:grpSpPr>
        <p:sp>
          <p:nvSpPr>
            <p:cNvPr id="941" name="Google Shape;941;p41"/>
            <p:cNvSpPr/>
            <p:nvPr/>
          </p:nvSpPr>
          <p:spPr>
            <a:xfrm>
              <a:off x="6003248" y="1526175"/>
              <a:ext cx="619041" cy="781614"/>
            </a:xfrm>
            <a:custGeom>
              <a:avLst/>
              <a:gdLst/>
              <a:ahLst/>
              <a:cxnLst/>
              <a:rect l="l" t="t" r="r" b="b"/>
              <a:pathLst>
                <a:path w="10498" h="13255" extrusionOk="0">
                  <a:moveTo>
                    <a:pt x="6548" y="1"/>
                  </a:moveTo>
                  <a:cubicBezTo>
                    <a:pt x="6076" y="1"/>
                    <a:pt x="5617" y="149"/>
                    <a:pt x="5231" y="445"/>
                  </a:cubicBezTo>
                  <a:cubicBezTo>
                    <a:pt x="4164" y="1584"/>
                    <a:pt x="3879" y="6423"/>
                    <a:pt x="3915" y="6779"/>
                  </a:cubicBezTo>
                  <a:cubicBezTo>
                    <a:pt x="3950" y="7099"/>
                    <a:pt x="3381" y="6992"/>
                    <a:pt x="1993" y="7775"/>
                  </a:cubicBezTo>
                  <a:cubicBezTo>
                    <a:pt x="1175" y="8273"/>
                    <a:pt x="499" y="8949"/>
                    <a:pt x="1" y="9768"/>
                  </a:cubicBezTo>
                  <a:lnTo>
                    <a:pt x="7829" y="13255"/>
                  </a:lnTo>
                  <a:cubicBezTo>
                    <a:pt x="7829" y="13255"/>
                    <a:pt x="10426" y="11404"/>
                    <a:pt x="10462" y="9768"/>
                  </a:cubicBezTo>
                  <a:cubicBezTo>
                    <a:pt x="10497" y="9056"/>
                    <a:pt x="9786" y="8593"/>
                    <a:pt x="9003" y="8273"/>
                  </a:cubicBezTo>
                  <a:cubicBezTo>
                    <a:pt x="8006" y="7846"/>
                    <a:pt x="6832" y="7562"/>
                    <a:pt x="6761" y="7170"/>
                  </a:cubicBezTo>
                  <a:cubicBezTo>
                    <a:pt x="6654" y="6423"/>
                    <a:pt x="9465" y="2153"/>
                    <a:pt x="9714" y="1442"/>
                  </a:cubicBezTo>
                  <a:cubicBezTo>
                    <a:pt x="9857" y="908"/>
                    <a:pt x="8220" y="125"/>
                    <a:pt x="6832" y="18"/>
                  </a:cubicBezTo>
                  <a:cubicBezTo>
                    <a:pt x="6737" y="7"/>
                    <a:pt x="6643" y="1"/>
                    <a:pt x="6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a:off x="6003248" y="1526175"/>
              <a:ext cx="619041" cy="781614"/>
            </a:xfrm>
            <a:custGeom>
              <a:avLst/>
              <a:gdLst/>
              <a:ahLst/>
              <a:cxnLst/>
              <a:rect l="l" t="t" r="r" b="b"/>
              <a:pathLst>
                <a:path w="10498" h="13255" extrusionOk="0">
                  <a:moveTo>
                    <a:pt x="6548" y="1"/>
                  </a:moveTo>
                  <a:cubicBezTo>
                    <a:pt x="6076" y="1"/>
                    <a:pt x="5617" y="149"/>
                    <a:pt x="5231" y="445"/>
                  </a:cubicBezTo>
                  <a:cubicBezTo>
                    <a:pt x="4164" y="1584"/>
                    <a:pt x="3879" y="6423"/>
                    <a:pt x="3915" y="6779"/>
                  </a:cubicBezTo>
                  <a:cubicBezTo>
                    <a:pt x="3950" y="7099"/>
                    <a:pt x="3381" y="6992"/>
                    <a:pt x="1993" y="7775"/>
                  </a:cubicBezTo>
                  <a:cubicBezTo>
                    <a:pt x="1175" y="8273"/>
                    <a:pt x="499" y="8949"/>
                    <a:pt x="1" y="9768"/>
                  </a:cubicBezTo>
                  <a:lnTo>
                    <a:pt x="7829" y="13255"/>
                  </a:lnTo>
                  <a:cubicBezTo>
                    <a:pt x="7829" y="13255"/>
                    <a:pt x="10426" y="11404"/>
                    <a:pt x="10462" y="9768"/>
                  </a:cubicBezTo>
                  <a:cubicBezTo>
                    <a:pt x="10497" y="9056"/>
                    <a:pt x="9786" y="8593"/>
                    <a:pt x="9003" y="8238"/>
                  </a:cubicBezTo>
                  <a:cubicBezTo>
                    <a:pt x="8496" y="8624"/>
                    <a:pt x="7875" y="8944"/>
                    <a:pt x="7250" y="8944"/>
                  </a:cubicBezTo>
                  <a:cubicBezTo>
                    <a:pt x="6954" y="8944"/>
                    <a:pt x="6656" y="8872"/>
                    <a:pt x="6370" y="8700"/>
                  </a:cubicBezTo>
                  <a:cubicBezTo>
                    <a:pt x="4662" y="7633"/>
                    <a:pt x="5267" y="7028"/>
                    <a:pt x="5978" y="3150"/>
                  </a:cubicBezTo>
                  <a:cubicBezTo>
                    <a:pt x="6156" y="2082"/>
                    <a:pt x="6441" y="1050"/>
                    <a:pt x="6832" y="18"/>
                  </a:cubicBezTo>
                  <a:cubicBezTo>
                    <a:pt x="6737" y="7"/>
                    <a:pt x="6643" y="1"/>
                    <a:pt x="6548" y="1"/>
                  </a:cubicBezTo>
                  <a:close/>
                </a:path>
              </a:pathLst>
            </a:custGeom>
            <a:solidFill>
              <a:srgbClr val="382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6198783" y="1711095"/>
              <a:ext cx="314415" cy="114102"/>
            </a:xfrm>
            <a:custGeom>
              <a:avLst/>
              <a:gdLst/>
              <a:ahLst/>
              <a:cxnLst/>
              <a:rect l="l" t="t" r="r" b="b"/>
              <a:pathLst>
                <a:path w="5332" h="1935" extrusionOk="0">
                  <a:moveTo>
                    <a:pt x="632" y="1"/>
                  </a:moveTo>
                  <a:cubicBezTo>
                    <a:pt x="270" y="1"/>
                    <a:pt x="1" y="506"/>
                    <a:pt x="350" y="796"/>
                  </a:cubicBezTo>
                  <a:cubicBezTo>
                    <a:pt x="1310" y="1472"/>
                    <a:pt x="2449" y="1899"/>
                    <a:pt x="3623" y="1935"/>
                  </a:cubicBezTo>
                  <a:cubicBezTo>
                    <a:pt x="4050" y="1935"/>
                    <a:pt x="4441" y="1899"/>
                    <a:pt x="4797" y="1757"/>
                  </a:cubicBezTo>
                  <a:cubicBezTo>
                    <a:pt x="5331" y="1600"/>
                    <a:pt x="5144" y="861"/>
                    <a:pt x="4702" y="861"/>
                  </a:cubicBezTo>
                  <a:cubicBezTo>
                    <a:pt x="4643" y="861"/>
                    <a:pt x="4579" y="874"/>
                    <a:pt x="4513" y="903"/>
                  </a:cubicBezTo>
                  <a:cubicBezTo>
                    <a:pt x="4219" y="1009"/>
                    <a:pt x="3918" y="1053"/>
                    <a:pt x="3619" y="1053"/>
                  </a:cubicBezTo>
                  <a:cubicBezTo>
                    <a:pt x="2214" y="1053"/>
                    <a:pt x="883" y="85"/>
                    <a:pt x="883" y="85"/>
                  </a:cubicBezTo>
                  <a:cubicBezTo>
                    <a:pt x="799" y="26"/>
                    <a:pt x="713" y="1"/>
                    <a:pt x="632" y="1"/>
                  </a:cubicBezTo>
                  <a:close/>
                </a:path>
              </a:pathLst>
            </a:custGeom>
            <a:solidFill>
              <a:srgbClr val="21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6198370" y="1852085"/>
              <a:ext cx="274258" cy="78427"/>
            </a:xfrm>
            <a:custGeom>
              <a:avLst/>
              <a:gdLst/>
              <a:ahLst/>
              <a:cxnLst/>
              <a:rect l="l" t="t" r="r" b="b"/>
              <a:pathLst>
                <a:path w="4651" h="1330" extrusionOk="0">
                  <a:moveTo>
                    <a:pt x="515" y="0"/>
                  </a:moveTo>
                  <a:cubicBezTo>
                    <a:pt x="340" y="0"/>
                    <a:pt x="186" y="99"/>
                    <a:pt x="108" y="256"/>
                  </a:cubicBezTo>
                  <a:cubicBezTo>
                    <a:pt x="1" y="469"/>
                    <a:pt x="108" y="754"/>
                    <a:pt x="321" y="825"/>
                  </a:cubicBezTo>
                  <a:cubicBezTo>
                    <a:pt x="1068" y="1145"/>
                    <a:pt x="1887" y="1323"/>
                    <a:pt x="2669" y="1323"/>
                  </a:cubicBezTo>
                  <a:cubicBezTo>
                    <a:pt x="2734" y="1328"/>
                    <a:pt x="2798" y="1330"/>
                    <a:pt x="2862" y="1330"/>
                  </a:cubicBezTo>
                  <a:cubicBezTo>
                    <a:pt x="3296" y="1330"/>
                    <a:pt x="3725" y="1229"/>
                    <a:pt x="4128" y="1074"/>
                  </a:cubicBezTo>
                  <a:cubicBezTo>
                    <a:pt x="4651" y="889"/>
                    <a:pt x="4430" y="200"/>
                    <a:pt x="3992" y="200"/>
                  </a:cubicBezTo>
                  <a:cubicBezTo>
                    <a:pt x="3924" y="200"/>
                    <a:pt x="3850" y="217"/>
                    <a:pt x="3772" y="256"/>
                  </a:cubicBezTo>
                  <a:cubicBezTo>
                    <a:pt x="3435" y="396"/>
                    <a:pt x="3064" y="448"/>
                    <a:pt x="2699" y="448"/>
                  </a:cubicBezTo>
                  <a:cubicBezTo>
                    <a:pt x="1678" y="448"/>
                    <a:pt x="712" y="42"/>
                    <a:pt x="712" y="42"/>
                  </a:cubicBezTo>
                  <a:cubicBezTo>
                    <a:pt x="646" y="13"/>
                    <a:pt x="579" y="0"/>
                    <a:pt x="515" y="0"/>
                  </a:cubicBezTo>
                  <a:close/>
                </a:path>
              </a:pathLst>
            </a:custGeom>
            <a:solidFill>
              <a:srgbClr val="21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p:nvPr/>
          </p:nvSpPr>
          <p:spPr>
            <a:xfrm>
              <a:off x="6429049" y="1679489"/>
              <a:ext cx="438246" cy="246720"/>
            </a:xfrm>
            <a:custGeom>
              <a:avLst/>
              <a:gdLst/>
              <a:ahLst/>
              <a:cxnLst/>
              <a:rect l="l" t="t" r="r" b="b"/>
              <a:pathLst>
                <a:path w="7432" h="4184" extrusionOk="0">
                  <a:moveTo>
                    <a:pt x="4470" y="870"/>
                  </a:moveTo>
                  <a:cubicBezTo>
                    <a:pt x="4603" y="873"/>
                    <a:pt x="4703" y="910"/>
                    <a:pt x="4771" y="1012"/>
                  </a:cubicBezTo>
                  <a:cubicBezTo>
                    <a:pt x="4842" y="1083"/>
                    <a:pt x="4806" y="1332"/>
                    <a:pt x="4593" y="1724"/>
                  </a:cubicBezTo>
                  <a:cubicBezTo>
                    <a:pt x="4344" y="2044"/>
                    <a:pt x="4059" y="2293"/>
                    <a:pt x="3703" y="2471"/>
                  </a:cubicBezTo>
                  <a:cubicBezTo>
                    <a:pt x="3596" y="2257"/>
                    <a:pt x="3561" y="2044"/>
                    <a:pt x="3561" y="1830"/>
                  </a:cubicBezTo>
                  <a:cubicBezTo>
                    <a:pt x="3561" y="1404"/>
                    <a:pt x="3810" y="1048"/>
                    <a:pt x="4201" y="941"/>
                  </a:cubicBezTo>
                  <a:cubicBezTo>
                    <a:pt x="4269" y="907"/>
                    <a:pt x="4369" y="873"/>
                    <a:pt x="4470" y="870"/>
                  </a:cubicBezTo>
                  <a:close/>
                  <a:moveTo>
                    <a:pt x="4437" y="0"/>
                  </a:moveTo>
                  <a:cubicBezTo>
                    <a:pt x="4249" y="0"/>
                    <a:pt x="4059" y="40"/>
                    <a:pt x="3881" y="123"/>
                  </a:cubicBezTo>
                  <a:cubicBezTo>
                    <a:pt x="3134" y="336"/>
                    <a:pt x="2671" y="1048"/>
                    <a:pt x="2671" y="1830"/>
                  </a:cubicBezTo>
                  <a:cubicBezTo>
                    <a:pt x="2671" y="2115"/>
                    <a:pt x="2707" y="2435"/>
                    <a:pt x="2814" y="2720"/>
                  </a:cubicBezTo>
                  <a:cubicBezTo>
                    <a:pt x="2639" y="2738"/>
                    <a:pt x="2462" y="2747"/>
                    <a:pt x="2284" y="2747"/>
                  </a:cubicBezTo>
                  <a:cubicBezTo>
                    <a:pt x="1772" y="2747"/>
                    <a:pt x="1251" y="2674"/>
                    <a:pt x="750" y="2542"/>
                  </a:cubicBezTo>
                  <a:cubicBezTo>
                    <a:pt x="716" y="2535"/>
                    <a:pt x="683" y="2532"/>
                    <a:pt x="652" y="2532"/>
                  </a:cubicBezTo>
                  <a:cubicBezTo>
                    <a:pt x="188" y="2532"/>
                    <a:pt x="1" y="3229"/>
                    <a:pt x="501" y="3396"/>
                  </a:cubicBezTo>
                  <a:cubicBezTo>
                    <a:pt x="1029" y="3559"/>
                    <a:pt x="1581" y="3640"/>
                    <a:pt x="2137" y="3640"/>
                  </a:cubicBezTo>
                  <a:cubicBezTo>
                    <a:pt x="2553" y="3640"/>
                    <a:pt x="2971" y="3594"/>
                    <a:pt x="3383" y="3503"/>
                  </a:cubicBezTo>
                  <a:cubicBezTo>
                    <a:pt x="3418" y="3574"/>
                    <a:pt x="3490" y="3610"/>
                    <a:pt x="3525" y="3645"/>
                  </a:cubicBezTo>
                  <a:cubicBezTo>
                    <a:pt x="4014" y="4004"/>
                    <a:pt x="4593" y="4183"/>
                    <a:pt x="5207" y="4183"/>
                  </a:cubicBezTo>
                  <a:cubicBezTo>
                    <a:pt x="5263" y="4183"/>
                    <a:pt x="5319" y="4182"/>
                    <a:pt x="5375" y="4179"/>
                  </a:cubicBezTo>
                  <a:cubicBezTo>
                    <a:pt x="5874" y="4179"/>
                    <a:pt x="6407" y="4108"/>
                    <a:pt x="6905" y="3965"/>
                  </a:cubicBezTo>
                  <a:cubicBezTo>
                    <a:pt x="7431" y="3834"/>
                    <a:pt x="7259" y="3095"/>
                    <a:pt x="6781" y="3095"/>
                  </a:cubicBezTo>
                  <a:cubicBezTo>
                    <a:pt x="6741" y="3095"/>
                    <a:pt x="6700" y="3101"/>
                    <a:pt x="6656" y="3111"/>
                  </a:cubicBezTo>
                  <a:cubicBezTo>
                    <a:pt x="6283" y="3254"/>
                    <a:pt x="5891" y="3325"/>
                    <a:pt x="5504" y="3325"/>
                  </a:cubicBezTo>
                  <a:cubicBezTo>
                    <a:pt x="5117" y="3325"/>
                    <a:pt x="4735" y="3254"/>
                    <a:pt x="4379" y="3111"/>
                  </a:cubicBezTo>
                  <a:cubicBezTo>
                    <a:pt x="4735" y="2898"/>
                    <a:pt x="5055" y="2578"/>
                    <a:pt x="5304" y="2222"/>
                  </a:cubicBezTo>
                  <a:cubicBezTo>
                    <a:pt x="5909" y="1297"/>
                    <a:pt x="5660" y="727"/>
                    <a:pt x="5447" y="443"/>
                  </a:cubicBezTo>
                  <a:cubicBezTo>
                    <a:pt x="5186" y="158"/>
                    <a:pt x="4814" y="0"/>
                    <a:pt x="4437" y="0"/>
                  </a:cubicBezTo>
                  <a:close/>
                </a:path>
              </a:pathLst>
            </a:custGeom>
            <a:solidFill>
              <a:srgbClr val="211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a:off x="4756980" y="2260255"/>
              <a:ext cx="929564" cy="1771266"/>
            </a:xfrm>
            <a:custGeom>
              <a:avLst/>
              <a:gdLst/>
              <a:ahLst/>
              <a:cxnLst/>
              <a:rect l="l" t="t" r="r" b="b"/>
              <a:pathLst>
                <a:path w="15764" h="30038" extrusionOk="0">
                  <a:moveTo>
                    <a:pt x="13027" y="1"/>
                  </a:moveTo>
                  <a:cubicBezTo>
                    <a:pt x="12669" y="1"/>
                    <a:pt x="12310" y="43"/>
                    <a:pt x="11956" y="129"/>
                  </a:cubicBezTo>
                  <a:cubicBezTo>
                    <a:pt x="10497" y="485"/>
                    <a:pt x="9181" y="1268"/>
                    <a:pt x="8113" y="2335"/>
                  </a:cubicBezTo>
                  <a:cubicBezTo>
                    <a:pt x="4093" y="6143"/>
                    <a:pt x="1" y="16461"/>
                    <a:pt x="1744" y="23470"/>
                  </a:cubicBezTo>
                  <a:cubicBezTo>
                    <a:pt x="1922" y="24182"/>
                    <a:pt x="2171" y="24894"/>
                    <a:pt x="2491" y="25570"/>
                  </a:cubicBezTo>
                  <a:cubicBezTo>
                    <a:pt x="4269" y="29181"/>
                    <a:pt x="6804" y="30037"/>
                    <a:pt x="8809" y="30037"/>
                  </a:cubicBezTo>
                  <a:cubicBezTo>
                    <a:pt x="10616" y="30037"/>
                    <a:pt x="11991" y="29341"/>
                    <a:pt x="11991" y="29341"/>
                  </a:cubicBezTo>
                  <a:cubicBezTo>
                    <a:pt x="11991" y="29341"/>
                    <a:pt x="8789" y="12654"/>
                    <a:pt x="15763" y="912"/>
                  </a:cubicBezTo>
                  <a:cubicBezTo>
                    <a:pt x="14957" y="314"/>
                    <a:pt x="13998" y="1"/>
                    <a:pt x="13027" y="1"/>
                  </a:cubicBezTo>
                  <a:close/>
                </a:path>
              </a:pathLst>
            </a:custGeom>
            <a:solidFill>
              <a:srgbClr val="D86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a:off x="4859818" y="2261494"/>
              <a:ext cx="826724" cy="1770027"/>
            </a:xfrm>
            <a:custGeom>
              <a:avLst/>
              <a:gdLst/>
              <a:ahLst/>
              <a:cxnLst/>
              <a:rect l="l" t="t" r="r" b="b"/>
              <a:pathLst>
                <a:path w="14020" h="30017" extrusionOk="0">
                  <a:moveTo>
                    <a:pt x="11223" y="1"/>
                  </a:moveTo>
                  <a:cubicBezTo>
                    <a:pt x="10885" y="1"/>
                    <a:pt x="10546" y="36"/>
                    <a:pt x="10212" y="108"/>
                  </a:cubicBezTo>
                  <a:cubicBezTo>
                    <a:pt x="8646" y="1959"/>
                    <a:pt x="6796" y="5588"/>
                    <a:pt x="5800" y="12882"/>
                  </a:cubicBezTo>
                  <a:cubicBezTo>
                    <a:pt x="4610" y="21694"/>
                    <a:pt x="3104" y="23782"/>
                    <a:pt x="1372" y="23782"/>
                  </a:cubicBezTo>
                  <a:cubicBezTo>
                    <a:pt x="929" y="23782"/>
                    <a:pt x="471" y="23645"/>
                    <a:pt x="0" y="23449"/>
                  </a:cubicBezTo>
                  <a:lnTo>
                    <a:pt x="0" y="23449"/>
                  </a:lnTo>
                  <a:cubicBezTo>
                    <a:pt x="178" y="24161"/>
                    <a:pt x="427" y="24873"/>
                    <a:pt x="747" y="25549"/>
                  </a:cubicBezTo>
                  <a:cubicBezTo>
                    <a:pt x="2525" y="29160"/>
                    <a:pt x="5060" y="30016"/>
                    <a:pt x="7065" y="30016"/>
                  </a:cubicBezTo>
                  <a:cubicBezTo>
                    <a:pt x="8872" y="30016"/>
                    <a:pt x="10247" y="29320"/>
                    <a:pt x="10247" y="29320"/>
                  </a:cubicBezTo>
                  <a:cubicBezTo>
                    <a:pt x="10247" y="29320"/>
                    <a:pt x="7045" y="12633"/>
                    <a:pt x="14019" y="891"/>
                  </a:cubicBezTo>
                  <a:cubicBezTo>
                    <a:pt x="13196" y="307"/>
                    <a:pt x="12215" y="1"/>
                    <a:pt x="11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a:off x="7088005" y="2179647"/>
              <a:ext cx="986172" cy="1874872"/>
            </a:xfrm>
            <a:custGeom>
              <a:avLst/>
              <a:gdLst/>
              <a:ahLst/>
              <a:cxnLst/>
              <a:rect l="l" t="t" r="r" b="b"/>
              <a:pathLst>
                <a:path w="16724" h="31795" extrusionOk="0">
                  <a:moveTo>
                    <a:pt x="4543" y="0"/>
                  </a:moveTo>
                  <a:cubicBezTo>
                    <a:pt x="4090" y="0"/>
                    <a:pt x="3631" y="47"/>
                    <a:pt x="3167" y="144"/>
                  </a:cubicBezTo>
                  <a:cubicBezTo>
                    <a:pt x="2028" y="393"/>
                    <a:pt x="961" y="856"/>
                    <a:pt x="0" y="1532"/>
                  </a:cubicBezTo>
                  <a:cubicBezTo>
                    <a:pt x="0" y="1532"/>
                    <a:pt x="3950" y="23770"/>
                    <a:pt x="2348" y="27755"/>
                  </a:cubicBezTo>
                  <a:cubicBezTo>
                    <a:pt x="3599" y="30255"/>
                    <a:pt x="6139" y="31795"/>
                    <a:pt x="8860" y="31795"/>
                  </a:cubicBezTo>
                  <a:cubicBezTo>
                    <a:pt x="9237" y="31795"/>
                    <a:pt x="9617" y="31765"/>
                    <a:pt x="9998" y="31705"/>
                  </a:cubicBezTo>
                  <a:cubicBezTo>
                    <a:pt x="12525" y="31349"/>
                    <a:pt x="14375" y="29392"/>
                    <a:pt x="15407" y="26439"/>
                  </a:cubicBezTo>
                  <a:cubicBezTo>
                    <a:pt x="16652" y="22952"/>
                    <a:pt x="16723" y="18077"/>
                    <a:pt x="15442" y="12847"/>
                  </a:cubicBezTo>
                  <a:cubicBezTo>
                    <a:pt x="13554" y="5426"/>
                    <a:pt x="9404" y="0"/>
                    <a:pt x="4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1"/>
            <p:cNvSpPr/>
            <p:nvPr/>
          </p:nvSpPr>
          <p:spPr>
            <a:xfrm>
              <a:off x="7088005" y="2188139"/>
              <a:ext cx="908512" cy="1866380"/>
            </a:xfrm>
            <a:custGeom>
              <a:avLst/>
              <a:gdLst/>
              <a:ahLst/>
              <a:cxnLst/>
              <a:rect l="l" t="t" r="r" b="b"/>
              <a:pathLst>
                <a:path w="15407" h="31651" extrusionOk="0">
                  <a:moveTo>
                    <a:pt x="3167" y="0"/>
                  </a:moveTo>
                  <a:cubicBezTo>
                    <a:pt x="2028" y="249"/>
                    <a:pt x="961" y="712"/>
                    <a:pt x="0" y="1388"/>
                  </a:cubicBezTo>
                  <a:cubicBezTo>
                    <a:pt x="0" y="1388"/>
                    <a:pt x="3950" y="23626"/>
                    <a:pt x="2348" y="27611"/>
                  </a:cubicBezTo>
                  <a:cubicBezTo>
                    <a:pt x="3599" y="30111"/>
                    <a:pt x="6139" y="31651"/>
                    <a:pt x="8860" y="31651"/>
                  </a:cubicBezTo>
                  <a:cubicBezTo>
                    <a:pt x="9237" y="31651"/>
                    <a:pt x="9617" y="31621"/>
                    <a:pt x="9998" y="31561"/>
                  </a:cubicBezTo>
                  <a:cubicBezTo>
                    <a:pt x="12525" y="31205"/>
                    <a:pt x="14375" y="29248"/>
                    <a:pt x="15407" y="26295"/>
                  </a:cubicBezTo>
                  <a:lnTo>
                    <a:pt x="15407" y="26295"/>
                  </a:lnTo>
                  <a:cubicBezTo>
                    <a:pt x="14969" y="26366"/>
                    <a:pt x="14543" y="26404"/>
                    <a:pt x="14130" y="26404"/>
                  </a:cubicBezTo>
                  <a:cubicBezTo>
                    <a:pt x="10453" y="26404"/>
                    <a:pt x="7834" y="23433"/>
                    <a:pt x="7259" y="15371"/>
                  </a:cubicBezTo>
                  <a:cubicBezTo>
                    <a:pt x="6654" y="6939"/>
                    <a:pt x="4448" y="2135"/>
                    <a:pt x="3167" y="0"/>
                  </a:cubicBezTo>
                  <a:close/>
                </a:path>
              </a:pathLst>
            </a:custGeom>
            <a:solidFill>
              <a:srgbClr val="D86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a:off x="6401924" y="2045379"/>
              <a:ext cx="946310" cy="2219065"/>
            </a:xfrm>
            <a:custGeom>
              <a:avLst/>
              <a:gdLst/>
              <a:ahLst/>
              <a:cxnLst/>
              <a:rect l="l" t="t" r="r" b="b"/>
              <a:pathLst>
                <a:path w="16048" h="37632" extrusionOk="0">
                  <a:moveTo>
                    <a:pt x="6303" y="1"/>
                  </a:moveTo>
                  <a:cubicBezTo>
                    <a:pt x="4711" y="1"/>
                    <a:pt x="3135" y="563"/>
                    <a:pt x="1922" y="1639"/>
                  </a:cubicBezTo>
                  <a:cubicBezTo>
                    <a:pt x="1139" y="2279"/>
                    <a:pt x="498" y="3026"/>
                    <a:pt x="0" y="3916"/>
                  </a:cubicBezTo>
                  <a:cubicBezTo>
                    <a:pt x="2598" y="8506"/>
                    <a:pt x="178" y="33732"/>
                    <a:pt x="178" y="33732"/>
                  </a:cubicBezTo>
                  <a:cubicBezTo>
                    <a:pt x="178" y="33732"/>
                    <a:pt x="178" y="37632"/>
                    <a:pt x="6896" y="37632"/>
                  </a:cubicBezTo>
                  <a:cubicBezTo>
                    <a:pt x="7353" y="37632"/>
                    <a:pt x="7841" y="37614"/>
                    <a:pt x="8362" y="37575"/>
                  </a:cubicBezTo>
                  <a:cubicBezTo>
                    <a:pt x="12667" y="37291"/>
                    <a:pt x="14588" y="33946"/>
                    <a:pt x="15336" y="29392"/>
                  </a:cubicBezTo>
                  <a:cubicBezTo>
                    <a:pt x="16047" y="25264"/>
                    <a:pt x="15834" y="20105"/>
                    <a:pt x="15656" y="15230"/>
                  </a:cubicBezTo>
                  <a:cubicBezTo>
                    <a:pt x="15336" y="4912"/>
                    <a:pt x="12880" y="1141"/>
                    <a:pt x="7686" y="144"/>
                  </a:cubicBezTo>
                  <a:cubicBezTo>
                    <a:pt x="7229" y="48"/>
                    <a:pt x="6766" y="1"/>
                    <a:pt x="6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a:off x="6401924" y="2141967"/>
              <a:ext cx="904326" cy="2122476"/>
            </a:xfrm>
            <a:custGeom>
              <a:avLst/>
              <a:gdLst/>
              <a:ahLst/>
              <a:cxnLst/>
              <a:rect l="l" t="t" r="r" b="b"/>
              <a:pathLst>
                <a:path w="15336" h="35994" extrusionOk="0">
                  <a:moveTo>
                    <a:pt x="1922" y="1"/>
                  </a:moveTo>
                  <a:cubicBezTo>
                    <a:pt x="1139" y="641"/>
                    <a:pt x="498" y="1388"/>
                    <a:pt x="0" y="2278"/>
                  </a:cubicBezTo>
                  <a:cubicBezTo>
                    <a:pt x="2598" y="6868"/>
                    <a:pt x="178" y="32094"/>
                    <a:pt x="178" y="32094"/>
                  </a:cubicBezTo>
                  <a:cubicBezTo>
                    <a:pt x="178" y="32094"/>
                    <a:pt x="178" y="35994"/>
                    <a:pt x="6896" y="35994"/>
                  </a:cubicBezTo>
                  <a:cubicBezTo>
                    <a:pt x="7353" y="35994"/>
                    <a:pt x="7841" y="35976"/>
                    <a:pt x="8362" y="35937"/>
                  </a:cubicBezTo>
                  <a:cubicBezTo>
                    <a:pt x="12667" y="35653"/>
                    <a:pt x="14588" y="32308"/>
                    <a:pt x="15336" y="27754"/>
                  </a:cubicBezTo>
                  <a:lnTo>
                    <a:pt x="15336" y="27754"/>
                  </a:lnTo>
                  <a:cubicBezTo>
                    <a:pt x="13379" y="29931"/>
                    <a:pt x="10582" y="32473"/>
                    <a:pt x="8361" y="32473"/>
                  </a:cubicBezTo>
                  <a:cubicBezTo>
                    <a:pt x="8078" y="32473"/>
                    <a:pt x="7805" y="32432"/>
                    <a:pt x="7543" y="32344"/>
                  </a:cubicBezTo>
                  <a:cubicBezTo>
                    <a:pt x="3629" y="31027"/>
                    <a:pt x="6191" y="21776"/>
                    <a:pt x="5408" y="11209"/>
                  </a:cubicBezTo>
                  <a:cubicBezTo>
                    <a:pt x="4875" y="4270"/>
                    <a:pt x="3096" y="1246"/>
                    <a:pt x="1922" y="1"/>
                  </a:cubicBezTo>
                  <a:close/>
                </a:path>
              </a:pathLst>
            </a:custGeom>
            <a:solidFill>
              <a:srgbClr val="D86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a:off x="5252126" y="2057527"/>
              <a:ext cx="1525430" cy="2292479"/>
            </a:xfrm>
            <a:custGeom>
              <a:avLst/>
              <a:gdLst/>
              <a:ahLst/>
              <a:cxnLst/>
              <a:rect l="l" t="t" r="r" b="b"/>
              <a:pathLst>
                <a:path w="25869" h="38877" extrusionOk="0">
                  <a:moveTo>
                    <a:pt x="14027" y="0"/>
                  </a:moveTo>
                  <a:cubicBezTo>
                    <a:pt x="13907" y="0"/>
                    <a:pt x="13786" y="3"/>
                    <a:pt x="13664" y="9"/>
                  </a:cubicBezTo>
                  <a:cubicBezTo>
                    <a:pt x="8611" y="258"/>
                    <a:pt x="3594" y="5347"/>
                    <a:pt x="1922" y="14847"/>
                  </a:cubicBezTo>
                  <a:cubicBezTo>
                    <a:pt x="1" y="25663"/>
                    <a:pt x="392" y="37974"/>
                    <a:pt x="10284" y="38792"/>
                  </a:cubicBezTo>
                  <a:cubicBezTo>
                    <a:pt x="10913" y="38849"/>
                    <a:pt x="11505" y="38876"/>
                    <a:pt x="12063" y="38876"/>
                  </a:cubicBezTo>
                  <a:cubicBezTo>
                    <a:pt x="17833" y="38876"/>
                    <a:pt x="19839" y="35933"/>
                    <a:pt x="20780" y="31747"/>
                  </a:cubicBezTo>
                  <a:cubicBezTo>
                    <a:pt x="21171" y="29826"/>
                    <a:pt x="21456" y="27869"/>
                    <a:pt x="21598" y="25912"/>
                  </a:cubicBezTo>
                  <a:cubicBezTo>
                    <a:pt x="22417" y="17373"/>
                    <a:pt x="25868" y="2358"/>
                    <a:pt x="15728" y="187"/>
                  </a:cubicBezTo>
                  <a:cubicBezTo>
                    <a:pt x="15168" y="69"/>
                    <a:pt x="14607" y="0"/>
                    <a:pt x="14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a:off x="5252126" y="2058057"/>
              <a:ext cx="1225404" cy="2291949"/>
            </a:xfrm>
            <a:custGeom>
              <a:avLst/>
              <a:gdLst/>
              <a:ahLst/>
              <a:cxnLst/>
              <a:rect l="l" t="t" r="r" b="b"/>
              <a:pathLst>
                <a:path w="20781" h="38868" extrusionOk="0">
                  <a:moveTo>
                    <a:pt x="13664" y="0"/>
                  </a:moveTo>
                  <a:lnTo>
                    <a:pt x="13664" y="0"/>
                  </a:lnTo>
                  <a:cubicBezTo>
                    <a:pt x="8611" y="249"/>
                    <a:pt x="3594" y="5338"/>
                    <a:pt x="1922" y="14838"/>
                  </a:cubicBezTo>
                  <a:cubicBezTo>
                    <a:pt x="1" y="25654"/>
                    <a:pt x="392" y="37965"/>
                    <a:pt x="10284" y="38783"/>
                  </a:cubicBezTo>
                  <a:cubicBezTo>
                    <a:pt x="10913" y="38840"/>
                    <a:pt x="11505" y="38867"/>
                    <a:pt x="12063" y="38867"/>
                  </a:cubicBezTo>
                  <a:cubicBezTo>
                    <a:pt x="17833" y="38867"/>
                    <a:pt x="19839" y="35924"/>
                    <a:pt x="20780" y="31738"/>
                  </a:cubicBezTo>
                  <a:lnTo>
                    <a:pt x="20780" y="31738"/>
                  </a:lnTo>
                  <a:cubicBezTo>
                    <a:pt x="19080" y="32353"/>
                    <a:pt x="17404" y="32685"/>
                    <a:pt x="15828" y="32685"/>
                  </a:cubicBezTo>
                  <a:cubicBezTo>
                    <a:pt x="10741" y="32685"/>
                    <a:pt x="6698" y="29229"/>
                    <a:pt x="6263" y="20673"/>
                  </a:cubicBezTo>
                  <a:cubicBezTo>
                    <a:pt x="5801" y="10995"/>
                    <a:pt x="11280" y="2989"/>
                    <a:pt x="13664" y="0"/>
                  </a:cubicBezTo>
                  <a:close/>
                </a:path>
              </a:pathLst>
            </a:custGeom>
            <a:solidFill>
              <a:srgbClr val="D86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41"/>
          <p:cNvSpPr/>
          <p:nvPr/>
        </p:nvSpPr>
        <p:spPr>
          <a:xfrm flipH="1">
            <a:off x="1718997" y="887326"/>
            <a:ext cx="142760" cy="176313"/>
          </a:xfrm>
          <a:custGeom>
            <a:avLst/>
            <a:gdLst/>
            <a:ahLst/>
            <a:cxnLst/>
            <a:rect l="l" t="t" r="r" b="b"/>
            <a:pathLst>
              <a:path w="2421" h="2990" extrusionOk="0">
                <a:moveTo>
                  <a:pt x="1139" y="0"/>
                </a:moveTo>
                <a:cubicBezTo>
                  <a:pt x="926" y="0"/>
                  <a:pt x="1139" y="783"/>
                  <a:pt x="855" y="1103"/>
                </a:cubicBezTo>
                <a:cubicBezTo>
                  <a:pt x="570" y="1424"/>
                  <a:pt x="1" y="1317"/>
                  <a:pt x="1" y="1530"/>
                </a:cubicBezTo>
                <a:cubicBezTo>
                  <a:pt x="1" y="1637"/>
                  <a:pt x="570" y="1708"/>
                  <a:pt x="819" y="1922"/>
                </a:cubicBezTo>
                <a:cubicBezTo>
                  <a:pt x="1068" y="2100"/>
                  <a:pt x="1033" y="2989"/>
                  <a:pt x="1211" y="2989"/>
                </a:cubicBezTo>
                <a:cubicBezTo>
                  <a:pt x="1389" y="2989"/>
                  <a:pt x="1317" y="2349"/>
                  <a:pt x="1460" y="2064"/>
                </a:cubicBezTo>
                <a:cubicBezTo>
                  <a:pt x="1709" y="1602"/>
                  <a:pt x="2420" y="1673"/>
                  <a:pt x="2420" y="1530"/>
                </a:cubicBezTo>
                <a:cubicBezTo>
                  <a:pt x="2420" y="1352"/>
                  <a:pt x="1958" y="1352"/>
                  <a:pt x="1602" y="1139"/>
                </a:cubicBezTo>
                <a:cubicBezTo>
                  <a:pt x="1211" y="961"/>
                  <a:pt x="1353" y="0"/>
                  <a:pt x="1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flipH="1">
            <a:off x="3223294" y="812051"/>
            <a:ext cx="140579" cy="178377"/>
          </a:xfrm>
          <a:custGeom>
            <a:avLst/>
            <a:gdLst/>
            <a:ahLst/>
            <a:cxnLst/>
            <a:rect l="l" t="t" r="r" b="b"/>
            <a:pathLst>
              <a:path w="2384" h="3025" extrusionOk="0">
                <a:moveTo>
                  <a:pt x="1103" y="0"/>
                </a:moveTo>
                <a:cubicBezTo>
                  <a:pt x="890" y="0"/>
                  <a:pt x="1103" y="783"/>
                  <a:pt x="818" y="1139"/>
                </a:cubicBezTo>
                <a:cubicBezTo>
                  <a:pt x="534" y="1459"/>
                  <a:pt x="0" y="1352"/>
                  <a:pt x="0" y="1530"/>
                </a:cubicBezTo>
                <a:cubicBezTo>
                  <a:pt x="0" y="1673"/>
                  <a:pt x="534" y="1744"/>
                  <a:pt x="783" y="1922"/>
                </a:cubicBezTo>
                <a:cubicBezTo>
                  <a:pt x="1032" y="2135"/>
                  <a:pt x="996" y="3025"/>
                  <a:pt x="1174" y="3025"/>
                </a:cubicBezTo>
                <a:cubicBezTo>
                  <a:pt x="1352" y="3025"/>
                  <a:pt x="1281" y="2349"/>
                  <a:pt x="1423" y="2064"/>
                </a:cubicBezTo>
                <a:cubicBezTo>
                  <a:pt x="1708" y="1637"/>
                  <a:pt x="2384" y="1673"/>
                  <a:pt x="2384" y="1530"/>
                </a:cubicBezTo>
                <a:cubicBezTo>
                  <a:pt x="2384" y="1388"/>
                  <a:pt x="1921" y="1388"/>
                  <a:pt x="1566" y="1174"/>
                </a:cubicBezTo>
                <a:cubicBezTo>
                  <a:pt x="1174" y="961"/>
                  <a:pt x="1352" y="0"/>
                  <a:pt x="1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flipH="1">
            <a:off x="850413" y="3356747"/>
            <a:ext cx="140637" cy="178436"/>
          </a:xfrm>
          <a:custGeom>
            <a:avLst/>
            <a:gdLst/>
            <a:ahLst/>
            <a:cxnLst/>
            <a:rect l="l" t="t" r="r" b="b"/>
            <a:pathLst>
              <a:path w="2385" h="3026" extrusionOk="0">
                <a:moveTo>
                  <a:pt x="1140" y="1"/>
                </a:moveTo>
                <a:cubicBezTo>
                  <a:pt x="890" y="1"/>
                  <a:pt x="1104" y="819"/>
                  <a:pt x="855" y="1139"/>
                </a:cubicBezTo>
                <a:cubicBezTo>
                  <a:pt x="570" y="1460"/>
                  <a:pt x="1" y="1353"/>
                  <a:pt x="1" y="1531"/>
                </a:cubicBezTo>
                <a:cubicBezTo>
                  <a:pt x="1" y="1673"/>
                  <a:pt x="570" y="1744"/>
                  <a:pt x="819" y="1922"/>
                </a:cubicBezTo>
                <a:cubicBezTo>
                  <a:pt x="1068" y="2136"/>
                  <a:pt x="1033" y="3025"/>
                  <a:pt x="1211" y="3025"/>
                </a:cubicBezTo>
                <a:cubicBezTo>
                  <a:pt x="1389" y="3025"/>
                  <a:pt x="1282" y="2385"/>
                  <a:pt x="1460" y="2100"/>
                </a:cubicBezTo>
                <a:cubicBezTo>
                  <a:pt x="1709" y="1638"/>
                  <a:pt x="2385" y="1709"/>
                  <a:pt x="2385" y="1531"/>
                </a:cubicBezTo>
                <a:cubicBezTo>
                  <a:pt x="2385" y="1389"/>
                  <a:pt x="1958" y="1389"/>
                  <a:pt x="1566" y="1175"/>
                </a:cubicBezTo>
                <a:cubicBezTo>
                  <a:pt x="1211" y="997"/>
                  <a:pt x="1353" y="1"/>
                  <a:pt x="1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flipH="1">
            <a:off x="932200" y="3696633"/>
            <a:ext cx="104962" cy="134387"/>
          </a:xfrm>
          <a:custGeom>
            <a:avLst/>
            <a:gdLst/>
            <a:ahLst/>
            <a:cxnLst/>
            <a:rect l="l" t="t" r="r" b="b"/>
            <a:pathLst>
              <a:path w="1780" h="2279" extrusionOk="0">
                <a:moveTo>
                  <a:pt x="819" y="1"/>
                </a:moveTo>
                <a:cubicBezTo>
                  <a:pt x="676" y="1"/>
                  <a:pt x="819" y="606"/>
                  <a:pt x="605" y="819"/>
                </a:cubicBezTo>
                <a:cubicBezTo>
                  <a:pt x="392" y="1068"/>
                  <a:pt x="0" y="997"/>
                  <a:pt x="0" y="1140"/>
                </a:cubicBezTo>
                <a:cubicBezTo>
                  <a:pt x="0" y="1246"/>
                  <a:pt x="392" y="1317"/>
                  <a:pt x="569" y="1460"/>
                </a:cubicBezTo>
                <a:cubicBezTo>
                  <a:pt x="747" y="1602"/>
                  <a:pt x="747" y="2278"/>
                  <a:pt x="854" y="2278"/>
                </a:cubicBezTo>
                <a:cubicBezTo>
                  <a:pt x="996" y="2278"/>
                  <a:pt x="925" y="1780"/>
                  <a:pt x="1068" y="1566"/>
                </a:cubicBezTo>
                <a:cubicBezTo>
                  <a:pt x="1245" y="1211"/>
                  <a:pt x="1779" y="1282"/>
                  <a:pt x="1779" y="1140"/>
                </a:cubicBezTo>
                <a:cubicBezTo>
                  <a:pt x="1779" y="1033"/>
                  <a:pt x="1423" y="1033"/>
                  <a:pt x="1139" y="890"/>
                </a:cubicBezTo>
                <a:cubicBezTo>
                  <a:pt x="890" y="713"/>
                  <a:pt x="996" y="1"/>
                  <a:pt x="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flipH="1">
            <a:off x="4394096" y="3172121"/>
            <a:ext cx="104962" cy="134328"/>
          </a:xfrm>
          <a:custGeom>
            <a:avLst/>
            <a:gdLst/>
            <a:ahLst/>
            <a:cxnLst/>
            <a:rect l="l" t="t" r="r" b="b"/>
            <a:pathLst>
              <a:path w="1780" h="2278" extrusionOk="0">
                <a:moveTo>
                  <a:pt x="855" y="1"/>
                </a:moveTo>
                <a:cubicBezTo>
                  <a:pt x="677" y="1"/>
                  <a:pt x="819" y="606"/>
                  <a:pt x="641" y="855"/>
                </a:cubicBezTo>
                <a:cubicBezTo>
                  <a:pt x="428" y="1104"/>
                  <a:pt x="1" y="1033"/>
                  <a:pt x="1" y="1175"/>
                </a:cubicBezTo>
                <a:cubicBezTo>
                  <a:pt x="1" y="1246"/>
                  <a:pt x="392" y="1317"/>
                  <a:pt x="606" y="1460"/>
                </a:cubicBezTo>
                <a:cubicBezTo>
                  <a:pt x="783" y="1602"/>
                  <a:pt x="748" y="2278"/>
                  <a:pt x="890" y="2278"/>
                </a:cubicBezTo>
                <a:cubicBezTo>
                  <a:pt x="1033" y="2278"/>
                  <a:pt x="961" y="1780"/>
                  <a:pt x="1068" y="1566"/>
                </a:cubicBezTo>
                <a:cubicBezTo>
                  <a:pt x="1282" y="1246"/>
                  <a:pt x="1780" y="1282"/>
                  <a:pt x="1780" y="1175"/>
                </a:cubicBezTo>
                <a:cubicBezTo>
                  <a:pt x="1780" y="1068"/>
                  <a:pt x="1424" y="1068"/>
                  <a:pt x="1175" y="890"/>
                </a:cubicBezTo>
                <a:cubicBezTo>
                  <a:pt x="926" y="748"/>
                  <a:pt x="1033"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1"/>
          <p:cNvSpPr txBox="1">
            <a:spLocks noGrp="1"/>
          </p:cNvSpPr>
          <p:nvPr>
            <p:ph type="title"/>
          </p:nvPr>
        </p:nvSpPr>
        <p:spPr>
          <a:xfrm flipH="1">
            <a:off x="3666067" y="3175228"/>
            <a:ext cx="5106900" cy="1452219"/>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vi-VN">
                <a:latin typeface="+mn-lt"/>
              </a:rPr>
              <a:t>Đặt câu hỏi cho mỗi trạng ngữ vừa tìm được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29" name="Group 28">
            <a:extLst>
              <a:ext uri="{FF2B5EF4-FFF2-40B4-BE49-F238E27FC236}">
                <a16:creationId xmlns:a16="http://schemas.microsoft.com/office/drawing/2014/main" id="{A7551996-AAE7-0D13-E3F3-6032CF18F11A}"/>
              </a:ext>
            </a:extLst>
          </p:cNvPr>
          <p:cNvGrpSpPr/>
          <p:nvPr/>
        </p:nvGrpSpPr>
        <p:grpSpPr>
          <a:xfrm>
            <a:off x="823447" y="1210729"/>
            <a:ext cx="2259631" cy="694736"/>
            <a:chOff x="3859750" y="406267"/>
            <a:chExt cx="2259631" cy="694736"/>
          </a:xfrm>
        </p:grpSpPr>
        <p:sp>
          <p:nvSpPr>
            <p:cNvPr id="5" name="Rectangle: Rounded Corners 4">
              <a:extLst>
                <a:ext uri="{FF2B5EF4-FFF2-40B4-BE49-F238E27FC236}">
                  <a16:creationId xmlns:a16="http://schemas.microsoft.com/office/drawing/2014/main" id="{7441088B-539E-8BF3-A169-BA16A2DF4287}"/>
                </a:ext>
              </a:extLst>
            </p:cNvPr>
            <p:cNvSpPr/>
            <p:nvPr/>
          </p:nvSpPr>
          <p:spPr>
            <a:xfrm>
              <a:off x="3859750" y="524036"/>
              <a:ext cx="1995095" cy="576967"/>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Mùa xuân </a:t>
              </a:r>
            </a:p>
          </p:txBody>
        </p:sp>
        <p:grpSp>
          <p:nvGrpSpPr>
            <p:cNvPr id="6" name="Google Shape;1378;p57">
              <a:extLst>
                <a:ext uri="{FF2B5EF4-FFF2-40B4-BE49-F238E27FC236}">
                  <a16:creationId xmlns:a16="http://schemas.microsoft.com/office/drawing/2014/main" id="{4CF62449-9763-D183-3992-6D0B8EA72A15}"/>
                </a:ext>
              </a:extLst>
            </p:cNvPr>
            <p:cNvGrpSpPr/>
            <p:nvPr/>
          </p:nvGrpSpPr>
          <p:grpSpPr>
            <a:xfrm rot="1083651">
              <a:off x="5590312" y="406267"/>
              <a:ext cx="529069" cy="478364"/>
              <a:chOff x="5618992" y="2057471"/>
              <a:chExt cx="1081110" cy="1028557"/>
            </a:xfrm>
          </p:grpSpPr>
          <p:sp>
            <p:nvSpPr>
              <p:cNvPr id="7" name="Google Shape;1379;p57">
                <a:extLst>
                  <a:ext uri="{FF2B5EF4-FFF2-40B4-BE49-F238E27FC236}">
                    <a16:creationId xmlns:a16="http://schemas.microsoft.com/office/drawing/2014/main" id="{64BAF09F-EE07-4527-12A7-F617E2598327}"/>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80;p57">
                <a:extLst>
                  <a:ext uri="{FF2B5EF4-FFF2-40B4-BE49-F238E27FC236}">
                    <a16:creationId xmlns:a16="http://schemas.microsoft.com/office/drawing/2014/main" id="{5E1C2915-2119-9436-E28B-EADEB60277FF}"/>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81;p57">
                <a:extLst>
                  <a:ext uri="{FF2B5EF4-FFF2-40B4-BE49-F238E27FC236}">
                    <a16:creationId xmlns:a16="http://schemas.microsoft.com/office/drawing/2014/main" id="{99398055-C5B4-58FD-C187-BC5211E9394C}"/>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82;p57">
                <a:extLst>
                  <a:ext uri="{FF2B5EF4-FFF2-40B4-BE49-F238E27FC236}">
                    <a16:creationId xmlns:a16="http://schemas.microsoft.com/office/drawing/2014/main" id="{3F3DF91E-7CDC-D576-8D1C-38D4BD62125B}"/>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83;p57">
                <a:extLst>
                  <a:ext uri="{FF2B5EF4-FFF2-40B4-BE49-F238E27FC236}">
                    <a16:creationId xmlns:a16="http://schemas.microsoft.com/office/drawing/2014/main" id="{2F55E52B-CB4E-2C94-C479-554FA3C03658}"/>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84;p57">
                <a:extLst>
                  <a:ext uri="{FF2B5EF4-FFF2-40B4-BE49-F238E27FC236}">
                    <a16:creationId xmlns:a16="http://schemas.microsoft.com/office/drawing/2014/main" id="{6D30AAF1-B0B7-E3AC-B965-094B665AEFAE}"/>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5;p57">
                <a:extLst>
                  <a:ext uri="{FF2B5EF4-FFF2-40B4-BE49-F238E27FC236}">
                    <a16:creationId xmlns:a16="http://schemas.microsoft.com/office/drawing/2014/main" id="{37D4B024-F31A-F78A-295D-87E1CD93AA98}"/>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86;p57">
                <a:extLst>
                  <a:ext uri="{FF2B5EF4-FFF2-40B4-BE49-F238E27FC236}">
                    <a16:creationId xmlns:a16="http://schemas.microsoft.com/office/drawing/2014/main" id="{4E8526FE-ECF6-E206-2A6A-38C19C97A385}"/>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87;p57">
                <a:extLst>
                  <a:ext uri="{FF2B5EF4-FFF2-40B4-BE49-F238E27FC236}">
                    <a16:creationId xmlns:a16="http://schemas.microsoft.com/office/drawing/2014/main" id="{2B0105BD-3867-4635-6385-2A87AF542D4F}"/>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roup 29">
            <a:extLst>
              <a:ext uri="{FF2B5EF4-FFF2-40B4-BE49-F238E27FC236}">
                <a16:creationId xmlns:a16="http://schemas.microsoft.com/office/drawing/2014/main" id="{B2A33230-C7C9-ADAE-0852-E365DB032E40}"/>
              </a:ext>
            </a:extLst>
          </p:cNvPr>
          <p:cNvGrpSpPr/>
          <p:nvPr/>
        </p:nvGrpSpPr>
        <p:grpSpPr>
          <a:xfrm>
            <a:off x="4297539" y="1187340"/>
            <a:ext cx="2456175" cy="694736"/>
            <a:chOff x="3663206" y="406267"/>
            <a:chExt cx="2456175" cy="694736"/>
          </a:xfrm>
        </p:grpSpPr>
        <p:sp>
          <p:nvSpPr>
            <p:cNvPr id="32" name="Rectangle: Rounded Corners 31">
              <a:extLst>
                <a:ext uri="{FF2B5EF4-FFF2-40B4-BE49-F238E27FC236}">
                  <a16:creationId xmlns:a16="http://schemas.microsoft.com/office/drawing/2014/main" id="{87BC39B0-07D9-B2F3-52AA-5711F7C190C3}"/>
                </a:ext>
              </a:extLst>
            </p:cNvPr>
            <p:cNvSpPr/>
            <p:nvPr/>
          </p:nvSpPr>
          <p:spPr>
            <a:xfrm>
              <a:off x="3663206" y="524036"/>
              <a:ext cx="2191639" cy="576967"/>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Dưới chân đê</a:t>
              </a:r>
            </a:p>
          </p:txBody>
        </p:sp>
        <p:grpSp>
          <p:nvGrpSpPr>
            <p:cNvPr id="34" name="Google Shape;1378;p57">
              <a:extLst>
                <a:ext uri="{FF2B5EF4-FFF2-40B4-BE49-F238E27FC236}">
                  <a16:creationId xmlns:a16="http://schemas.microsoft.com/office/drawing/2014/main" id="{A7E6F66B-62BA-7412-DD60-0674119294BE}"/>
                </a:ext>
              </a:extLst>
            </p:cNvPr>
            <p:cNvGrpSpPr/>
            <p:nvPr/>
          </p:nvGrpSpPr>
          <p:grpSpPr>
            <a:xfrm rot="1083651">
              <a:off x="5590312" y="406267"/>
              <a:ext cx="529069" cy="478364"/>
              <a:chOff x="5618992" y="2057471"/>
              <a:chExt cx="1081110" cy="1028557"/>
            </a:xfrm>
          </p:grpSpPr>
          <p:sp>
            <p:nvSpPr>
              <p:cNvPr id="35" name="Google Shape;1379;p57">
                <a:extLst>
                  <a:ext uri="{FF2B5EF4-FFF2-40B4-BE49-F238E27FC236}">
                    <a16:creationId xmlns:a16="http://schemas.microsoft.com/office/drawing/2014/main" id="{15AA77D1-6366-E398-6725-6D92E7173ACB}"/>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80;p57">
                <a:extLst>
                  <a:ext uri="{FF2B5EF4-FFF2-40B4-BE49-F238E27FC236}">
                    <a16:creationId xmlns:a16="http://schemas.microsoft.com/office/drawing/2014/main" id="{C384A7D6-C484-35D7-091E-3E10FC98F7A5}"/>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81;p57">
                <a:extLst>
                  <a:ext uri="{FF2B5EF4-FFF2-40B4-BE49-F238E27FC236}">
                    <a16:creationId xmlns:a16="http://schemas.microsoft.com/office/drawing/2014/main" id="{965EF3B1-FBE8-A1A0-F6E5-16B38EE4BC8B}"/>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2;p57">
                <a:extLst>
                  <a:ext uri="{FF2B5EF4-FFF2-40B4-BE49-F238E27FC236}">
                    <a16:creationId xmlns:a16="http://schemas.microsoft.com/office/drawing/2014/main" id="{31DFC534-F519-228A-DA4C-0DD1E00B5B45}"/>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3;p57">
                <a:extLst>
                  <a:ext uri="{FF2B5EF4-FFF2-40B4-BE49-F238E27FC236}">
                    <a16:creationId xmlns:a16="http://schemas.microsoft.com/office/drawing/2014/main" id="{62D2E283-DF1E-7ACE-6A00-EC72F21A7D49}"/>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4;p57">
                <a:extLst>
                  <a:ext uri="{FF2B5EF4-FFF2-40B4-BE49-F238E27FC236}">
                    <a16:creationId xmlns:a16="http://schemas.microsoft.com/office/drawing/2014/main" id="{C509523D-A46E-19D0-EBAE-CD5BF2C95EF5}"/>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5;p57">
                <a:extLst>
                  <a:ext uri="{FF2B5EF4-FFF2-40B4-BE49-F238E27FC236}">
                    <a16:creationId xmlns:a16="http://schemas.microsoft.com/office/drawing/2014/main" id="{FF0B3874-2E33-C46A-EB08-101B6EA4C5A4}"/>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6;p57">
                <a:extLst>
                  <a:ext uri="{FF2B5EF4-FFF2-40B4-BE49-F238E27FC236}">
                    <a16:creationId xmlns:a16="http://schemas.microsoft.com/office/drawing/2014/main" id="{DF7A071B-AD72-D7F7-93CE-EBDEB61137E5}"/>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7;p57">
                <a:extLst>
                  <a:ext uri="{FF2B5EF4-FFF2-40B4-BE49-F238E27FC236}">
                    <a16:creationId xmlns:a16="http://schemas.microsoft.com/office/drawing/2014/main" id="{75B7E1B4-E0CE-B4CE-EDA3-ADFAD6D803D0}"/>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roup 43">
            <a:extLst>
              <a:ext uri="{FF2B5EF4-FFF2-40B4-BE49-F238E27FC236}">
                <a16:creationId xmlns:a16="http://schemas.microsoft.com/office/drawing/2014/main" id="{19FEA900-7D84-FBFE-0993-7E0327D36603}"/>
              </a:ext>
            </a:extLst>
          </p:cNvPr>
          <p:cNvGrpSpPr/>
          <p:nvPr/>
        </p:nvGrpSpPr>
        <p:grpSpPr>
          <a:xfrm>
            <a:off x="2579137" y="2153766"/>
            <a:ext cx="2216189" cy="694736"/>
            <a:chOff x="3903192" y="406267"/>
            <a:chExt cx="2216189" cy="694736"/>
          </a:xfrm>
        </p:grpSpPr>
        <p:sp>
          <p:nvSpPr>
            <p:cNvPr id="45" name="Rectangle: Rounded Corners 44">
              <a:extLst>
                <a:ext uri="{FF2B5EF4-FFF2-40B4-BE49-F238E27FC236}">
                  <a16:creationId xmlns:a16="http://schemas.microsoft.com/office/drawing/2014/main" id="{B1C3C6C8-ED03-0D10-ABFD-9338CF4EFFFA}"/>
                </a:ext>
              </a:extLst>
            </p:cNvPr>
            <p:cNvSpPr/>
            <p:nvPr/>
          </p:nvSpPr>
          <p:spPr>
            <a:xfrm>
              <a:off x="3903192" y="524036"/>
              <a:ext cx="1951653" cy="576967"/>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Tháng Ba</a:t>
              </a:r>
            </a:p>
          </p:txBody>
        </p:sp>
        <p:grpSp>
          <p:nvGrpSpPr>
            <p:cNvPr id="46" name="Google Shape;1378;p57">
              <a:extLst>
                <a:ext uri="{FF2B5EF4-FFF2-40B4-BE49-F238E27FC236}">
                  <a16:creationId xmlns:a16="http://schemas.microsoft.com/office/drawing/2014/main" id="{94B8BF21-06D0-0A74-5D62-B558769446BF}"/>
                </a:ext>
              </a:extLst>
            </p:cNvPr>
            <p:cNvGrpSpPr/>
            <p:nvPr/>
          </p:nvGrpSpPr>
          <p:grpSpPr>
            <a:xfrm rot="1083651">
              <a:off x="5590312" y="406267"/>
              <a:ext cx="529069" cy="478364"/>
              <a:chOff x="5618992" y="2057471"/>
              <a:chExt cx="1081110" cy="1028557"/>
            </a:xfrm>
          </p:grpSpPr>
          <p:sp>
            <p:nvSpPr>
              <p:cNvPr id="49" name="Google Shape;1379;p57">
                <a:extLst>
                  <a:ext uri="{FF2B5EF4-FFF2-40B4-BE49-F238E27FC236}">
                    <a16:creationId xmlns:a16="http://schemas.microsoft.com/office/drawing/2014/main" id="{FDC4FFDA-0857-F6C0-47E2-62BB3593F5F4}"/>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80;p57">
                <a:extLst>
                  <a:ext uri="{FF2B5EF4-FFF2-40B4-BE49-F238E27FC236}">
                    <a16:creationId xmlns:a16="http://schemas.microsoft.com/office/drawing/2014/main" id="{301BFF11-C5DB-0FD8-57CE-69F4AF2A4B0D}"/>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81;p57">
                <a:extLst>
                  <a:ext uri="{FF2B5EF4-FFF2-40B4-BE49-F238E27FC236}">
                    <a16:creationId xmlns:a16="http://schemas.microsoft.com/office/drawing/2014/main" id="{6AD2532E-7CD5-C69A-92CE-E4BFEA919E56}"/>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82;p57">
                <a:extLst>
                  <a:ext uri="{FF2B5EF4-FFF2-40B4-BE49-F238E27FC236}">
                    <a16:creationId xmlns:a16="http://schemas.microsoft.com/office/drawing/2014/main" id="{81AA56D7-089C-09AA-E913-C919514AA75C}"/>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83;p57">
                <a:extLst>
                  <a:ext uri="{FF2B5EF4-FFF2-40B4-BE49-F238E27FC236}">
                    <a16:creationId xmlns:a16="http://schemas.microsoft.com/office/drawing/2014/main" id="{0A5B542A-6204-4452-44D9-ADD94E9ED7CC}"/>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84;p57">
                <a:extLst>
                  <a:ext uri="{FF2B5EF4-FFF2-40B4-BE49-F238E27FC236}">
                    <a16:creationId xmlns:a16="http://schemas.microsoft.com/office/drawing/2014/main" id="{3A3887AC-F293-7C05-7582-54F6BB4586C1}"/>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85;p57">
                <a:extLst>
                  <a:ext uri="{FF2B5EF4-FFF2-40B4-BE49-F238E27FC236}">
                    <a16:creationId xmlns:a16="http://schemas.microsoft.com/office/drawing/2014/main" id="{29AFA9E0-26EB-903A-DE16-734951F4F236}"/>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86;p57">
                <a:extLst>
                  <a:ext uri="{FF2B5EF4-FFF2-40B4-BE49-F238E27FC236}">
                    <a16:creationId xmlns:a16="http://schemas.microsoft.com/office/drawing/2014/main" id="{948C01E2-6F04-2F68-967D-237F71334796}"/>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7;p57">
                <a:extLst>
                  <a:ext uri="{FF2B5EF4-FFF2-40B4-BE49-F238E27FC236}">
                    <a16:creationId xmlns:a16="http://schemas.microsoft.com/office/drawing/2014/main" id="{7A7E6D1D-9041-D35B-8753-F32219782CFC}"/>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 name="Group 61">
            <a:extLst>
              <a:ext uri="{FF2B5EF4-FFF2-40B4-BE49-F238E27FC236}">
                <a16:creationId xmlns:a16="http://schemas.microsoft.com/office/drawing/2014/main" id="{B86FD64A-14F1-A852-7559-997936E2FA8C}"/>
              </a:ext>
            </a:extLst>
          </p:cNvPr>
          <p:cNvGrpSpPr/>
          <p:nvPr/>
        </p:nvGrpSpPr>
        <p:grpSpPr>
          <a:xfrm>
            <a:off x="6138161" y="2177155"/>
            <a:ext cx="2216187" cy="694736"/>
            <a:chOff x="3903194" y="406267"/>
            <a:chExt cx="2216187" cy="694736"/>
          </a:xfrm>
        </p:grpSpPr>
        <p:sp>
          <p:nvSpPr>
            <p:cNvPr id="63" name="Rectangle: Rounded Corners 62">
              <a:extLst>
                <a:ext uri="{FF2B5EF4-FFF2-40B4-BE49-F238E27FC236}">
                  <a16:creationId xmlns:a16="http://schemas.microsoft.com/office/drawing/2014/main" id="{B2D9A9D8-428C-A74B-6DB5-04F09544315A}"/>
                </a:ext>
              </a:extLst>
            </p:cNvPr>
            <p:cNvSpPr/>
            <p:nvPr/>
          </p:nvSpPr>
          <p:spPr>
            <a:xfrm>
              <a:off x="3903194" y="524036"/>
              <a:ext cx="1951652" cy="576967"/>
            </a:xfrm>
            <a:prstGeom prst="roundRect">
              <a:avLst/>
            </a:prstGeom>
            <a:solidFill>
              <a:srgbClr val="FFFFFF"/>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Trước nhà</a:t>
              </a:r>
            </a:p>
          </p:txBody>
        </p:sp>
        <p:grpSp>
          <p:nvGrpSpPr>
            <p:cNvPr id="64" name="Google Shape;1378;p57">
              <a:extLst>
                <a:ext uri="{FF2B5EF4-FFF2-40B4-BE49-F238E27FC236}">
                  <a16:creationId xmlns:a16="http://schemas.microsoft.com/office/drawing/2014/main" id="{54FB88C2-74ED-6179-6D00-BD126FC35A03}"/>
                </a:ext>
              </a:extLst>
            </p:cNvPr>
            <p:cNvGrpSpPr/>
            <p:nvPr/>
          </p:nvGrpSpPr>
          <p:grpSpPr>
            <a:xfrm rot="1083651">
              <a:off x="5590312" y="406267"/>
              <a:ext cx="529069" cy="478364"/>
              <a:chOff x="5618992" y="2057471"/>
              <a:chExt cx="1081110" cy="1028557"/>
            </a:xfrm>
          </p:grpSpPr>
          <p:sp>
            <p:nvSpPr>
              <p:cNvPr id="65" name="Google Shape;1379;p57">
                <a:extLst>
                  <a:ext uri="{FF2B5EF4-FFF2-40B4-BE49-F238E27FC236}">
                    <a16:creationId xmlns:a16="http://schemas.microsoft.com/office/drawing/2014/main" id="{3AC3B4E6-C7DF-7226-E654-7CBD66355A6D}"/>
                  </a:ext>
                </a:extLst>
              </p:cNvPr>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0;p57">
                <a:extLst>
                  <a:ext uri="{FF2B5EF4-FFF2-40B4-BE49-F238E27FC236}">
                    <a16:creationId xmlns:a16="http://schemas.microsoft.com/office/drawing/2014/main" id="{2C2DE4BA-0E43-0813-6537-2A353BAB1A04}"/>
                  </a:ext>
                </a:extLst>
              </p:cNvPr>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81;p57">
                <a:extLst>
                  <a:ext uri="{FF2B5EF4-FFF2-40B4-BE49-F238E27FC236}">
                    <a16:creationId xmlns:a16="http://schemas.microsoft.com/office/drawing/2014/main" id="{8744C581-4B6F-A20F-77C8-FBC7DBAE85DB}"/>
                  </a:ext>
                </a:extLst>
              </p:cNvPr>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82;p57">
                <a:extLst>
                  <a:ext uri="{FF2B5EF4-FFF2-40B4-BE49-F238E27FC236}">
                    <a16:creationId xmlns:a16="http://schemas.microsoft.com/office/drawing/2014/main" id="{0850E33C-BE0B-93ED-6AA0-2F13B26C4C6F}"/>
                  </a:ext>
                </a:extLst>
              </p:cNvPr>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83;p57">
                <a:extLst>
                  <a:ext uri="{FF2B5EF4-FFF2-40B4-BE49-F238E27FC236}">
                    <a16:creationId xmlns:a16="http://schemas.microsoft.com/office/drawing/2014/main" id="{17799EA4-665F-CB8F-D61E-15ECDBD90DAC}"/>
                  </a:ext>
                </a:extLst>
              </p:cNvPr>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84;p57">
                <a:extLst>
                  <a:ext uri="{FF2B5EF4-FFF2-40B4-BE49-F238E27FC236}">
                    <a16:creationId xmlns:a16="http://schemas.microsoft.com/office/drawing/2014/main" id="{7FCDF0D7-D8CF-D514-73CF-1152EB8487F3}"/>
                  </a:ext>
                </a:extLst>
              </p:cNvPr>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85;p57">
                <a:extLst>
                  <a:ext uri="{FF2B5EF4-FFF2-40B4-BE49-F238E27FC236}">
                    <a16:creationId xmlns:a16="http://schemas.microsoft.com/office/drawing/2014/main" id="{FB108EDB-8CA6-9669-C663-21945162E3CF}"/>
                  </a:ext>
                </a:extLst>
              </p:cNvPr>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86;p57">
                <a:extLst>
                  <a:ext uri="{FF2B5EF4-FFF2-40B4-BE49-F238E27FC236}">
                    <a16:creationId xmlns:a16="http://schemas.microsoft.com/office/drawing/2014/main" id="{F5DB68CC-DB10-0BEB-2438-5E2BE0D0BBDB}"/>
                  </a:ext>
                </a:extLst>
              </p:cNvPr>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87;p57">
                <a:extLst>
                  <a:ext uri="{FF2B5EF4-FFF2-40B4-BE49-F238E27FC236}">
                    <a16:creationId xmlns:a16="http://schemas.microsoft.com/office/drawing/2014/main" id="{FBBFA946-7351-A1CE-AFE4-10584054CAA1}"/>
                  </a:ext>
                </a:extLst>
              </p:cNvPr>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Rectangle: Rounded Corners 73">
            <a:extLst>
              <a:ext uri="{FF2B5EF4-FFF2-40B4-BE49-F238E27FC236}">
                <a16:creationId xmlns:a16="http://schemas.microsoft.com/office/drawing/2014/main" id="{2EAB4E61-7A0B-A7F3-15F8-5C7C17B74962}"/>
              </a:ext>
            </a:extLst>
          </p:cNvPr>
          <p:cNvSpPr/>
          <p:nvPr/>
        </p:nvSpPr>
        <p:spPr>
          <a:xfrm>
            <a:off x="295729" y="-342418"/>
            <a:ext cx="8552542" cy="1363023"/>
          </a:xfrm>
          <a:prstGeom prst="roundRect">
            <a:avLst/>
          </a:prstGeom>
          <a:solidFill>
            <a:srgbClr val="FFFFFF"/>
          </a:solidFill>
          <a:ln w="1905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3EC18263-C491-7975-AC73-793EBE47D42B}"/>
              </a:ext>
            </a:extLst>
          </p:cNvPr>
          <p:cNvSpPr txBox="1"/>
          <p:nvPr/>
        </p:nvSpPr>
        <p:spPr>
          <a:xfrm>
            <a:off x="380999" y="252049"/>
            <a:ext cx="8467271" cy="537391"/>
          </a:xfrm>
          <a:prstGeom prst="rect">
            <a:avLst/>
          </a:prstGeom>
          <a:noFill/>
        </p:spPr>
        <p:txBody>
          <a:bodyPr wrap="square" rtlCol="0">
            <a:spAutoFit/>
          </a:bodyPr>
          <a:lstStyle/>
          <a:p>
            <a:pPr algn="just">
              <a:lnSpc>
                <a:spcPct val="150000"/>
              </a:lnSpc>
            </a:pPr>
            <a:r>
              <a:rPr lang="en-US" sz="2200" b="1">
                <a:solidFill>
                  <a:schemeClr val="accent6">
                    <a:lumMod val="50000"/>
                  </a:schemeClr>
                </a:solidFill>
              </a:rPr>
              <a:t>Bài tập 2. </a:t>
            </a:r>
            <a:r>
              <a:rPr lang="en-US" sz="2200">
                <a:solidFill>
                  <a:schemeClr val="accent6">
                    <a:lumMod val="50000"/>
                  </a:schemeClr>
                </a:solidFill>
              </a:rPr>
              <a:t>Đặt câu hỏi cho mỗi trạng ngữ vừa tìm được ở bài tập 1</a:t>
            </a:r>
          </a:p>
        </p:txBody>
      </p:sp>
      <p:sp>
        <p:nvSpPr>
          <p:cNvPr id="78" name="Freeform 3">
            <a:extLst>
              <a:ext uri="{FF2B5EF4-FFF2-40B4-BE49-F238E27FC236}">
                <a16:creationId xmlns:a16="http://schemas.microsoft.com/office/drawing/2014/main" id="{FB2D9C6D-9C4B-667B-EAD2-1539B727BC7B}"/>
              </a:ext>
            </a:extLst>
          </p:cNvPr>
          <p:cNvSpPr/>
          <p:nvPr/>
        </p:nvSpPr>
        <p:spPr>
          <a:xfrm>
            <a:off x="288234" y="2690796"/>
            <a:ext cx="1732770" cy="2436231"/>
          </a:xfrm>
          <a:custGeom>
            <a:avLst/>
            <a:gdLst/>
            <a:ahLst/>
            <a:cxnLst/>
            <a:rect l="l" t="t" r="r" b="b"/>
            <a:pathLst>
              <a:path w="5853303" h="8229600">
                <a:moveTo>
                  <a:pt x="0" y="0"/>
                </a:moveTo>
                <a:lnTo>
                  <a:pt x="5853303" y="0"/>
                </a:lnTo>
                <a:lnTo>
                  <a:pt x="5853303"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824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randombar(horizontal)">
                                      <p:cBhvr>
                                        <p:cTn id="21" dur="500"/>
                                        <p:tgtEl>
                                          <p:spTgt spid="44"/>
                                        </p:tgtEl>
                                      </p:cBhvr>
                                    </p:animEffect>
                                  </p:childTnLst>
                                </p:cTn>
                              </p:par>
                              <p:par>
                                <p:cTn id="22" presetID="14" presetClass="entr" presetSubtype="10"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randombar(horizontal)">
                                      <p:cBhvr>
                                        <p:cTn id="24" dur="500"/>
                                        <p:tgtEl>
                                          <p:spTgt spid="62"/>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fill="hold"/>
                                        <p:tgtEl>
                                          <p:spTgt spid="78"/>
                                        </p:tgtEl>
                                        <p:attrNameLst>
                                          <p:attrName>ppt_x</p:attrName>
                                        </p:attrNameLst>
                                      </p:cBhvr>
                                      <p:tavLst>
                                        <p:tav tm="0">
                                          <p:val>
                                            <p:strVal val="#ppt_x"/>
                                          </p:val>
                                        </p:tav>
                                        <p:tav tm="100000">
                                          <p:val>
                                            <p:strVal val="#ppt_x"/>
                                          </p:val>
                                        </p:tav>
                                      </p:tavLst>
                                    </p:anim>
                                    <p:anim calcmode="lin" valueType="num">
                                      <p:cBhvr additive="base">
                                        <p:cTn id="2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Lst>
  </p:timing>
</p:sld>
</file>

<file path=ppt/theme/theme1.xml><?xml version="1.0" encoding="utf-8"?>
<a:theme xmlns:a="http://schemas.openxmlformats.org/drawingml/2006/main" name="Thanksgiving Newsletter by Slidesgo">
  <a:themeElements>
    <a:clrScheme name="Simple Light">
      <a:dk1>
        <a:srgbClr val="FFE7DC"/>
      </a:dk1>
      <a:lt1>
        <a:srgbClr val="FFFFFF"/>
      </a:lt1>
      <a:dk2>
        <a:srgbClr val="483461"/>
      </a:dk2>
      <a:lt2>
        <a:srgbClr val="665779"/>
      </a:lt2>
      <a:accent1>
        <a:srgbClr val="E67D4C"/>
      </a:accent1>
      <a:accent2>
        <a:srgbClr val="E69873"/>
      </a:accent2>
      <a:accent3>
        <a:srgbClr val="CF4F5F"/>
      </a:accent3>
      <a:accent4>
        <a:srgbClr val="DA717E"/>
      </a:accent4>
      <a:accent5>
        <a:srgbClr val="AC4F6F"/>
      </a:accent5>
      <a:accent6>
        <a:srgbClr val="AC6C82"/>
      </a:accent6>
      <a:hlink>
        <a:srgbClr val="4834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861</Words>
  <Application>Microsoft Office PowerPoint</Application>
  <PresentationFormat>On-screen Show (16:9)</PresentationFormat>
  <Paragraphs>110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Wingdings</vt:lpstr>
      <vt:lpstr>Comfortaa SemiBold</vt:lpstr>
      <vt:lpstr>Tenor Sans</vt:lpstr>
      <vt:lpstr>Montserrat</vt:lpstr>
      <vt:lpstr>Arial</vt:lpstr>
      <vt:lpstr>Comfortaa</vt:lpstr>
      <vt:lpstr>Thanksgiving Newsletter by Slidesgo</vt:lpstr>
      <vt:lpstr>CHÀO MỪNG CÁC EM ĐẾN VỚI BÀI HỌC NGÀY HÔM NAY!</vt:lpstr>
      <vt:lpstr>KHỞI ĐỘNG </vt:lpstr>
      <vt:lpstr>PowerPoint Presentation</vt:lpstr>
      <vt:lpstr>NỘI DUNG BÀI HỌC </vt:lpstr>
      <vt:lpstr>Tìm trạng ngữ của mỗi câu dưới đây và nêu tác dụng</vt:lpstr>
      <vt:lpstr>PowerPoint Presentation</vt:lpstr>
      <vt:lpstr>PowerPoint Presentation</vt:lpstr>
      <vt:lpstr>02</vt:lpstr>
      <vt:lpstr>PowerPoint Presentation</vt:lpstr>
      <vt:lpstr>PowerPoint Presentation</vt:lpstr>
      <vt:lpstr>GHI NHỚ </vt:lpstr>
      <vt:lpstr>Tìm trạng ngữ trong đoạn văn và sắp xếp vào nhóm </vt:lpstr>
      <vt:lpstr>PowerPoint Presentation</vt:lpstr>
      <vt:lpstr>PowerPoint Presentation</vt:lpstr>
      <vt:lpstr>Điền trạng ngữ chỉ thời gian và nơi chốn vào ô vuông</vt:lpstr>
      <vt:lpstr>PowerPoint Presentation</vt:lpstr>
      <vt:lpstr>Hỏi – đáp về thời gian và nơi chốn</vt:lpstr>
      <vt:lpstr>PowerPoint Presentation</vt:lpstr>
      <vt:lpstr>PowerPoint Presentation</vt:lpstr>
      <vt:lpstr>HƯỚNG DẪN VỀ NHÀ </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NGÀY HÔM NAY!</dc:title>
  <dc:creator>FPT SHOP</dc:creator>
  <cp:lastModifiedBy>FPT SHOP</cp:lastModifiedBy>
  <cp:revision>4</cp:revision>
  <dcterms:modified xsi:type="dcterms:W3CDTF">2026-03-07T07:56:58Z</dcterms:modified>
</cp:coreProperties>
</file>