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7" r:id="rId4"/>
    <p:sldId id="269" r:id="rId5"/>
    <p:sldId id="270" r:id="rId6"/>
    <p:sldId id="275" r:id="rId7"/>
    <p:sldId id="272" r:id="rId8"/>
    <p:sldId id="273" r:id="rId9"/>
    <p:sldId id="284" r:id="rId10"/>
    <p:sldId id="285" r:id="rId11"/>
    <p:sldId id="283" r:id="rId12"/>
    <p:sldId id="287" r:id="rId13"/>
    <p:sldId id="277" r:id="rId14"/>
    <p:sldId id="286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3EB6C2-69F1-48F9-BDA9-90F7392C3006}">
          <p14:sldIdLst>
            <p14:sldId id="256"/>
            <p14:sldId id="271"/>
            <p14:sldId id="257"/>
            <p14:sldId id="269"/>
            <p14:sldId id="270"/>
            <p14:sldId id="275"/>
            <p14:sldId id="272"/>
            <p14:sldId id="273"/>
            <p14:sldId id="284"/>
            <p14:sldId id="285"/>
            <p14:sldId id="283"/>
            <p14:sldId id="287"/>
            <p14:sldId id="277"/>
            <p14:sldId id="286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A0"/>
    <a:srgbClr val="9E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10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svg"/><Relationship Id="rId7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svg"/><Relationship Id="rId7" Type="http://schemas.openxmlformats.org/officeDocument/2006/relationships/image" Target="../media/image3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0.sv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3" Type="http://schemas.openxmlformats.org/officeDocument/2006/relationships/image" Target="../media/image22.svg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6353">
            <a:off x="222256" y="920486"/>
            <a:ext cx="6644041" cy="3800034"/>
          </a:xfrm>
          <a:custGeom>
            <a:avLst/>
            <a:gdLst/>
            <a:ahLst/>
            <a:cxnLst/>
            <a:rect l="l" t="t" r="r" b="b"/>
            <a:pathLst>
              <a:path w="6644041" h="3800034">
                <a:moveTo>
                  <a:pt x="0" y="0"/>
                </a:moveTo>
                <a:lnTo>
                  <a:pt x="6644041" y="0"/>
                </a:lnTo>
                <a:lnTo>
                  <a:pt x="6644041" y="3800034"/>
                </a:lnTo>
                <a:lnTo>
                  <a:pt x="0" y="3800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70333">
            <a:off x="3446239" y="431395"/>
            <a:ext cx="4200452" cy="5938942"/>
          </a:xfrm>
          <a:custGeom>
            <a:avLst/>
            <a:gdLst/>
            <a:ahLst/>
            <a:cxnLst/>
            <a:rect l="l" t="t" r="r" b="b"/>
            <a:pathLst>
              <a:path w="4200452" h="5938942">
                <a:moveTo>
                  <a:pt x="0" y="0"/>
                </a:moveTo>
                <a:lnTo>
                  <a:pt x="4200451" y="0"/>
                </a:lnTo>
                <a:lnTo>
                  <a:pt x="4200451" y="5938942"/>
                </a:lnTo>
                <a:lnTo>
                  <a:pt x="0" y="593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64429">
            <a:off x="2650560" y="217881"/>
            <a:ext cx="1173273" cy="2162716"/>
          </a:xfrm>
          <a:custGeom>
            <a:avLst/>
            <a:gdLst/>
            <a:ahLst/>
            <a:cxnLst/>
            <a:rect l="l" t="t" r="r" b="b"/>
            <a:pathLst>
              <a:path w="1173273" h="2162716">
                <a:moveTo>
                  <a:pt x="0" y="0"/>
                </a:moveTo>
                <a:lnTo>
                  <a:pt x="1173273" y="0"/>
                </a:lnTo>
                <a:lnTo>
                  <a:pt x="1173273" y="2162716"/>
                </a:lnTo>
                <a:lnTo>
                  <a:pt x="0" y="216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64315">
            <a:off x="222388" y="221331"/>
            <a:ext cx="16986986" cy="16191875"/>
            <a:chOff x="0" y="0"/>
            <a:chExt cx="22649315" cy="21589167"/>
          </a:xfrm>
        </p:grpSpPr>
        <p:grpSp>
          <p:nvGrpSpPr>
            <p:cNvPr id="6" name="Group 6"/>
            <p:cNvGrpSpPr/>
            <p:nvPr/>
          </p:nvGrpSpPr>
          <p:grpSpPr>
            <a:xfrm rot="-463612">
              <a:off x="19841100" y="973726"/>
              <a:ext cx="1405813" cy="2808667"/>
              <a:chOff x="0" y="0"/>
              <a:chExt cx="277692" cy="55479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463612">
              <a:off x="20245944" y="3957474"/>
              <a:ext cx="1405813" cy="2808667"/>
              <a:chOff x="0" y="0"/>
              <a:chExt cx="277692" cy="55479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463612">
              <a:off x="20650788" y="6941222"/>
              <a:ext cx="1405813" cy="2808667"/>
              <a:chOff x="0" y="0"/>
              <a:chExt cx="277692" cy="55479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463612">
              <a:off x="21055632" y="9924970"/>
              <a:ext cx="1405813" cy="2808667"/>
              <a:chOff x="0" y="0"/>
              <a:chExt cx="277692" cy="55479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863994">
              <a:off x="13724839" y="5841257"/>
              <a:ext cx="12797941" cy="3359460"/>
            </a:xfrm>
            <a:custGeom>
              <a:avLst/>
              <a:gdLst/>
              <a:ahLst/>
              <a:cxn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60"/>
                  </a:lnTo>
                  <a:lnTo>
                    <a:pt x="0" y="3359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 rot="-482388">
              <a:off x="2112715" y="1253558"/>
              <a:ext cx="19217676" cy="18383336"/>
              <a:chOff x="0" y="0"/>
              <a:chExt cx="3796084" cy="363127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796084" cy="3631276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3631276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3631276"/>
                    </a:lnTo>
                    <a:lnTo>
                      <a:pt x="0" y="3631276"/>
                    </a:ln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486137">
              <a:off x="2170980" y="1257817"/>
              <a:ext cx="19114333" cy="19079580"/>
            </a:xfrm>
            <a:custGeom>
              <a:avLst/>
              <a:gdLst/>
              <a:ahLst/>
              <a:cxnLst/>
              <a:rect l="l" t="t" r="r" b="b"/>
              <a:pathLst>
                <a:path w="19114333" h="19079580">
                  <a:moveTo>
                    <a:pt x="0" y="0"/>
                  </a:moveTo>
                  <a:lnTo>
                    <a:pt x="19114333" y="0"/>
                  </a:lnTo>
                  <a:lnTo>
                    <a:pt x="19114333" y="19079580"/>
                  </a:lnTo>
                  <a:lnTo>
                    <a:pt x="0" y="19079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587391">
              <a:off x="1184056" y="3160471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5"/>
                  </a:lnTo>
                  <a:lnTo>
                    <a:pt x="0" y="14078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-418072">
            <a:off x="2625452" y="3377657"/>
            <a:ext cx="13272947" cy="4788655"/>
            <a:chOff x="0" y="0"/>
            <a:chExt cx="3495756" cy="12612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95756" cy="1261209"/>
            </a:xfrm>
            <a:custGeom>
              <a:avLst/>
              <a:gdLst/>
              <a:ahLst/>
              <a:cxnLst/>
              <a:rect l="l" t="t" r="r" b="b"/>
              <a:pathLst>
                <a:path w="3495756" h="1261209">
                  <a:moveTo>
                    <a:pt x="0" y="0"/>
                  </a:moveTo>
                  <a:lnTo>
                    <a:pt x="3495756" y="0"/>
                  </a:lnTo>
                  <a:lnTo>
                    <a:pt x="3495756" y="1261209"/>
                  </a:lnTo>
                  <a:lnTo>
                    <a:pt x="0" y="126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 flipV="1">
            <a:off x="3886200" y="6825669"/>
            <a:ext cx="10252602" cy="121343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 rot="-416449">
            <a:off x="3354857" y="3718264"/>
            <a:ext cx="11828062" cy="346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83"/>
              </a:lnSpc>
            </a:pPr>
            <a:r>
              <a:rPr lang="en-US" sz="8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0429" y="76254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09" y="0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69170" y="1223545"/>
            <a:ext cx="16705024" cy="11335649"/>
            <a:chOff x="0" y="0"/>
            <a:chExt cx="22273365" cy="15114199"/>
          </a:xfrm>
        </p:grpSpPr>
        <p:grpSp>
          <p:nvGrpSpPr>
            <p:cNvPr id="5" name="Group 5"/>
            <p:cNvGrpSpPr/>
            <p:nvPr/>
          </p:nvGrpSpPr>
          <p:grpSpPr>
            <a:xfrm rot="5150">
              <a:off x="434967" y="16345"/>
              <a:ext cx="21829158" cy="12351487"/>
              <a:chOff x="0" y="0"/>
              <a:chExt cx="4311932" cy="2439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311933" cy="2439800"/>
              </a:xfrm>
              <a:custGeom>
                <a:avLst/>
                <a:gdLst/>
                <a:ahLst/>
                <a:cxn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38085">
              <a:off x="19598061" y="1619054"/>
              <a:ext cx="1405813" cy="2808667"/>
              <a:chOff x="0" y="0"/>
              <a:chExt cx="277692" cy="55479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38085">
              <a:off x="19564703" y="4629958"/>
              <a:ext cx="1405813" cy="2808667"/>
              <a:chOff x="0" y="0"/>
              <a:chExt cx="277692" cy="5547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38085">
              <a:off x="19531346" y="7640861"/>
              <a:ext cx="1405813" cy="2808667"/>
              <a:chOff x="0" y="0"/>
              <a:chExt cx="277692" cy="55479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38085">
              <a:off x="19497988" y="10651764"/>
              <a:ext cx="1405813" cy="2808667"/>
              <a:chOff x="0" y="0"/>
              <a:chExt cx="277692" cy="5547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-5338741">
              <a:off x="12741554" y="6106175"/>
              <a:ext cx="12797941" cy="3359460"/>
            </a:xfrm>
            <a:custGeom>
              <a:avLst/>
              <a:gdLst/>
              <a:ahLst/>
              <a:cxn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 rot="19309">
              <a:off x="808106" y="530217"/>
              <a:ext cx="19217676" cy="12053027"/>
              <a:chOff x="0" y="0"/>
              <a:chExt cx="3796084" cy="2380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96084" cy="2380845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1035743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052068" y="3576402"/>
            <a:ext cx="12192473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TẬP NHỮNG ĐIỀU HAY TỪ BÀI CỦA BẠN </a:t>
            </a:r>
          </a:p>
        </p:txBody>
      </p:sp>
      <p:sp>
        <p:nvSpPr>
          <p:cNvPr id="44" name="Freeform 44"/>
          <p:cNvSpPr/>
          <p:nvPr/>
        </p:nvSpPr>
        <p:spPr>
          <a:xfrm rot="1361156">
            <a:off x="13099745" y="338039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9028C9-91CB-FB6A-5F6F-CBFFFFC81C65}"/>
              </a:ext>
            </a:extLst>
          </p:cNvPr>
          <p:cNvSpPr/>
          <p:nvPr/>
        </p:nvSpPr>
        <p:spPr>
          <a:xfrm>
            <a:off x="959316" y="723900"/>
            <a:ext cx="16369368" cy="8839200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7139617" y="190500"/>
            <a:ext cx="925165" cy="1161903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361960" y="4944324"/>
            <a:ext cx="824279" cy="1519408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41D12894-5AB0-56F4-7718-50311F532F5D}"/>
              </a:ext>
            </a:extLst>
          </p:cNvPr>
          <p:cNvSpPr/>
          <p:nvPr/>
        </p:nvSpPr>
        <p:spPr>
          <a:xfrm>
            <a:off x="14709465" y="7962900"/>
            <a:ext cx="3031503" cy="2319100"/>
          </a:xfrm>
          <a:custGeom>
            <a:avLst/>
            <a:gdLst/>
            <a:ahLst/>
            <a:cxnLst/>
            <a:rect l="l" t="t" r="r" b="b"/>
            <a:pathLst>
              <a:path w="10757647" h="8229600">
                <a:moveTo>
                  <a:pt x="0" y="0"/>
                </a:moveTo>
                <a:lnTo>
                  <a:pt x="10757647" y="0"/>
                </a:lnTo>
                <a:lnTo>
                  <a:pt x="107576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40E30D1D-2384-AAD8-B3B2-0D7D9CF76219}"/>
              </a:ext>
            </a:extLst>
          </p:cNvPr>
          <p:cNvSpPr/>
          <p:nvPr/>
        </p:nvSpPr>
        <p:spPr>
          <a:xfrm rot="2432692" flipH="1">
            <a:off x="381664" y="8883261"/>
            <a:ext cx="2609239" cy="1200250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7315200" y="0"/>
                </a:moveTo>
                <a:lnTo>
                  <a:pt x="0" y="0"/>
                </a:lnTo>
                <a:lnTo>
                  <a:pt x="0" y="3364992"/>
                </a:lnTo>
                <a:lnTo>
                  <a:pt x="7315200" y="336499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627A3-3CB1-F179-6FCE-4C899BB649C3}"/>
              </a:ext>
            </a:extLst>
          </p:cNvPr>
          <p:cNvSpPr txBox="1"/>
          <p:nvPr/>
        </p:nvSpPr>
        <p:spPr>
          <a:xfrm>
            <a:off x="1568915" y="895101"/>
            <a:ext cx="15544801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3. </a:t>
            </a:r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bài làm với bạn và ghi lại những điều em muốn học tập: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41259E-B855-A4A5-C356-B612DA3A995A}"/>
              </a:ext>
            </a:extLst>
          </p:cNvPr>
          <p:cNvGrpSpPr/>
          <p:nvPr/>
        </p:nvGrpSpPr>
        <p:grpSpPr>
          <a:xfrm>
            <a:off x="954319" y="3268980"/>
            <a:ext cx="7315200" cy="2834640"/>
            <a:chOff x="1676400" y="2626542"/>
            <a:chExt cx="7315200" cy="283464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2C4CDE8-B2B2-F8C5-A539-3FF103C3A315}"/>
                </a:ext>
              </a:extLst>
            </p:cNvPr>
            <p:cNvSpPr/>
            <p:nvPr/>
          </p:nvSpPr>
          <p:spPr>
            <a:xfrm>
              <a:off x="1676400" y="2626542"/>
              <a:ext cx="7315200" cy="2834640"/>
            </a:xfrm>
            <a:custGeom>
              <a:avLst/>
              <a:gdLst/>
              <a:ahLst/>
              <a:cxnLst/>
              <a:rect l="l" t="t" r="r" b="b"/>
              <a:pathLst>
                <a:path w="7315200" h="2834640">
                  <a:moveTo>
                    <a:pt x="0" y="0"/>
                  </a:moveTo>
                  <a:lnTo>
                    <a:pt x="7315200" y="0"/>
                  </a:lnTo>
                  <a:lnTo>
                    <a:pt x="7315200" y="2834640"/>
                  </a:lnTo>
                  <a:lnTo>
                    <a:pt x="0" y="2834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9A5012-BD8E-9081-796D-EAA8BE8FDBD4}"/>
                </a:ext>
              </a:extLst>
            </p:cNvPr>
            <p:cNvSpPr txBox="1"/>
            <p:nvPr/>
          </p:nvSpPr>
          <p:spPr>
            <a:xfrm>
              <a:off x="2084623" y="4208793"/>
              <a:ext cx="6498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Cách mở dầu độc đáo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554BC-81DB-266F-95A0-456222CD9275}"/>
              </a:ext>
            </a:extLst>
          </p:cNvPr>
          <p:cNvGrpSpPr/>
          <p:nvPr/>
        </p:nvGrpSpPr>
        <p:grpSpPr>
          <a:xfrm>
            <a:off x="9616920" y="3268980"/>
            <a:ext cx="7315200" cy="2834640"/>
            <a:chOff x="1676400" y="2626542"/>
            <a:chExt cx="7315200" cy="283464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4024D4A1-74AF-A7A9-74E5-60BE870380A2}"/>
                </a:ext>
              </a:extLst>
            </p:cNvPr>
            <p:cNvSpPr/>
            <p:nvPr/>
          </p:nvSpPr>
          <p:spPr>
            <a:xfrm>
              <a:off x="1676400" y="2626542"/>
              <a:ext cx="7315200" cy="2834640"/>
            </a:xfrm>
            <a:custGeom>
              <a:avLst/>
              <a:gdLst/>
              <a:ahLst/>
              <a:cxnLst/>
              <a:rect l="l" t="t" r="r" b="b"/>
              <a:pathLst>
                <a:path w="7315200" h="2834640">
                  <a:moveTo>
                    <a:pt x="0" y="0"/>
                  </a:moveTo>
                  <a:lnTo>
                    <a:pt x="7315200" y="0"/>
                  </a:lnTo>
                  <a:lnTo>
                    <a:pt x="7315200" y="2834640"/>
                  </a:lnTo>
                  <a:lnTo>
                    <a:pt x="0" y="2834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90042-046A-A30C-F6DC-1977FEFC8B17}"/>
                </a:ext>
              </a:extLst>
            </p:cNvPr>
            <p:cNvSpPr txBox="1"/>
            <p:nvPr/>
          </p:nvSpPr>
          <p:spPr>
            <a:xfrm>
              <a:off x="2084623" y="4208793"/>
              <a:ext cx="6498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Ý kiến nêu rõ ràng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AF9C38-A125-033B-3DE8-B1AE7CE64B72}"/>
              </a:ext>
            </a:extLst>
          </p:cNvPr>
          <p:cNvGrpSpPr/>
          <p:nvPr/>
        </p:nvGrpSpPr>
        <p:grpSpPr>
          <a:xfrm>
            <a:off x="5302716" y="6362700"/>
            <a:ext cx="7315200" cy="2834640"/>
            <a:chOff x="1676400" y="2626542"/>
            <a:chExt cx="7315200" cy="283464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6087EA2-057C-AAAF-5275-700B1588AD43}"/>
                </a:ext>
              </a:extLst>
            </p:cNvPr>
            <p:cNvSpPr/>
            <p:nvPr/>
          </p:nvSpPr>
          <p:spPr>
            <a:xfrm>
              <a:off x="1676400" y="2626542"/>
              <a:ext cx="7315200" cy="2834640"/>
            </a:xfrm>
            <a:custGeom>
              <a:avLst/>
              <a:gdLst/>
              <a:ahLst/>
              <a:cxnLst/>
              <a:rect l="l" t="t" r="r" b="b"/>
              <a:pathLst>
                <a:path w="7315200" h="2834640">
                  <a:moveTo>
                    <a:pt x="0" y="0"/>
                  </a:moveTo>
                  <a:lnTo>
                    <a:pt x="7315200" y="0"/>
                  </a:lnTo>
                  <a:lnTo>
                    <a:pt x="7315200" y="2834640"/>
                  </a:lnTo>
                  <a:lnTo>
                    <a:pt x="0" y="2834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F04006-5C0C-0456-F44C-85230F7B38D3}"/>
                </a:ext>
              </a:extLst>
            </p:cNvPr>
            <p:cNvSpPr txBox="1"/>
            <p:nvPr/>
          </p:nvSpPr>
          <p:spPr>
            <a:xfrm>
              <a:off x="2084623" y="4208793"/>
              <a:ext cx="6498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Lí do giải thích hợp lí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0429" y="76254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09" y="0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38200" y="1028700"/>
            <a:ext cx="17195030" cy="11335649"/>
            <a:chOff x="0" y="0"/>
            <a:chExt cx="22273365" cy="15114199"/>
          </a:xfrm>
        </p:grpSpPr>
        <p:grpSp>
          <p:nvGrpSpPr>
            <p:cNvPr id="5" name="Group 5"/>
            <p:cNvGrpSpPr/>
            <p:nvPr/>
          </p:nvGrpSpPr>
          <p:grpSpPr>
            <a:xfrm rot="5150">
              <a:off x="434967" y="16345"/>
              <a:ext cx="21829158" cy="12351487"/>
              <a:chOff x="0" y="0"/>
              <a:chExt cx="4311932" cy="2439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311933" cy="2439800"/>
              </a:xfrm>
              <a:custGeom>
                <a:avLst/>
                <a:gdLst/>
                <a:ahLst/>
                <a:cxn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38085">
              <a:off x="19598061" y="1619054"/>
              <a:ext cx="1405813" cy="2808667"/>
              <a:chOff x="0" y="0"/>
              <a:chExt cx="277692" cy="55479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38085">
              <a:off x="19564703" y="4629958"/>
              <a:ext cx="1405813" cy="2808667"/>
              <a:chOff x="0" y="0"/>
              <a:chExt cx="277692" cy="5547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38085">
              <a:off x="19531346" y="7640861"/>
              <a:ext cx="1405813" cy="2808667"/>
              <a:chOff x="0" y="0"/>
              <a:chExt cx="277692" cy="55479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38085">
              <a:off x="19497988" y="10651764"/>
              <a:ext cx="1405813" cy="2808667"/>
              <a:chOff x="0" y="0"/>
              <a:chExt cx="277692" cy="5547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-5338741">
              <a:off x="12741554" y="6106175"/>
              <a:ext cx="12797941" cy="3359460"/>
            </a:xfrm>
            <a:custGeom>
              <a:avLst/>
              <a:gdLst/>
              <a:ahLst/>
              <a:cxn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 rot="19309">
              <a:off x="808106" y="530217"/>
              <a:ext cx="19217676" cy="12053027"/>
              <a:chOff x="0" y="0"/>
              <a:chExt cx="3796084" cy="2380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96084" cy="2380845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1035743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235150" y="3620191"/>
            <a:ext cx="14173001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4. </a:t>
            </a:r>
          </a:p>
          <a:p>
            <a:pPr algn="ctr">
              <a:lnSpc>
                <a:spcPct val="150000"/>
              </a:lnSpc>
            </a:pPr>
            <a:r>
              <a:rPr lang="vi-VN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 LỖI TRONG BÀI VIẾT HOẶC VIẾT LẠI CÂU CHO HAY HƠN</a:t>
            </a:r>
            <a:endParaRPr lang="en-US" sz="7000" b="1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4"/>
          <p:cNvSpPr/>
          <p:nvPr/>
        </p:nvSpPr>
        <p:spPr>
          <a:xfrm rot="1361156">
            <a:off x="14421825" y="466360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7139617" y="190500"/>
            <a:ext cx="925165" cy="1161903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361960" y="4944324"/>
            <a:ext cx="824279" cy="1519408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8522ACE-B6A2-3392-DA20-EE65237EDB4E}"/>
              </a:ext>
            </a:extLst>
          </p:cNvPr>
          <p:cNvSpPr/>
          <p:nvPr/>
        </p:nvSpPr>
        <p:spPr>
          <a:xfrm>
            <a:off x="11356491" y="5057278"/>
            <a:ext cx="5938217" cy="5314705"/>
          </a:xfrm>
          <a:custGeom>
            <a:avLst/>
            <a:gdLst/>
            <a:ahLst/>
            <a:cxnLst/>
            <a:rect l="l" t="t" r="r" b="b"/>
            <a:pathLst>
              <a:path w="4597542" h="4114800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88A8FB-E0A9-19CA-DE33-92E419C635D0}"/>
              </a:ext>
            </a:extLst>
          </p:cNvPr>
          <p:cNvGrpSpPr/>
          <p:nvPr/>
        </p:nvGrpSpPr>
        <p:grpSpPr>
          <a:xfrm>
            <a:off x="2438400" y="3343700"/>
            <a:ext cx="7620000" cy="1852402"/>
            <a:chOff x="2743200" y="3668298"/>
            <a:chExt cx="7620000" cy="185240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DA95CF0-73C2-43C5-1745-ECD4E7A818DF}"/>
                </a:ext>
              </a:extLst>
            </p:cNvPr>
            <p:cNvSpPr/>
            <p:nvPr/>
          </p:nvSpPr>
          <p:spPr>
            <a:xfrm>
              <a:off x="3352800" y="3695778"/>
              <a:ext cx="7010400" cy="18249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3FDF02B4-2D30-9539-0D7A-8A6BDFF2635C}"/>
                </a:ext>
              </a:extLst>
            </p:cNvPr>
            <p:cNvSpPr/>
            <p:nvPr/>
          </p:nvSpPr>
          <p:spPr>
            <a:xfrm>
              <a:off x="2743200" y="4040923"/>
              <a:ext cx="1219200" cy="1179299"/>
            </a:xfrm>
            <a:custGeom>
              <a:avLst/>
              <a:gdLst/>
              <a:ahLst/>
              <a:cxnLst/>
              <a:rect l="l" t="t" r="r" b="b"/>
              <a:pathLst>
                <a:path w="1617461" h="1564526">
                  <a:moveTo>
                    <a:pt x="0" y="0"/>
                  </a:moveTo>
                  <a:lnTo>
                    <a:pt x="1617461" y="0"/>
                  </a:lnTo>
                  <a:lnTo>
                    <a:pt x="1617461" y="1564525"/>
                  </a:lnTo>
                  <a:lnTo>
                    <a:pt x="0" y="1564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BE7C89-3FDB-F683-DB4D-9EBB41B728F1}"/>
                </a:ext>
              </a:extLst>
            </p:cNvPr>
            <p:cNvSpPr txBox="1"/>
            <p:nvPr/>
          </p:nvSpPr>
          <p:spPr>
            <a:xfrm>
              <a:off x="4114800" y="3668298"/>
              <a:ext cx="57531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Chỉnh sửa lại lỗi trong bài làm của em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D04E0D-6EFE-2DDA-DF38-34FDF8C0FBCA}"/>
              </a:ext>
            </a:extLst>
          </p:cNvPr>
          <p:cNvGrpSpPr/>
          <p:nvPr/>
        </p:nvGrpSpPr>
        <p:grpSpPr>
          <a:xfrm>
            <a:off x="2590800" y="6286500"/>
            <a:ext cx="7620000" cy="1852402"/>
            <a:chOff x="2743200" y="3668298"/>
            <a:chExt cx="7620000" cy="18524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9B1A35A-6BBD-330E-90FD-6E290797394B}"/>
                </a:ext>
              </a:extLst>
            </p:cNvPr>
            <p:cNvSpPr/>
            <p:nvPr/>
          </p:nvSpPr>
          <p:spPr>
            <a:xfrm>
              <a:off x="3352800" y="3695778"/>
              <a:ext cx="7010400" cy="182492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C9F3F0C-F356-42AE-5909-C3FA5A6F631A}"/>
                </a:ext>
              </a:extLst>
            </p:cNvPr>
            <p:cNvSpPr/>
            <p:nvPr/>
          </p:nvSpPr>
          <p:spPr>
            <a:xfrm>
              <a:off x="2743200" y="4040923"/>
              <a:ext cx="1219200" cy="1179299"/>
            </a:xfrm>
            <a:custGeom>
              <a:avLst/>
              <a:gdLst/>
              <a:ahLst/>
              <a:cxnLst/>
              <a:rect l="l" t="t" r="r" b="b"/>
              <a:pathLst>
                <a:path w="1617461" h="1564526">
                  <a:moveTo>
                    <a:pt x="0" y="0"/>
                  </a:moveTo>
                  <a:lnTo>
                    <a:pt x="1617461" y="0"/>
                  </a:lnTo>
                  <a:lnTo>
                    <a:pt x="1617461" y="1564525"/>
                  </a:lnTo>
                  <a:lnTo>
                    <a:pt x="0" y="1564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03B94D-00E2-1E0F-6998-0DC9D78D2DB8}"/>
                </a:ext>
              </a:extLst>
            </p:cNvPr>
            <p:cNvSpPr txBox="1"/>
            <p:nvPr/>
          </p:nvSpPr>
          <p:spPr>
            <a:xfrm>
              <a:off x="4114800" y="3668298"/>
              <a:ext cx="57531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Chỉnh sửa lại lỗi trong bài làm của em</a:t>
              </a: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1661619-58BB-9FCD-6E8F-E90911C23B6D}"/>
              </a:ext>
            </a:extLst>
          </p:cNvPr>
          <p:cNvSpPr/>
          <p:nvPr/>
        </p:nvSpPr>
        <p:spPr>
          <a:xfrm>
            <a:off x="-285750" y="800100"/>
            <a:ext cx="5753100" cy="1049419"/>
          </a:xfrm>
          <a:prstGeom prst="homePlate">
            <a:avLst/>
          </a:prstGeom>
          <a:solidFill>
            <a:srgbClr val="FCE2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</a:t>
            </a:r>
          </a:p>
        </p:txBody>
      </p:sp>
    </p:spTree>
    <p:extLst>
      <p:ext uri="{BB962C8B-B14F-4D97-AF65-F5344CB8AC3E}">
        <p14:creationId xmlns:p14="http://schemas.microsoft.com/office/powerpoint/2010/main" val="6432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7139617" y="190500"/>
            <a:ext cx="925165" cy="1161903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361960" y="4944324"/>
            <a:ext cx="824279" cy="1519408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D1D95-6F1C-7EB2-6011-08762017BE7D}"/>
              </a:ext>
            </a:extLst>
          </p:cNvPr>
          <p:cNvSpPr txBox="1"/>
          <p:nvPr/>
        </p:nvSpPr>
        <p:spPr>
          <a:xfrm>
            <a:off x="838200" y="419100"/>
            <a:ext cx="16611600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7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EFFA3C-35EF-C838-467D-286582D4B64D}"/>
              </a:ext>
            </a:extLst>
          </p:cNvPr>
          <p:cNvGrpSpPr/>
          <p:nvPr/>
        </p:nvGrpSpPr>
        <p:grpSpPr>
          <a:xfrm>
            <a:off x="1978820" y="3154528"/>
            <a:ext cx="9063037" cy="5542746"/>
            <a:chOff x="1449543" y="3154528"/>
            <a:chExt cx="9063037" cy="554274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EF885CF-B405-E2FC-DFC4-7CE3ED5728E3}"/>
                </a:ext>
              </a:extLst>
            </p:cNvPr>
            <p:cNvSpPr/>
            <p:nvPr/>
          </p:nvSpPr>
          <p:spPr>
            <a:xfrm>
              <a:off x="1449543" y="3154528"/>
              <a:ext cx="9063037" cy="5542746"/>
            </a:xfrm>
            <a:prstGeom prst="roundRect">
              <a:avLst>
                <a:gd name="adj" fmla="val 112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A35683-D594-79C0-29A5-EC60C5C664E6}"/>
                </a:ext>
              </a:extLst>
            </p:cNvPr>
            <p:cNvSpPr txBox="1"/>
            <p:nvPr/>
          </p:nvSpPr>
          <p:spPr>
            <a:xfrm>
              <a:off x="1841132" y="3867693"/>
              <a:ext cx="8279858" cy="411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Nhiệm vụ: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Chia sẻ với người thân điều em học được từ đoạn văn nêu ý kiến của bạn. </a:t>
              </a:r>
            </a:p>
          </p:txBody>
        </p:sp>
      </p:grpSp>
      <p:sp>
        <p:nvSpPr>
          <p:cNvPr id="21" name="Freeform 28">
            <a:extLst>
              <a:ext uri="{FF2B5EF4-FFF2-40B4-BE49-F238E27FC236}">
                <a16:creationId xmlns:a16="http://schemas.microsoft.com/office/drawing/2014/main" id="{3E27C343-60A1-256C-C728-B72607DC38F2}"/>
              </a:ext>
            </a:extLst>
          </p:cNvPr>
          <p:cNvSpPr/>
          <p:nvPr/>
        </p:nvSpPr>
        <p:spPr>
          <a:xfrm>
            <a:off x="1262449" y="7962829"/>
            <a:ext cx="1943100" cy="1895546"/>
          </a:xfrm>
          <a:custGeom>
            <a:avLst/>
            <a:gdLst/>
            <a:ahLst/>
            <a:cxnLst/>
            <a:rect l="l" t="t" r="r" b="b"/>
            <a:pathLst>
              <a:path w="2301891" h="2245556">
                <a:moveTo>
                  <a:pt x="0" y="0"/>
                </a:moveTo>
                <a:lnTo>
                  <a:pt x="2301891" y="0"/>
                </a:lnTo>
                <a:lnTo>
                  <a:pt x="2301891" y="2245556"/>
                </a:lnTo>
                <a:lnTo>
                  <a:pt x="0" y="22455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17FFF8D2-0CA4-3F3A-D92B-5D74EB3EA2C9}"/>
              </a:ext>
            </a:extLst>
          </p:cNvPr>
          <p:cNvSpPr/>
          <p:nvPr/>
        </p:nvSpPr>
        <p:spPr>
          <a:xfrm>
            <a:off x="11782040" y="2156255"/>
            <a:ext cx="5915025" cy="8229600"/>
          </a:xfrm>
          <a:custGeom>
            <a:avLst/>
            <a:gdLst/>
            <a:ahLst/>
            <a:cxnLst/>
            <a:rect l="l" t="t" r="r" b="b"/>
            <a:pathLst>
              <a:path w="5915025" h="8229600">
                <a:moveTo>
                  <a:pt x="0" y="0"/>
                </a:moveTo>
                <a:lnTo>
                  <a:pt x="5915025" y="0"/>
                </a:lnTo>
                <a:lnTo>
                  <a:pt x="59150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0429" y="76254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09" y="0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69170" y="1223545"/>
            <a:ext cx="16705024" cy="11335649"/>
            <a:chOff x="0" y="0"/>
            <a:chExt cx="22273365" cy="15114199"/>
          </a:xfrm>
        </p:grpSpPr>
        <p:grpSp>
          <p:nvGrpSpPr>
            <p:cNvPr id="5" name="Group 5"/>
            <p:cNvGrpSpPr/>
            <p:nvPr/>
          </p:nvGrpSpPr>
          <p:grpSpPr>
            <a:xfrm rot="5150">
              <a:off x="434967" y="16345"/>
              <a:ext cx="21829158" cy="12351487"/>
              <a:chOff x="0" y="0"/>
              <a:chExt cx="4311932" cy="2439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311933" cy="2439800"/>
              </a:xfrm>
              <a:custGeom>
                <a:avLst/>
                <a:gdLst/>
                <a:ahLst/>
                <a:cxn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38085">
              <a:off x="19598061" y="1619054"/>
              <a:ext cx="1405813" cy="2808667"/>
              <a:chOff x="0" y="0"/>
              <a:chExt cx="277692" cy="55479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38085">
              <a:off x="19564703" y="4629958"/>
              <a:ext cx="1405813" cy="2808667"/>
              <a:chOff x="0" y="0"/>
              <a:chExt cx="277692" cy="5547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38085">
              <a:off x="19531346" y="7640861"/>
              <a:ext cx="1405813" cy="2808667"/>
              <a:chOff x="0" y="0"/>
              <a:chExt cx="277692" cy="55479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38085">
              <a:off x="19497988" y="10651764"/>
              <a:ext cx="1405813" cy="2808667"/>
              <a:chOff x="0" y="0"/>
              <a:chExt cx="277692" cy="5547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-5338741">
              <a:off x="12741554" y="6106175"/>
              <a:ext cx="12797941" cy="3359460"/>
            </a:xfrm>
            <a:custGeom>
              <a:avLst/>
              <a:gdLst/>
              <a:ahLst/>
              <a:cxn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 rot="19309">
              <a:off x="808106" y="530217"/>
              <a:ext cx="19217676" cy="12053027"/>
              <a:chOff x="0" y="0"/>
              <a:chExt cx="3796084" cy="2380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96084" cy="2380845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1035743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9976" y="1574400"/>
            <a:ext cx="14463805" cy="1463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78"/>
              </a:lnSpc>
            </a:pPr>
            <a:r>
              <a:rPr lang="en-US" sz="6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2" name="Freeform 32"/>
          <p:cNvSpPr/>
          <p:nvPr/>
        </p:nvSpPr>
        <p:spPr>
          <a:xfrm rot="1361156">
            <a:off x="14044883" y="346959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0" y="0"/>
                </a:lnTo>
                <a:lnTo>
                  <a:pt x="2466840" y="2480371"/>
                </a:lnTo>
                <a:lnTo>
                  <a:pt x="0" y="24803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3AC26E-1323-072E-D7E1-351AC3F81073}"/>
              </a:ext>
            </a:extLst>
          </p:cNvPr>
          <p:cNvGrpSpPr/>
          <p:nvPr/>
        </p:nvGrpSpPr>
        <p:grpSpPr>
          <a:xfrm>
            <a:off x="2697164" y="3491085"/>
            <a:ext cx="6510137" cy="6097655"/>
            <a:chOff x="2697164" y="3491085"/>
            <a:chExt cx="6510137" cy="6097655"/>
          </a:xfrm>
        </p:grpSpPr>
        <p:sp>
          <p:nvSpPr>
            <p:cNvPr id="25" name="Freeform 25"/>
            <p:cNvSpPr/>
            <p:nvPr/>
          </p:nvSpPr>
          <p:spPr>
            <a:xfrm>
              <a:off x="2697164" y="3491085"/>
              <a:ext cx="6510137" cy="6097655"/>
            </a:xfrm>
            <a:custGeom>
              <a:avLst/>
              <a:gdLst/>
              <a:ahLst/>
              <a:cxnLst/>
              <a:rect l="l" t="t" r="r" b="b"/>
              <a:pathLst>
                <a:path w="6510137" h="7127152">
                  <a:moveTo>
                    <a:pt x="0" y="0"/>
                  </a:moveTo>
                  <a:lnTo>
                    <a:pt x="6510137" y="0"/>
                  </a:lnTo>
                  <a:lnTo>
                    <a:pt x="6510137" y="7127152"/>
                  </a:lnTo>
                  <a:lnTo>
                    <a:pt x="0" y="7127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45B3B-8352-3E88-D20C-61856E29C515}"/>
                </a:ext>
              </a:extLst>
            </p:cNvPr>
            <p:cNvSpPr txBox="1"/>
            <p:nvPr/>
          </p:nvSpPr>
          <p:spPr>
            <a:xfrm>
              <a:off x="3568501" y="6129047"/>
              <a:ext cx="56388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Hoàn thành bài tập trong vở Tiếng Việt.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E2C9-4C27-1A0D-406E-6A9FBDBCEFED}"/>
                </a:ext>
              </a:extLst>
            </p:cNvPr>
            <p:cNvSpPr txBox="1"/>
            <p:nvPr/>
          </p:nvSpPr>
          <p:spPr>
            <a:xfrm>
              <a:off x="5535861" y="4996798"/>
              <a:ext cx="181778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40A389-0033-3669-3C06-06180F962CA4}"/>
              </a:ext>
            </a:extLst>
          </p:cNvPr>
          <p:cNvGrpSpPr/>
          <p:nvPr/>
        </p:nvGrpSpPr>
        <p:grpSpPr>
          <a:xfrm>
            <a:off x="9425088" y="3432238"/>
            <a:ext cx="6510137" cy="6097655"/>
            <a:chOff x="2697164" y="3491085"/>
            <a:chExt cx="6510137" cy="6097655"/>
          </a:xfrm>
        </p:grpSpPr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BA3C8D35-CB05-F667-9ABF-5143A5ABC298}"/>
                </a:ext>
              </a:extLst>
            </p:cNvPr>
            <p:cNvSpPr/>
            <p:nvPr/>
          </p:nvSpPr>
          <p:spPr>
            <a:xfrm>
              <a:off x="2697164" y="3491085"/>
              <a:ext cx="6510137" cy="6097655"/>
            </a:xfrm>
            <a:custGeom>
              <a:avLst/>
              <a:gdLst/>
              <a:ahLst/>
              <a:cxnLst/>
              <a:rect l="l" t="t" r="r" b="b"/>
              <a:pathLst>
                <a:path w="6510137" h="7127152">
                  <a:moveTo>
                    <a:pt x="0" y="0"/>
                  </a:moveTo>
                  <a:lnTo>
                    <a:pt x="6510137" y="0"/>
                  </a:lnTo>
                  <a:lnTo>
                    <a:pt x="6510137" y="7127152"/>
                  </a:lnTo>
                  <a:lnTo>
                    <a:pt x="0" y="7127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FECF21-B882-0D84-E95E-361D1AA9775D}"/>
                </a:ext>
              </a:extLst>
            </p:cNvPr>
            <p:cNvSpPr txBox="1"/>
            <p:nvPr/>
          </p:nvSpPr>
          <p:spPr>
            <a:xfrm>
              <a:off x="3568501" y="6129047"/>
              <a:ext cx="5638800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Chuẩn bị trước bài mới, </a:t>
              </a:r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Bài 14: Đọc - Trong lời mẹ hát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AC0C08-7526-F327-A9AE-7A9E7B8350BD}"/>
                </a:ext>
              </a:extLst>
            </p:cNvPr>
            <p:cNvSpPr txBox="1"/>
            <p:nvPr/>
          </p:nvSpPr>
          <p:spPr>
            <a:xfrm>
              <a:off x="5535861" y="4996798"/>
              <a:ext cx="181778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351381">
            <a:off x="14972160" y="-3368866"/>
            <a:ext cx="4200452" cy="5938942"/>
          </a:xfrm>
          <a:custGeom>
            <a:avLst/>
            <a:gdLst/>
            <a:ahLst/>
            <a:cxnLst/>
            <a:rect l="l" t="t" r="r" b="b"/>
            <a:pathLst>
              <a:path w="4200452" h="5938942">
                <a:moveTo>
                  <a:pt x="0" y="0"/>
                </a:moveTo>
                <a:lnTo>
                  <a:pt x="4200452" y="0"/>
                </a:lnTo>
                <a:lnTo>
                  <a:pt x="4200452" y="5938942"/>
                </a:lnTo>
                <a:lnTo>
                  <a:pt x="0" y="5938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1193691">
            <a:off x="15375789" y="3947180"/>
            <a:ext cx="2238907" cy="8942567"/>
            <a:chOff x="0" y="0"/>
            <a:chExt cx="2985209" cy="11923422"/>
          </a:xfrm>
        </p:grpSpPr>
        <p:grpSp>
          <p:nvGrpSpPr>
            <p:cNvPr id="4" name="Group 4"/>
            <p:cNvGrpSpPr/>
            <p:nvPr/>
          </p:nvGrpSpPr>
          <p:grpSpPr>
            <a:xfrm rot="-463612">
              <a:off x="182432" y="81756"/>
              <a:ext cx="1405813" cy="2808667"/>
              <a:chOff x="0" y="0"/>
              <a:chExt cx="277692" cy="55479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463612">
              <a:off x="587276" y="3065504"/>
              <a:ext cx="1405813" cy="2808667"/>
              <a:chOff x="0" y="0"/>
              <a:chExt cx="277692" cy="55479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463612">
              <a:off x="992120" y="6049252"/>
              <a:ext cx="1405813" cy="2808667"/>
              <a:chOff x="0" y="0"/>
              <a:chExt cx="277692" cy="55479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463612">
              <a:off x="1396963" y="9033000"/>
              <a:ext cx="1405813" cy="2808667"/>
              <a:chOff x="0" y="0"/>
              <a:chExt cx="277692" cy="55479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-4755613">
            <a:off x="11076805" y="7252712"/>
            <a:ext cx="9598456" cy="2519595"/>
          </a:xfrm>
          <a:custGeom>
            <a:avLst/>
            <a:gdLst/>
            <a:ahLst/>
            <a:cxnLst/>
            <a:rect l="l" t="t" r="r" b="b"/>
            <a:pathLst>
              <a:path w="9598456" h="2519595">
                <a:moveTo>
                  <a:pt x="0" y="0"/>
                </a:moveTo>
                <a:lnTo>
                  <a:pt x="9598456" y="0"/>
                </a:lnTo>
                <a:lnTo>
                  <a:pt x="9598456" y="2519595"/>
                </a:lnTo>
                <a:lnTo>
                  <a:pt x="0" y="25195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8991638">
            <a:off x="10032972" y="1537386"/>
            <a:ext cx="5743684" cy="3285078"/>
          </a:xfrm>
          <a:custGeom>
            <a:avLst/>
            <a:gdLst/>
            <a:ahLst/>
            <a:cxnLst/>
            <a:rect l="l" t="t" r="r" b="b"/>
            <a:pathLst>
              <a:path w="5743684" h="3285078">
                <a:moveTo>
                  <a:pt x="0" y="0"/>
                </a:moveTo>
                <a:lnTo>
                  <a:pt x="5743684" y="0"/>
                </a:lnTo>
                <a:lnTo>
                  <a:pt x="5743684" y="3285078"/>
                </a:lnTo>
                <a:lnTo>
                  <a:pt x="0" y="3285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711319">
            <a:off x="13649081" y="-52658"/>
            <a:ext cx="1173273" cy="2162716"/>
          </a:xfrm>
          <a:custGeom>
            <a:avLst/>
            <a:gdLst/>
            <a:ahLst/>
            <a:cxnLst/>
            <a:rect l="l" t="t" r="r" b="b"/>
            <a:pathLst>
              <a:path w="1173273" h="2162716">
                <a:moveTo>
                  <a:pt x="0" y="0"/>
                </a:moveTo>
                <a:lnTo>
                  <a:pt x="1173273" y="0"/>
                </a:lnTo>
                <a:lnTo>
                  <a:pt x="1173273" y="2162716"/>
                </a:lnTo>
                <a:lnTo>
                  <a:pt x="0" y="2162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711303">
            <a:off x="1721769" y="1650944"/>
            <a:ext cx="14413257" cy="13787502"/>
            <a:chOff x="0" y="0"/>
            <a:chExt cx="3796084" cy="363127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96084" cy="3631276"/>
            </a:xfrm>
            <a:custGeom>
              <a:avLst/>
              <a:gdLst/>
              <a:ahLst/>
              <a:cxnLst/>
              <a:rect l="l" t="t" r="r" b="b"/>
              <a:pathLst>
                <a:path w="3796084" h="3631276">
                  <a:moveTo>
                    <a:pt x="0" y="0"/>
                  </a:moveTo>
                  <a:lnTo>
                    <a:pt x="3796084" y="0"/>
                  </a:lnTo>
                  <a:lnTo>
                    <a:pt x="3796084" y="3631276"/>
                  </a:lnTo>
                  <a:lnTo>
                    <a:pt x="0" y="3631276"/>
                  </a:lnTo>
                  <a:close/>
                </a:path>
              </a:pathLst>
            </a:custGeom>
            <a:solidFill>
              <a:srgbClr val="FFD8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723674">
            <a:off x="1664265" y="1657314"/>
            <a:ext cx="14335750" cy="14309685"/>
          </a:xfrm>
          <a:custGeom>
            <a:avLst/>
            <a:gdLst/>
            <a:ahLst/>
            <a:cxnLst/>
            <a:rect l="l" t="t" r="r" b="b"/>
            <a:pathLst>
              <a:path w="14335750" h="14309685">
                <a:moveTo>
                  <a:pt x="0" y="0"/>
                </a:moveTo>
                <a:lnTo>
                  <a:pt x="14335750" y="0"/>
                </a:lnTo>
                <a:lnTo>
                  <a:pt x="14335750" y="14309685"/>
                </a:lnTo>
                <a:lnTo>
                  <a:pt x="0" y="143096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606299">
            <a:off x="1520078" y="628111"/>
            <a:ext cx="1324655" cy="10558842"/>
          </a:xfrm>
          <a:custGeom>
            <a:avLst/>
            <a:gdLst/>
            <a:ahLst/>
            <a:cxnLst/>
            <a:rect l="l" t="t" r="r" b="b"/>
            <a:pathLst>
              <a:path w="1324655" h="10558842">
                <a:moveTo>
                  <a:pt x="0" y="0"/>
                </a:moveTo>
                <a:lnTo>
                  <a:pt x="1324655" y="0"/>
                </a:lnTo>
                <a:lnTo>
                  <a:pt x="1324655" y="10558842"/>
                </a:lnTo>
                <a:lnTo>
                  <a:pt x="0" y="10558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711303">
            <a:off x="3260917" y="4062468"/>
            <a:ext cx="13272947" cy="4788655"/>
            <a:chOff x="0" y="0"/>
            <a:chExt cx="3495756" cy="12612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95756" cy="1261209"/>
            </a:xfrm>
            <a:custGeom>
              <a:avLst/>
              <a:gdLst/>
              <a:ahLst/>
              <a:cxnLst/>
              <a:rect l="l" t="t" r="r" b="b"/>
              <a:pathLst>
                <a:path w="3495756" h="1261209">
                  <a:moveTo>
                    <a:pt x="0" y="0"/>
                  </a:moveTo>
                  <a:lnTo>
                    <a:pt x="3495756" y="0"/>
                  </a:lnTo>
                  <a:lnTo>
                    <a:pt x="3495756" y="1261209"/>
                  </a:lnTo>
                  <a:lnTo>
                    <a:pt x="0" y="126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 rot="712925">
            <a:off x="3891803" y="4824197"/>
            <a:ext cx="12258523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r">
              <a:lnSpc>
                <a:spcPct val="150000"/>
              </a:lnSpc>
            </a:pPr>
            <a:r>
              <a:rPr lang="en-US" sz="8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</a:p>
        </p:txBody>
      </p:sp>
      <p:sp>
        <p:nvSpPr>
          <p:cNvPr id="28" name="Freeform 28"/>
          <p:cNvSpPr/>
          <p:nvPr/>
        </p:nvSpPr>
        <p:spPr>
          <a:xfrm rot="642909">
            <a:off x="7598719" y="207701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93BEB-C78F-B992-618F-19030885D0EB}"/>
              </a:ext>
            </a:extLst>
          </p:cNvPr>
          <p:cNvSpPr txBox="1"/>
          <p:nvPr/>
        </p:nvSpPr>
        <p:spPr>
          <a:xfrm>
            <a:off x="4953000" y="571500"/>
            <a:ext cx="8382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08D0940-C0D2-E4F7-E760-6BA530D11C76}"/>
              </a:ext>
            </a:extLst>
          </p:cNvPr>
          <p:cNvSpPr/>
          <p:nvPr/>
        </p:nvSpPr>
        <p:spPr>
          <a:xfrm>
            <a:off x="4972157" y="4686300"/>
            <a:ext cx="8343686" cy="5600699"/>
          </a:xfrm>
          <a:custGeom>
            <a:avLst/>
            <a:gdLst/>
            <a:ahLst/>
            <a:cxnLst/>
            <a:rect l="l" t="t" r="r" b="b"/>
            <a:pathLst>
              <a:path w="12260112" h="8229600">
                <a:moveTo>
                  <a:pt x="0" y="0"/>
                </a:moveTo>
                <a:lnTo>
                  <a:pt x="12260112" y="0"/>
                </a:lnTo>
                <a:lnTo>
                  <a:pt x="12260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6687800" y="907522"/>
            <a:ext cx="1082327" cy="1359281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295469" y="4254742"/>
            <a:ext cx="964302" cy="1777515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577F1-3FB0-79F9-41E2-CB4D31491CAC}"/>
              </a:ext>
            </a:extLst>
          </p:cNvPr>
          <p:cNvSpPr txBox="1"/>
          <p:nvPr/>
        </p:nvSpPr>
        <p:spPr>
          <a:xfrm>
            <a:off x="38100" y="2552700"/>
            <a:ext cx="182118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Thực hiện chơi “Trò chơi đấu trí” để bảo vệ một quan điểm</a:t>
            </a:r>
          </a:p>
        </p:txBody>
      </p:sp>
    </p:spTree>
    <p:extLst>
      <p:ext uri="{BB962C8B-B14F-4D97-AF65-F5344CB8AC3E}">
        <p14:creationId xmlns:p14="http://schemas.microsoft.com/office/powerpoint/2010/main" val="22082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9548" y="166478"/>
            <a:ext cx="17598452" cy="9798823"/>
            <a:chOff x="0" y="0"/>
            <a:chExt cx="4634983" cy="2580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4983" cy="2580760"/>
            </a:xfrm>
            <a:custGeom>
              <a:avLst/>
              <a:gdLst/>
              <a:ahLst/>
              <a:cxnLst/>
              <a:rect l="l" t="t" r="r" b="b"/>
              <a:pathLst>
                <a:path w="4634983" h="2580760">
                  <a:moveTo>
                    <a:pt x="0" y="0"/>
                  </a:moveTo>
                  <a:lnTo>
                    <a:pt x="4634983" y="0"/>
                  </a:lnTo>
                  <a:lnTo>
                    <a:pt x="4634983" y="2580760"/>
                  </a:lnTo>
                  <a:lnTo>
                    <a:pt x="0" y="2580760"/>
                  </a:lnTo>
                  <a:close/>
                </a:path>
              </a:pathLst>
            </a:custGeom>
            <a:solidFill>
              <a:srgbClr val="FDC9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6157" y="526717"/>
            <a:ext cx="17675685" cy="9233566"/>
            <a:chOff x="0" y="0"/>
            <a:chExt cx="23567581" cy="12311421"/>
          </a:xfrm>
        </p:grpSpPr>
        <p:grpSp>
          <p:nvGrpSpPr>
            <p:cNvPr id="6" name="Group 6"/>
            <p:cNvGrpSpPr/>
            <p:nvPr/>
          </p:nvGrpSpPr>
          <p:grpSpPr>
            <a:xfrm>
              <a:off x="22161767" y="153722"/>
              <a:ext cx="1405813" cy="2808667"/>
              <a:chOff x="0" y="0"/>
              <a:chExt cx="277692" cy="55479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161767" y="3164810"/>
              <a:ext cx="1405813" cy="2808667"/>
              <a:chOff x="0" y="0"/>
              <a:chExt cx="277692" cy="55479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2161767" y="6175898"/>
              <a:ext cx="1405813" cy="2808667"/>
              <a:chOff x="0" y="0"/>
              <a:chExt cx="277692" cy="55479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2161767" y="9186986"/>
              <a:ext cx="1405813" cy="2808667"/>
              <a:chOff x="0" y="0"/>
              <a:chExt cx="277692" cy="55479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42874" y="0"/>
              <a:ext cx="21885452" cy="12311421"/>
              <a:chOff x="0" y="0"/>
              <a:chExt cx="4323052" cy="243188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323052" cy="2431886"/>
              </a:xfrm>
              <a:custGeom>
                <a:avLst/>
                <a:gdLst/>
                <a:ahLst/>
                <a:cxnLst/>
                <a:rect l="l" t="t" r="r" b="b"/>
                <a:pathLst>
                  <a:path w="4323052" h="2431886">
                    <a:moveTo>
                      <a:pt x="0" y="0"/>
                    </a:moveTo>
                    <a:lnTo>
                      <a:pt x="4323052" y="0"/>
                    </a:lnTo>
                    <a:lnTo>
                      <a:pt x="4323052" y="2431886"/>
                    </a:lnTo>
                    <a:lnTo>
                      <a:pt x="0" y="24318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0" y="153722"/>
              <a:ext cx="1485749" cy="11842925"/>
            </a:xfrm>
            <a:custGeom>
              <a:avLst/>
              <a:gdLst/>
              <a:ahLst/>
              <a:cxnLst/>
              <a:rect l="l" t="t" r="r" b="b"/>
              <a:pathLst>
                <a:path w="1485749" h="11842925">
                  <a:moveTo>
                    <a:pt x="0" y="0"/>
                  </a:moveTo>
                  <a:lnTo>
                    <a:pt x="1485749" y="0"/>
                  </a:lnTo>
                  <a:lnTo>
                    <a:pt x="1485749" y="11842924"/>
                  </a:lnTo>
                  <a:lnTo>
                    <a:pt x="0" y="11842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76075" y="2014247"/>
            <a:ext cx="16621325" cy="564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3. 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BÀI VIẾT ĐOẠN VĂN 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Ý KIẾN </a:t>
            </a:r>
          </a:p>
        </p:txBody>
      </p:sp>
      <p:sp>
        <p:nvSpPr>
          <p:cNvPr id="53" name="Freeform 53"/>
          <p:cNvSpPr/>
          <p:nvPr/>
        </p:nvSpPr>
        <p:spPr>
          <a:xfrm rot="2432692" flipH="1">
            <a:off x="2080324" y="8077787"/>
            <a:ext cx="7315200" cy="3364992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7315200" y="0"/>
                </a:moveTo>
                <a:lnTo>
                  <a:pt x="0" y="0"/>
                </a:lnTo>
                <a:lnTo>
                  <a:pt x="0" y="3364992"/>
                </a:lnTo>
                <a:lnTo>
                  <a:pt x="7315200" y="336499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 rot="5019157">
            <a:off x="11872661" y="5781613"/>
            <a:ext cx="1495897" cy="7412103"/>
          </a:xfrm>
          <a:custGeom>
            <a:avLst/>
            <a:gdLst/>
            <a:ahLst/>
            <a:cxnLst/>
            <a:rect l="l" t="t" r="r" b="b"/>
            <a:pathLst>
              <a:path w="1495897" h="7412103">
                <a:moveTo>
                  <a:pt x="0" y="0"/>
                </a:moveTo>
                <a:lnTo>
                  <a:pt x="1495897" y="0"/>
                </a:lnTo>
                <a:lnTo>
                  <a:pt x="1495897" y="7412103"/>
                </a:lnTo>
                <a:lnTo>
                  <a:pt x="0" y="7412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4498">
            <a:off x="1942030" y="-1339036"/>
            <a:ext cx="6338431" cy="6939172"/>
          </a:xfrm>
          <a:custGeom>
            <a:avLst/>
            <a:gdLst/>
            <a:ahLst/>
            <a:cxnLst/>
            <a:rect l="l" t="t" r="r" b="b"/>
            <a:pathLst>
              <a:path w="6338431" h="6939172">
                <a:moveTo>
                  <a:pt x="0" y="0"/>
                </a:moveTo>
                <a:lnTo>
                  <a:pt x="6338431" y="0"/>
                </a:lnTo>
                <a:lnTo>
                  <a:pt x="6338431" y="6939172"/>
                </a:lnTo>
                <a:lnTo>
                  <a:pt x="0" y="6939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147693" y="2487896"/>
            <a:ext cx="10849881" cy="7256468"/>
            <a:chOff x="0" y="0"/>
            <a:chExt cx="2857582" cy="19111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7582" cy="1911169"/>
            </a:xfrm>
            <a:custGeom>
              <a:avLst/>
              <a:gdLst/>
              <a:ahLst/>
              <a:cxn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775463">
            <a:off x="-93209" y="7112746"/>
            <a:ext cx="5339146" cy="7250692"/>
          </a:xfrm>
          <a:custGeom>
            <a:avLst/>
            <a:gdLst/>
            <a:ahLst/>
            <a:cxnLst/>
            <a:rect l="l" t="t" r="r" b="b"/>
            <a:pathLst>
              <a:path w="5339146" h="7250692">
                <a:moveTo>
                  <a:pt x="0" y="0"/>
                </a:moveTo>
                <a:lnTo>
                  <a:pt x="5339146" y="0"/>
                </a:lnTo>
                <a:lnTo>
                  <a:pt x="5339146" y="7250692"/>
                </a:lnTo>
                <a:lnTo>
                  <a:pt x="0" y="725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097518" y="0"/>
            <a:ext cx="16365123" cy="13787502"/>
            <a:chOff x="0" y="0"/>
            <a:chExt cx="20089817" cy="18383336"/>
          </a:xfrm>
        </p:grpSpPr>
        <p:grpSp>
          <p:nvGrpSpPr>
            <p:cNvPr id="8" name="Group 8"/>
            <p:cNvGrpSpPr/>
            <p:nvPr/>
          </p:nvGrpSpPr>
          <p:grpSpPr>
            <a:xfrm>
              <a:off x="872141" y="0"/>
              <a:ext cx="19217676" cy="18383336"/>
              <a:chOff x="0" y="0"/>
              <a:chExt cx="3796084" cy="363127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796084" cy="3631276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3631276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3631276"/>
                    </a:lnTo>
                    <a:lnTo>
                      <a:pt x="0" y="36312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48879">
              <a:off x="99994" y="403767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7" y="0"/>
                  </a:lnTo>
                  <a:lnTo>
                    <a:pt x="1766207" y="14078455"/>
                  </a:lnTo>
                  <a:lnTo>
                    <a:pt x="0" y="14078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89171" y="2364185"/>
            <a:ext cx="12003646" cy="7256468"/>
            <a:chOff x="0" y="0"/>
            <a:chExt cx="2857582" cy="19111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57582" cy="1911169"/>
            </a:xfrm>
            <a:custGeom>
              <a:avLst/>
              <a:gdLst/>
              <a:ahLst/>
              <a:cxnLst/>
              <a:rect l="l" t="t" r="r" b="b"/>
              <a:pathLst>
                <a:path w="2857582" h="1911169">
                  <a:moveTo>
                    <a:pt x="46381" y="0"/>
                  </a:moveTo>
                  <a:lnTo>
                    <a:pt x="2811201" y="0"/>
                  </a:lnTo>
                  <a:cubicBezTo>
                    <a:pt x="2823502" y="0"/>
                    <a:pt x="2835299" y="4887"/>
                    <a:pt x="2843997" y="13585"/>
                  </a:cubicBezTo>
                  <a:cubicBezTo>
                    <a:pt x="2852695" y="22283"/>
                    <a:pt x="2857582" y="34080"/>
                    <a:pt x="2857582" y="46381"/>
                  </a:cubicBezTo>
                  <a:lnTo>
                    <a:pt x="2857582" y="1864788"/>
                  </a:lnTo>
                  <a:cubicBezTo>
                    <a:pt x="2857582" y="1890403"/>
                    <a:pt x="2836816" y="1911169"/>
                    <a:pt x="2811201" y="1911169"/>
                  </a:cubicBezTo>
                  <a:lnTo>
                    <a:pt x="46381" y="1911169"/>
                  </a:lnTo>
                  <a:cubicBezTo>
                    <a:pt x="34080" y="1911169"/>
                    <a:pt x="22283" y="1906282"/>
                    <a:pt x="13585" y="1897584"/>
                  </a:cubicBezTo>
                  <a:cubicBezTo>
                    <a:pt x="4887" y="1888886"/>
                    <a:pt x="0" y="1877089"/>
                    <a:pt x="0" y="1864788"/>
                  </a:cubicBezTo>
                  <a:lnTo>
                    <a:pt x="0" y="46381"/>
                  </a:lnTo>
                  <a:cubicBezTo>
                    <a:pt x="0" y="34080"/>
                    <a:pt x="4887" y="22283"/>
                    <a:pt x="13585" y="13585"/>
                  </a:cubicBezTo>
                  <a:cubicBezTo>
                    <a:pt x="22283" y="4887"/>
                    <a:pt x="34080" y="0"/>
                    <a:pt x="463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26243" y="885825"/>
            <a:ext cx="10726606" cy="11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0"/>
              </a:lnSpc>
            </a:pPr>
            <a:r>
              <a:rPr lang="en-US" sz="6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16584223" y="772239"/>
            <a:ext cx="1082327" cy="1359281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248400" y="899985"/>
            <a:ext cx="1082327" cy="1359281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0" y="0"/>
                </a:moveTo>
                <a:lnTo>
                  <a:pt x="1082327" y="0"/>
                </a:lnTo>
                <a:lnTo>
                  <a:pt x="1082327" y="1359280"/>
                </a:lnTo>
                <a:lnTo>
                  <a:pt x="0" y="1359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656846">
            <a:off x="434344" y="430438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6629401" y="3086100"/>
            <a:ext cx="10199966" cy="67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29"/>
              </a:lnSpc>
            </a:pPr>
            <a:r>
              <a:rPr lang="en-US" sz="4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thầy cô nhận xét chung</a:t>
            </a:r>
            <a:endParaRPr lang="en-US" sz="4000" b="1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-264429">
            <a:off x="799912" y="5076392"/>
            <a:ext cx="1661252" cy="3062216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6ED4D246-C312-9488-94CF-634F957E0965}"/>
              </a:ext>
            </a:extLst>
          </p:cNvPr>
          <p:cNvSpPr txBox="1"/>
          <p:nvPr/>
        </p:nvSpPr>
        <p:spPr>
          <a:xfrm>
            <a:off x="6629401" y="4132074"/>
            <a:ext cx="10199966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biết được ưu nhược điểm của bài viết </a:t>
            </a:r>
            <a:endParaRPr lang="en-US" sz="4000" b="1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411A7854-9F5B-3CD3-5AB0-6D17991AEC15}"/>
              </a:ext>
            </a:extLst>
          </p:cNvPr>
          <p:cNvSpPr txBox="1"/>
          <p:nvPr/>
        </p:nvSpPr>
        <p:spPr>
          <a:xfrm>
            <a:off x="6629401" y="6097329"/>
            <a:ext cx="10343587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tập những điều hay từ bài của bạn</a:t>
            </a:r>
            <a:endParaRPr lang="en-US" sz="4000" b="1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F122C0E-0264-E8F7-687B-95ACD50FE0D6}"/>
              </a:ext>
            </a:extLst>
          </p:cNvPr>
          <p:cNvSpPr txBox="1"/>
          <p:nvPr/>
        </p:nvSpPr>
        <p:spPr>
          <a:xfrm>
            <a:off x="6629401" y="7194270"/>
            <a:ext cx="103435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 lỗi trong bài viết hoặc viết lại câu cho hay hơn</a:t>
            </a:r>
            <a:endParaRPr lang="en-US" sz="4000" b="1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0429" y="76254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09" y="0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69170" y="1223545"/>
            <a:ext cx="16705024" cy="11335649"/>
            <a:chOff x="0" y="0"/>
            <a:chExt cx="22273365" cy="15114199"/>
          </a:xfrm>
        </p:grpSpPr>
        <p:grpSp>
          <p:nvGrpSpPr>
            <p:cNvPr id="5" name="Group 5"/>
            <p:cNvGrpSpPr/>
            <p:nvPr/>
          </p:nvGrpSpPr>
          <p:grpSpPr>
            <a:xfrm rot="5150">
              <a:off x="434967" y="16345"/>
              <a:ext cx="21829158" cy="12351487"/>
              <a:chOff x="0" y="0"/>
              <a:chExt cx="4311932" cy="2439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311933" cy="2439800"/>
              </a:xfrm>
              <a:custGeom>
                <a:avLst/>
                <a:gdLst/>
                <a:ahLst/>
                <a:cxn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38085">
              <a:off x="19598061" y="1619054"/>
              <a:ext cx="1405813" cy="2808667"/>
              <a:chOff x="0" y="0"/>
              <a:chExt cx="277692" cy="55479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38085">
              <a:off x="19564703" y="4629958"/>
              <a:ext cx="1405813" cy="2808667"/>
              <a:chOff x="0" y="0"/>
              <a:chExt cx="277692" cy="5547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38085">
              <a:off x="19531346" y="7640861"/>
              <a:ext cx="1405813" cy="2808667"/>
              <a:chOff x="0" y="0"/>
              <a:chExt cx="277692" cy="55479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38085">
              <a:off x="19497988" y="10651764"/>
              <a:ext cx="1405813" cy="2808667"/>
              <a:chOff x="0" y="0"/>
              <a:chExt cx="277692" cy="5547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-5338741">
              <a:off x="12741554" y="6106175"/>
              <a:ext cx="12797941" cy="3359460"/>
            </a:xfrm>
            <a:custGeom>
              <a:avLst/>
              <a:gdLst/>
              <a:ahLst/>
              <a:cxn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 rot="19309">
              <a:off x="808106" y="530217"/>
              <a:ext cx="19217676" cy="12053027"/>
              <a:chOff x="0" y="0"/>
              <a:chExt cx="3796084" cy="2380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96084" cy="2380845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1035743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296026" y="4350408"/>
            <a:ext cx="15371704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NGHE THẦY CÔ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CHUNG</a:t>
            </a:r>
          </a:p>
        </p:txBody>
      </p:sp>
      <p:sp>
        <p:nvSpPr>
          <p:cNvPr id="44" name="Freeform 44"/>
          <p:cNvSpPr/>
          <p:nvPr/>
        </p:nvSpPr>
        <p:spPr>
          <a:xfrm rot="1361156">
            <a:off x="13099745" y="338039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9028C9-91CB-FB6A-5F6F-CBFFFFC81C65}"/>
              </a:ext>
            </a:extLst>
          </p:cNvPr>
          <p:cNvSpPr/>
          <p:nvPr/>
        </p:nvSpPr>
        <p:spPr>
          <a:xfrm>
            <a:off x="959316" y="2407143"/>
            <a:ext cx="16369368" cy="5791200"/>
          </a:xfrm>
          <a:prstGeom prst="roundRect">
            <a:avLst>
              <a:gd name="adj" fmla="val 92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7139617" y="190500"/>
            <a:ext cx="925165" cy="1161903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361960" y="4944324"/>
            <a:ext cx="824279" cy="1519408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8E45B4-6979-A685-C0D9-BA3E5EB1F380}"/>
              </a:ext>
            </a:extLst>
          </p:cNvPr>
          <p:cNvSpPr txBox="1"/>
          <p:nvPr/>
        </p:nvSpPr>
        <p:spPr>
          <a:xfrm>
            <a:off x="1715933" y="4570974"/>
            <a:ext cx="15240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>
                <a:cs typeface="Arial" panose="020B0604020202020204" pitchFamily="34" charset="0"/>
              </a:rPr>
              <a:t>Viết đoạn văn nêu lí do em yêu thích một câu chuyện về tình yêu thương hoặc lòng biết ơn.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41D12894-5AB0-56F4-7718-50311F532F5D}"/>
              </a:ext>
            </a:extLst>
          </p:cNvPr>
          <p:cNvSpPr/>
          <p:nvPr/>
        </p:nvSpPr>
        <p:spPr>
          <a:xfrm>
            <a:off x="14709465" y="7962900"/>
            <a:ext cx="3031503" cy="2319100"/>
          </a:xfrm>
          <a:custGeom>
            <a:avLst/>
            <a:gdLst/>
            <a:ahLst/>
            <a:cxnLst/>
            <a:rect l="l" t="t" r="r" b="b"/>
            <a:pathLst>
              <a:path w="10757647" h="8229600">
                <a:moveTo>
                  <a:pt x="0" y="0"/>
                </a:moveTo>
                <a:lnTo>
                  <a:pt x="10757647" y="0"/>
                </a:lnTo>
                <a:lnTo>
                  <a:pt x="107576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53">
            <a:extLst>
              <a:ext uri="{FF2B5EF4-FFF2-40B4-BE49-F238E27FC236}">
                <a16:creationId xmlns:a16="http://schemas.microsoft.com/office/drawing/2014/main" id="{40E30D1D-2384-AAD8-B3B2-0D7D9CF76219}"/>
              </a:ext>
            </a:extLst>
          </p:cNvPr>
          <p:cNvSpPr/>
          <p:nvPr/>
        </p:nvSpPr>
        <p:spPr>
          <a:xfrm rot="2432692" flipH="1">
            <a:off x="695397" y="7230459"/>
            <a:ext cx="2609239" cy="1200250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7315200" y="0"/>
                </a:moveTo>
                <a:lnTo>
                  <a:pt x="0" y="0"/>
                </a:lnTo>
                <a:lnTo>
                  <a:pt x="0" y="3364992"/>
                </a:lnTo>
                <a:lnTo>
                  <a:pt x="7315200" y="336499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E790A-AA7B-DDC0-E5E3-848645767520}"/>
              </a:ext>
            </a:extLst>
          </p:cNvPr>
          <p:cNvSpPr txBox="1"/>
          <p:nvPr/>
        </p:nvSpPr>
        <p:spPr>
          <a:xfrm>
            <a:off x="4461825" y="3099062"/>
            <a:ext cx="899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BÀI </a:t>
            </a:r>
          </a:p>
        </p:txBody>
      </p:sp>
    </p:spTree>
    <p:extLst>
      <p:ext uri="{BB962C8B-B14F-4D97-AF65-F5344CB8AC3E}">
        <p14:creationId xmlns:p14="http://schemas.microsoft.com/office/powerpoint/2010/main" val="1053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7139617" y="190500"/>
            <a:ext cx="925165" cy="1161903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361960" y="4944324"/>
            <a:ext cx="824279" cy="1519408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D1D95-6F1C-7EB2-6011-08762017BE7D}"/>
              </a:ext>
            </a:extLst>
          </p:cNvPr>
          <p:cNvSpPr txBox="1"/>
          <p:nvPr/>
        </p:nvSpPr>
        <p:spPr>
          <a:xfrm>
            <a:off x="838200" y="342900"/>
            <a:ext cx="166116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 những điểm quan trọng trong phần nhận xét của giáo viên: 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C3C2FC0-63E3-248C-7BEA-43935BD97B18}"/>
              </a:ext>
            </a:extLst>
          </p:cNvPr>
          <p:cNvSpPr/>
          <p:nvPr/>
        </p:nvSpPr>
        <p:spPr>
          <a:xfrm>
            <a:off x="11201400" y="5057278"/>
            <a:ext cx="5938217" cy="5314705"/>
          </a:xfrm>
          <a:custGeom>
            <a:avLst/>
            <a:gdLst/>
            <a:ahLst/>
            <a:cxnLst/>
            <a:rect l="l" t="t" r="r" b="b"/>
            <a:pathLst>
              <a:path w="4597542" h="4114800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20D49C-80AA-2330-43F0-4CA7AA490DC0}"/>
              </a:ext>
            </a:extLst>
          </p:cNvPr>
          <p:cNvSpPr/>
          <p:nvPr/>
        </p:nvSpPr>
        <p:spPr>
          <a:xfrm>
            <a:off x="838200" y="2997790"/>
            <a:ext cx="3810000" cy="100271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B989C-5BE0-F5F3-CF59-B5FCA404139D}"/>
              </a:ext>
            </a:extLst>
          </p:cNvPr>
          <p:cNvSpPr txBox="1"/>
          <p:nvPr/>
        </p:nvSpPr>
        <p:spPr>
          <a:xfrm>
            <a:off x="1600200" y="4533900"/>
            <a:ext cx="899855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Việc lựa chọn câu chuyện yêu thích.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Cách nêu lí do.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Cách sắp xếp ý.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Cách đưa dẫn chứng minh hoạ.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Cách dùng từ, đặt câu,…</a:t>
            </a:r>
          </a:p>
        </p:txBody>
      </p:sp>
    </p:spTree>
    <p:extLst>
      <p:ext uri="{BB962C8B-B14F-4D97-AF65-F5344CB8AC3E}">
        <p14:creationId xmlns:p14="http://schemas.microsoft.com/office/powerpoint/2010/main" val="35531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00429" y="76254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7" y="0"/>
                </a:lnTo>
                <a:lnTo>
                  <a:pt x="10305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09" y="0"/>
            <a:ext cx="10305738" cy="10287000"/>
          </a:xfrm>
          <a:custGeom>
            <a:avLst/>
            <a:gdLst/>
            <a:ahLst/>
            <a:cxnLst/>
            <a:rect l="l" t="t" r="r" b="b"/>
            <a:pathLst>
              <a:path w="10305738" h="10287000">
                <a:moveTo>
                  <a:pt x="0" y="0"/>
                </a:moveTo>
                <a:lnTo>
                  <a:pt x="10305738" y="0"/>
                </a:lnTo>
                <a:lnTo>
                  <a:pt x="10305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69170" y="1223545"/>
            <a:ext cx="16705024" cy="11335649"/>
            <a:chOff x="0" y="0"/>
            <a:chExt cx="22273365" cy="15114199"/>
          </a:xfrm>
        </p:grpSpPr>
        <p:grpSp>
          <p:nvGrpSpPr>
            <p:cNvPr id="5" name="Group 5"/>
            <p:cNvGrpSpPr/>
            <p:nvPr/>
          </p:nvGrpSpPr>
          <p:grpSpPr>
            <a:xfrm rot="5150">
              <a:off x="434967" y="16345"/>
              <a:ext cx="21829158" cy="12351487"/>
              <a:chOff x="0" y="0"/>
              <a:chExt cx="4311932" cy="2439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311933" cy="2439800"/>
              </a:xfrm>
              <a:custGeom>
                <a:avLst/>
                <a:gdLst/>
                <a:ahLst/>
                <a:cxnLst/>
                <a:rect l="l" t="t" r="r" b="b"/>
                <a:pathLst>
                  <a:path w="4311933" h="2439800">
                    <a:moveTo>
                      <a:pt x="0" y="0"/>
                    </a:moveTo>
                    <a:lnTo>
                      <a:pt x="4311933" y="0"/>
                    </a:lnTo>
                    <a:lnTo>
                      <a:pt x="4311933" y="2439800"/>
                    </a:lnTo>
                    <a:lnTo>
                      <a:pt x="0" y="2439800"/>
                    </a:lnTo>
                    <a:close/>
                  </a:path>
                </a:pathLst>
              </a:custGeom>
              <a:solidFill>
                <a:srgbClr val="FDC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38085">
              <a:off x="19598061" y="1619054"/>
              <a:ext cx="1405813" cy="2808667"/>
              <a:chOff x="0" y="0"/>
              <a:chExt cx="277692" cy="55479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B6B4D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38085">
              <a:off x="19564703" y="4629958"/>
              <a:ext cx="1405813" cy="2808667"/>
              <a:chOff x="0" y="0"/>
              <a:chExt cx="277692" cy="5547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E6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38085">
              <a:off x="19531346" y="7640861"/>
              <a:ext cx="1405813" cy="2808667"/>
              <a:chOff x="0" y="0"/>
              <a:chExt cx="277692" cy="55479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FFD8D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38085">
              <a:off x="19497988" y="10651764"/>
              <a:ext cx="1405813" cy="2808667"/>
              <a:chOff x="0" y="0"/>
              <a:chExt cx="277692" cy="55479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7692" cy="554798"/>
              </a:xfrm>
              <a:custGeom>
                <a:avLst/>
                <a:gdLst/>
                <a:ahLst/>
                <a:cxnLst/>
                <a:rect l="l" t="t" r="r" b="b"/>
                <a:pathLst>
                  <a:path w="277692" h="554798">
                    <a:moveTo>
                      <a:pt x="138846" y="0"/>
                    </a:moveTo>
                    <a:lnTo>
                      <a:pt x="138846" y="0"/>
                    </a:lnTo>
                    <a:cubicBezTo>
                      <a:pt x="215528" y="0"/>
                      <a:pt x="277692" y="62163"/>
                      <a:pt x="277692" y="138846"/>
                    </a:cubicBezTo>
                    <a:lnTo>
                      <a:pt x="277692" y="415953"/>
                    </a:lnTo>
                    <a:cubicBezTo>
                      <a:pt x="277692" y="452777"/>
                      <a:pt x="263063" y="488093"/>
                      <a:pt x="237025" y="514131"/>
                    </a:cubicBezTo>
                    <a:cubicBezTo>
                      <a:pt x="210986" y="540170"/>
                      <a:pt x="175670" y="554798"/>
                      <a:pt x="138846" y="554798"/>
                    </a:cubicBezTo>
                    <a:lnTo>
                      <a:pt x="138846" y="554798"/>
                    </a:lnTo>
                    <a:cubicBezTo>
                      <a:pt x="102022" y="554798"/>
                      <a:pt x="66706" y="540170"/>
                      <a:pt x="40667" y="514131"/>
                    </a:cubicBezTo>
                    <a:cubicBezTo>
                      <a:pt x="14628" y="488093"/>
                      <a:pt x="0" y="452777"/>
                      <a:pt x="0" y="415953"/>
                    </a:cubicBezTo>
                    <a:lnTo>
                      <a:pt x="0" y="138846"/>
                    </a:lnTo>
                    <a:cubicBezTo>
                      <a:pt x="0" y="102022"/>
                      <a:pt x="14628" y="66706"/>
                      <a:pt x="40667" y="40667"/>
                    </a:cubicBezTo>
                    <a:cubicBezTo>
                      <a:pt x="66706" y="14628"/>
                      <a:pt x="102022" y="0"/>
                      <a:pt x="138846" y="0"/>
                    </a:cubicBezTo>
                    <a:close/>
                  </a:path>
                </a:pathLst>
              </a:custGeom>
              <a:solidFill>
                <a:srgbClr val="D8EE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-5338741">
              <a:off x="12741554" y="6106175"/>
              <a:ext cx="12797941" cy="3359460"/>
            </a:xfrm>
            <a:custGeom>
              <a:avLst/>
              <a:gdLst/>
              <a:ahLst/>
              <a:cxnLst/>
              <a:rect l="l" t="t" r="r" b="b"/>
              <a:pathLst>
                <a:path w="12797941" h="3359460">
                  <a:moveTo>
                    <a:pt x="0" y="0"/>
                  </a:moveTo>
                  <a:lnTo>
                    <a:pt x="12797941" y="0"/>
                  </a:lnTo>
                  <a:lnTo>
                    <a:pt x="12797941" y="3359459"/>
                  </a:lnTo>
                  <a:lnTo>
                    <a:pt x="0" y="335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 rot="19309">
              <a:off x="808106" y="530217"/>
              <a:ext cx="19217676" cy="12053027"/>
              <a:chOff x="0" y="0"/>
              <a:chExt cx="3796084" cy="2380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96084" cy="2380845"/>
              </a:xfrm>
              <a:custGeom>
                <a:avLst/>
                <a:gdLst/>
                <a:ahLst/>
                <a:cxnLst/>
                <a:rect l="l" t="t" r="r" b="b"/>
                <a:pathLst>
                  <a:path w="3796084" h="2380845">
                    <a:moveTo>
                      <a:pt x="0" y="0"/>
                    </a:moveTo>
                    <a:lnTo>
                      <a:pt x="3796084" y="0"/>
                    </a:lnTo>
                    <a:lnTo>
                      <a:pt x="3796084" y="2380845"/>
                    </a:lnTo>
                    <a:lnTo>
                      <a:pt x="0" y="2380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1035743"/>
              <a:ext cx="1766206" cy="14078456"/>
            </a:xfrm>
            <a:custGeom>
              <a:avLst/>
              <a:gdLst/>
              <a:ahLst/>
              <a:cxnLst/>
              <a:rect l="l" t="t" r="r" b="b"/>
              <a:pathLst>
                <a:path w="1766206" h="14078456">
                  <a:moveTo>
                    <a:pt x="0" y="0"/>
                  </a:moveTo>
                  <a:lnTo>
                    <a:pt x="1766206" y="0"/>
                  </a:lnTo>
                  <a:lnTo>
                    <a:pt x="1766206" y="14078456"/>
                  </a:lnTo>
                  <a:lnTo>
                    <a:pt x="0" y="14078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123727" y="3543673"/>
            <a:ext cx="12192473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vi-VN" sz="7000" b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ƯU NHƯỢC ĐIỂM CỦA BÀI VIẾT </a:t>
            </a:r>
            <a:endParaRPr lang="en-US" sz="7000" b="1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4"/>
          <p:cNvSpPr/>
          <p:nvPr/>
        </p:nvSpPr>
        <p:spPr>
          <a:xfrm rot="1361156">
            <a:off x="13099745" y="338039"/>
            <a:ext cx="2466841" cy="2480370"/>
          </a:xfrm>
          <a:custGeom>
            <a:avLst/>
            <a:gdLst/>
            <a:ahLst/>
            <a:cxnLst/>
            <a:rect l="l" t="t" r="r" b="b"/>
            <a:pathLst>
              <a:path w="2466841" h="2480370">
                <a:moveTo>
                  <a:pt x="0" y="0"/>
                </a:moveTo>
                <a:lnTo>
                  <a:pt x="2466841" y="0"/>
                </a:lnTo>
                <a:lnTo>
                  <a:pt x="2466841" y="2480370"/>
                </a:lnTo>
                <a:lnTo>
                  <a:pt x="0" y="2480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>
            <a:extLst>
              <a:ext uri="{FF2B5EF4-FFF2-40B4-BE49-F238E27FC236}">
                <a16:creationId xmlns:a16="http://schemas.microsoft.com/office/drawing/2014/main" id="{1A475998-E8E1-C139-E2AA-C33141D4936A}"/>
              </a:ext>
            </a:extLst>
          </p:cNvPr>
          <p:cNvSpPr/>
          <p:nvPr/>
        </p:nvSpPr>
        <p:spPr>
          <a:xfrm flipH="1">
            <a:off x="17139617" y="190500"/>
            <a:ext cx="925165" cy="1161903"/>
          </a:xfrm>
          <a:custGeom>
            <a:avLst/>
            <a:gdLst/>
            <a:ahLst/>
            <a:cxnLst/>
            <a:rect l="l" t="t" r="r" b="b"/>
            <a:pathLst>
              <a:path w="1082327" h="1359281">
                <a:moveTo>
                  <a:pt x="1082327" y="0"/>
                </a:moveTo>
                <a:lnTo>
                  <a:pt x="0" y="0"/>
                </a:lnTo>
                <a:lnTo>
                  <a:pt x="0" y="1359281"/>
                </a:lnTo>
                <a:lnTo>
                  <a:pt x="1082327" y="1359281"/>
                </a:lnTo>
                <a:lnTo>
                  <a:pt x="10823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B55273C0-5E67-915A-6177-E9D065F6B4B0}"/>
              </a:ext>
            </a:extLst>
          </p:cNvPr>
          <p:cNvSpPr/>
          <p:nvPr/>
        </p:nvSpPr>
        <p:spPr>
          <a:xfrm rot="-264429">
            <a:off x="361960" y="4944324"/>
            <a:ext cx="824279" cy="1519408"/>
          </a:xfrm>
          <a:custGeom>
            <a:avLst/>
            <a:gdLst/>
            <a:ahLst/>
            <a:cxnLst/>
            <a:rect l="l" t="t" r="r" b="b"/>
            <a:pathLst>
              <a:path w="1661252" h="3062216">
                <a:moveTo>
                  <a:pt x="0" y="0"/>
                </a:moveTo>
                <a:lnTo>
                  <a:pt x="1661252" y="0"/>
                </a:lnTo>
                <a:lnTo>
                  <a:pt x="1661252" y="3062216"/>
                </a:lnTo>
                <a:lnTo>
                  <a:pt x="0" y="306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D1D95-6F1C-7EB2-6011-08762017BE7D}"/>
              </a:ext>
            </a:extLst>
          </p:cNvPr>
          <p:cNvSpPr txBox="1"/>
          <p:nvPr/>
        </p:nvSpPr>
        <p:spPr>
          <a:xfrm>
            <a:off x="838200" y="647700"/>
            <a:ext cx="166116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2. </a:t>
            </a:r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thực hiện nhiệm vụ sau: 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0788E42-DFF1-FF40-E644-9F313FCC6CCA}"/>
              </a:ext>
            </a:extLst>
          </p:cNvPr>
          <p:cNvSpPr/>
          <p:nvPr/>
        </p:nvSpPr>
        <p:spPr>
          <a:xfrm>
            <a:off x="9753600" y="2857500"/>
            <a:ext cx="7696200" cy="6238875"/>
          </a:xfrm>
          <a:custGeom>
            <a:avLst/>
            <a:gdLst/>
            <a:ahLst/>
            <a:cxnLst/>
            <a:rect l="l" t="t" r="r" b="b"/>
            <a:pathLst>
              <a:path w="5292347" h="4114800">
                <a:moveTo>
                  <a:pt x="0" y="0"/>
                </a:moveTo>
                <a:lnTo>
                  <a:pt x="5292347" y="0"/>
                </a:lnTo>
                <a:lnTo>
                  <a:pt x="5292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0B5658-A041-87CB-48D2-B5DB00447558}"/>
              </a:ext>
            </a:extLst>
          </p:cNvPr>
          <p:cNvGrpSpPr/>
          <p:nvPr/>
        </p:nvGrpSpPr>
        <p:grpSpPr>
          <a:xfrm>
            <a:off x="990600" y="2705099"/>
            <a:ext cx="8153400" cy="6543676"/>
            <a:chOff x="1371600" y="2781297"/>
            <a:chExt cx="8153400" cy="65436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8F5E932-4F2C-CE9D-302A-1BA195E6A070}"/>
                </a:ext>
              </a:extLst>
            </p:cNvPr>
            <p:cNvSpPr/>
            <p:nvPr/>
          </p:nvSpPr>
          <p:spPr>
            <a:xfrm>
              <a:off x="1371600" y="2781297"/>
              <a:ext cx="8153400" cy="6543676"/>
            </a:xfrm>
            <a:prstGeom prst="roundRect">
              <a:avLst>
                <a:gd name="adj" fmla="val 7292"/>
              </a:avLst>
            </a:prstGeom>
            <a:solidFill>
              <a:srgbClr val="FCE2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372E20-1784-E003-857A-21240F64A5EB}"/>
                </a:ext>
              </a:extLst>
            </p:cNvPr>
            <p:cNvSpPr txBox="1"/>
            <p:nvPr/>
          </p:nvSpPr>
          <p:spPr>
            <a:xfrm>
              <a:off x="1911049" y="3993661"/>
              <a:ext cx="7074501" cy="411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Nhiệm vụ: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Đọc lại bài văn của em và lời nhận xét của thầy cô để biết được ưu nhược điểm trong bài làm.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3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365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Spiral Notebook Group Project Presentation</dc:title>
  <dc:creator>FPT SHOP</dc:creator>
  <cp:lastModifiedBy>FPT SHOP</cp:lastModifiedBy>
  <cp:revision>5</cp:revision>
  <dcterms:created xsi:type="dcterms:W3CDTF">2006-08-16T00:00:00Z</dcterms:created>
  <dcterms:modified xsi:type="dcterms:W3CDTF">2026-03-07T08:05:42Z</dcterms:modified>
  <dc:identifier>DAFv4xU2e-I</dc:identifier>
</cp:coreProperties>
</file>