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6" r:id="rId2"/>
    <p:sldId id="373" r:id="rId3"/>
    <p:sldId id="325" r:id="rId4"/>
    <p:sldId id="326" r:id="rId5"/>
    <p:sldId id="275" r:id="rId6"/>
    <p:sldId id="284" r:id="rId7"/>
    <p:sldId id="374" r:id="rId8"/>
    <p:sldId id="394" r:id="rId9"/>
    <p:sldId id="395" r:id="rId10"/>
    <p:sldId id="396" r:id="rId11"/>
    <p:sldId id="375" r:id="rId12"/>
    <p:sldId id="397" r:id="rId13"/>
    <p:sldId id="333" r:id="rId14"/>
    <p:sldId id="334" r:id="rId15"/>
    <p:sldId id="335" r:id="rId16"/>
    <p:sldId id="336" r:id="rId17"/>
    <p:sldId id="398" r:id="rId18"/>
    <p:sldId id="399" r:id="rId19"/>
    <p:sldId id="400" r:id="rId20"/>
    <p:sldId id="401" r:id="rId21"/>
    <p:sldId id="3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80" d="100"/>
          <a:sy n="80" d="100"/>
        </p:scale>
        <p:origin x="1794"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2C909-DCCD-4D1F-A65D-4C32DDFF285C}"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6215D-0D72-4A67-AA10-61EDFA018FEE}" type="slidenum">
              <a:rPr lang="en-US" smtClean="0"/>
              <a:t>‹#›</a:t>
            </a:fld>
            <a:endParaRPr lang="en-US"/>
          </a:p>
        </p:txBody>
      </p:sp>
    </p:spTree>
    <p:extLst>
      <p:ext uri="{BB962C8B-B14F-4D97-AF65-F5344CB8AC3E}">
        <p14:creationId xmlns:p14="http://schemas.microsoft.com/office/powerpoint/2010/main" val="2258770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A8F849A4-DF09-442B-98F6-99F548D08265}" type="slidenum">
              <a:rPr lang="en-US" smtClean="0"/>
              <a:t>5</a:t>
            </a:fld>
            <a:endParaRPr lang="en-US"/>
          </a:p>
        </p:txBody>
      </p:sp>
    </p:spTree>
    <p:extLst>
      <p:ext uri="{BB962C8B-B14F-4D97-AF65-F5344CB8AC3E}">
        <p14:creationId xmlns:p14="http://schemas.microsoft.com/office/powerpoint/2010/main" val="257812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A8F849A4-DF09-442B-98F6-99F548D08265}" type="slidenum">
              <a:rPr lang="en-US" smtClean="0"/>
              <a:t>7</a:t>
            </a:fld>
            <a:endParaRPr lang="en-US"/>
          </a:p>
        </p:txBody>
      </p:sp>
    </p:spTree>
    <p:extLst>
      <p:ext uri="{BB962C8B-B14F-4D97-AF65-F5344CB8AC3E}">
        <p14:creationId xmlns:p14="http://schemas.microsoft.com/office/powerpoint/2010/main" val="1263295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C573-5377-7E3F-B11F-4E653A03BE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B8A090-7676-EDC4-18B7-BAD2884591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E20756-3405-9686-62A4-96FE1CAAF915}"/>
              </a:ext>
            </a:extLst>
          </p:cNvPr>
          <p:cNvSpPr>
            <a:spLocks noGrp="1"/>
          </p:cNvSpPr>
          <p:nvPr>
            <p:ph type="dt" sz="half" idx="10"/>
          </p:nvPr>
        </p:nvSpPr>
        <p:spPr/>
        <p:txBody>
          <a:bodyPr/>
          <a:lstStyle/>
          <a:p>
            <a:fld id="{85C727DF-88A1-4907-BE56-AAD7101235B6}" type="datetimeFigureOut">
              <a:rPr lang="en-US" smtClean="0"/>
              <a:t>4/10/2026</a:t>
            </a:fld>
            <a:endParaRPr lang="en-US"/>
          </a:p>
        </p:txBody>
      </p:sp>
      <p:sp>
        <p:nvSpPr>
          <p:cNvPr id="5" name="Footer Placeholder 4">
            <a:extLst>
              <a:ext uri="{FF2B5EF4-FFF2-40B4-BE49-F238E27FC236}">
                <a16:creationId xmlns:a16="http://schemas.microsoft.com/office/drawing/2014/main" id="{8CC4642E-0CF7-BCBB-13EF-DC957E3BD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A847B-0067-0FE7-45C0-26D4E36B5BD3}"/>
              </a:ext>
            </a:extLst>
          </p:cNvPr>
          <p:cNvSpPr>
            <a:spLocks noGrp="1"/>
          </p:cNvSpPr>
          <p:nvPr>
            <p:ph type="sldNum" sz="quarter" idx="12"/>
          </p:nvPr>
        </p:nvSpPr>
        <p:spPr/>
        <p:txBody>
          <a:bodyPr/>
          <a:lstStyle/>
          <a:p>
            <a:fld id="{5D04A0D1-79D2-41EA-A599-C01706E5E500}" type="slidenum">
              <a:rPr lang="en-US" smtClean="0"/>
              <a:t>‹#›</a:t>
            </a:fld>
            <a:endParaRPr lang="en-US"/>
          </a:p>
        </p:txBody>
      </p:sp>
    </p:spTree>
    <p:extLst>
      <p:ext uri="{BB962C8B-B14F-4D97-AF65-F5344CB8AC3E}">
        <p14:creationId xmlns:p14="http://schemas.microsoft.com/office/powerpoint/2010/main" val="388531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81B27-7321-F2FE-2F3D-07D84E1F32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2A5EFC-D249-801E-DC27-50809BB6EE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A86DE-4494-CBE3-5775-F9ACD4B8187F}"/>
              </a:ext>
            </a:extLst>
          </p:cNvPr>
          <p:cNvSpPr>
            <a:spLocks noGrp="1"/>
          </p:cNvSpPr>
          <p:nvPr>
            <p:ph type="dt" sz="half" idx="10"/>
          </p:nvPr>
        </p:nvSpPr>
        <p:spPr/>
        <p:txBody>
          <a:bodyPr/>
          <a:lstStyle/>
          <a:p>
            <a:fld id="{85C727DF-88A1-4907-BE56-AAD7101235B6}" type="datetimeFigureOut">
              <a:rPr lang="en-US" smtClean="0"/>
              <a:t>4/10/2026</a:t>
            </a:fld>
            <a:endParaRPr lang="en-US"/>
          </a:p>
        </p:txBody>
      </p:sp>
      <p:sp>
        <p:nvSpPr>
          <p:cNvPr id="5" name="Footer Placeholder 4">
            <a:extLst>
              <a:ext uri="{FF2B5EF4-FFF2-40B4-BE49-F238E27FC236}">
                <a16:creationId xmlns:a16="http://schemas.microsoft.com/office/drawing/2014/main" id="{CBEA58FB-E873-D985-C092-C99719803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2B176-A92B-1C56-E704-FF6F3FE31932}"/>
              </a:ext>
            </a:extLst>
          </p:cNvPr>
          <p:cNvSpPr>
            <a:spLocks noGrp="1"/>
          </p:cNvSpPr>
          <p:nvPr>
            <p:ph type="sldNum" sz="quarter" idx="12"/>
          </p:nvPr>
        </p:nvSpPr>
        <p:spPr/>
        <p:txBody>
          <a:bodyPr/>
          <a:lstStyle/>
          <a:p>
            <a:fld id="{5D04A0D1-79D2-41EA-A599-C01706E5E500}" type="slidenum">
              <a:rPr lang="en-US" smtClean="0"/>
              <a:t>‹#›</a:t>
            </a:fld>
            <a:endParaRPr lang="en-US"/>
          </a:p>
        </p:txBody>
      </p:sp>
    </p:spTree>
    <p:extLst>
      <p:ext uri="{BB962C8B-B14F-4D97-AF65-F5344CB8AC3E}">
        <p14:creationId xmlns:p14="http://schemas.microsoft.com/office/powerpoint/2010/main" val="2938941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8DC703-DF67-3C31-CDE2-D0435DE986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59CD68-A3CE-5327-D265-38C493C069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013C0-7A44-0A58-0668-60A7B34BD8F1}"/>
              </a:ext>
            </a:extLst>
          </p:cNvPr>
          <p:cNvSpPr>
            <a:spLocks noGrp="1"/>
          </p:cNvSpPr>
          <p:nvPr>
            <p:ph type="dt" sz="half" idx="10"/>
          </p:nvPr>
        </p:nvSpPr>
        <p:spPr/>
        <p:txBody>
          <a:bodyPr/>
          <a:lstStyle/>
          <a:p>
            <a:fld id="{85C727DF-88A1-4907-BE56-AAD7101235B6}" type="datetimeFigureOut">
              <a:rPr lang="en-US" smtClean="0"/>
              <a:t>4/10/2026</a:t>
            </a:fld>
            <a:endParaRPr lang="en-US"/>
          </a:p>
        </p:txBody>
      </p:sp>
      <p:sp>
        <p:nvSpPr>
          <p:cNvPr id="5" name="Footer Placeholder 4">
            <a:extLst>
              <a:ext uri="{FF2B5EF4-FFF2-40B4-BE49-F238E27FC236}">
                <a16:creationId xmlns:a16="http://schemas.microsoft.com/office/drawing/2014/main" id="{94A6515A-54AC-B825-BFAA-3E9E6FF68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086E5C-84A8-5925-A611-6FA2082B8C08}"/>
              </a:ext>
            </a:extLst>
          </p:cNvPr>
          <p:cNvSpPr>
            <a:spLocks noGrp="1"/>
          </p:cNvSpPr>
          <p:nvPr>
            <p:ph type="sldNum" sz="quarter" idx="12"/>
          </p:nvPr>
        </p:nvSpPr>
        <p:spPr/>
        <p:txBody>
          <a:bodyPr/>
          <a:lstStyle/>
          <a:p>
            <a:fld id="{5D04A0D1-79D2-41EA-A599-C01706E5E500}" type="slidenum">
              <a:rPr lang="en-US" smtClean="0"/>
              <a:t>‹#›</a:t>
            </a:fld>
            <a:endParaRPr lang="en-US"/>
          </a:p>
        </p:txBody>
      </p:sp>
    </p:spTree>
    <p:extLst>
      <p:ext uri="{BB962C8B-B14F-4D97-AF65-F5344CB8AC3E}">
        <p14:creationId xmlns:p14="http://schemas.microsoft.com/office/powerpoint/2010/main" val="2885051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8DBA-BC70-E37C-3E6E-AB5F8261D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75B311-36D3-2E42-ACB4-57B47CFC0E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24B349-FF8C-93F0-953C-7CF60D6C5D1A}"/>
              </a:ext>
            </a:extLst>
          </p:cNvPr>
          <p:cNvSpPr>
            <a:spLocks noGrp="1"/>
          </p:cNvSpPr>
          <p:nvPr>
            <p:ph type="dt" sz="half" idx="10"/>
          </p:nvPr>
        </p:nvSpPr>
        <p:spPr/>
        <p:txBody>
          <a:bodyPr/>
          <a:lstStyle/>
          <a:p>
            <a:fld id="{85C727DF-88A1-4907-BE56-AAD7101235B6}" type="datetimeFigureOut">
              <a:rPr lang="en-US" smtClean="0"/>
              <a:t>4/10/2026</a:t>
            </a:fld>
            <a:endParaRPr lang="en-US"/>
          </a:p>
        </p:txBody>
      </p:sp>
      <p:sp>
        <p:nvSpPr>
          <p:cNvPr id="5" name="Footer Placeholder 4">
            <a:extLst>
              <a:ext uri="{FF2B5EF4-FFF2-40B4-BE49-F238E27FC236}">
                <a16:creationId xmlns:a16="http://schemas.microsoft.com/office/drawing/2014/main" id="{F65CEE1A-C534-49BF-C5FA-1C64C1AF0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FF966B-2118-D9AB-73AA-13A7606C903D}"/>
              </a:ext>
            </a:extLst>
          </p:cNvPr>
          <p:cNvSpPr>
            <a:spLocks noGrp="1"/>
          </p:cNvSpPr>
          <p:nvPr>
            <p:ph type="sldNum" sz="quarter" idx="12"/>
          </p:nvPr>
        </p:nvSpPr>
        <p:spPr/>
        <p:txBody>
          <a:bodyPr/>
          <a:lstStyle/>
          <a:p>
            <a:fld id="{5D04A0D1-79D2-41EA-A599-C01706E5E500}" type="slidenum">
              <a:rPr lang="en-US" smtClean="0"/>
              <a:t>‹#›</a:t>
            </a:fld>
            <a:endParaRPr lang="en-US"/>
          </a:p>
        </p:txBody>
      </p:sp>
    </p:spTree>
    <p:extLst>
      <p:ext uri="{BB962C8B-B14F-4D97-AF65-F5344CB8AC3E}">
        <p14:creationId xmlns:p14="http://schemas.microsoft.com/office/powerpoint/2010/main" val="106387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9A774-4BBB-A457-60B0-3E51F4D185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D8DB37-32E5-182F-4AB9-207CDA2725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5B7ADC-B206-0631-FF3B-C80ACA3C607E}"/>
              </a:ext>
            </a:extLst>
          </p:cNvPr>
          <p:cNvSpPr>
            <a:spLocks noGrp="1"/>
          </p:cNvSpPr>
          <p:nvPr>
            <p:ph type="dt" sz="half" idx="10"/>
          </p:nvPr>
        </p:nvSpPr>
        <p:spPr/>
        <p:txBody>
          <a:bodyPr/>
          <a:lstStyle/>
          <a:p>
            <a:fld id="{85C727DF-88A1-4907-BE56-AAD7101235B6}" type="datetimeFigureOut">
              <a:rPr lang="en-US" smtClean="0"/>
              <a:t>4/10/2026</a:t>
            </a:fld>
            <a:endParaRPr lang="en-US"/>
          </a:p>
        </p:txBody>
      </p:sp>
      <p:sp>
        <p:nvSpPr>
          <p:cNvPr id="5" name="Footer Placeholder 4">
            <a:extLst>
              <a:ext uri="{FF2B5EF4-FFF2-40B4-BE49-F238E27FC236}">
                <a16:creationId xmlns:a16="http://schemas.microsoft.com/office/drawing/2014/main" id="{5F610061-DE78-F32D-5914-2B3C3EE2A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5288A-EEBA-2301-9195-0DF8CC3398B9}"/>
              </a:ext>
            </a:extLst>
          </p:cNvPr>
          <p:cNvSpPr>
            <a:spLocks noGrp="1"/>
          </p:cNvSpPr>
          <p:nvPr>
            <p:ph type="sldNum" sz="quarter" idx="12"/>
          </p:nvPr>
        </p:nvSpPr>
        <p:spPr/>
        <p:txBody>
          <a:bodyPr/>
          <a:lstStyle/>
          <a:p>
            <a:fld id="{5D04A0D1-79D2-41EA-A599-C01706E5E500}" type="slidenum">
              <a:rPr lang="en-US" smtClean="0"/>
              <a:t>‹#›</a:t>
            </a:fld>
            <a:endParaRPr lang="en-US"/>
          </a:p>
        </p:txBody>
      </p:sp>
    </p:spTree>
    <p:extLst>
      <p:ext uri="{BB962C8B-B14F-4D97-AF65-F5344CB8AC3E}">
        <p14:creationId xmlns:p14="http://schemas.microsoft.com/office/powerpoint/2010/main" val="75482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EE5EB-E84E-68F9-F2B9-6F443BF876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29FB7B-AF57-8945-16A5-D19F14DDB6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ECD2DC-1A5A-1395-B7F3-C83FA214E2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6D8540-50C5-5D79-1D1F-73E92A3D9A63}"/>
              </a:ext>
            </a:extLst>
          </p:cNvPr>
          <p:cNvSpPr>
            <a:spLocks noGrp="1"/>
          </p:cNvSpPr>
          <p:nvPr>
            <p:ph type="dt" sz="half" idx="10"/>
          </p:nvPr>
        </p:nvSpPr>
        <p:spPr/>
        <p:txBody>
          <a:bodyPr/>
          <a:lstStyle/>
          <a:p>
            <a:fld id="{85C727DF-88A1-4907-BE56-AAD7101235B6}" type="datetimeFigureOut">
              <a:rPr lang="en-US" smtClean="0"/>
              <a:t>4/10/2026</a:t>
            </a:fld>
            <a:endParaRPr lang="en-US"/>
          </a:p>
        </p:txBody>
      </p:sp>
      <p:sp>
        <p:nvSpPr>
          <p:cNvPr id="6" name="Footer Placeholder 5">
            <a:extLst>
              <a:ext uri="{FF2B5EF4-FFF2-40B4-BE49-F238E27FC236}">
                <a16:creationId xmlns:a16="http://schemas.microsoft.com/office/drawing/2014/main" id="{3D2B6BF7-6BFF-E9BF-E4F2-CE4319296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13E6D0-8FC8-9F6E-2E6A-7A33F295A0FF}"/>
              </a:ext>
            </a:extLst>
          </p:cNvPr>
          <p:cNvSpPr>
            <a:spLocks noGrp="1"/>
          </p:cNvSpPr>
          <p:nvPr>
            <p:ph type="sldNum" sz="quarter" idx="12"/>
          </p:nvPr>
        </p:nvSpPr>
        <p:spPr/>
        <p:txBody>
          <a:bodyPr/>
          <a:lstStyle/>
          <a:p>
            <a:fld id="{5D04A0D1-79D2-41EA-A599-C01706E5E500}" type="slidenum">
              <a:rPr lang="en-US" smtClean="0"/>
              <a:t>‹#›</a:t>
            </a:fld>
            <a:endParaRPr lang="en-US"/>
          </a:p>
        </p:txBody>
      </p:sp>
    </p:spTree>
    <p:extLst>
      <p:ext uri="{BB962C8B-B14F-4D97-AF65-F5344CB8AC3E}">
        <p14:creationId xmlns:p14="http://schemas.microsoft.com/office/powerpoint/2010/main" val="138068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AADD-DA3D-B6CC-A9D6-6D278DE4B4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C13CCD-FC79-9999-CF2A-233A063A80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340D8A-EB53-696E-8ED3-F59B5B2DC0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B7770C-5DE3-ECBE-1343-483C63CB0C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3838A0-EE81-6400-F48A-1A01B269F8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FA0386-9D00-6C14-9DEA-D9D3D408210F}"/>
              </a:ext>
            </a:extLst>
          </p:cNvPr>
          <p:cNvSpPr>
            <a:spLocks noGrp="1"/>
          </p:cNvSpPr>
          <p:nvPr>
            <p:ph type="dt" sz="half" idx="10"/>
          </p:nvPr>
        </p:nvSpPr>
        <p:spPr/>
        <p:txBody>
          <a:bodyPr/>
          <a:lstStyle/>
          <a:p>
            <a:fld id="{85C727DF-88A1-4907-BE56-AAD7101235B6}" type="datetimeFigureOut">
              <a:rPr lang="en-US" smtClean="0"/>
              <a:t>4/10/2026</a:t>
            </a:fld>
            <a:endParaRPr lang="en-US"/>
          </a:p>
        </p:txBody>
      </p:sp>
      <p:sp>
        <p:nvSpPr>
          <p:cNvPr id="8" name="Footer Placeholder 7">
            <a:extLst>
              <a:ext uri="{FF2B5EF4-FFF2-40B4-BE49-F238E27FC236}">
                <a16:creationId xmlns:a16="http://schemas.microsoft.com/office/drawing/2014/main" id="{6534C5FC-B00E-64CB-E323-12DBAE36B2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FB82F0-1C75-5266-DF00-7353E26FF91E}"/>
              </a:ext>
            </a:extLst>
          </p:cNvPr>
          <p:cNvSpPr>
            <a:spLocks noGrp="1"/>
          </p:cNvSpPr>
          <p:nvPr>
            <p:ph type="sldNum" sz="quarter" idx="12"/>
          </p:nvPr>
        </p:nvSpPr>
        <p:spPr/>
        <p:txBody>
          <a:bodyPr/>
          <a:lstStyle/>
          <a:p>
            <a:fld id="{5D04A0D1-79D2-41EA-A599-C01706E5E500}" type="slidenum">
              <a:rPr lang="en-US" smtClean="0"/>
              <a:t>‹#›</a:t>
            </a:fld>
            <a:endParaRPr lang="en-US"/>
          </a:p>
        </p:txBody>
      </p:sp>
    </p:spTree>
    <p:extLst>
      <p:ext uri="{BB962C8B-B14F-4D97-AF65-F5344CB8AC3E}">
        <p14:creationId xmlns:p14="http://schemas.microsoft.com/office/powerpoint/2010/main" val="359640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1CBF-4BC4-0E9A-343C-5B3D63690D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18458D-A718-C32D-FADD-246B72E19937}"/>
              </a:ext>
            </a:extLst>
          </p:cNvPr>
          <p:cNvSpPr>
            <a:spLocks noGrp="1"/>
          </p:cNvSpPr>
          <p:nvPr>
            <p:ph type="dt" sz="half" idx="10"/>
          </p:nvPr>
        </p:nvSpPr>
        <p:spPr/>
        <p:txBody>
          <a:bodyPr/>
          <a:lstStyle/>
          <a:p>
            <a:fld id="{85C727DF-88A1-4907-BE56-AAD7101235B6}" type="datetimeFigureOut">
              <a:rPr lang="en-US" smtClean="0"/>
              <a:t>4/10/2026</a:t>
            </a:fld>
            <a:endParaRPr lang="en-US"/>
          </a:p>
        </p:txBody>
      </p:sp>
      <p:sp>
        <p:nvSpPr>
          <p:cNvPr id="4" name="Footer Placeholder 3">
            <a:extLst>
              <a:ext uri="{FF2B5EF4-FFF2-40B4-BE49-F238E27FC236}">
                <a16:creationId xmlns:a16="http://schemas.microsoft.com/office/drawing/2014/main" id="{EECE9781-DC0C-9B8C-1EB0-8DD967D4C9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4243CF-FF3A-7F4C-7EEF-41EC617E784E}"/>
              </a:ext>
            </a:extLst>
          </p:cNvPr>
          <p:cNvSpPr>
            <a:spLocks noGrp="1"/>
          </p:cNvSpPr>
          <p:nvPr>
            <p:ph type="sldNum" sz="quarter" idx="12"/>
          </p:nvPr>
        </p:nvSpPr>
        <p:spPr/>
        <p:txBody>
          <a:bodyPr/>
          <a:lstStyle/>
          <a:p>
            <a:fld id="{5D04A0D1-79D2-41EA-A599-C01706E5E500}" type="slidenum">
              <a:rPr lang="en-US" smtClean="0"/>
              <a:t>‹#›</a:t>
            </a:fld>
            <a:endParaRPr lang="en-US"/>
          </a:p>
        </p:txBody>
      </p:sp>
    </p:spTree>
    <p:extLst>
      <p:ext uri="{BB962C8B-B14F-4D97-AF65-F5344CB8AC3E}">
        <p14:creationId xmlns:p14="http://schemas.microsoft.com/office/powerpoint/2010/main" val="309042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78F7A4-2DD5-65A2-6958-D5521FF04731}"/>
              </a:ext>
            </a:extLst>
          </p:cNvPr>
          <p:cNvSpPr>
            <a:spLocks noGrp="1"/>
          </p:cNvSpPr>
          <p:nvPr>
            <p:ph type="dt" sz="half" idx="10"/>
          </p:nvPr>
        </p:nvSpPr>
        <p:spPr/>
        <p:txBody>
          <a:bodyPr/>
          <a:lstStyle/>
          <a:p>
            <a:fld id="{85C727DF-88A1-4907-BE56-AAD7101235B6}" type="datetimeFigureOut">
              <a:rPr lang="en-US" smtClean="0"/>
              <a:t>4/10/2026</a:t>
            </a:fld>
            <a:endParaRPr lang="en-US"/>
          </a:p>
        </p:txBody>
      </p:sp>
      <p:sp>
        <p:nvSpPr>
          <p:cNvPr id="3" name="Footer Placeholder 2">
            <a:extLst>
              <a:ext uri="{FF2B5EF4-FFF2-40B4-BE49-F238E27FC236}">
                <a16:creationId xmlns:a16="http://schemas.microsoft.com/office/drawing/2014/main" id="{8A8A93D2-E8A0-E89B-237A-A20EFAD146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103CBB-8CAA-F141-A4ED-10E8347E5B08}"/>
              </a:ext>
            </a:extLst>
          </p:cNvPr>
          <p:cNvSpPr>
            <a:spLocks noGrp="1"/>
          </p:cNvSpPr>
          <p:nvPr>
            <p:ph type="sldNum" sz="quarter" idx="12"/>
          </p:nvPr>
        </p:nvSpPr>
        <p:spPr/>
        <p:txBody>
          <a:bodyPr/>
          <a:lstStyle/>
          <a:p>
            <a:fld id="{5D04A0D1-79D2-41EA-A599-C01706E5E500}" type="slidenum">
              <a:rPr lang="en-US" smtClean="0"/>
              <a:t>‹#›</a:t>
            </a:fld>
            <a:endParaRPr lang="en-US"/>
          </a:p>
        </p:txBody>
      </p:sp>
    </p:spTree>
    <p:extLst>
      <p:ext uri="{BB962C8B-B14F-4D97-AF65-F5344CB8AC3E}">
        <p14:creationId xmlns:p14="http://schemas.microsoft.com/office/powerpoint/2010/main" val="137154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FCE3-8B15-9168-80AF-0756321C31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7239A0-3A7C-3D59-22BA-FED6116C9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348A6A-4657-2178-2263-21B0B2F12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F8753A-02C4-50DB-131F-DA47F980AD4C}"/>
              </a:ext>
            </a:extLst>
          </p:cNvPr>
          <p:cNvSpPr>
            <a:spLocks noGrp="1"/>
          </p:cNvSpPr>
          <p:nvPr>
            <p:ph type="dt" sz="half" idx="10"/>
          </p:nvPr>
        </p:nvSpPr>
        <p:spPr/>
        <p:txBody>
          <a:bodyPr/>
          <a:lstStyle/>
          <a:p>
            <a:fld id="{85C727DF-88A1-4907-BE56-AAD7101235B6}" type="datetimeFigureOut">
              <a:rPr lang="en-US" smtClean="0"/>
              <a:t>4/10/2026</a:t>
            </a:fld>
            <a:endParaRPr lang="en-US"/>
          </a:p>
        </p:txBody>
      </p:sp>
      <p:sp>
        <p:nvSpPr>
          <p:cNvPr id="6" name="Footer Placeholder 5">
            <a:extLst>
              <a:ext uri="{FF2B5EF4-FFF2-40B4-BE49-F238E27FC236}">
                <a16:creationId xmlns:a16="http://schemas.microsoft.com/office/drawing/2014/main" id="{381356D7-D179-6FC7-357C-920B0C8AF1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12D767-A095-3C32-C71C-5C128759B28C}"/>
              </a:ext>
            </a:extLst>
          </p:cNvPr>
          <p:cNvSpPr>
            <a:spLocks noGrp="1"/>
          </p:cNvSpPr>
          <p:nvPr>
            <p:ph type="sldNum" sz="quarter" idx="12"/>
          </p:nvPr>
        </p:nvSpPr>
        <p:spPr/>
        <p:txBody>
          <a:bodyPr/>
          <a:lstStyle/>
          <a:p>
            <a:fld id="{5D04A0D1-79D2-41EA-A599-C01706E5E500}" type="slidenum">
              <a:rPr lang="en-US" smtClean="0"/>
              <a:t>‹#›</a:t>
            </a:fld>
            <a:endParaRPr lang="en-US"/>
          </a:p>
        </p:txBody>
      </p:sp>
    </p:spTree>
    <p:extLst>
      <p:ext uri="{BB962C8B-B14F-4D97-AF65-F5344CB8AC3E}">
        <p14:creationId xmlns:p14="http://schemas.microsoft.com/office/powerpoint/2010/main" val="2982387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3D34-DA13-FC33-C1D1-3C32A12EE3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7478F6-908C-2068-44D0-8C6D255C8E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AFD5EB-FB50-68FE-EADF-D07ED156C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05B9B8-6BD6-87EE-08BD-2C91E83A334E}"/>
              </a:ext>
            </a:extLst>
          </p:cNvPr>
          <p:cNvSpPr>
            <a:spLocks noGrp="1"/>
          </p:cNvSpPr>
          <p:nvPr>
            <p:ph type="dt" sz="half" idx="10"/>
          </p:nvPr>
        </p:nvSpPr>
        <p:spPr/>
        <p:txBody>
          <a:bodyPr/>
          <a:lstStyle/>
          <a:p>
            <a:fld id="{85C727DF-88A1-4907-BE56-AAD7101235B6}" type="datetimeFigureOut">
              <a:rPr lang="en-US" smtClean="0"/>
              <a:t>4/10/2026</a:t>
            </a:fld>
            <a:endParaRPr lang="en-US"/>
          </a:p>
        </p:txBody>
      </p:sp>
      <p:sp>
        <p:nvSpPr>
          <p:cNvPr id="6" name="Footer Placeholder 5">
            <a:extLst>
              <a:ext uri="{FF2B5EF4-FFF2-40B4-BE49-F238E27FC236}">
                <a16:creationId xmlns:a16="http://schemas.microsoft.com/office/drawing/2014/main" id="{2F3E2A0F-CD57-8E14-B0A3-D375B9AB4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769968-0F48-E37B-E7E2-E9C18B1C3850}"/>
              </a:ext>
            </a:extLst>
          </p:cNvPr>
          <p:cNvSpPr>
            <a:spLocks noGrp="1"/>
          </p:cNvSpPr>
          <p:nvPr>
            <p:ph type="sldNum" sz="quarter" idx="12"/>
          </p:nvPr>
        </p:nvSpPr>
        <p:spPr/>
        <p:txBody>
          <a:bodyPr/>
          <a:lstStyle/>
          <a:p>
            <a:fld id="{5D04A0D1-79D2-41EA-A599-C01706E5E500}" type="slidenum">
              <a:rPr lang="en-US" smtClean="0"/>
              <a:t>‹#›</a:t>
            </a:fld>
            <a:endParaRPr lang="en-US"/>
          </a:p>
        </p:txBody>
      </p:sp>
    </p:spTree>
    <p:extLst>
      <p:ext uri="{BB962C8B-B14F-4D97-AF65-F5344CB8AC3E}">
        <p14:creationId xmlns:p14="http://schemas.microsoft.com/office/powerpoint/2010/main" val="27554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AE7B58-23B2-39A3-E137-86174870BA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82CEC2-5DBA-E3CD-BD69-0F87EED393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2EF6C-1D63-FF25-BD34-6782D089F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727DF-88A1-4907-BE56-AAD7101235B6}" type="datetimeFigureOut">
              <a:rPr lang="en-US" smtClean="0"/>
              <a:t>4/10/2026</a:t>
            </a:fld>
            <a:endParaRPr lang="en-US"/>
          </a:p>
        </p:txBody>
      </p:sp>
      <p:sp>
        <p:nvSpPr>
          <p:cNvPr id="5" name="Footer Placeholder 4">
            <a:extLst>
              <a:ext uri="{FF2B5EF4-FFF2-40B4-BE49-F238E27FC236}">
                <a16:creationId xmlns:a16="http://schemas.microsoft.com/office/drawing/2014/main" id="{1372534A-B119-0DF3-CFC0-06560E1A25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DB9954-7529-31CB-8D6B-9532CF47E2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4A0D1-79D2-41EA-A599-C01706E5E500}" type="slidenum">
              <a:rPr lang="en-US" smtClean="0"/>
              <a:t>‹#›</a:t>
            </a:fld>
            <a:endParaRPr lang="en-US"/>
          </a:p>
        </p:txBody>
      </p:sp>
    </p:spTree>
    <p:extLst>
      <p:ext uri="{BB962C8B-B14F-4D97-AF65-F5344CB8AC3E}">
        <p14:creationId xmlns:p14="http://schemas.microsoft.com/office/powerpoint/2010/main" val="299590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80.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4">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grpSp>
        <p:nvGrpSpPr>
          <p:cNvPr id="11" name="Group 10">
            <a:extLst>
              <a:ext uri="{FF2B5EF4-FFF2-40B4-BE49-F238E27FC236}">
                <a16:creationId xmlns:a16="http://schemas.microsoft.com/office/drawing/2014/main" id="{1348547F-60E0-42DA-6323-D04A7A7E764A}"/>
              </a:ext>
            </a:extLst>
          </p:cNvPr>
          <p:cNvGrpSpPr/>
          <p:nvPr/>
        </p:nvGrpSpPr>
        <p:grpSpPr>
          <a:xfrm>
            <a:off x="573053" y="195642"/>
            <a:ext cx="7144329" cy="6426076"/>
            <a:chOff x="873759" y="195642"/>
            <a:chExt cx="7144329" cy="6426076"/>
          </a:xfrm>
        </p:grpSpPr>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5"/>
            <a:stretch>
              <a:fillRect/>
            </a:stretch>
          </p:blipFill>
          <p:spPr>
            <a:xfrm>
              <a:off x="873759" y="195642"/>
              <a:ext cx="7144329" cy="6426076"/>
            </a:xfrm>
            <a:prstGeom prst="rect">
              <a:avLst/>
            </a:prstGeom>
          </p:spPr>
        </p:pic>
        <p:pic>
          <p:nvPicPr>
            <p:cNvPr id="8" name="Picture 7">
              <a:extLst>
                <a:ext uri="{FF2B5EF4-FFF2-40B4-BE49-F238E27FC236}">
                  <a16:creationId xmlns:a16="http://schemas.microsoft.com/office/drawing/2014/main" id="{E5B82A5A-1201-623F-5440-A7C3C1F2654C}"/>
                </a:ext>
              </a:extLst>
            </p:cNvPr>
            <p:cNvPicPr>
              <a:picLocks noChangeAspect="1"/>
            </p:cNvPicPr>
            <p:nvPr/>
          </p:nvPicPr>
          <p:blipFill>
            <a:blip r:embed="rId6"/>
            <a:stretch>
              <a:fillRect/>
            </a:stretch>
          </p:blipFill>
          <p:spPr>
            <a:xfrm>
              <a:off x="1935891" y="2570678"/>
              <a:ext cx="4972909" cy="3797324"/>
            </a:xfrm>
            <a:prstGeom prst="rect">
              <a:avLst/>
            </a:prstGeom>
          </p:spPr>
        </p:pic>
      </p:grpSp>
    </p:spTree>
    <p:extLst>
      <p:ext uri="{BB962C8B-B14F-4D97-AF65-F5344CB8AC3E}">
        <p14:creationId xmlns:p14="http://schemas.microsoft.com/office/powerpoint/2010/main" val="40109040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10" fill="hold">
                                <p:stCondLst>
                                  <p:cond delay="500"/>
                                </p:stCondLst>
                                <p:childTnLst>
                                  <p:par>
                                    <p:cTn id="11" presetID="2" presetClass="entr" presetSubtype="6" fill="hold" nodeType="afterEffect" p14:presetBounceEnd="60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60000">
                                          <p:cBhvr additive="base">
                                            <p:cTn id="13"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8" name="laser.wav"/>
                                            </p:tgtEl>
                                          </p:cMediaNode>
                                        </p:audio>
                                      </p:subTnLst>
                                    </p:cTn>
                                  </p:par>
                                </p:childTnLst>
                              </p:cTn>
                            </p:par>
                            <p:par>
                              <p:cTn id="10" fill="hold">
                                <p:stCondLst>
                                  <p:cond delay="500"/>
                                </p:stCondLst>
                                <p:childTnLst>
                                  <p:par>
                                    <p:cTn id="11" presetID="2" presetClass="entr" presetSubtype="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2" y="552450"/>
            <a:ext cx="7880794"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7030A0"/>
                </a:solidFill>
                <a:latin typeface="Calibri" panose="020F0502020204030204"/>
                <a:ea typeface="Calibri" panose="020F0502020204030204" pitchFamily="34" charset="0"/>
              </a:rPr>
              <a:t>Khi rô bốt tung 20 lần đồng xu thì nhận được mặt hình là bao nhiêu lần?</a:t>
            </a:r>
            <a:endParaRPr kumimoji="0" lang="en-US" sz="4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341748"/>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000" b="1" dirty="0">
                <a:solidFill>
                  <a:srgbClr val="FF0000"/>
                </a:solidFill>
                <a:latin typeface="Calibri" panose="020F0502020204030204" pitchFamily="34" charset="0"/>
                <a:ea typeface="Calibri" panose="020F0502020204030204" pitchFamily="34" charset="0"/>
                <a:cs typeface="Calibri" panose="020F0502020204030204" pitchFamily="34" charset="0"/>
              </a:rPr>
              <a:t>7 </a:t>
            </a:r>
            <a:r>
              <a:rPr lang="en-US" sz="6000" b="1" dirty="0" err="1">
                <a:solidFill>
                  <a:srgbClr val="FF0000"/>
                </a:solidFill>
                <a:latin typeface="Calibri" panose="020F0502020204030204" pitchFamily="34" charset="0"/>
                <a:ea typeface="Calibri" panose="020F0502020204030204" pitchFamily="34" charset="0"/>
                <a:cs typeface="Calibri" panose="020F0502020204030204" pitchFamily="34" charset="0"/>
              </a:rPr>
              <a:t>lần</a:t>
            </a:r>
            <a:endParaRPr kumimoji="0" lang="en-US" sz="60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1897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2370F984-6E96-F8AE-5A47-8C5017F31301}"/>
              </a:ext>
            </a:extLst>
          </p:cNvPr>
          <p:cNvSpPr txBox="1"/>
          <p:nvPr/>
        </p:nvSpPr>
        <p:spPr>
          <a:xfrm>
            <a:off x="543698" y="469557"/>
            <a:ext cx="11368216"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Rô-bốt từng làm trọng tài trong 20 trận đấu bóng đá của lớp. Trước mỗi trận đấu, Rô-bốt đều tung đồng xu một lần để xác định đội giao bóng trước. </a:t>
            </a:r>
            <a:endParaRPr lang="en-US" sz="32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4BF2568-A194-0F07-9F9A-1767FF5494B0}"/>
              </a:ext>
            </a:extLst>
          </p:cNvPr>
          <p:cNvSpPr txBox="1"/>
          <p:nvPr/>
        </p:nvSpPr>
        <p:spPr>
          <a:xfrm>
            <a:off x="593125" y="2174789"/>
            <a:ext cx="11368216" cy="584775"/>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Và đây là kết quả tung đồng xu của Rô-bốt:</a:t>
            </a:r>
          </a:p>
        </p:txBody>
      </p:sp>
      <p:graphicFrame>
        <p:nvGraphicFramePr>
          <p:cNvPr id="6" name="Table 5">
            <a:extLst>
              <a:ext uri="{FF2B5EF4-FFF2-40B4-BE49-F238E27FC236}">
                <a16:creationId xmlns:a16="http://schemas.microsoft.com/office/drawing/2014/main" id="{E1195C15-625D-419A-73D7-36E3468D04EA}"/>
              </a:ext>
            </a:extLst>
          </p:cNvPr>
          <p:cNvGraphicFramePr>
            <a:graphicFrameLocks noGrp="1"/>
          </p:cNvGraphicFramePr>
          <p:nvPr/>
        </p:nvGraphicFramePr>
        <p:xfrm>
          <a:off x="444842" y="3289545"/>
          <a:ext cx="11207580" cy="1591374"/>
        </p:xfrm>
        <a:graphic>
          <a:graphicData uri="http://schemas.openxmlformats.org/drawingml/2006/table">
            <a:tbl>
              <a:tblPr/>
              <a:tblGrid>
                <a:gridCol w="3735860">
                  <a:extLst>
                    <a:ext uri="{9D8B030D-6E8A-4147-A177-3AD203B41FA5}">
                      <a16:colId xmlns:a16="http://schemas.microsoft.com/office/drawing/2014/main" val="1024399844"/>
                    </a:ext>
                  </a:extLst>
                </a:gridCol>
                <a:gridCol w="3937687">
                  <a:extLst>
                    <a:ext uri="{9D8B030D-6E8A-4147-A177-3AD203B41FA5}">
                      <a16:colId xmlns:a16="http://schemas.microsoft.com/office/drawing/2014/main" val="2848922586"/>
                    </a:ext>
                  </a:extLst>
                </a:gridCol>
                <a:gridCol w="3534033">
                  <a:extLst>
                    <a:ext uri="{9D8B030D-6E8A-4147-A177-3AD203B41FA5}">
                      <a16:colId xmlns:a16="http://schemas.microsoft.com/office/drawing/2014/main" val="3767649250"/>
                    </a:ext>
                  </a:extLst>
                </a:gridCol>
              </a:tblGrid>
              <a:tr h="795687">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Nhận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được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mặt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hình</a:t>
                      </a:r>
                      <a:endParaRPr lang="vi-VN"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Nhận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được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mặt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số</a:t>
                      </a:r>
                      <a:endParaRPr lang="vi-VN"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016470"/>
                  </a:ext>
                </a:extLst>
              </a:tr>
              <a:tr h="795687">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Số</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lần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lặp</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lại</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777043"/>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2D4AB65-B08E-1571-5C10-AE35CE8A5E8C}"/>
                  </a:ext>
                </a:extLst>
              </p:cNvPr>
              <p:cNvSpPr txBox="1"/>
              <p:nvPr/>
            </p:nvSpPr>
            <p:spPr>
              <a:xfrm>
                <a:off x="823784" y="5202194"/>
                <a:ext cx="11368216" cy="1324786"/>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Để </a:t>
                </a:r>
                <a:r>
                  <a:rPr lang="en-US" sz="3200" dirty="0" err="1">
                    <a:latin typeface="Cambria" panose="02040503050406030204" pitchFamily="18" charset="0"/>
                    <a:ea typeface="Cambria" panose="02040503050406030204" pitchFamily="18" charset="0"/>
                  </a:rPr>
                  <a:t>mô</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tả</a:t>
                </a:r>
                <a:r>
                  <a:rPr lang="en-US" sz="3200" dirty="0">
                    <a:latin typeface="Cambria" panose="02040503050406030204" pitchFamily="18" charset="0"/>
                    <a:ea typeface="Cambria" panose="02040503050406030204" pitchFamily="18" charset="0"/>
                  </a:rPr>
                  <a:t> 7 </a:t>
                </a:r>
                <a:r>
                  <a:rPr lang="en-US" sz="3200" dirty="0" err="1">
                    <a:latin typeface="Cambria" panose="02040503050406030204" pitchFamily="18" charset="0"/>
                    <a:ea typeface="Cambria" panose="02040503050406030204" pitchFamily="18" charset="0"/>
                  </a:rPr>
                  <a:t>lần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xảy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mặt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a:t>
                </a:r>
                <a:r>
                  <a:rPr lang="en-US" sz="3200" dirty="0">
                    <a:latin typeface="Cambria" panose="02040503050406030204" pitchFamily="18" charset="0"/>
                    <a:ea typeface="Cambria" panose="02040503050406030204" pitchFamily="18" charset="0"/>
                  </a:rPr>
                  <a:t> tung </a:t>
                </a:r>
                <a:r>
                  <a:rPr lang="en-US" sz="3200" dirty="0" err="1">
                    <a:latin typeface="Cambria" panose="02040503050406030204" pitchFamily="18" charset="0"/>
                    <a:ea typeface="Cambria" panose="02040503050406030204" pitchFamily="18" charset="0"/>
                  </a:rPr>
                  <a:t>đồng</a:t>
                </a:r>
                <a:r>
                  <a:rPr lang="en-US" sz="3200" dirty="0">
                    <a:latin typeface="Cambria" panose="02040503050406030204" pitchFamily="18" charset="0"/>
                    <a:ea typeface="Cambria" panose="02040503050406030204" pitchFamily="18" charset="0"/>
                  </a:rPr>
                  <a:t> xu 20 </a:t>
                </a:r>
                <a:r>
                  <a:rPr lang="en-US" sz="3200" dirty="0" err="1">
                    <a:latin typeface="Cambria" panose="02040503050406030204" pitchFamily="18" charset="0"/>
                    <a:ea typeface="Cambria" panose="02040503050406030204" pitchFamily="18" charset="0"/>
                  </a:rPr>
                  <a:t>lần</a:t>
                </a:r>
                <a:r>
                  <a:rPr lang="en-US" sz="3200" dirty="0">
                    <a:latin typeface="Cambria" panose="02040503050406030204" pitchFamily="18" charset="0"/>
                    <a:ea typeface="Cambria" panose="02040503050406030204" pitchFamily="18" charset="0"/>
                  </a:rPr>
                  <a:t>, ta </a:t>
                </a:r>
                <a:r>
                  <a:rPr lang="en-US" sz="3200" dirty="0" err="1">
                    <a:latin typeface="Cambria" panose="02040503050406030204" pitchFamily="18" charset="0"/>
                    <a:ea typeface="Cambria" panose="02040503050406030204" pitchFamily="18" charset="0"/>
                  </a:rPr>
                  <a:t>sử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dụng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tỉ</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14:m>
                  <m:oMath xmlns:m="http://schemas.openxmlformats.org/officeDocument/2006/math">
                    <m:f>
                      <m:fPr>
                        <m:ctrlPr>
                          <a:rPr lang="en-US" sz="3200" i="1" smtClean="0">
                            <a:latin typeface="Cambria Math" panose="02040503050406030204" pitchFamily="18" charset="0"/>
                            <a:ea typeface="Cambria" panose="02040503050406030204" pitchFamily="18" charset="0"/>
                          </a:rPr>
                        </m:ctrlPr>
                      </m:fPr>
                      <m:num>
                        <m:r>
                          <a:rPr lang="en-US" sz="3200" b="0" i="1" smtClean="0">
                            <a:latin typeface="Cambria Math" panose="02040503050406030204" pitchFamily="18" charset="0"/>
                            <a:ea typeface="Cambria" panose="02040503050406030204" pitchFamily="18" charset="0"/>
                          </a:rPr>
                          <m:t>7</m:t>
                        </m:r>
                      </m:num>
                      <m:den>
                        <m:r>
                          <a:rPr lang="en-US" sz="3200" b="0" i="1" smtClean="0">
                            <a:latin typeface="Cambria Math" panose="02040503050406030204" pitchFamily="18" charset="0"/>
                            <a:ea typeface="Cambria" panose="02040503050406030204" pitchFamily="18" charset="0"/>
                          </a:rPr>
                          <m:t>20</m:t>
                        </m:r>
                      </m:den>
                    </m:f>
                  </m:oMath>
                </a14:m>
                <a:endParaRPr lang="vi-VN" sz="3200" dirty="0">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92D4AB65-B08E-1571-5C10-AE35CE8A5E8C}"/>
                  </a:ext>
                </a:extLst>
              </p:cNvPr>
              <p:cNvSpPr txBox="1">
                <a:spLocks noRot="1" noChangeAspect="1" noMove="1" noResize="1" noEditPoints="1" noAdjustHandles="1" noChangeArrowheads="1" noChangeShapeType="1" noTextEdit="1"/>
              </p:cNvSpPr>
              <p:nvPr/>
            </p:nvSpPr>
            <p:spPr>
              <a:xfrm>
                <a:off x="823784" y="5202194"/>
                <a:ext cx="11368216" cy="1324786"/>
              </a:xfrm>
              <a:prstGeom prst="rect">
                <a:avLst/>
              </a:prstGeom>
              <a:blipFill>
                <a:blip r:embed="rId3"/>
                <a:stretch>
                  <a:fillRect l="-1340" t="-5963" r="-1394" b="-1835"/>
                </a:stretch>
              </a:blipFill>
            </p:spPr>
            <p:txBody>
              <a:bodyPr/>
              <a:lstStyle/>
              <a:p>
                <a:r>
                  <a:rPr lang="en-US">
                    <a:noFill/>
                  </a:rPr>
                  <a:t> </a:t>
                </a:r>
              </a:p>
            </p:txBody>
          </p:sp>
        </mc:Fallback>
      </mc:AlternateContent>
    </p:spTree>
    <p:extLst>
      <p:ext uri="{BB962C8B-B14F-4D97-AF65-F5344CB8AC3E}">
        <p14:creationId xmlns:p14="http://schemas.microsoft.com/office/powerpoint/2010/main" val="4202421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3">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4"/>
          <a:stretch>
            <a:fillRect/>
          </a:stretch>
        </p:blipFill>
        <p:spPr>
          <a:xfrm>
            <a:off x="477519" y="195642"/>
            <a:ext cx="7144329" cy="6426076"/>
          </a:xfrm>
          <a:prstGeom prst="rect">
            <a:avLst/>
          </a:prstGeom>
        </p:spPr>
      </p:pic>
      <p:pic>
        <p:nvPicPr>
          <p:cNvPr id="8" name="Picture 7" descr="A yellow and blue letters&#10;&#10;Description automatically generated">
            <a:extLst>
              <a:ext uri="{FF2B5EF4-FFF2-40B4-BE49-F238E27FC236}">
                <a16:creationId xmlns:a16="http://schemas.microsoft.com/office/drawing/2014/main" id="{E1DD9AFF-1434-B781-29B2-16A6C13A5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9815" y="3620530"/>
            <a:ext cx="5780607" cy="2015309"/>
          </a:xfrm>
          <a:prstGeom prst="rect">
            <a:avLst/>
          </a:prstGeom>
        </p:spPr>
      </p:pic>
    </p:spTree>
    <p:extLst>
      <p:ext uri="{BB962C8B-B14F-4D97-AF65-F5344CB8AC3E}">
        <p14:creationId xmlns:p14="http://schemas.microsoft.com/office/powerpoint/2010/main" val="542145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23F68FD8-A63E-F676-80A9-C4585A6A8CEC}"/>
              </a:ext>
            </a:extLst>
          </p:cNvPr>
          <p:cNvSpPr txBox="1"/>
          <p:nvPr/>
        </p:nvSpPr>
        <p:spPr>
          <a:xfrm>
            <a:off x="1235676" y="571749"/>
            <a:ext cx="10169610"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Mi cho một đôi tất màu đỏ và một đôi tất màu xanh vào một cái hộp. Sau đó, không nhìn vào hộp, Mi lấy ra 2 chiếc tất bất kì, quan sát màu tất lấy được rồi cho lại vào hộp.</a:t>
            </a: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id="{CC897922-E734-5EB0-ECAB-6228D85D8447}"/>
              </a:ext>
            </a:extLst>
          </p:cNvPr>
          <p:cNvGrpSpPr/>
          <p:nvPr/>
        </p:nvGrpSpPr>
        <p:grpSpPr>
          <a:xfrm>
            <a:off x="515021" y="564715"/>
            <a:ext cx="647997" cy="769440"/>
            <a:chOff x="759165" y="643559"/>
            <a:chExt cx="537367" cy="638077"/>
          </a:xfrm>
        </p:grpSpPr>
        <p:sp>
          <p:nvSpPr>
            <p:cNvPr id="14" name="Oval 13">
              <a:extLst>
                <a:ext uri="{FF2B5EF4-FFF2-40B4-BE49-F238E27FC236}">
                  <a16:creationId xmlns:a16="http://schemas.microsoft.com/office/drawing/2014/main" id="{3F55B328-2879-5CB5-3198-BF5FF83D79C0}"/>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5EFEAD1-CFD6-9419-438A-D89F8BD969B3}"/>
                </a:ext>
              </a:extLst>
            </p:cNvPr>
            <p:cNvSpPr txBox="1"/>
            <p:nvPr/>
          </p:nvSpPr>
          <p:spPr>
            <a:xfrm>
              <a:off x="772749" y="643559"/>
              <a:ext cx="523783" cy="638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LNTH-Hoa Nho LNTH" pitchFamily="2" charset="0"/>
                  <a:ea typeface="+mn-ea"/>
                  <a:cs typeface="+mn-cs"/>
                </a:rPr>
                <a:t>1</a:t>
              </a: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pic>
        <p:nvPicPr>
          <p:cNvPr id="4" name="Picture 3">
            <a:extLst>
              <a:ext uri="{FF2B5EF4-FFF2-40B4-BE49-F238E27FC236}">
                <a16:creationId xmlns:a16="http://schemas.microsoft.com/office/drawing/2014/main" id="{9B8DC21D-33AB-5682-B447-0D8DA55DEFFC}"/>
              </a:ext>
            </a:extLst>
          </p:cNvPr>
          <p:cNvPicPr>
            <a:picLocks noChangeAspect="1"/>
          </p:cNvPicPr>
          <p:nvPr/>
        </p:nvPicPr>
        <p:blipFill>
          <a:blip r:embed="rId3"/>
          <a:stretch>
            <a:fillRect/>
          </a:stretch>
        </p:blipFill>
        <p:spPr>
          <a:xfrm>
            <a:off x="4145435" y="2488598"/>
            <a:ext cx="4424106" cy="3615640"/>
          </a:xfrm>
          <a:prstGeom prst="rect">
            <a:avLst/>
          </a:prstGeom>
        </p:spPr>
      </p:pic>
    </p:spTree>
    <p:extLst>
      <p:ext uri="{BB962C8B-B14F-4D97-AF65-F5344CB8AC3E}">
        <p14:creationId xmlns:p14="http://schemas.microsoft.com/office/powerpoint/2010/main" val="569115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F10C65EA-0143-93D5-D7E9-5C27CC0E7663}"/>
              </a:ext>
            </a:extLst>
          </p:cNvPr>
          <p:cNvSpPr txBox="1"/>
          <p:nvPr/>
        </p:nvSpPr>
        <p:spPr>
          <a:xfrm>
            <a:off x="679622" y="225760"/>
            <a:ext cx="10911016" cy="584775"/>
          </a:xfrm>
          <a:prstGeom prst="rect">
            <a:avLst/>
          </a:prstGeom>
          <a:noFill/>
        </p:spPr>
        <p:txBody>
          <a:bodyPr wrap="square" rtlCol="0">
            <a:spAutoFit/>
          </a:bodyPr>
          <a:lstStyle/>
          <a:p>
            <a:pPr lvl="0" algn="ctr">
              <a:defRPr/>
            </a:pPr>
            <a:r>
              <a:rPr lang="vi-VN" sz="3200" dirty="0">
                <a:solidFill>
                  <a:prstClr val="black"/>
                </a:solidFill>
              </a:rPr>
              <a:t>Bảng dưới đây cho biết kết quả lấy tất sau 14 lần của Mi.</a:t>
            </a:r>
            <a:endParaRPr kumimoji="0" lang="en-US" sz="32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5" name="Table 4">
            <a:extLst>
              <a:ext uri="{FF2B5EF4-FFF2-40B4-BE49-F238E27FC236}">
                <a16:creationId xmlns:a16="http://schemas.microsoft.com/office/drawing/2014/main" id="{24990D47-CFE8-05B5-B75F-846E2A17DD0C}"/>
              </a:ext>
            </a:extLst>
          </p:cNvPr>
          <p:cNvGraphicFramePr>
            <a:graphicFrameLocks noGrp="1"/>
          </p:cNvGraphicFramePr>
          <p:nvPr/>
        </p:nvGraphicFramePr>
        <p:xfrm>
          <a:off x="640492" y="904689"/>
          <a:ext cx="10515600" cy="1850866"/>
        </p:xfrm>
        <a:graphic>
          <a:graphicData uri="http://schemas.openxmlformats.org/drawingml/2006/table">
            <a:tbl>
              <a:tblPr/>
              <a:tblGrid>
                <a:gridCol w="3066535">
                  <a:extLst>
                    <a:ext uri="{9D8B030D-6E8A-4147-A177-3AD203B41FA5}">
                      <a16:colId xmlns:a16="http://schemas.microsoft.com/office/drawing/2014/main" val="4095406685"/>
                    </a:ext>
                  </a:extLst>
                </a:gridCol>
                <a:gridCol w="3943865">
                  <a:extLst>
                    <a:ext uri="{9D8B030D-6E8A-4147-A177-3AD203B41FA5}">
                      <a16:colId xmlns:a16="http://schemas.microsoft.com/office/drawing/2014/main" val="4202909229"/>
                    </a:ext>
                  </a:extLst>
                </a:gridCol>
                <a:gridCol w="3505200">
                  <a:extLst>
                    <a:ext uri="{9D8B030D-6E8A-4147-A177-3AD203B41FA5}">
                      <a16:colId xmlns:a16="http://schemas.microsoft.com/office/drawing/2014/main" val="447773739"/>
                    </a:ext>
                  </a:extLst>
                </a:gridCol>
              </a:tblGrid>
              <a:tr h="1199635">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Khả</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năng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vi-VN" sz="3200" dirty="0">
                          <a:solidFill>
                            <a:srgbClr val="000000"/>
                          </a:solidFill>
                          <a:effectLst/>
                          <a:latin typeface="Cambria" panose="02040503050406030204" pitchFamily="18" charset="0"/>
                          <a:ea typeface="Cambria" panose="02040503050406030204" pitchFamily="18" charset="0"/>
                        </a:rPr>
                        <a:t>Lấy được 2 chiếc tất cùng màu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3200">
                          <a:solidFill>
                            <a:srgbClr val="000000"/>
                          </a:solidFill>
                          <a:effectLst/>
                          <a:latin typeface="Cambria" panose="02040503050406030204" pitchFamily="18" charset="0"/>
                          <a:ea typeface="Cambria" panose="02040503050406030204" pitchFamily="18" charset="0"/>
                        </a:rPr>
                        <a:t>Lấy được 2 chiếc tất khác màu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4021180"/>
                  </a:ext>
                </a:extLst>
              </a:tr>
              <a:tr h="651231">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3379020"/>
                  </a:ext>
                </a:extLst>
              </a:tr>
            </a:tbl>
          </a:graphicData>
        </a:graphic>
      </p:graphicFrame>
      <p:sp>
        <p:nvSpPr>
          <p:cNvPr id="8" name="TextBox 7">
            <a:extLst>
              <a:ext uri="{FF2B5EF4-FFF2-40B4-BE49-F238E27FC236}">
                <a16:creationId xmlns:a16="http://schemas.microsoft.com/office/drawing/2014/main" id="{CE94861F-0551-E510-674F-3655E863B05B}"/>
              </a:ext>
            </a:extLst>
          </p:cNvPr>
          <p:cNvSpPr txBox="1"/>
          <p:nvPr/>
        </p:nvSpPr>
        <p:spPr>
          <a:xfrm>
            <a:off x="543697" y="2879124"/>
            <a:ext cx="10911017" cy="1077218"/>
          </a:xfrm>
          <a:prstGeom prst="rect">
            <a:avLst/>
          </a:prstGeom>
          <a:noFill/>
        </p:spPr>
        <p:txBody>
          <a:bodyPr wrap="square" rtlCol="0">
            <a:spAutoFit/>
          </a:bodyPr>
          <a:lstStyle/>
          <a:p>
            <a:pPr algn="just"/>
            <a:r>
              <a:rPr lang="en-US" sz="3200" i="1" dirty="0" err="1">
                <a:latin typeface="Cambria" panose="02040503050406030204" pitchFamily="18" charset="0"/>
                <a:ea typeface="Cambria" panose="02040503050406030204" pitchFamily="18" charset="0"/>
              </a:rPr>
              <a:t>Viết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tỉ</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mô</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tả</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lần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lặp</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lại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của</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mỗi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khả</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năng</a:t>
            </a:r>
            <a:r>
              <a:rPr lang="en-US" sz="3200" i="1" dirty="0">
                <a:latin typeface="Cambria" panose="02040503050406030204" pitchFamily="18" charset="0"/>
                <a:ea typeface="Cambria" panose="02040503050406030204" pitchFamily="18" charset="0"/>
              </a:rPr>
              <a:t> so </a:t>
            </a:r>
            <a:r>
              <a:rPr lang="en-US" sz="3200" i="1" dirty="0" err="1">
                <a:latin typeface="Cambria" panose="02040503050406030204" pitchFamily="18" charset="0"/>
                <a:ea typeface="Cambria" panose="02040503050406030204" pitchFamily="18" charset="0"/>
              </a:rPr>
              <a:t>với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tổng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lần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lấy</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tất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của</a:t>
            </a:r>
            <a:r>
              <a:rPr lang="en-US" sz="3200" i="1" dirty="0">
                <a:latin typeface="Cambria" panose="02040503050406030204" pitchFamily="18" charset="0"/>
                <a:ea typeface="Cambria" panose="02040503050406030204" pitchFamily="18" charset="0"/>
              </a:rPr>
              <a:t> Mi.</a:t>
            </a:r>
          </a:p>
        </p:txBody>
      </p:sp>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580BE956-7772-1752-2B66-61FC821AD30A}"/>
                  </a:ext>
                </a:extLst>
              </p:cNvPr>
              <p:cNvSpPr/>
              <p:nvPr/>
            </p:nvSpPr>
            <p:spPr>
              <a:xfrm>
                <a:off x="481915" y="4108479"/>
                <a:ext cx="10552670" cy="1241997"/>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được</a:t>
                </a:r>
                <a:r>
                  <a:rPr lang="en-US" sz="2800" dirty="0">
                    <a:solidFill>
                      <a:srgbClr val="FF0000"/>
                    </a:solidFill>
                    <a:latin typeface="Cambria" panose="02040503050406030204" pitchFamily="18" charset="0"/>
                    <a:ea typeface="Cambria" panose="02040503050406030204" pitchFamily="18" charset="0"/>
                  </a:rPr>
                  <a:t> 2 </a:t>
                </a:r>
                <a:r>
                  <a:rPr lang="en-US" sz="2800" dirty="0" err="1">
                    <a:solidFill>
                      <a:srgbClr val="FF0000"/>
                    </a:solidFill>
                    <a:latin typeface="Cambria" panose="02040503050406030204" pitchFamily="18" charset="0"/>
                    <a:ea typeface="Cambria" panose="02040503050406030204" pitchFamily="18" charset="0"/>
                  </a:rPr>
                  <a:t>chiếc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cùng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Mi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9</m:t>
                        </m:r>
                      </m:num>
                      <m:den>
                        <m:r>
                          <a:rPr lang="en-US" sz="2800" i="1">
                            <a:solidFill>
                              <a:srgbClr val="FF0000"/>
                            </a:solidFill>
                            <a:latin typeface="Cambria Math" panose="02040503050406030204" pitchFamily="18" charset="0"/>
                          </a:rPr>
                          <m:t>14</m:t>
                        </m:r>
                      </m:den>
                    </m:f>
                  </m:oMath>
                </a14:m>
                <a:r>
                  <a:rPr lang="en-US" sz="2800" dirty="0">
                    <a:solidFill>
                      <a:srgbClr val="FF0000"/>
                    </a:solidFill>
                    <a:latin typeface="Cambria" panose="02040503050406030204" pitchFamily="18" charset="0"/>
                    <a:ea typeface="Cambria" panose="02040503050406030204" pitchFamily="18" charset="0"/>
                  </a:rPr>
                  <a:t>.</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0" name="Speech Bubble: Rectangle with Corners Rounded 9">
                <a:extLst>
                  <a:ext uri="{FF2B5EF4-FFF2-40B4-BE49-F238E27FC236}">
                    <a16:creationId xmlns:a16="http://schemas.microsoft.com/office/drawing/2014/main" id="{580BE956-7772-1752-2B66-61FC821AD30A}"/>
                  </a:ext>
                </a:extLst>
              </p:cNvPr>
              <p:cNvSpPr>
                <a:spLocks noRot="1" noChangeAspect="1" noMove="1" noResize="1" noEditPoints="1" noAdjustHandles="1" noChangeArrowheads="1" noChangeShapeType="1" noTextEdit="1"/>
              </p:cNvSpPr>
              <p:nvPr/>
            </p:nvSpPr>
            <p:spPr>
              <a:xfrm>
                <a:off x="481915" y="4108479"/>
                <a:ext cx="10552670" cy="1241997"/>
              </a:xfrm>
              <a:prstGeom prst="wedgeRoundRectCallout">
                <a:avLst>
                  <a:gd name="adj1" fmla="val -49174"/>
                  <a:gd name="adj2" fmla="val 25445"/>
                  <a:gd name="adj3" fmla="val 16667"/>
                </a:avLst>
              </a:prstGeom>
              <a:blipFill>
                <a:blip r:embed="rId3"/>
                <a:stretch>
                  <a:fillRect l="-404" t="-483" r="-461"/>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Speech Bubble: Rectangle with Corners Rounded 16">
                <a:extLst>
                  <a:ext uri="{FF2B5EF4-FFF2-40B4-BE49-F238E27FC236}">
                    <a16:creationId xmlns:a16="http://schemas.microsoft.com/office/drawing/2014/main" id="{F6E494B1-94AA-6C74-E3A0-5A4793DE1D52}"/>
                  </a:ext>
                </a:extLst>
              </p:cNvPr>
              <p:cNvSpPr/>
              <p:nvPr/>
            </p:nvSpPr>
            <p:spPr>
              <a:xfrm>
                <a:off x="568412" y="5492436"/>
                <a:ext cx="10552670" cy="1241997"/>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a:t>
                </a:r>
                <a:r>
                  <a:rPr lang="vi-VN" sz="2800" dirty="0">
                    <a:solidFill>
                      <a:srgbClr val="FF0000"/>
                    </a:solidFill>
                    <a:latin typeface="Cambria" panose="02040503050406030204" pitchFamily="18" charset="0"/>
                    <a:ea typeface="Cambria" panose="02040503050406030204" pitchFamily="18" charset="0"/>
                  </a:rPr>
                  <a:t>ỉ số mô tả số lần lặp lại của khả năng lấy được 2 chiếc tất khác màu so với tổng số lần lấy tất của Mi là: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5</m:t>
                        </m:r>
                      </m:num>
                      <m:den>
                        <m:r>
                          <a:rPr lang="en-US" sz="2800" i="1">
                            <a:solidFill>
                              <a:srgbClr val="FF0000"/>
                            </a:solidFill>
                            <a:latin typeface="Cambria Math" panose="02040503050406030204" pitchFamily="18" charset="0"/>
                          </a:rPr>
                          <m:t>14</m:t>
                        </m:r>
                      </m:den>
                    </m:f>
                  </m:oMath>
                </a14:m>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7" name="Speech Bubble: Rectangle with Corners Rounded 16">
                <a:extLst>
                  <a:ext uri="{FF2B5EF4-FFF2-40B4-BE49-F238E27FC236}">
                    <a16:creationId xmlns:a16="http://schemas.microsoft.com/office/drawing/2014/main" id="{F6E494B1-94AA-6C74-E3A0-5A4793DE1D52}"/>
                  </a:ext>
                </a:extLst>
              </p:cNvPr>
              <p:cNvSpPr>
                <a:spLocks noRot="1" noChangeAspect="1" noMove="1" noResize="1" noEditPoints="1" noAdjustHandles="1" noChangeArrowheads="1" noChangeShapeType="1" noTextEdit="1"/>
              </p:cNvSpPr>
              <p:nvPr/>
            </p:nvSpPr>
            <p:spPr>
              <a:xfrm>
                <a:off x="568412" y="5492436"/>
                <a:ext cx="10552670" cy="1241997"/>
              </a:xfrm>
              <a:prstGeom prst="wedgeRoundRectCallout">
                <a:avLst>
                  <a:gd name="adj1" fmla="val -49174"/>
                  <a:gd name="adj2" fmla="val 25445"/>
                  <a:gd name="adj3" fmla="val 16667"/>
                </a:avLst>
              </a:prstGeom>
              <a:blipFill>
                <a:blip r:embed="rId4"/>
                <a:stretch>
                  <a:fillRect l="-404" r="-519"/>
                </a:stretch>
              </a:blipFill>
              <a:ln>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3517990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id="{CC897922-E734-5EB0-ECAB-6228D85D8447}"/>
              </a:ext>
            </a:extLst>
          </p:cNvPr>
          <p:cNvGrpSpPr/>
          <p:nvPr/>
        </p:nvGrpSpPr>
        <p:grpSpPr>
          <a:xfrm>
            <a:off x="301010" y="545078"/>
            <a:ext cx="647997" cy="769440"/>
            <a:chOff x="759165" y="643559"/>
            <a:chExt cx="537367" cy="638077"/>
          </a:xfrm>
        </p:grpSpPr>
        <p:sp>
          <p:nvSpPr>
            <p:cNvPr id="14" name="Oval 13">
              <a:extLst>
                <a:ext uri="{FF2B5EF4-FFF2-40B4-BE49-F238E27FC236}">
                  <a16:creationId xmlns:a16="http://schemas.microsoft.com/office/drawing/2014/main" id="{3F55B328-2879-5CB5-3198-BF5FF83D79C0}"/>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5EFEAD1-CFD6-9419-438A-D89F8BD969B3}"/>
                </a:ext>
              </a:extLst>
            </p:cNvPr>
            <p:cNvSpPr txBox="1"/>
            <p:nvPr/>
          </p:nvSpPr>
          <p:spPr>
            <a:xfrm>
              <a:off x="772749" y="643559"/>
              <a:ext cx="523783" cy="638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LNTH-Hoa Nho LNTH" pitchFamily="2" charset="0"/>
                  <a:ea typeface="+mn-ea"/>
                  <a:cs typeface="+mn-cs"/>
                </a:rPr>
                <a:t>2</a:t>
              </a: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7" name="TextBox 6">
            <a:extLst>
              <a:ext uri="{FF2B5EF4-FFF2-40B4-BE49-F238E27FC236}">
                <a16:creationId xmlns:a16="http://schemas.microsoft.com/office/drawing/2014/main" id="{8D9D5F4D-137C-D66E-7E64-F8EB75A84797}"/>
              </a:ext>
            </a:extLst>
          </p:cNvPr>
          <p:cNvSpPr txBox="1"/>
          <p:nvPr/>
        </p:nvSpPr>
        <p:spPr>
          <a:xfrm>
            <a:off x="869757" y="501760"/>
            <a:ext cx="10856805" cy="1569660"/>
          </a:xfrm>
          <a:prstGeom prst="rect">
            <a:avLst/>
          </a:prstGeom>
          <a:noFill/>
        </p:spPr>
        <p:txBody>
          <a:bodyPr wrap="square" rtlCol="0">
            <a:spAutoFit/>
          </a:bodyPr>
          <a:lstStyle/>
          <a:p>
            <a:pPr lvl="0" algn="just">
              <a:defRPr/>
            </a:pPr>
            <a:r>
              <a:rPr lang="vi-VN" sz="3200" dirty="0">
                <a:solidFill>
                  <a:srgbClr val="002060"/>
                </a:solidFill>
              </a:rPr>
              <a:t>Các bạn lớp 5A dùng vòng quay để chọn màu áo đồng phục lớp: màu vàng, màu xanh và màu đỏ. Mỗi bạn quay 1 lần. Mũi tên chỉ vào phần tô màu nào thì chọn áo màu đó.</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5" name="Picture 4">
            <a:extLst>
              <a:ext uri="{FF2B5EF4-FFF2-40B4-BE49-F238E27FC236}">
                <a16:creationId xmlns:a16="http://schemas.microsoft.com/office/drawing/2014/main" id="{F8814B7F-DD1D-2532-0AE2-852DCA22FABD}"/>
              </a:ext>
            </a:extLst>
          </p:cNvPr>
          <p:cNvPicPr>
            <a:picLocks noChangeAspect="1"/>
          </p:cNvPicPr>
          <p:nvPr/>
        </p:nvPicPr>
        <p:blipFill>
          <a:blip r:embed="rId3"/>
          <a:stretch>
            <a:fillRect/>
          </a:stretch>
        </p:blipFill>
        <p:spPr>
          <a:xfrm>
            <a:off x="7547661" y="2167195"/>
            <a:ext cx="4278772" cy="2824935"/>
          </a:xfrm>
          <a:prstGeom prst="rect">
            <a:avLst/>
          </a:prstGeom>
        </p:spPr>
      </p:pic>
    </p:spTree>
    <p:extLst>
      <p:ext uri="{BB962C8B-B14F-4D97-AF65-F5344CB8AC3E}">
        <p14:creationId xmlns:p14="http://schemas.microsoft.com/office/powerpoint/2010/main" val="1973725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593125" y="506627"/>
            <a:ext cx="10738021" cy="584775"/>
          </a:xfrm>
          <a:prstGeom prst="rect">
            <a:avLst/>
          </a:prstGeom>
          <a:noFill/>
        </p:spPr>
        <p:txBody>
          <a:bodyPr wrap="square" rtlCol="0">
            <a:spAutoFit/>
          </a:bodyPr>
          <a:lstStyle/>
          <a:p>
            <a:pPr algn="ctr"/>
            <a:r>
              <a:rPr lang="vi-VN" sz="3200" dirty="0"/>
              <a:t>Bảng dưới đây cho biết kết quả quay của các bạn lớp 5A.</a:t>
            </a:r>
            <a:endParaRPr lang="en-US" sz="3200" dirty="0"/>
          </a:p>
        </p:txBody>
      </p:sp>
      <p:graphicFrame>
        <p:nvGraphicFramePr>
          <p:cNvPr id="10" name="Table 9">
            <a:extLst>
              <a:ext uri="{FF2B5EF4-FFF2-40B4-BE49-F238E27FC236}">
                <a16:creationId xmlns:a16="http://schemas.microsoft.com/office/drawing/2014/main" id="{DA3350C8-75B8-3E7A-70A2-18152018B70F}"/>
              </a:ext>
            </a:extLst>
          </p:cNvPr>
          <p:cNvGraphicFramePr>
            <a:graphicFrameLocks noGrp="1"/>
          </p:cNvGraphicFramePr>
          <p:nvPr/>
        </p:nvGraphicFramePr>
        <p:xfrm>
          <a:off x="1013254" y="1188895"/>
          <a:ext cx="10046044" cy="1801440"/>
        </p:xfrm>
        <a:graphic>
          <a:graphicData uri="http://schemas.openxmlformats.org/drawingml/2006/table">
            <a:tbl>
              <a:tblPr/>
              <a:tblGrid>
                <a:gridCol w="2619633">
                  <a:extLst>
                    <a:ext uri="{9D8B030D-6E8A-4147-A177-3AD203B41FA5}">
                      <a16:colId xmlns:a16="http://schemas.microsoft.com/office/drawing/2014/main" val="882643040"/>
                    </a:ext>
                  </a:extLst>
                </a:gridCol>
                <a:gridCol w="2403389">
                  <a:extLst>
                    <a:ext uri="{9D8B030D-6E8A-4147-A177-3AD203B41FA5}">
                      <a16:colId xmlns:a16="http://schemas.microsoft.com/office/drawing/2014/main" val="4094215644"/>
                    </a:ext>
                  </a:extLst>
                </a:gridCol>
                <a:gridCol w="2511511">
                  <a:extLst>
                    <a:ext uri="{9D8B030D-6E8A-4147-A177-3AD203B41FA5}">
                      <a16:colId xmlns:a16="http://schemas.microsoft.com/office/drawing/2014/main" val="326644617"/>
                    </a:ext>
                  </a:extLst>
                </a:gridCol>
                <a:gridCol w="2511511">
                  <a:extLst>
                    <a:ext uri="{9D8B030D-6E8A-4147-A177-3AD203B41FA5}">
                      <a16:colId xmlns:a16="http://schemas.microsoft.com/office/drawing/2014/main" val="2748387804"/>
                    </a:ext>
                  </a:extLst>
                </a:gridCol>
              </a:tblGrid>
              <a:tr h="900720">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vàng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xanh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đỏ</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702805"/>
                  </a:ext>
                </a:extLst>
              </a:tr>
              <a:tr h="900720">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1200627"/>
                  </a:ext>
                </a:extLst>
              </a:tr>
            </a:tbl>
          </a:graphicData>
        </a:graphic>
      </p:graphicFrame>
      <p:sp>
        <p:nvSpPr>
          <p:cNvPr id="4" name="TextBox 3">
            <a:extLst>
              <a:ext uri="{FF2B5EF4-FFF2-40B4-BE49-F238E27FC236}">
                <a16:creationId xmlns:a16="http://schemas.microsoft.com/office/drawing/2014/main" id="{FB8A445B-3151-0466-C6B9-DDD029F831C3}"/>
              </a:ext>
            </a:extLst>
          </p:cNvPr>
          <p:cNvSpPr txBox="1"/>
          <p:nvPr/>
        </p:nvSpPr>
        <p:spPr>
          <a:xfrm>
            <a:off x="568412" y="3225113"/>
            <a:ext cx="10738021" cy="2062103"/>
          </a:xfrm>
          <a:prstGeom prst="rect">
            <a:avLst/>
          </a:prstGeom>
          <a:noFill/>
        </p:spPr>
        <p:txBody>
          <a:bodyPr wrap="square" rtlCol="0">
            <a:spAutoFit/>
          </a:bodyPr>
          <a:lstStyle/>
          <a:p>
            <a:pPr marL="514350" indent="-514350" algn="just">
              <a:buAutoNum type="alphaLcParenR"/>
            </a:pPr>
            <a:r>
              <a:rPr lang="vi-VN" sz="3200" dirty="0"/>
              <a:t>Các bạn lớp 5A đã quay tất cả bao nhiêu lần?</a:t>
            </a:r>
            <a:endParaRPr lang="en-US" sz="3200" dirty="0"/>
          </a:p>
          <a:p>
            <a:pPr marL="514350" indent="-514350" algn="just">
              <a:buAutoNum type="alphaLcParenR"/>
            </a:pPr>
            <a:endParaRPr lang="en-US" sz="3200" dirty="0"/>
          </a:p>
          <a:p>
            <a:pPr marL="514350" indent="-514350" algn="just">
              <a:buAutoNum type="alphaLcParenR"/>
            </a:pPr>
            <a:endParaRPr lang="vi-VN" sz="3200" dirty="0"/>
          </a:p>
          <a:p>
            <a:pPr algn="just"/>
            <a:endParaRPr lang="en-US" sz="3200" dirty="0"/>
          </a:p>
        </p:txBody>
      </p:sp>
      <p:sp>
        <p:nvSpPr>
          <p:cNvPr id="5" name="TextBox 4">
            <a:extLst>
              <a:ext uri="{FF2B5EF4-FFF2-40B4-BE49-F238E27FC236}">
                <a16:creationId xmlns:a16="http://schemas.microsoft.com/office/drawing/2014/main" id="{53AFE411-67BD-F0AC-E556-AC2FCD47BEEE}"/>
              </a:ext>
            </a:extLst>
          </p:cNvPr>
          <p:cNvSpPr txBox="1"/>
          <p:nvPr/>
        </p:nvSpPr>
        <p:spPr>
          <a:xfrm>
            <a:off x="1594021" y="3991232"/>
            <a:ext cx="8291383" cy="1360757"/>
          </a:xfrm>
          <a:prstGeom prst="rect">
            <a:avLst/>
          </a:prstGeom>
          <a:noFill/>
        </p:spPr>
        <p:txBody>
          <a:bodyPr wrap="square" rtlCol="0">
            <a:spAutoFit/>
          </a:bodyPr>
          <a:lstStyle/>
          <a:p>
            <a:pPr marL="0" marR="0" algn="ctr">
              <a:lnSpc>
                <a:spcPct val="120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Các</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bạn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lớp</a:t>
            </a:r>
            <a:r>
              <a:rPr lang="en-US" sz="3600" dirty="0">
                <a:solidFill>
                  <a:srgbClr val="FF0000"/>
                </a:solidFill>
                <a:effectLst/>
                <a:latin typeface="Cambria" panose="02040503050406030204" pitchFamily="18" charset="0"/>
                <a:ea typeface="Cambria" panose="02040503050406030204" pitchFamily="18" charset="0"/>
              </a:rPr>
              <a:t> 5a </a:t>
            </a:r>
            <a:r>
              <a:rPr lang="en-US" sz="3600" dirty="0" err="1">
                <a:solidFill>
                  <a:srgbClr val="FF0000"/>
                </a:solidFill>
                <a:effectLst/>
                <a:latin typeface="Cambria" panose="02040503050406030204" pitchFamily="18" charset="0"/>
                <a:ea typeface="Cambria" panose="02040503050406030204" pitchFamily="18" charset="0"/>
              </a:rPr>
              <a:t>đã</a:t>
            </a:r>
            <a:r>
              <a:rPr lang="en-US" sz="3600" dirty="0">
                <a:solidFill>
                  <a:srgbClr val="FF0000"/>
                </a:solidFill>
                <a:effectLst/>
                <a:latin typeface="Cambria" panose="02040503050406030204" pitchFamily="18" charset="0"/>
                <a:ea typeface="Cambria" panose="02040503050406030204" pitchFamily="18" charset="0"/>
              </a:rPr>
              <a:t> quay </a:t>
            </a:r>
            <a:r>
              <a:rPr lang="en-US" sz="3600" dirty="0" err="1">
                <a:solidFill>
                  <a:srgbClr val="FF0000"/>
                </a:solidFill>
                <a:effectLst/>
                <a:latin typeface="Cambria" panose="02040503050406030204" pitchFamily="18" charset="0"/>
                <a:ea typeface="Cambria" panose="02040503050406030204" pitchFamily="18" charset="0"/>
              </a:rPr>
              <a:t>tất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cả</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số</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lần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là</a:t>
            </a:r>
            <a:r>
              <a:rPr lang="en-US" sz="3600" dirty="0">
                <a:solidFill>
                  <a:srgbClr val="FF0000"/>
                </a:solidFill>
                <a:effectLst/>
                <a:latin typeface="Cambria" panose="02040503050406030204" pitchFamily="18" charset="0"/>
                <a:ea typeface="Cambria" panose="02040503050406030204" pitchFamily="18" charset="0"/>
              </a:rPr>
              <a:t>: </a:t>
            </a:r>
          </a:p>
          <a:p>
            <a:pPr marL="0" marR="0" algn="ctr">
              <a:lnSpc>
                <a:spcPct val="120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8 + 17 + 5 = 30 (</a:t>
            </a:r>
            <a:r>
              <a:rPr lang="en-US" sz="3600" dirty="0" err="1">
                <a:solidFill>
                  <a:srgbClr val="FF0000"/>
                </a:solidFill>
                <a:effectLst/>
                <a:latin typeface="Cambria" panose="02040503050406030204" pitchFamily="18" charset="0"/>
                <a:ea typeface="Cambria" panose="02040503050406030204" pitchFamily="18" charset="0"/>
              </a:rPr>
              <a:t>lần</a:t>
            </a:r>
            <a:r>
              <a:rPr lang="en-US" sz="36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794366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10" name="Table 9">
            <a:extLst>
              <a:ext uri="{FF2B5EF4-FFF2-40B4-BE49-F238E27FC236}">
                <a16:creationId xmlns:a16="http://schemas.microsoft.com/office/drawing/2014/main" id="{DA3350C8-75B8-3E7A-70A2-18152018B70F}"/>
              </a:ext>
            </a:extLst>
          </p:cNvPr>
          <p:cNvGraphicFramePr>
            <a:graphicFrameLocks noGrp="1"/>
          </p:cNvGraphicFramePr>
          <p:nvPr/>
        </p:nvGraphicFramePr>
        <p:xfrm>
          <a:off x="976184" y="422776"/>
          <a:ext cx="10046044" cy="1443094"/>
        </p:xfrm>
        <a:graphic>
          <a:graphicData uri="http://schemas.openxmlformats.org/drawingml/2006/table">
            <a:tbl>
              <a:tblPr/>
              <a:tblGrid>
                <a:gridCol w="2619633">
                  <a:extLst>
                    <a:ext uri="{9D8B030D-6E8A-4147-A177-3AD203B41FA5}">
                      <a16:colId xmlns:a16="http://schemas.microsoft.com/office/drawing/2014/main" val="882643040"/>
                    </a:ext>
                  </a:extLst>
                </a:gridCol>
                <a:gridCol w="2403389">
                  <a:extLst>
                    <a:ext uri="{9D8B030D-6E8A-4147-A177-3AD203B41FA5}">
                      <a16:colId xmlns:a16="http://schemas.microsoft.com/office/drawing/2014/main" val="4094215644"/>
                    </a:ext>
                  </a:extLst>
                </a:gridCol>
                <a:gridCol w="2511511">
                  <a:extLst>
                    <a:ext uri="{9D8B030D-6E8A-4147-A177-3AD203B41FA5}">
                      <a16:colId xmlns:a16="http://schemas.microsoft.com/office/drawing/2014/main" val="326644617"/>
                    </a:ext>
                  </a:extLst>
                </a:gridCol>
                <a:gridCol w="2511511">
                  <a:extLst>
                    <a:ext uri="{9D8B030D-6E8A-4147-A177-3AD203B41FA5}">
                      <a16:colId xmlns:a16="http://schemas.microsoft.com/office/drawing/2014/main" val="2748387804"/>
                    </a:ext>
                  </a:extLst>
                </a:gridCol>
              </a:tblGrid>
              <a:tr h="721547">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vàng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xanh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đỏ</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702805"/>
                  </a:ext>
                </a:extLst>
              </a:tr>
              <a:tr h="721547">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1200627"/>
                  </a:ext>
                </a:extLst>
              </a:tr>
            </a:tbl>
          </a:graphicData>
        </a:graphic>
      </p:graphicFrame>
      <p:sp>
        <p:nvSpPr>
          <p:cNvPr id="4" name="TextBox 3">
            <a:extLst>
              <a:ext uri="{FF2B5EF4-FFF2-40B4-BE49-F238E27FC236}">
                <a16:creationId xmlns:a16="http://schemas.microsoft.com/office/drawing/2014/main" id="{FB8A445B-3151-0466-C6B9-DDD029F831C3}"/>
              </a:ext>
            </a:extLst>
          </p:cNvPr>
          <p:cNvSpPr txBox="1"/>
          <p:nvPr/>
        </p:nvSpPr>
        <p:spPr>
          <a:xfrm>
            <a:off x="642553" y="2051221"/>
            <a:ext cx="10738021" cy="1077218"/>
          </a:xfrm>
          <a:prstGeom prst="rect">
            <a:avLst/>
          </a:prstGeom>
          <a:noFill/>
        </p:spPr>
        <p:txBody>
          <a:bodyPr wrap="square" rtlCol="0">
            <a:spAutoFit/>
          </a:bodyPr>
          <a:lstStyle/>
          <a:p>
            <a:pPr lvl="0" algn="just"/>
            <a:r>
              <a:rPr lang="vi-VN" sz="3200" dirty="0">
                <a:solidFill>
                  <a:prstClr val="black"/>
                </a:solidFill>
              </a:rPr>
              <a:t>b) Viết tỉ số mô tả số lần lặp lại của mỗi màu so với tổng số lần quay.</a:t>
            </a: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3AFE411-67BD-F0AC-E556-AC2FCD47BEEE}"/>
                  </a:ext>
                </a:extLst>
              </p:cNvPr>
              <p:cNvSpPr txBox="1"/>
              <p:nvPr/>
            </p:nvSpPr>
            <p:spPr>
              <a:xfrm>
                <a:off x="778476" y="3163329"/>
                <a:ext cx="10688594" cy="1145570"/>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8</m:t>
                        </m:r>
                      </m:num>
                      <m:den>
                        <m:r>
                          <a:rPr lang="en-US" sz="2800" i="1">
                            <a:solidFill>
                              <a:srgbClr val="FF0000"/>
                            </a:solidFill>
                            <a:latin typeface="Cambria Math" panose="02040503050406030204" pitchFamily="18" charset="0"/>
                          </a:rPr>
                          <m:t>30</m:t>
                        </m:r>
                      </m:den>
                    </m:f>
                  </m:oMath>
                </a14:m>
                <a:r>
                  <a:rPr lang="en-US" sz="2800" dirty="0">
                    <a:solidFill>
                      <a:srgbClr val="FF0000"/>
                    </a:solidFill>
                    <a:latin typeface="Cambria" panose="02040503050406030204" pitchFamily="18" charset="0"/>
                    <a:ea typeface="Cambria" panose="02040503050406030204" pitchFamily="18" charset="0"/>
                  </a:rPr>
                  <a:t> hay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4</m:t>
                        </m:r>
                      </m:num>
                      <m:den>
                        <m:r>
                          <a:rPr lang="en-US" sz="2800" i="1">
                            <a:solidFill>
                              <a:srgbClr val="FF0000"/>
                            </a:solidFill>
                            <a:latin typeface="Cambria Math" panose="02040503050406030204" pitchFamily="18" charset="0"/>
                          </a:rPr>
                          <m:t>15</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53AFE411-67BD-F0AC-E556-AC2FCD47BEEE}"/>
                  </a:ext>
                </a:extLst>
              </p:cNvPr>
              <p:cNvSpPr txBox="1">
                <a:spLocks noRot="1" noChangeAspect="1" noMove="1" noResize="1" noEditPoints="1" noAdjustHandles="1" noChangeArrowheads="1" noChangeShapeType="1" noTextEdit="1"/>
              </p:cNvSpPr>
              <p:nvPr/>
            </p:nvSpPr>
            <p:spPr>
              <a:xfrm>
                <a:off x="778476" y="3163329"/>
                <a:ext cx="10688594" cy="1145570"/>
              </a:xfrm>
              <a:prstGeom prst="rect">
                <a:avLst/>
              </a:prstGeom>
              <a:blipFill>
                <a:blip r:embed="rId3"/>
                <a:stretch>
                  <a:fillRect l="-1027" t="-5851" r="-1141"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AFA31A-5707-3ADC-2590-DFBA69AAA53E}"/>
                  </a:ext>
                </a:extLst>
              </p:cNvPr>
              <p:cNvSpPr txBox="1"/>
              <p:nvPr/>
            </p:nvSpPr>
            <p:spPr>
              <a:xfrm>
                <a:off x="766119" y="4287795"/>
                <a:ext cx="10688594" cy="114557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17</m:t>
                        </m:r>
                      </m:num>
                      <m:den>
                        <m:r>
                          <a:rPr lang="en-US" sz="2800" i="1">
                            <a:solidFill>
                              <a:srgbClr val="FF0000"/>
                            </a:solidFill>
                            <a:latin typeface="Cambria Math" panose="02040503050406030204" pitchFamily="18" charset="0"/>
                          </a:rPr>
                          <m:t>30</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F7AFA31A-5707-3ADC-2590-DFBA69AAA53E}"/>
                  </a:ext>
                </a:extLst>
              </p:cNvPr>
              <p:cNvSpPr txBox="1">
                <a:spLocks noRot="1" noChangeAspect="1" noMove="1" noResize="1" noEditPoints="1" noAdjustHandles="1" noChangeArrowheads="1" noChangeShapeType="1" noTextEdit="1"/>
              </p:cNvSpPr>
              <p:nvPr/>
            </p:nvSpPr>
            <p:spPr>
              <a:xfrm>
                <a:off x="766119" y="4287795"/>
                <a:ext cx="10688594" cy="1145570"/>
              </a:xfrm>
              <a:prstGeom prst="rect">
                <a:avLst/>
              </a:prstGeom>
              <a:blipFill>
                <a:blip r:embed="rId4"/>
                <a:stretch>
                  <a:fillRect l="-1027" t="-5319"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B27F18C-797E-8902-C879-6FF26A66B55F}"/>
                  </a:ext>
                </a:extLst>
              </p:cNvPr>
              <p:cNvSpPr txBox="1"/>
              <p:nvPr/>
            </p:nvSpPr>
            <p:spPr>
              <a:xfrm>
                <a:off x="716692" y="5436973"/>
                <a:ext cx="10688594" cy="1151918"/>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5</m:t>
                        </m:r>
                      </m:num>
                      <m:den>
                        <m:r>
                          <a:rPr lang="en-US" sz="2800" i="1">
                            <a:solidFill>
                              <a:srgbClr val="FF0000"/>
                            </a:solidFill>
                            <a:latin typeface="Cambria Math" panose="02040503050406030204" pitchFamily="18" charset="0"/>
                          </a:rPr>
                          <m:t>30</m:t>
                        </m:r>
                      </m:den>
                    </m:f>
                  </m:oMath>
                </a14:m>
                <a:r>
                  <a:rPr lang="en-US" sz="2800" dirty="0">
                    <a:solidFill>
                      <a:srgbClr val="FF0000"/>
                    </a:solidFill>
                    <a:latin typeface="Cambria" panose="02040503050406030204" pitchFamily="18" charset="0"/>
                    <a:ea typeface="Cambria" panose="02040503050406030204" pitchFamily="18" charset="0"/>
                  </a:rPr>
                  <a:t> hay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m:t>
                        </m:r>
                      </m:num>
                      <m:den>
                        <m:r>
                          <a:rPr lang="en-US" sz="2800" i="1">
                            <a:solidFill>
                              <a:srgbClr val="FF0000"/>
                            </a:solidFill>
                            <a:latin typeface="Cambria Math" panose="02040503050406030204" pitchFamily="18" charset="0"/>
                          </a:rPr>
                          <m:t>6</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AB27F18C-797E-8902-C879-6FF26A66B55F}"/>
                  </a:ext>
                </a:extLst>
              </p:cNvPr>
              <p:cNvSpPr txBox="1">
                <a:spLocks noRot="1" noChangeAspect="1" noMove="1" noResize="1" noEditPoints="1" noAdjustHandles="1" noChangeArrowheads="1" noChangeShapeType="1" noTextEdit="1"/>
              </p:cNvSpPr>
              <p:nvPr/>
            </p:nvSpPr>
            <p:spPr>
              <a:xfrm>
                <a:off x="716692" y="5436973"/>
                <a:ext cx="10688594" cy="1151918"/>
              </a:xfrm>
              <a:prstGeom prst="rect">
                <a:avLst/>
              </a:prstGeom>
              <a:blipFill>
                <a:blip r:embed="rId5"/>
                <a:stretch>
                  <a:fillRect l="-1027" t="-5820" r="-171" b="-4762"/>
                </a:stretch>
              </a:blipFill>
            </p:spPr>
            <p:txBody>
              <a:bodyPr/>
              <a:lstStyle/>
              <a:p>
                <a:r>
                  <a:rPr lang="en-US">
                    <a:noFill/>
                  </a:rPr>
                  <a:t> </a:t>
                </a:r>
              </a:p>
            </p:txBody>
          </p:sp>
        </mc:Fallback>
      </mc:AlternateContent>
    </p:spTree>
    <p:extLst>
      <p:ext uri="{BB962C8B-B14F-4D97-AF65-F5344CB8AC3E}">
        <p14:creationId xmlns:p14="http://schemas.microsoft.com/office/powerpoint/2010/main" val="2022410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3">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4"/>
          <a:stretch>
            <a:fillRect/>
          </a:stretch>
        </p:blipFill>
        <p:spPr>
          <a:xfrm>
            <a:off x="477519" y="195642"/>
            <a:ext cx="7144329" cy="6426076"/>
          </a:xfrm>
          <a:prstGeom prst="rect">
            <a:avLst/>
          </a:prstGeom>
        </p:spPr>
      </p:pic>
      <p:pic>
        <p:nvPicPr>
          <p:cNvPr id="3" name="Picture 2" descr="A blue and red text&#10;&#10;Description automatically generated">
            <a:extLst>
              <a:ext uri="{FF2B5EF4-FFF2-40B4-BE49-F238E27FC236}">
                <a16:creationId xmlns:a16="http://schemas.microsoft.com/office/drawing/2014/main" id="{C05CD7A1-B955-DC2C-4596-D1CB55A363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8" y="2804983"/>
            <a:ext cx="7325078" cy="3571732"/>
          </a:xfrm>
          <a:prstGeom prst="rect">
            <a:avLst/>
          </a:prstGeom>
        </p:spPr>
      </p:pic>
    </p:spTree>
    <p:extLst>
      <p:ext uri="{BB962C8B-B14F-4D97-AF65-F5344CB8AC3E}">
        <p14:creationId xmlns:p14="http://schemas.microsoft.com/office/powerpoint/2010/main" val="310770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593125" y="506627"/>
            <a:ext cx="10738021" cy="2677656"/>
          </a:xfrm>
          <a:prstGeom prst="rect">
            <a:avLst/>
          </a:prstGeom>
          <a:noFill/>
        </p:spPr>
        <p:txBody>
          <a:bodyPr wrap="square" rtlCol="0">
            <a:spAutoFit/>
          </a:bodyPr>
          <a:lstStyle/>
          <a:p>
            <a:pPr lvl="0" algn="just"/>
            <a:r>
              <a:rPr lang="vi-VN" sz="2800" dirty="0">
                <a:solidFill>
                  <a:prstClr val="black"/>
                </a:solidFill>
              </a:rPr>
              <a:t>Mai vừa mua được một quyển truyện rất hay và dự định sẽ đọc ngay trong buổi tối. Nhưng tối hôm đó, bố mẹ rủ Mai cùng làm bánh. Việc nào cũng thú vị nên Mai sử dụng xúc xắc để đưa ra quyết định. Mai gieo xúc xắc 9 lần. Nếu nhận được mặt chẵn nhiều lần hơn thì Mai sẽ đọc truyện. Nếu nhận được mặt lẻ nhiều lần hơn thì Mai sẽ làm bánh.</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sp>
        <p:nvSpPr>
          <p:cNvPr id="3" name="TextBox 2">
            <a:extLst>
              <a:ext uri="{FF2B5EF4-FFF2-40B4-BE49-F238E27FC236}">
                <a16:creationId xmlns:a16="http://schemas.microsoft.com/office/drawing/2014/main" id="{49EB81EF-ACD4-03EE-1BF6-24DDE90B6A7C}"/>
              </a:ext>
            </a:extLst>
          </p:cNvPr>
          <p:cNvSpPr txBox="1"/>
          <p:nvPr/>
        </p:nvSpPr>
        <p:spPr>
          <a:xfrm>
            <a:off x="580768" y="3472249"/>
            <a:ext cx="10985156" cy="954107"/>
          </a:xfrm>
          <a:prstGeom prst="rect">
            <a:avLst/>
          </a:prstGeom>
          <a:noFill/>
        </p:spPr>
        <p:txBody>
          <a:bodyPr wrap="square" rtlCol="0">
            <a:spAutoFit/>
          </a:bodyPr>
          <a:lstStyle/>
          <a:p>
            <a:pPr lvl="0" algn="just"/>
            <a:r>
              <a:rPr lang="vi-VN" sz="2800" dirty="0">
                <a:solidFill>
                  <a:prstClr val="black"/>
                </a:solidFill>
              </a:rPr>
              <a:t>a) Các bạn hãy giúp Mai gieo xúc xắc và ghi lại kết quả vào bảng kiểm đếm nhé.</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6" name="Table 5">
            <a:extLst>
              <a:ext uri="{FF2B5EF4-FFF2-40B4-BE49-F238E27FC236}">
                <a16:creationId xmlns:a16="http://schemas.microsoft.com/office/drawing/2014/main" id="{DF60E3C0-09A0-B7F5-6E9A-0E4488E338C6}"/>
              </a:ext>
            </a:extLst>
          </p:cNvPr>
          <p:cNvGraphicFramePr>
            <a:graphicFrameLocks noGrp="1"/>
          </p:cNvGraphicFramePr>
          <p:nvPr/>
        </p:nvGraphicFramePr>
        <p:xfrm>
          <a:off x="875270" y="4698216"/>
          <a:ext cx="10515600" cy="1280160"/>
        </p:xfrm>
        <a:graphic>
          <a:graphicData uri="http://schemas.openxmlformats.org/drawingml/2006/table">
            <a:tbl>
              <a:tblPr/>
              <a:tblGrid>
                <a:gridCol w="5257800">
                  <a:extLst>
                    <a:ext uri="{9D8B030D-6E8A-4147-A177-3AD203B41FA5}">
                      <a16:colId xmlns:a16="http://schemas.microsoft.com/office/drawing/2014/main" val="3199556534"/>
                    </a:ext>
                  </a:extLst>
                </a:gridCol>
                <a:gridCol w="5257800">
                  <a:extLst>
                    <a:ext uri="{9D8B030D-6E8A-4147-A177-3AD203B41FA5}">
                      <a16:colId xmlns:a16="http://schemas.microsoft.com/office/drawing/2014/main" val="382161054"/>
                    </a:ext>
                  </a:extLst>
                </a:gridCol>
              </a:tblGrid>
              <a:tr h="0">
                <a:tc>
                  <a:txBody>
                    <a:bodyPr/>
                    <a:lstStyle/>
                    <a:p>
                      <a:pPr algn="ctr"/>
                      <a:r>
                        <a:rPr lang="vi-VN" sz="3600" dirty="0">
                          <a:solidFill>
                            <a:srgbClr val="000000"/>
                          </a:solidFill>
                          <a:effectLst/>
                        </a:rPr>
                        <a:t>Nhận được mặt chẵn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32586"/>
                  </a:ext>
                </a:extLst>
              </a:tr>
              <a:tr h="0">
                <a:tc>
                  <a:txBody>
                    <a:bodyPr/>
                    <a:lstStyle/>
                    <a:p>
                      <a:pPr algn="ctr"/>
                      <a:r>
                        <a:rPr lang="vi-VN" sz="3600">
                          <a:solidFill>
                            <a:srgbClr val="000000"/>
                          </a:solidFill>
                          <a:effectLst/>
                        </a:rPr>
                        <a:t>Nhận được mặt lẻ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dirty="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2874716"/>
                  </a:ext>
                </a:extLst>
              </a:tr>
            </a:tbl>
          </a:graphicData>
        </a:graphic>
      </p:graphicFrame>
      <p:sp>
        <p:nvSpPr>
          <p:cNvPr id="11" name="Rectangle 10">
            <a:extLst>
              <a:ext uri="{FF2B5EF4-FFF2-40B4-BE49-F238E27FC236}">
                <a16:creationId xmlns:a16="http://schemas.microsoft.com/office/drawing/2014/main" id="{F866E21B-6CD2-BED4-63B0-9581164479C7}"/>
              </a:ext>
            </a:extLst>
          </p:cNvPr>
          <p:cNvSpPr/>
          <p:nvPr/>
        </p:nvSpPr>
        <p:spPr>
          <a:xfrm>
            <a:off x="8427308" y="4744995"/>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5</a:t>
            </a:r>
          </a:p>
        </p:txBody>
      </p:sp>
      <p:sp>
        <p:nvSpPr>
          <p:cNvPr id="14" name="Rectangle 13">
            <a:extLst>
              <a:ext uri="{FF2B5EF4-FFF2-40B4-BE49-F238E27FC236}">
                <a16:creationId xmlns:a16="http://schemas.microsoft.com/office/drawing/2014/main" id="{0BE293CB-C414-A4F6-6D94-D4327A9475F9}"/>
              </a:ext>
            </a:extLst>
          </p:cNvPr>
          <p:cNvSpPr/>
          <p:nvPr/>
        </p:nvSpPr>
        <p:spPr>
          <a:xfrm>
            <a:off x="8489092" y="5436974"/>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a:t>
            </a:r>
          </a:p>
        </p:txBody>
      </p:sp>
    </p:spTree>
    <p:extLst>
      <p:ext uri="{BB962C8B-B14F-4D97-AF65-F5344CB8AC3E}">
        <p14:creationId xmlns:p14="http://schemas.microsoft.com/office/powerpoint/2010/main" val="2762019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1"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63032D-28ED-6FC1-D931-D4644001EE55}"/>
              </a:ext>
            </a:extLst>
          </p:cNvPr>
          <p:cNvPicPr>
            <a:picLocks noChangeAspect="1"/>
          </p:cNvPicPr>
          <p:nvPr/>
        </p:nvPicPr>
        <p:blipFill rotWithShape="1">
          <a:blip r:embed="rId3"/>
          <a:srcRect l="280" t="8137" r="-280"/>
          <a:stretch/>
        </p:blipFill>
        <p:spPr>
          <a:xfrm>
            <a:off x="-13052" y="-26634"/>
            <a:ext cx="12239349" cy="6884634"/>
          </a:xfrm>
          <a:prstGeom prst="rect">
            <a:avLst/>
          </a:prstGeom>
        </p:spPr>
      </p:pic>
      <p:grpSp>
        <p:nvGrpSpPr>
          <p:cNvPr id="2058" name="Group 2057">
            <a:extLst>
              <a:ext uri="{FF2B5EF4-FFF2-40B4-BE49-F238E27FC236}">
                <a16:creationId xmlns:a16="http://schemas.microsoft.com/office/drawing/2014/main" id="{A7ADCBA6-763E-989B-54C0-8BFE9F05C8B5}"/>
              </a:ext>
            </a:extLst>
          </p:cNvPr>
          <p:cNvGrpSpPr/>
          <p:nvPr/>
        </p:nvGrpSpPr>
        <p:grpSpPr>
          <a:xfrm>
            <a:off x="6189755" y="69968"/>
            <a:ext cx="5812358" cy="6613699"/>
            <a:chOff x="6189755" y="69968"/>
            <a:chExt cx="5812358" cy="6613699"/>
          </a:xfrm>
        </p:grpSpPr>
        <p:sp>
          <p:nvSpPr>
            <p:cNvPr id="25" name="Rectangle: Rounded Corners 24">
              <a:extLst>
                <a:ext uri="{FF2B5EF4-FFF2-40B4-BE49-F238E27FC236}">
                  <a16:creationId xmlns:a16="http://schemas.microsoft.com/office/drawing/2014/main" id="{68D66B16-B02A-DC64-E450-E368EF4A3B4D}"/>
                </a:ext>
              </a:extLst>
            </p:cNvPr>
            <p:cNvSpPr/>
            <p:nvPr/>
          </p:nvSpPr>
          <p:spPr>
            <a:xfrm>
              <a:off x="6189755" y="378519"/>
              <a:ext cx="5812358" cy="6305148"/>
            </a:xfrm>
            <a:prstGeom prst="roundRect">
              <a:avLst>
                <a:gd name="adj" fmla="val 13745"/>
              </a:avLst>
            </a:prstGeom>
            <a:solidFill>
              <a:srgbClr val="FFFFCC"/>
            </a:solidFill>
            <a:ln w="88900" cap="rnd" cmpd="thinThick">
              <a:solidFill>
                <a:schemeClr val="accent2">
                  <a:lumMod val="75000"/>
                </a:schemeClr>
              </a:solidFill>
              <a:prstDash val="solid"/>
              <a:round/>
              <a:extLst>
                <a:ext uri="{C807C97D-BFC1-408E-A445-0C87EB9F89A2}">
                  <ask:lineSketchStyleProps xmlns:ask="http://schemas.microsoft.com/office/drawing/2018/sketchyshapes" sd="1219033472">
                    <a:custGeom>
                      <a:avLst/>
                      <a:gdLst>
                        <a:gd name="connsiteX0" fmla="*/ 0 w 5400000"/>
                        <a:gd name="connsiteY0" fmla="*/ 450000 h 900000"/>
                        <a:gd name="connsiteX1" fmla="*/ 450000 w 5400000"/>
                        <a:gd name="connsiteY1" fmla="*/ 0 h 900000"/>
                        <a:gd name="connsiteX2" fmla="*/ 4950000 w 5400000"/>
                        <a:gd name="connsiteY2" fmla="*/ 0 h 900000"/>
                        <a:gd name="connsiteX3" fmla="*/ 5400000 w 5400000"/>
                        <a:gd name="connsiteY3" fmla="*/ 450000 h 900000"/>
                        <a:gd name="connsiteX4" fmla="*/ 5400000 w 5400000"/>
                        <a:gd name="connsiteY4" fmla="*/ 450000 h 900000"/>
                        <a:gd name="connsiteX5" fmla="*/ 4950000 w 5400000"/>
                        <a:gd name="connsiteY5" fmla="*/ 900000 h 900000"/>
                        <a:gd name="connsiteX6" fmla="*/ 450000 w 5400000"/>
                        <a:gd name="connsiteY6" fmla="*/ 900000 h 900000"/>
                        <a:gd name="connsiteX7" fmla="*/ 0 w 5400000"/>
                        <a:gd name="connsiteY7" fmla="*/ 45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0" h="900000" fill="none" extrusionOk="0">
                          <a:moveTo>
                            <a:pt x="0" y="450000"/>
                          </a:moveTo>
                          <a:cubicBezTo>
                            <a:pt x="-4340" y="160086"/>
                            <a:pt x="176732" y="34382"/>
                            <a:pt x="450000" y="0"/>
                          </a:cubicBezTo>
                          <a:cubicBezTo>
                            <a:pt x="1617756" y="-38581"/>
                            <a:pt x="3766908" y="63341"/>
                            <a:pt x="4950000" y="0"/>
                          </a:cubicBezTo>
                          <a:cubicBezTo>
                            <a:pt x="5152685" y="-7415"/>
                            <a:pt x="5418014" y="216204"/>
                            <a:pt x="5400000" y="450000"/>
                          </a:cubicBezTo>
                          <a:lnTo>
                            <a:pt x="5400000" y="450000"/>
                          </a:lnTo>
                          <a:cubicBezTo>
                            <a:pt x="5420681" y="729313"/>
                            <a:pt x="5198924" y="904103"/>
                            <a:pt x="4950000" y="900000"/>
                          </a:cubicBezTo>
                          <a:cubicBezTo>
                            <a:pt x="4498390" y="980982"/>
                            <a:pt x="2415186" y="972255"/>
                            <a:pt x="450000" y="900000"/>
                          </a:cubicBezTo>
                          <a:cubicBezTo>
                            <a:pt x="219287" y="884402"/>
                            <a:pt x="2991" y="684461"/>
                            <a:pt x="0" y="450000"/>
                          </a:cubicBezTo>
                          <a:close/>
                        </a:path>
                        <a:path w="5400000" h="900000" stroke="0" extrusionOk="0">
                          <a:moveTo>
                            <a:pt x="0" y="450000"/>
                          </a:moveTo>
                          <a:cubicBezTo>
                            <a:pt x="-7819" y="196649"/>
                            <a:pt x="197363" y="1542"/>
                            <a:pt x="450000" y="0"/>
                          </a:cubicBezTo>
                          <a:cubicBezTo>
                            <a:pt x="1972026" y="132882"/>
                            <a:pt x="3161765" y="-84951"/>
                            <a:pt x="4950000" y="0"/>
                          </a:cubicBezTo>
                          <a:cubicBezTo>
                            <a:pt x="5177572" y="20464"/>
                            <a:pt x="5394754" y="230466"/>
                            <a:pt x="5400000" y="450000"/>
                          </a:cubicBezTo>
                          <a:lnTo>
                            <a:pt x="5400000" y="450000"/>
                          </a:lnTo>
                          <a:cubicBezTo>
                            <a:pt x="5366583" y="680245"/>
                            <a:pt x="5218585" y="909583"/>
                            <a:pt x="4950000" y="900000"/>
                          </a:cubicBezTo>
                          <a:cubicBezTo>
                            <a:pt x="3884479" y="949533"/>
                            <a:pt x="2061751" y="914809"/>
                            <a:pt x="450000" y="900000"/>
                          </a:cubicBezTo>
                          <a:cubicBezTo>
                            <a:pt x="168972" y="895023"/>
                            <a:pt x="-15307" y="712940"/>
                            <a:pt x="0" y="450000"/>
                          </a:cubicBezTo>
                          <a:close/>
                        </a:path>
                      </a:pathLst>
                    </a:custGeom>
                    <ask:type>
                      <ask:lineSketchNone/>
                    </ask:type>
                  </ask:lineSketchStyleProps>
                </a:ext>
              </a:extLst>
            </a:ln>
            <a:effectLst>
              <a:innerShdw blurRad="127000">
                <a:prstClr val="black"/>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C000"/>
                  </a:solidFill>
                </a:ln>
                <a:solidFill>
                  <a:srgbClr val="FFFFCC"/>
                </a:solidFill>
                <a:effectLst/>
                <a:uLnTx/>
                <a:uFillTx/>
                <a:latin typeface="Calibri" panose="020F0502020204030204"/>
                <a:ea typeface="+mn-ea"/>
                <a:cs typeface="+mn-cs"/>
              </a:endParaRPr>
            </a:p>
          </p:txBody>
        </p:sp>
        <p:grpSp>
          <p:nvGrpSpPr>
            <p:cNvPr id="2054" name="Group 2053">
              <a:extLst>
                <a:ext uri="{FF2B5EF4-FFF2-40B4-BE49-F238E27FC236}">
                  <a16:creationId xmlns:a16="http://schemas.microsoft.com/office/drawing/2014/main" id="{A58E8201-A0CD-D2C8-1989-3F13E273C908}"/>
                </a:ext>
              </a:extLst>
            </p:cNvPr>
            <p:cNvGrpSpPr/>
            <p:nvPr/>
          </p:nvGrpSpPr>
          <p:grpSpPr>
            <a:xfrm>
              <a:off x="6713414" y="69968"/>
              <a:ext cx="4765039" cy="758221"/>
              <a:chOff x="2478024" y="1027170"/>
              <a:chExt cx="7494106" cy="758221"/>
            </a:xfrm>
          </p:grpSpPr>
          <p:sp>
            <p:nvSpPr>
              <p:cNvPr id="2056" name="TextBox 2055">
                <a:extLst>
                  <a:ext uri="{FF2B5EF4-FFF2-40B4-BE49-F238E27FC236}">
                    <a16:creationId xmlns:a16="http://schemas.microsoft.com/office/drawing/2014/main" id="{2ED25979-EE7F-6A08-7164-960FC4B17519}"/>
                  </a:ext>
                </a:extLst>
              </p:cNvPr>
              <p:cNvSpPr txBox="1"/>
              <p:nvPr/>
            </p:nvSpPr>
            <p:spPr>
              <a:xfrm>
                <a:off x="2478024" y="1027170"/>
                <a:ext cx="7494106" cy="758221"/>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a:ln w="155575">
                      <a:solidFill>
                        <a:prstClr val="white"/>
                      </a:solidFill>
                      <a:prstDash val="solid"/>
                    </a:ln>
                    <a:solidFill>
                      <a:prstClr val="white"/>
                    </a:solidFill>
                    <a:effectLst>
                      <a:outerShdw blurRad="50800" dist="38100" dir="5400000" algn="t" rotWithShape="0">
                        <a:prstClr val="black">
                          <a:alpha val="40000"/>
                        </a:prstClr>
                      </a:outerShdw>
                    </a:effectLst>
                    <a:uLnTx/>
                    <a:uFillTx/>
                    <a:latin typeface="LNTH-LuoLuoNotangYuanTi 1" pitchFamily="2" charset="-128"/>
                    <a:ea typeface="LNTH-LuoLuoNotangYuanTi 1" pitchFamily="2" charset="-128"/>
                    <a:cs typeface="LNTH-LuoLuoNotangYuanTi 1" pitchFamily="2" charset="-128"/>
                  </a:rPr>
                  <a:t>LUẬT CHƠI</a:t>
                </a:r>
                <a:endParaRPr kumimoji="0" lang="en-US" sz="5400" b="1" i="0" u="none" strike="noStrike" kern="1200" cap="none" spc="0" normalizeH="0" baseline="0" noProof="0" dirty="0">
                  <a:ln w="155575">
                    <a:solidFill>
                      <a:prstClr val="white"/>
                    </a:solidFill>
                    <a:prstDash val="solid"/>
                  </a:ln>
                  <a:solidFill>
                    <a:prstClr val="white"/>
                  </a:solidFill>
                  <a:effectLst>
                    <a:outerShdw blurRad="50800" dist="38100" dir="5400000" algn="t" rotWithShape="0">
                      <a:prstClr val="black">
                        <a:alpha val="40000"/>
                      </a:prstClr>
                    </a:outerShdw>
                  </a:effectLst>
                  <a:uLnTx/>
                  <a:uFillTx/>
                  <a:latin typeface="LNTH-LuoLuoNotangYuanTi 1" pitchFamily="2" charset="-128"/>
                  <a:ea typeface="LNTH-LuoLuoNotangYuanTi 1" pitchFamily="2" charset="-128"/>
                  <a:cs typeface="LNTH-LuoLuoNotangYuanTi 1" pitchFamily="2" charset="-128"/>
                </a:endParaRPr>
              </a:p>
            </p:txBody>
          </p:sp>
          <p:sp>
            <p:nvSpPr>
              <p:cNvPr id="2057" name="TextBox 2056">
                <a:extLst>
                  <a:ext uri="{FF2B5EF4-FFF2-40B4-BE49-F238E27FC236}">
                    <a16:creationId xmlns:a16="http://schemas.microsoft.com/office/drawing/2014/main" id="{F169B4FE-2694-E4DA-2664-D7D65CD7FF87}"/>
                  </a:ext>
                </a:extLst>
              </p:cNvPr>
              <p:cNvSpPr txBox="1"/>
              <p:nvPr/>
            </p:nvSpPr>
            <p:spPr>
              <a:xfrm>
                <a:off x="3270969" y="1027170"/>
                <a:ext cx="5908214" cy="758221"/>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LUẬT CHƠI</a:t>
                </a:r>
                <a:endParaRPr kumimoji="0" lang="en-US" sz="5400" b="1" i="0" u="none" strike="noStrike" kern="1200" cap="none" spc="0" normalizeH="0" baseline="0" noProof="0" dirty="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endParaRPr>
              </a:p>
            </p:txBody>
          </p:sp>
        </p:grpSp>
      </p:grpSp>
      <p:grpSp>
        <p:nvGrpSpPr>
          <p:cNvPr id="31" name="Group 30">
            <a:extLst>
              <a:ext uri="{FF2B5EF4-FFF2-40B4-BE49-F238E27FC236}">
                <a16:creationId xmlns:a16="http://schemas.microsoft.com/office/drawing/2014/main" id="{4A27B140-021A-CC35-1DFA-E68257ADEA61}"/>
              </a:ext>
            </a:extLst>
          </p:cNvPr>
          <p:cNvGrpSpPr/>
          <p:nvPr/>
        </p:nvGrpSpPr>
        <p:grpSpPr>
          <a:xfrm>
            <a:off x="6412154" y="4775722"/>
            <a:ext cx="5489270" cy="1815882"/>
            <a:chOff x="6325570" y="4669381"/>
            <a:chExt cx="5489270" cy="1815882"/>
          </a:xfrm>
        </p:grpSpPr>
        <p:sp>
          <p:nvSpPr>
            <p:cNvPr id="24" name="TextBox 23">
              <a:extLst>
                <a:ext uri="{FF2B5EF4-FFF2-40B4-BE49-F238E27FC236}">
                  <a16:creationId xmlns:a16="http://schemas.microsoft.com/office/drawing/2014/main" id="{60145A11-72FD-D3EE-36D3-517FDD9DD8A4}"/>
                </a:ext>
              </a:extLst>
            </p:cNvPr>
            <p:cNvSpPr txBox="1"/>
            <p:nvPr/>
          </p:nvSpPr>
          <p:spPr>
            <a:xfrm>
              <a:off x="6722426" y="4669381"/>
              <a:ext cx="5092414"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Người đoán chỉ một tay của người đố. Nếu đoán đúng, người đoán trở thành người đố, trò chơi lại tiếp tục.</a:t>
              </a:r>
            </a:p>
          </p:txBody>
        </p:sp>
        <p:pic>
          <p:nvPicPr>
            <p:cNvPr id="2055" name="Picture 7">
              <a:extLst>
                <a:ext uri="{FF2B5EF4-FFF2-40B4-BE49-F238E27FC236}">
                  <a16:creationId xmlns:a16="http://schemas.microsoft.com/office/drawing/2014/main" id="{13E2107E-E13E-978B-8BB2-04259A63E9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5570" y="4716139"/>
              <a:ext cx="423827" cy="4238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A9D6941B-1FBB-8C26-9525-347C00E73689}"/>
              </a:ext>
            </a:extLst>
          </p:cNvPr>
          <p:cNvGrpSpPr/>
          <p:nvPr/>
        </p:nvGrpSpPr>
        <p:grpSpPr>
          <a:xfrm>
            <a:off x="6395767" y="1282164"/>
            <a:ext cx="5500299" cy="3539430"/>
            <a:chOff x="6309183" y="1212399"/>
            <a:chExt cx="5500299" cy="3539430"/>
          </a:xfrm>
        </p:grpSpPr>
        <p:sp>
          <p:nvSpPr>
            <p:cNvPr id="22" name="TextBox 21">
              <a:extLst>
                <a:ext uri="{FF2B5EF4-FFF2-40B4-BE49-F238E27FC236}">
                  <a16:creationId xmlns:a16="http://schemas.microsoft.com/office/drawing/2014/main" id="{FAB0E99E-A453-5DED-412A-FB1C48D12D77}"/>
                </a:ext>
              </a:extLst>
            </p:cNvPr>
            <p:cNvSpPr txBox="1"/>
            <p:nvPr/>
          </p:nvSpPr>
          <p:spPr>
            <a:xfrm>
              <a:off x="6717068" y="1212399"/>
              <a:ext cx="5092414"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Người đố giấu một vật nhỏ trong lòng một bàn tay và nắm cả hai tay lại rồi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Tập tầm vông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Tay không tay có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Tập tầm vó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Tay có tay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Tay nào có, tay nào không?</a:t>
              </a:r>
            </a:p>
          </p:txBody>
        </p:sp>
        <p:pic>
          <p:nvPicPr>
            <p:cNvPr id="26" name="Picture 7">
              <a:extLst>
                <a:ext uri="{FF2B5EF4-FFF2-40B4-BE49-F238E27FC236}">
                  <a16:creationId xmlns:a16="http://schemas.microsoft.com/office/drawing/2014/main" id="{849ED2BD-3DD4-06D5-B56C-5F1B6A8823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9183" y="1253971"/>
              <a:ext cx="423827" cy="4238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17445974-9FA1-C217-4B43-59C9DD2C1FC8}"/>
              </a:ext>
            </a:extLst>
          </p:cNvPr>
          <p:cNvGrpSpPr/>
          <p:nvPr/>
        </p:nvGrpSpPr>
        <p:grpSpPr>
          <a:xfrm>
            <a:off x="6395767" y="698496"/>
            <a:ext cx="4249195" cy="523220"/>
            <a:chOff x="6298115" y="607213"/>
            <a:chExt cx="4249195" cy="523220"/>
          </a:xfrm>
        </p:grpSpPr>
        <p:sp>
          <p:nvSpPr>
            <p:cNvPr id="27" name="TextBox 26">
              <a:extLst>
                <a:ext uri="{FF2B5EF4-FFF2-40B4-BE49-F238E27FC236}">
                  <a16:creationId xmlns:a16="http://schemas.microsoft.com/office/drawing/2014/main" id="{09156FB8-593D-3375-B7EB-58D72EEF1D8A}"/>
                </a:ext>
              </a:extLst>
            </p:cNvPr>
            <p:cNvSpPr txBox="1"/>
            <p:nvPr/>
          </p:nvSpPr>
          <p:spPr>
            <a:xfrm>
              <a:off x="6728468" y="607213"/>
              <a:ext cx="3818842"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HS chơi theo nhóm đôi.</a:t>
              </a:r>
            </a:p>
          </p:txBody>
        </p:sp>
        <p:pic>
          <p:nvPicPr>
            <p:cNvPr id="28" name="Picture 7">
              <a:extLst>
                <a:ext uri="{FF2B5EF4-FFF2-40B4-BE49-F238E27FC236}">
                  <a16:creationId xmlns:a16="http://schemas.microsoft.com/office/drawing/2014/main" id="{F96F2347-4359-6324-44C6-C7A2CAC09D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8115" y="634031"/>
              <a:ext cx="423827" cy="423827"/>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a:extLst>
              <a:ext uri="{FF2B5EF4-FFF2-40B4-BE49-F238E27FC236}">
                <a16:creationId xmlns:a16="http://schemas.microsoft.com/office/drawing/2014/main" id="{514622C4-C67E-23CE-1D68-FFE054DF0CE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5943" b="95202" l="7994" r="81034">
                        <a14:foregroundMark x1="18495" y1="95093" x2="18495" y2="95093"/>
                        <a14:foregroundMark x1="75549" y1="83642" x2="75549" y2="83642"/>
                        <a14:foregroundMark x1="78213" y1="84406" x2="78213" y2="84406"/>
                        <a14:foregroundMark x1="65987" y1="56052" x2="65987" y2="56052"/>
                        <a14:foregroundMark x1="81034" y1="84188" x2="81034" y2="84188"/>
                        <a14:foregroundMark x1="27586" y1="77426" x2="27586" y2="77426"/>
                        <a14:backgroundMark x1="29781" y1="76009" x2="29781" y2="76009"/>
                        <a14:backgroundMark x1="28056" y1="75573" x2="28056" y2="75573"/>
                        <a14:backgroundMark x1="26489" y1="75573" x2="26489" y2="75573"/>
                      </a14:backgroundRemoval>
                    </a14:imgEffect>
                    <a14:imgEffect>
                      <a14:brightnessContrast contrast="20000"/>
                    </a14:imgEffect>
                  </a14:imgLayer>
                </a14:imgProps>
              </a:ext>
              <a:ext uri="{28A0092B-C50C-407E-A947-70E740481C1C}">
                <a14:useLocalDpi xmlns:a14="http://schemas.microsoft.com/office/drawing/2010/main" val="0"/>
              </a:ext>
            </a:extLst>
          </a:blip>
          <a:srcRect t="52298" r="16009"/>
          <a:stretch/>
        </p:blipFill>
        <p:spPr>
          <a:xfrm>
            <a:off x="-298684" y="1989325"/>
            <a:ext cx="6544039" cy="5341974"/>
          </a:xfrm>
          <a:prstGeom prst="rect">
            <a:avLst/>
          </a:prstGeom>
        </p:spPr>
      </p:pic>
      <p:pic>
        <p:nvPicPr>
          <p:cNvPr id="2" name="Picture 1">
            <a:extLst>
              <a:ext uri="{FF2B5EF4-FFF2-40B4-BE49-F238E27FC236}">
                <a16:creationId xmlns:a16="http://schemas.microsoft.com/office/drawing/2014/main" id="{9385E3E5-1AD1-2D4B-89EA-0E41335B5A85}"/>
              </a:ext>
            </a:extLst>
          </p:cNvPr>
          <p:cNvPicPr>
            <a:picLocks noChangeAspect="1"/>
          </p:cNvPicPr>
          <p:nvPr/>
        </p:nvPicPr>
        <p:blipFill>
          <a:blip r:embed="rId7"/>
          <a:stretch>
            <a:fillRect/>
          </a:stretch>
        </p:blipFill>
        <p:spPr>
          <a:xfrm>
            <a:off x="-2931" y="130437"/>
            <a:ext cx="5968501" cy="2182557"/>
          </a:xfrm>
          <a:prstGeom prst="rect">
            <a:avLst/>
          </a:prstGeom>
        </p:spPr>
      </p:pic>
    </p:spTree>
    <p:extLst>
      <p:ext uri="{BB962C8B-B14F-4D97-AF65-F5344CB8AC3E}">
        <p14:creationId xmlns:p14="http://schemas.microsoft.com/office/powerpoint/2010/main" val="26194858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058"/>
                                        </p:tgtEl>
                                        <p:attrNameLst>
                                          <p:attrName>style.visibility</p:attrName>
                                        </p:attrNameLst>
                                      </p:cBhvr>
                                      <p:to>
                                        <p:strVal val="visible"/>
                                      </p:to>
                                    </p:set>
                                    <p:animEffect transition="in" filter="wipe(up)">
                                      <p:cBhvr>
                                        <p:cTn id="15" dur="500"/>
                                        <p:tgtEl>
                                          <p:spTgt spid="2058"/>
                                        </p:tgtEl>
                                      </p:cBhvr>
                                    </p:animEffect>
                                  </p:childTnLst>
                                </p:cTn>
                              </p:par>
                            </p:childTnLst>
                          </p:cTn>
                        </p:par>
                        <p:par>
                          <p:cTn id="16" fill="hold">
                            <p:stCondLst>
                              <p:cond delay="500"/>
                            </p:stCondLst>
                            <p:childTnLst>
                              <p:par>
                                <p:cTn id="17" presetID="37"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900" decel="100000" fill="hold"/>
                                        <p:tgtEl>
                                          <p:spTgt spid="2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900" decel="100000" fill="hold"/>
                                        <p:tgtEl>
                                          <p:spTgt spid="3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900" decel="100000" fill="hold"/>
                                        <p:tgtEl>
                                          <p:spTgt spid="3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654908" y="2150075"/>
            <a:ext cx="10738021" cy="1815882"/>
          </a:xfrm>
          <a:prstGeom prst="rect">
            <a:avLst/>
          </a:prstGeom>
          <a:noFill/>
        </p:spPr>
        <p:txBody>
          <a:bodyPr wrap="square" rtlCol="0">
            <a:spAutoFit/>
          </a:bodyPr>
          <a:lstStyle/>
          <a:p>
            <a:pPr lvl="0" algn="just"/>
            <a:r>
              <a:rPr lang="vi-VN" sz="2800" dirty="0">
                <a:solidFill>
                  <a:prstClr val="black"/>
                </a:solidFill>
              </a:rPr>
              <a:t>b) Theo kết quả đó:</a:t>
            </a:r>
          </a:p>
          <a:p>
            <a:pPr lvl="0" algn="just"/>
            <a:r>
              <a:rPr lang="vi-VN" sz="2800" dirty="0">
                <a:solidFill>
                  <a:prstClr val="black"/>
                </a:solidFill>
              </a:rPr>
              <a:t>- Mai sẽ đọc truyện hay làm bánh cùng bố mẹ?</a:t>
            </a:r>
          </a:p>
          <a:p>
            <a:pPr lvl="0" algn="just"/>
            <a:r>
              <a:rPr lang="vi-VN" sz="2800" dirty="0">
                <a:solidFill>
                  <a:prstClr val="black"/>
                </a:solidFill>
              </a:rPr>
              <a:t>- Viết tỉ số mô tả số lần xảy ra khả năng “xuất hiện mặt chẵn” so với tổng số lần gieo xúc xắc.</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6" name="Table 5">
            <a:extLst>
              <a:ext uri="{FF2B5EF4-FFF2-40B4-BE49-F238E27FC236}">
                <a16:creationId xmlns:a16="http://schemas.microsoft.com/office/drawing/2014/main" id="{DF60E3C0-09A0-B7F5-6E9A-0E4488E338C6}"/>
              </a:ext>
            </a:extLst>
          </p:cNvPr>
          <p:cNvGraphicFramePr>
            <a:graphicFrameLocks noGrp="1"/>
          </p:cNvGraphicFramePr>
          <p:nvPr/>
        </p:nvGraphicFramePr>
        <p:xfrm>
          <a:off x="788773" y="706984"/>
          <a:ext cx="10515600" cy="1280160"/>
        </p:xfrm>
        <a:graphic>
          <a:graphicData uri="http://schemas.openxmlformats.org/drawingml/2006/table">
            <a:tbl>
              <a:tblPr/>
              <a:tblGrid>
                <a:gridCol w="5257800">
                  <a:extLst>
                    <a:ext uri="{9D8B030D-6E8A-4147-A177-3AD203B41FA5}">
                      <a16:colId xmlns:a16="http://schemas.microsoft.com/office/drawing/2014/main" val="3199556534"/>
                    </a:ext>
                  </a:extLst>
                </a:gridCol>
                <a:gridCol w="5257800">
                  <a:extLst>
                    <a:ext uri="{9D8B030D-6E8A-4147-A177-3AD203B41FA5}">
                      <a16:colId xmlns:a16="http://schemas.microsoft.com/office/drawing/2014/main" val="382161054"/>
                    </a:ext>
                  </a:extLst>
                </a:gridCol>
              </a:tblGrid>
              <a:tr h="0">
                <a:tc>
                  <a:txBody>
                    <a:bodyPr/>
                    <a:lstStyle/>
                    <a:p>
                      <a:pPr algn="ctr"/>
                      <a:r>
                        <a:rPr lang="vi-VN" sz="3600" dirty="0">
                          <a:solidFill>
                            <a:srgbClr val="000000"/>
                          </a:solidFill>
                          <a:effectLst/>
                        </a:rPr>
                        <a:t>Nhận được mặt chẵn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32586"/>
                  </a:ext>
                </a:extLst>
              </a:tr>
              <a:tr h="0">
                <a:tc>
                  <a:txBody>
                    <a:bodyPr/>
                    <a:lstStyle/>
                    <a:p>
                      <a:pPr algn="ctr"/>
                      <a:r>
                        <a:rPr lang="vi-VN" sz="3600">
                          <a:solidFill>
                            <a:srgbClr val="000000"/>
                          </a:solidFill>
                          <a:effectLst/>
                        </a:rPr>
                        <a:t>Nhận được mặt lẻ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dirty="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2874716"/>
                  </a:ext>
                </a:extLst>
              </a:tr>
            </a:tbl>
          </a:graphicData>
        </a:graphic>
      </p:graphicFrame>
      <p:sp>
        <p:nvSpPr>
          <p:cNvPr id="11" name="Rectangle 10">
            <a:extLst>
              <a:ext uri="{FF2B5EF4-FFF2-40B4-BE49-F238E27FC236}">
                <a16:creationId xmlns:a16="http://schemas.microsoft.com/office/drawing/2014/main" id="{F866E21B-6CD2-BED4-63B0-9581164479C7}"/>
              </a:ext>
            </a:extLst>
          </p:cNvPr>
          <p:cNvSpPr/>
          <p:nvPr/>
        </p:nvSpPr>
        <p:spPr>
          <a:xfrm>
            <a:off x="8340811" y="753763"/>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14" name="Rectangle 13">
            <a:extLst>
              <a:ext uri="{FF2B5EF4-FFF2-40B4-BE49-F238E27FC236}">
                <a16:creationId xmlns:a16="http://schemas.microsoft.com/office/drawing/2014/main" id="{0BE293CB-C414-A4F6-6D94-D4327A9475F9}"/>
              </a:ext>
            </a:extLst>
          </p:cNvPr>
          <p:cNvSpPr/>
          <p:nvPr/>
        </p:nvSpPr>
        <p:spPr>
          <a:xfrm>
            <a:off x="8402595" y="1445742"/>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24FA142-3334-D690-C5D4-EDD23CFD172F}"/>
                  </a:ext>
                </a:extLst>
              </p:cNvPr>
              <p:cNvSpPr txBox="1"/>
              <p:nvPr/>
            </p:nvSpPr>
            <p:spPr>
              <a:xfrm>
                <a:off x="1161536" y="4349579"/>
                <a:ext cx="9848335" cy="2036968"/>
              </a:xfrm>
              <a:prstGeom prst="rect">
                <a:avLst/>
              </a:prstGeom>
              <a:noFill/>
            </p:spPr>
            <p:txBody>
              <a:bodyPr wrap="square" rtlCol="0">
                <a:spAutoFit/>
              </a:bodyPr>
              <a:lstStyle/>
              <a:p>
                <a:pPr marL="0" marR="0" algn="ctr">
                  <a:lnSpc>
                    <a:spcPct val="115000"/>
                  </a:lnSpc>
                  <a:spcBef>
                    <a:spcPts val="0"/>
                  </a:spcBef>
                  <a:spcAft>
                    <a:spcPts val="0"/>
                  </a:spcAft>
                </a:pPr>
                <a:r>
                  <a:rPr lang="en-US" sz="3200" b="1" dirty="0">
                    <a:solidFill>
                      <a:srgbClr val="FF0000"/>
                    </a:solidFill>
                    <a:effectLst/>
                    <a:latin typeface="Cambria" panose="02040503050406030204" pitchFamily="18" charset="0"/>
                    <a:ea typeface="Cambria" panose="02040503050406030204" pitchFamily="18" charset="0"/>
                  </a:rPr>
                  <a:t>Mai </a:t>
                </a:r>
                <a:r>
                  <a:rPr lang="en-US" sz="3200" b="1" dirty="0" err="1">
                    <a:solidFill>
                      <a:srgbClr val="FF0000"/>
                    </a:solidFill>
                    <a:effectLst/>
                    <a:latin typeface="Cambria" panose="02040503050406030204" pitchFamily="18" charset="0"/>
                    <a:ea typeface="Cambria" panose="02040503050406030204" pitchFamily="18" charset="0"/>
                  </a:rPr>
                  <a:t>sẽ</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đọc</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truyện</a:t>
                </a:r>
                <a:r>
                  <a:rPr lang="en-US" sz="3200" b="1" dirty="0">
                    <a:solidFill>
                      <a:srgbClr val="FF0000"/>
                    </a:solidFill>
                    <a:effectLst/>
                    <a:latin typeface="Cambria" panose="02040503050406030204" pitchFamily="18" charset="0"/>
                    <a:ea typeface="Cambria" panose="02040503050406030204" pitchFamily="18" charset="0"/>
                  </a:rPr>
                  <a:t>.</a:t>
                </a:r>
              </a:p>
              <a:p>
                <a:pPr marL="0" marR="0" algn="just">
                  <a:lnSpc>
                    <a:spcPct val="115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Tỉ</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mô</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xảy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năng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xuất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mặt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chẵn</a:t>
                </a:r>
                <a:r>
                  <a:rPr lang="en-US" sz="3200" dirty="0">
                    <a:solidFill>
                      <a:srgbClr val="FF0000"/>
                    </a:solidFill>
                    <a:effectLst/>
                    <a:latin typeface="Cambria" panose="02040503050406030204" pitchFamily="18" charset="0"/>
                    <a:ea typeface="Cambria" panose="02040503050406030204" pitchFamily="18" charset="0"/>
                  </a:rPr>
                  <a:t> so </a:t>
                </a:r>
                <a:r>
                  <a:rPr lang="en-US" sz="3200" dirty="0" err="1">
                    <a:solidFill>
                      <a:srgbClr val="FF0000"/>
                    </a:solidFill>
                    <a:effectLst/>
                    <a:latin typeface="Cambria" panose="02040503050406030204" pitchFamily="18" charset="0"/>
                    <a:ea typeface="Cambria" panose="02040503050406030204" pitchFamily="18" charset="0"/>
                  </a:rPr>
                  <a:t>với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gieo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xúc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xắc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i="1">
                            <a:solidFill>
                              <a:srgbClr val="FF0000"/>
                            </a:solidFill>
                            <a:effectLst/>
                            <a:latin typeface="Cambria Math" panose="02040503050406030204" pitchFamily="18" charset="0"/>
                            <a:ea typeface="Calibri" panose="020F0502020204030204" pitchFamily="34" charset="0"/>
                          </a:rPr>
                          <m:t>5</m:t>
                        </m:r>
                      </m:num>
                      <m:den>
                        <m:r>
                          <a:rPr lang="en-US" sz="3200" i="1">
                            <a:solidFill>
                              <a:srgbClr val="FF0000"/>
                            </a:solidFill>
                            <a:effectLst/>
                            <a:latin typeface="Cambria Math" panose="02040503050406030204" pitchFamily="18" charset="0"/>
                            <a:ea typeface="Calibri" panose="020F0502020204030204" pitchFamily="34" charset="0"/>
                          </a:rPr>
                          <m:t>9</m:t>
                        </m:r>
                      </m:den>
                    </m:f>
                  </m:oMath>
                </a14:m>
                <a:endParaRPr lang="en-US" sz="3200" dirty="0">
                  <a:solidFill>
                    <a:srgbClr val="FF0000"/>
                  </a:solidFill>
                  <a:effectLst/>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724FA142-3334-D690-C5D4-EDD23CFD172F}"/>
                  </a:ext>
                </a:extLst>
              </p:cNvPr>
              <p:cNvSpPr txBox="1">
                <a:spLocks noRot="1" noChangeAspect="1" noMove="1" noResize="1" noEditPoints="1" noAdjustHandles="1" noChangeArrowheads="1" noChangeShapeType="1" noTextEdit="1"/>
              </p:cNvSpPr>
              <p:nvPr/>
            </p:nvSpPr>
            <p:spPr>
              <a:xfrm>
                <a:off x="1161536" y="4349579"/>
                <a:ext cx="9848335" cy="2036968"/>
              </a:xfrm>
              <a:prstGeom prst="rect">
                <a:avLst/>
              </a:prstGeom>
              <a:blipFill>
                <a:blip r:embed="rId3"/>
                <a:stretch>
                  <a:fillRect l="-1610" t="-2695" r="-1548" b="-3293"/>
                </a:stretch>
              </a:blipFill>
            </p:spPr>
            <p:txBody>
              <a:bodyPr/>
              <a:lstStyle/>
              <a:p>
                <a:r>
                  <a:rPr lang="en-US">
                    <a:noFill/>
                  </a:rPr>
                  <a:t> </a:t>
                </a:r>
              </a:p>
            </p:txBody>
          </p:sp>
        </mc:Fallback>
      </mc:AlternateContent>
    </p:spTree>
    <p:extLst>
      <p:ext uri="{BB962C8B-B14F-4D97-AF65-F5344CB8AC3E}">
        <p14:creationId xmlns:p14="http://schemas.microsoft.com/office/powerpoint/2010/main" val="3299894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8A4D70-4815-C649-8D20-0960F4EE3685}"/>
              </a:ext>
            </a:extLst>
          </p:cNvPr>
          <p:cNvPicPr>
            <a:picLocks noChangeAspect="1"/>
          </p:cNvPicPr>
          <p:nvPr/>
        </p:nvPicPr>
        <p:blipFill>
          <a:blip r:embed="rId2"/>
          <a:stretch>
            <a:fillRect/>
          </a:stretch>
        </p:blipFill>
        <p:spPr>
          <a:xfrm>
            <a:off x="0" y="0"/>
            <a:ext cx="12192000" cy="6857999"/>
          </a:xfrm>
          <a:prstGeom prst="rect">
            <a:avLst/>
          </a:prstGeom>
        </p:spPr>
      </p:pic>
      <p:pic>
        <p:nvPicPr>
          <p:cNvPr id="2" name="Picture 1">
            <a:extLst>
              <a:ext uri="{FF2B5EF4-FFF2-40B4-BE49-F238E27FC236}">
                <a16:creationId xmlns:a16="http://schemas.microsoft.com/office/drawing/2014/main" id="{7097F11C-EFC6-1E10-9F2D-BE90026643F3}"/>
              </a:ext>
            </a:extLst>
          </p:cNvPr>
          <p:cNvPicPr>
            <a:picLocks noChangeAspect="1"/>
          </p:cNvPicPr>
          <p:nvPr/>
        </p:nvPicPr>
        <p:blipFill>
          <a:blip r:embed="rId3"/>
          <a:stretch>
            <a:fillRect/>
          </a:stretch>
        </p:blipFill>
        <p:spPr>
          <a:xfrm>
            <a:off x="5305053" y="1774407"/>
            <a:ext cx="6425741" cy="4322439"/>
          </a:xfrm>
          <a:prstGeom prst="rect">
            <a:avLst/>
          </a:prstGeom>
        </p:spPr>
      </p:pic>
    </p:spTree>
    <p:extLst>
      <p:ext uri="{BB962C8B-B14F-4D97-AF65-F5344CB8AC3E}">
        <p14:creationId xmlns:p14="http://schemas.microsoft.com/office/powerpoint/2010/main" val="3185355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63032D-28ED-6FC1-D931-D4644001EE55}"/>
              </a:ext>
            </a:extLst>
          </p:cNvPr>
          <p:cNvPicPr>
            <a:picLocks noChangeAspect="1"/>
          </p:cNvPicPr>
          <p:nvPr/>
        </p:nvPicPr>
        <p:blipFill rotWithShape="1">
          <a:blip r:embed="rId2"/>
          <a:srcRect l="280" t="8137" r="-280"/>
          <a:stretch/>
        </p:blipFill>
        <p:spPr>
          <a:xfrm>
            <a:off x="-13052" y="-26634"/>
            <a:ext cx="12239349" cy="6884634"/>
          </a:xfrm>
          <a:prstGeom prst="rect">
            <a:avLst/>
          </a:prstGeom>
        </p:spPr>
      </p:pic>
      <p:sp>
        <p:nvSpPr>
          <p:cNvPr id="25" name="Rectangle: Rounded Corners 24">
            <a:extLst>
              <a:ext uri="{FF2B5EF4-FFF2-40B4-BE49-F238E27FC236}">
                <a16:creationId xmlns:a16="http://schemas.microsoft.com/office/drawing/2014/main" id="{68D66B16-B02A-DC64-E450-E368EF4A3B4D}"/>
              </a:ext>
            </a:extLst>
          </p:cNvPr>
          <p:cNvSpPr/>
          <p:nvPr/>
        </p:nvSpPr>
        <p:spPr>
          <a:xfrm>
            <a:off x="6209292" y="1422837"/>
            <a:ext cx="5812358" cy="4610731"/>
          </a:xfrm>
          <a:prstGeom prst="roundRect">
            <a:avLst>
              <a:gd name="adj" fmla="val 13745"/>
            </a:avLst>
          </a:prstGeom>
          <a:solidFill>
            <a:srgbClr val="FFFFCC"/>
          </a:solidFill>
          <a:ln w="88900" cap="rnd" cmpd="thinThick">
            <a:solidFill>
              <a:schemeClr val="accent2">
                <a:lumMod val="75000"/>
              </a:schemeClr>
            </a:solidFill>
            <a:prstDash val="solid"/>
            <a:round/>
            <a:extLst>
              <a:ext uri="{C807C97D-BFC1-408E-A445-0C87EB9F89A2}">
                <ask:lineSketchStyleProps xmlns:ask="http://schemas.microsoft.com/office/drawing/2018/sketchyshapes" sd="1219033472">
                  <a:custGeom>
                    <a:avLst/>
                    <a:gdLst>
                      <a:gd name="connsiteX0" fmla="*/ 0 w 5400000"/>
                      <a:gd name="connsiteY0" fmla="*/ 450000 h 900000"/>
                      <a:gd name="connsiteX1" fmla="*/ 450000 w 5400000"/>
                      <a:gd name="connsiteY1" fmla="*/ 0 h 900000"/>
                      <a:gd name="connsiteX2" fmla="*/ 4950000 w 5400000"/>
                      <a:gd name="connsiteY2" fmla="*/ 0 h 900000"/>
                      <a:gd name="connsiteX3" fmla="*/ 5400000 w 5400000"/>
                      <a:gd name="connsiteY3" fmla="*/ 450000 h 900000"/>
                      <a:gd name="connsiteX4" fmla="*/ 5400000 w 5400000"/>
                      <a:gd name="connsiteY4" fmla="*/ 450000 h 900000"/>
                      <a:gd name="connsiteX5" fmla="*/ 4950000 w 5400000"/>
                      <a:gd name="connsiteY5" fmla="*/ 900000 h 900000"/>
                      <a:gd name="connsiteX6" fmla="*/ 450000 w 5400000"/>
                      <a:gd name="connsiteY6" fmla="*/ 900000 h 900000"/>
                      <a:gd name="connsiteX7" fmla="*/ 0 w 5400000"/>
                      <a:gd name="connsiteY7" fmla="*/ 45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0" h="900000" fill="none" extrusionOk="0">
                        <a:moveTo>
                          <a:pt x="0" y="450000"/>
                        </a:moveTo>
                        <a:cubicBezTo>
                          <a:pt x="-4340" y="160086"/>
                          <a:pt x="176732" y="34382"/>
                          <a:pt x="450000" y="0"/>
                        </a:cubicBezTo>
                        <a:cubicBezTo>
                          <a:pt x="1617756" y="-38581"/>
                          <a:pt x="3766908" y="63341"/>
                          <a:pt x="4950000" y="0"/>
                        </a:cubicBezTo>
                        <a:cubicBezTo>
                          <a:pt x="5152685" y="-7415"/>
                          <a:pt x="5418014" y="216204"/>
                          <a:pt x="5400000" y="450000"/>
                        </a:cubicBezTo>
                        <a:lnTo>
                          <a:pt x="5400000" y="450000"/>
                        </a:lnTo>
                        <a:cubicBezTo>
                          <a:pt x="5420681" y="729313"/>
                          <a:pt x="5198924" y="904103"/>
                          <a:pt x="4950000" y="900000"/>
                        </a:cubicBezTo>
                        <a:cubicBezTo>
                          <a:pt x="4498390" y="980982"/>
                          <a:pt x="2415186" y="972255"/>
                          <a:pt x="450000" y="900000"/>
                        </a:cubicBezTo>
                        <a:cubicBezTo>
                          <a:pt x="219287" y="884402"/>
                          <a:pt x="2991" y="684461"/>
                          <a:pt x="0" y="450000"/>
                        </a:cubicBezTo>
                        <a:close/>
                      </a:path>
                      <a:path w="5400000" h="900000" stroke="0" extrusionOk="0">
                        <a:moveTo>
                          <a:pt x="0" y="450000"/>
                        </a:moveTo>
                        <a:cubicBezTo>
                          <a:pt x="-7819" y="196649"/>
                          <a:pt x="197363" y="1542"/>
                          <a:pt x="450000" y="0"/>
                        </a:cubicBezTo>
                        <a:cubicBezTo>
                          <a:pt x="1972026" y="132882"/>
                          <a:pt x="3161765" y="-84951"/>
                          <a:pt x="4950000" y="0"/>
                        </a:cubicBezTo>
                        <a:cubicBezTo>
                          <a:pt x="5177572" y="20464"/>
                          <a:pt x="5394754" y="230466"/>
                          <a:pt x="5400000" y="450000"/>
                        </a:cubicBezTo>
                        <a:lnTo>
                          <a:pt x="5400000" y="450000"/>
                        </a:lnTo>
                        <a:cubicBezTo>
                          <a:pt x="5366583" y="680245"/>
                          <a:pt x="5218585" y="909583"/>
                          <a:pt x="4950000" y="900000"/>
                        </a:cubicBezTo>
                        <a:cubicBezTo>
                          <a:pt x="3884479" y="949533"/>
                          <a:pt x="2061751" y="914809"/>
                          <a:pt x="450000" y="900000"/>
                        </a:cubicBezTo>
                        <a:cubicBezTo>
                          <a:pt x="168972" y="895023"/>
                          <a:pt x="-15307" y="712940"/>
                          <a:pt x="0" y="450000"/>
                        </a:cubicBezTo>
                        <a:close/>
                      </a:path>
                    </a:pathLst>
                  </a:custGeom>
                  <ask:type>
                    <ask:lineSketchNone/>
                  </ask:type>
                </ask:lineSketchStyleProps>
              </a:ext>
            </a:extLst>
          </a:ln>
          <a:effectLst>
            <a:innerShdw blurRad="127000">
              <a:prstClr val="black"/>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C000"/>
                </a:solidFill>
              </a:ln>
              <a:solidFill>
                <a:srgbClr val="FFFFCC"/>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17445974-9FA1-C217-4B43-59C9DD2C1FC8}"/>
              </a:ext>
            </a:extLst>
          </p:cNvPr>
          <p:cNvGrpSpPr/>
          <p:nvPr/>
        </p:nvGrpSpPr>
        <p:grpSpPr>
          <a:xfrm>
            <a:off x="6517774" y="2079536"/>
            <a:ext cx="5195391" cy="954107"/>
            <a:chOff x="6298115" y="607213"/>
            <a:chExt cx="5195391" cy="954107"/>
          </a:xfrm>
        </p:grpSpPr>
        <p:sp>
          <p:nvSpPr>
            <p:cNvPr id="27" name="TextBox 26">
              <a:extLst>
                <a:ext uri="{FF2B5EF4-FFF2-40B4-BE49-F238E27FC236}">
                  <a16:creationId xmlns:a16="http://schemas.microsoft.com/office/drawing/2014/main" id="{09156FB8-593D-3375-B7EB-58D72EEF1D8A}"/>
                </a:ext>
              </a:extLst>
            </p:cNvPr>
            <p:cNvSpPr txBox="1"/>
            <p:nvPr/>
          </p:nvSpPr>
          <p:spPr>
            <a:xfrm>
              <a:off x="6728468" y="607213"/>
              <a:ext cx="4765038"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Khi chơi, các bạn nhớ ghi nhận lại kết quả nhé!</a:t>
              </a:r>
            </a:p>
          </p:txBody>
        </p:sp>
        <p:pic>
          <p:nvPicPr>
            <p:cNvPr id="28" name="Picture 7">
              <a:extLst>
                <a:ext uri="{FF2B5EF4-FFF2-40B4-BE49-F238E27FC236}">
                  <a16:creationId xmlns:a16="http://schemas.microsoft.com/office/drawing/2014/main" id="{F96F2347-4359-6324-44C6-C7A2CAC09D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8115" y="634031"/>
              <a:ext cx="423827" cy="423827"/>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a:extLst>
              <a:ext uri="{FF2B5EF4-FFF2-40B4-BE49-F238E27FC236}">
                <a16:creationId xmlns:a16="http://schemas.microsoft.com/office/drawing/2014/main" id="{514622C4-C67E-23CE-1D68-FFE054DF0CE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3" b="95202" l="7994" r="81034">
                        <a14:foregroundMark x1="18495" y1="95093" x2="18495" y2="95093"/>
                        <a14:foregroundMark x1="75549" y1="83642" x2="75549" y2="83642"/>
                        <a14:foregroundMark x1="78213" y1="84406" x2="78213" y2="84406"/>
                        <a14:foregroundMark x1="65987" y1="56052" x2="65987" y2="56052"/>
                        <a14:foregroundMark x1="81034" y1="84188" x2="81034" y2="84188"/>
                        <a14:foregroundMark x1="27586" y1="77426" x2="27586" y2="77426"/>
                        <a14:backgroundMark x1="29781" y1="76009" x2="29781" y2="76009"/>
                        <a14:backgroundMark x1="28056" y1="75573" x2="28056" y2="75573"/>
                        <a14:backgroundMark x1="26489" y1="75573" x2="26489" y2="75573"/>
                      </a14:backgroundRemoval>
                    </a14:imgEffect>
                    <a14:imgEffect>
                      <a14:brightnessContrast contrast="20000"/>
                    </a14:imgEffect>
                  </a14:imgLayer>
                </a14:imgProps>
              </a:ext>
              <a:ext uri="{28A0092B-C50C-407E-A947-70E740481C1C}">
                <a14:useLocalDpi xmlns:a14="http://schemas.microsoft.com/office/drawing/2010/main" val="0"/>
              </a:ext>
            </a:extLst>
          </a:blip>
          <a:srcRect t="52298" r="16009"/>
          <a:stretch/>
        </p:blipFill>
        <p:spPr>
          <a:xfrm>
            <a:off x="-298684" y="1989325"/>
            <a:ext cx="6544039" cy="5341974"/>
          </a:xfrm>
          <a:prstGeom prst="rect">
            <a:avLst/>
          </a:prstGeom>
        </p:spPr>
      </p:pic>
      <p:sp>
        <p:nvSpPr>
          <p:cNvPr id="4" name="TextBox 3">
            <a:extLst>
              <a:ext uri="{FF2B5EF4-FFF2-40B4-BE49-F238E27FC236}">
                <a16:creationId xmlns:a16="http://schemas.microsoft.com/office/drawing/2014/main" id="{882C11F2-FBAD-A23C-440D-84C5F11271B9}"/>
              </a:ext>
            </a:extLst>
          </p:cNvPr>
          <p:cNvSpPr txBox="1"/>
          <p:nvPr/>
        </p:nvSpPr>
        <p:spPr>
          <a:xfrm>
            <a:off x="6948127" y="3110262"/>
            <a:ext cx="4852078"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Ví dụ: Sau 5 lần chơi, các bạn ghi nhận được kết quả như sau:</a:t>
            </a:r>
          </a:p>
        </p:txBody>
      </p:sp>
      <p:graphicFrame>
        <p:nvGraphicFramePr>
          <p:cNvPr id="12" name="Table 13">
            <a:extLst>
              <a:ext uri="{FF2B5EF4-FFF2-40B4-BE49-F238E27FC236}">
                <a16:creationId xmlns:a16="http://schemas.microsoft.com/office/drawing/2014/main" id="{A7A66368-F4F9-64C8-2BDD-36051BB24E94}"/>
              </a:ext>
            </a:extLst>
          </p:cNvPr>
          <p:cNvGraphicFramePr>
            <a:graphicFrameLocks noGrp="1"/>
          </p:cNvGraphicFramePr>
          <p:nvPr/>
        </p:nvGraphicFramePr>
        <p:xfrm>
          <a:off x="6424855" y="4273210"/>
          <a:ext cx="5357592" cy="914400"/>
        </p:xfrm>
        <a:graphic>
          <a:graphicData uri="http://schemas.openxmlformats.org/drawingml/2006/table">
            <a:tbl>
              <a:tblPr firstRow="1" bandRow="1">
                <a:tableStyleId>{5C22544A-7EE6-4342-B048-85BDC9FD1C3A}</a:tableStyleId>
              </a:tblPr>
              <a:tblGrid>
                <a:gridCol w="1785864">
                  <a:extLst>
                    <a:ext uri="{9D8B030D-6E8A-4147-A177-3AD203B41FA5}">
                      <a16:colId xmlns:a16="http://schemas.microsoft.com/office/drawing/2014/main" val="1261240001"/>
                    </a:ext>
                  </a:extLst>
                </a:gridCol>
                <a:gridCol w="2453144">
                  <a:extLst>
                    <a:ext uri="{9D8B030D-6E8A-4147-A177-3AD203B41FA5}">
                      <a16:colId xmlns:a16="http://schemas.microsoft.com/office/drawing/2014/main" val="1585602047"/>
                    </a:ext>
                  </a:extLst>
                </a:gridCol>
                <a:gridCol w="1118584">
                  <a:extLst>
                    <a:ext uri="{9D8B030D-6E8A-4147-A177-3AD203B41FA5}">
                      <a16:colId xmlns:a16="http://schemas.microsoft.com/office/drawing/2014/main" val="1350121813"/>
                    </a:ext>
                  </a:extLst>
                </a:gridCol>
              </a:tblGrid>
              <a:tr h="370840">
                <a:tc>
                  <a:txBody>
                    <a:bodyPr/>
                    <a:lstStyle/>
                    <a:p>
                      <a:pPr algn="ctr"/>
                      <a:r>
                        <a:rPr lang="en-US" sz="2400" b="0">
                          <a:solidFill>
                            <a:schemeClr val="tx1"/>
                          </a:solidFill>
                        </a:rPr>
                        <a:t>Tên</a:t>
                      </a:r>
                      <a:endParaRPr lang="vi-VN" sz="2400" b="0">
                        <a:solidFill>
                          <a:schemeClr val="tx1"/>
                        </a:solidFill>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6E8FA"/>
                    </a:solidFill>
                  </a:tcPr>
                </a:tc>
                <a:tc>
                  <a:txBody>
                    <a:bodyPr/>
                    <a:lstStyle/>
                    <a:p>
                      <a:pPr algn="ctr"/>
                      <a:r>
                        <a:rPr lang="en-US" sz="2400" b="0">
                          <a:solidFill>
                            <a:schemeClr val="tx1"/>
                          </a:solidFill>
                        </a:rPr>
                        <a:t>Số lần đoán đúng</a:t>
                      </a:r>
                      <a:endParaRPr lang="vi-VN" sz="2400" b="0">
                        <a:solidFill>
                          <a:schemeClr val="tx1"/>
                        </a:solidFill>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6E8FA"/>
                    </a:solidFill>
                  </a:tcPr>
                </a:tc>
                <a:tc>
                  <a:txBody>
                    <a:bodyPr/>
                    <a:lstStyle/>
                    <a:p>
                      <a:pPr algn="ctr"/>
                      <a:r>
                        <a:rPr lang="en-US" sz="2400" b="0">
                          <a:solidFill>
                            <a:schemeClr val="tx1"/>
                          </a:solidFill>
                        </a:rPr>
                        <a:t>Số lần</a:t>
                      </a:r>
                      <a:endParaRPr lang="vi-VN" sz="2400" b="0">
                        <a:solidFill>
                          <a:schemeClr val="tx1"/>
                        </a:solidFill>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6E8FA"/>
                    </a:solidFill>
                  </a:tcPr>
                </a:tc>
                <a:extLst>
                  <a:ext uri="{0D108BD9-81ED-4DB2-BD59-A6C34878D82A}">
                    <a16:rowId xmlns:a16="http://schemas.microsoft.com/office/drawing/2014/main" val="1029984054"/>
                  </a:ext>
                </a:extLst>
              </a:tr>
              <a:tr h="370840">
                <a:tc>
                  <a:txBody>
                    <a:bodyPr/>
                    <a:lstStyle/>
                    <a:p>
                      <a:pPr algn="ctr"/>
                      <a:r>
                        <a:rPr lang="en-US" sz="2400"/>
                        <a:t>Minh</a:t>
                      </a:r>
                      <a:endParaRPr lang="vi-VN" sz="240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vi-VN" sz="240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US" sz="2400" dirty="0"/>
                        <a:t>3</a:t>
                      </a:r>
                      <a:endParaRPr lang="vi-VN" sz="2400" dirty="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051056338"/>
                  </a:ext>
                </a:extLst>
              </a:tr>
            </a:tbl>
          </a:graphicData>
        </a:graphic>
      </p:graphicFrame>
      <p:pic>
        <p:nvPicPr>
          <p:cNvPr id="16" name="Picture 15">
            <a:extLst>
              <a:ext uri="{FF2B5EF4-FFF2-40B4-BE49-F238E27FC236}">
                <a16:creationId xmlns:a16="http://schemas.microsoft.com/office/drawing/2014/main" id="{335A3BBB-522E-274C-A8F5-ACCDC1F50423}"/>
              </a:ext>
            </a:extLst>
          </p:cNvPr>
          <p:cNvPicPr>
            <a:picLocks noChangeAspect="1"/>
          </p:cNvPicPr>
          <p:nvPr/>
        </p:nvPicPr>
        <p:blipFill>
          <a:blip r:embed="rId6"/>
          <a:stretch>
            <a:fillRect/>
          </a:stretch>
        </p:blipFill>
        <p:spPr>
          <a:xfrm>
            <a:off x="9374166" y="4815389"/>
            <a:ext cx="141563" cy="302653"/>
          </a:xfrm>
          <a:prstGeom prst="rect">
            <a:avLst/>
          </a:prstGeom>
        </p:spPr>
      </p:pic>
      <p:pic>
        <p:nvPicPr>
          <p:cNvPr id="2" name="Picture 1">
            <a:extLst>
              <a:ext uri="{FF2B5EF4-FFF2-40B4-BE49-F238E27FC236}">
                <a16:creationId xmlns:a16="http://schemas.microsoft.com/office/drawing/2014/main" id="{9516157E-B448-7A81-A1E0-3BFFD21AFC51}"/>
              </a:ext>
            </a:extLst>
          </p:cNvPr>
          <p:cNvPicPr>
            <a:picLocks noChangeAspect="1"/>
          </p:cNvPicPr>
          <p:nvPr/>
        </p:nvPicPr>
        <p:blipFill>
          <a:blip r:embed="rId7"/>
          <a:stretch>
            <a:fillRect/>
          </a:stretch>
        </p:blipFill>
        <p:spPr>
          <a:xfrm>
            <a:off x="97975" y="101982"/>
            <a:ext cx="5968501" cy="2182557"/>
          </a:xfrm>
          <a:prstGeom prst="rect">
            <a:avLst/>
          </a:prstGeom>
        </p:spPr>
      </p:pic>
      <p:pic>
        <p:nvPicPr>
          <p:cNvPr id="3" name="Picture 2">
            <a:extLst>
              <a:ext uri="{FF2B5EF4-FFF2-40B4-BE49-F238E27FC236}">
                <a16:creationId xmlns:a16="http://schemas.microsoft.com/office/drawing/2014/main" id="{903E3CC2-2125-A685-D4C8-A5DFE652AE5A}"/>
              </a:ext>
            </a:extLst>
          </p:cNvPr>
          <p:cNvPicPr>
            <a:picLocks noChangeAspect="1"/>
          </p:cNvPicPr>
          <p:nvPr/>
        </p:nvPicPr>
        <p:blipFill>
          <a:blip r:embed="rId8"/>
          <a:stretch>
            <a:fillRect/>
          </a:stretch>
        </p:blipFill>
        <p:spPr>
          <a:xfrm>
            <a:off x="6517774" y="857934"/>
            <a:ext cx="4767485" cy="993734"/>
          </a:xfrm>
          <a:prstGeom prst="rect">
            <a:avLst/>
          </a:prstGeom>
        </p:spPr>
      </p:pic>
    </p:spTree>
    <p:extLst>
      <p:ext uri="{BB962C8B-B14F-4D97-AF65-F5344CB8AC3E}">
        <p14:creationId xmlns:p14="http://schemas.microsoft.com/office/powerpoint/2010/main" val="2245073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900" decel="100000" fill="hold"/>
                                        <p:tgtEl>
                                          <p:spTgt spid="2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9" fill="hold">
                            <p:stCondLst>
                              <p:cond delay="1000"/>
                            </p:stCondLst>
                            <p:childTnLst>
                              <p:par>
                                <p:cTn id="20" presetID="14" presetClass="entr" presetSubtype="1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63032D-28ED-6FC1-D931-D4644001EE55}"/>
              </a:ext>
            </a:extLst>
          </p:cNvPr>
          <p:cNvPicPr>
            <a:picLocks noChangeAspect="1"/>
          </p:cNvPicPr>
          <p:nvPr/>
        </p:nvPicPr>
        <p:blipFill rotWithShape="1">
          <a:blip r:embed="rId3"/>
          <a:srcRect l="280" t="8137" r="-280"/>
          <a:stretch/>
        </p:blipFill>
        <p:spPr>
          <a:xfrm>
            <a:off x="-13052" y="-26634"/>
            <a:ext cx="12239349" cy="6884634"/>
          </a:xfrm>
          <a:prstGeom prst="rect">
            <a:avLst/>
          </a:prstGeom>
        </p:spPr>
      </p:pic>
      <p:pic>
        <p:nvPicPr>
          <p:cNvPr id="18" name="Picture 17">
            <a:extLst>
              <a:ext uri="{FF2B5EF4-FFF2-40B4-BE49-F238E27FC236}">
                <a16:creationId xmlns:a16="http://schemas.microsoft.com/office/drawing/2014/main" id="{514622C4-C67E-23CE-1D68-FFE054DF0CE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3" b="95202" l="7994" r="81034">
                        <a14:foregroundMark x1="18495" y1="95093" x2="18495" y2="95093"/>
                        <a14:foregroundMark x1="75549" y1="83642" x2="75549" y2="83642"/>
                        <a14:foregroundMark x1="78213" y1="84406" x2="78213" y2="84406"/>
                        <a14:foregroundMark x1="65987" y1="56052" x2="65987" y2="56052"/>
                        <a14:foregroundMark x1="81034" y1="84188" x2="81034" y2="84188"/>
                        <a14:foregroundMark x1="27586" y1="77426" x2="27586" y2="77426"/>
                        <a14:backgroundMark x1="29781" y1="76009" x2="29781" y2="76009"/>
                        <a14:backgroundMark x1="28056" y1="75573" x2="28056" y2="75573"/>
                        <a14:backgroundMark x1="26489" y1="75573" x2="26489" y2="75573"/>
                      </a14:backgroundRemoval>
                    </a14:imgEffect>
                    <a14:imgEffect>
                      <a14:brightnessContrast contrast="20000"/>
                    </a14:imgEffect>
                  </a14:imgLayer>
                </a14:imgProps>
              </a:ext>
              <a:ext uri="{28A0092B-C50C-407E-A947-70E740481C1C}">
                <a14:useLocalDpi xmlns:a14="http://schemas.microsoft.com/office/drawing/2010/main" val="0"/>
              </a:ext>
            </a:extLst>
          </a:blip>
          <a:srcRect t="52298" r="16009"/>
          <a:stretch/>
        </p:blipFill>
        <p:spPr>
          <a:xfrm>
            <a:off x="2355149" y="1633893"/>
            <a:ext cx="7022210" cy="5732311"/>
          </a:xfrm>
          <a:prstGeom prst="rect">
            <a:avLst/>
          </a:prstGeom>
        </p:spPr>
      </p:pic>
      <p:pic>
        <p:nvPicPr>
          <p:cNvPr id="19" name="Picture 18">
            <a:extLst>
              <a:ext uri="{FF2B5EF4-FFF2-40B4-BE49-F238E27FC236}">
                <a16:creationId xmlns:a16="http://schemas.microsoft.com/office/drawing/2014/main" id="{621A6EA2-AAEF-E9CC-B4D2-AD131DC4A33F}"/>
              </a:ext>
            </a:extLst>
          </p:cNvPr>
          <p:cNvPicPr>
            <a:picLocks noChangeAspect="1"/>
          </p:cNvPicPr>
          <p:nvPr/>
        </p:nvPicPr>
        <p:blipFill>
          <a:blip r:embed="rId6"/>
          <a:stretch>
            <a:fillRect/>
          </a:stretch>
        </p:blipFill>
        <p:spPr>
          <a:xfrm>
            <a:off x="908751" y="440978"/>
            <a:ext cx="10673207" cy="2768927"/>
          </a:xfrm>
          <a:prstGeom prst="rect">
            <a:avLst/>
          </a:prstGeom>
        </p:spPr>
      </p:pic>
      <p:pic>
        <p:nvPicPr>
          <p:cNvPr id="22" name="Picture 21">
            <a:extLst>
              <a:ext uri="{FF2B5EF4-FFF2-40B4-BE49-F238E27FC236}">
                <a16:creationId xmlns:a16="http://schemas.microsoft.com/office/drawing/2014/main" id="{A5F12710-FBC6-DBE4-35B1-2099BC8313C6}"/>
              </a:ext>
            </a:extLst>
          </p:cNvPr>
          <p:cNvPicPr>
            <a:picLocks noChangeAspect="1"/>
          </p:cNvPicPr>
          <p:nvPr/>
        </p:nvPicPr>
        <p:blipFill rotWithShape="1">
          <a:blip r:embed="rId7"/>
          <a:srcRect l="60051"/>
          <a:stretch/>
        </p:blipFill>
        <p:spPr>
          <a:xfrm>
            <a:off x="-13052" y="4226313"/>
            <a:ext cx="2353740" cy="3325492"/>
          </a:xfrm>
          <a:prstGeom prst="rect">
            <a:avLst/>
          </a:prstGeom>
        </p:spPr>
      </p:pic>
      <p:pic>
        <p:nvPicPr>
          <p:cNvPr id="24" name="Picture 23">
            <a:extLst>
              <a:ext uri="{FF2B5EF4-FFF2-40B4-BE49-F238E27FC236}">
                <a16:creationId xmlns:a16="http://schemas.microsoft.com/office/drawing/2014/main" id="{612B89BD-8239-9008-F90F-B1EC7047942F}"/>
              </a:ext>
            </a:extLst>
          </p:cNvPr>
          <p:cNvPicPr>
            <a:picLocks noChangeAspect="1"/>
          </p:cNvPicPr>
          <p:nvPr/>
        </p:nvPicPr>
        <p:blipFill rotWithShape="1">
          <a:blip r:embed="rId7"/>
          <a:srcRect l="60051"/>
          <a:stretch/>
        </p:blipFill>
        <p:spPr>
          <a:xfrm flipH="1">
            <a:off x="9838260" y="3879411"/>
            <a:ext cx="2353740" cy="3325492"/>
          </a:xfrm>
          <a:prstGeom prst="rect">
            <a:avLst/>
          </a:prstGeom>
        </p:spPr>
      </p:pic>
    </p:spTree>
    <p:extLst>
      <p:ext uri="{BB962C8B-B14F-4D97-AF65-F5344CB8AC3E}">
        <p14:creationId xmlns:p14="http://schemas.microsoft.com/office/powerpoint/2010/main" val="3553855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9"/>
                                        </p:tgtEl>
                                      </p:cBhvr>
                                    </p:animEffect>
                                    <p:animScale>
                                      <p:cBhvr>
                                        <p:cTn id="7" dur="250" autoRev="1" fill="hold"/>
                                        <p:tgtEl>
                                          <p:spTgt spid="19"/>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124F14-E937-A67D-63F8-B41C7E69C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20"/>
            <a:ext cx="12192000" cy="6858000"/>
          </a:xfrm>
          <a:prstGeom prst="rect">
            <a:avLst/>
          </a:prstGeom>
        </p:spPr>
      </p:pic>
      <p:sp>
        <p:nvSpPr>
          <p:cNvPr id="22" name="Rectangle: Rounded Corners 9">
            <a:extLst>
              <a:ext uri="{FF2B5EF4-FFF2-40B4-BE49-F238E27FC236}">
                <a16:creationId xmlns:a16="http://schemas.microsoft.com/office/drawing/2014/main" id="{DDC3F2F5-2CF8-E2A3-A8C6-52407F93103B}"/>
              </a:ext>
            </a:extLst>
          </p:cNvPr>
          <p:cNvSpPr/>
          <p:nvPr/>
        </p:nvSpPr>
        <p:spPr>
          <a:xfrm>
            <a:off x="1103622" y="1120253"/>
            <a:ext cx="10025409" cy="5144069"/>
          </a:xfrm>
          <a:custGeom>
            <a:avLst/>
            <a:gdLst>
              <a:gd name="csX0" fmla="*/ 0 w 10025409"/>
              <a:gd name="csY0" fmla="*/ 512966 h 5144069"/>
              <a:gd name="csX1" fmla="*/ 539359 w 10025409"/>
              <a:gd name="csY1" fmla="*/ 0 h 5144069"/>
              <a:gd name="csX2" fmla="*/ 9486049 w 10025409"/>
              <a:gd name="csY2" fmla="*/ 0 h 5144069"/>
              <a:gd name="csX3" fmla="*/ 10025409 w 10025409"/>
              <a:gd name="csY3" fmla="*/ 512966 h 5144069"/>
              <a:gd name="csX4" fmla="*/ 10025409 w 10025409"/>
              <a:gd name="csY4" fmla="*/ 4631101 h 5144069"/>
              <a:gd name="csX5" fmla="*/ 9486049 w 10025409"/>
              <a:gd name="csY5" fmla="*/ 5144069 h 5144069"/>
              <a:gd name="csX6" fmla="*/ 539359 w 10025409"/>
              <a:gd name="csY6" fmla="*/ 5144069 h 5144069"/>
              <a:gd name="csX7" fmla="*/ 0 w 10025409"/>
              <a:gd name="csY7" fmla="*/ 4631101 h 5144069"/>
              <a:gd name="csX8" fmla="*/ 0 w 10025409"/>
              <a:gd name="csY8" fmla="*/ 512966 h 5144069"/>
              <a:gd name="csX0" fmla="*/ 0 w 10025409"/>
              <a:gd name="csY0" fmla="*/ 512966 h 5144069"/>
              <a:gd name="csX1" fmla="*/ 539359 w 10025409"/>
              <a:gd name="csY1" fmla="*/ 0 h 5144069"/>
              <a:gd name="csX2" fmla="*/ 9486049 w 10025409"/>
              <a:gd name="csY2" fmla="*/ 0 h 5144069"/>
              <a:gd name="csX3" fmla="*/ 10025409 w 10025409"/>
              <a:gd name="csY3" fmla="*/ 512966 h 5144069"/>
              <a:gd name="csX4" fmla="*/ 10025409 w 10025409"/>
              <a:gd name="csY4" fmla="*/ 4631101 h 5144069"/>
              <a:gd name="csX5" fmla="*/ 9486049 w 10025409"/>
              <a:gd name="csY5" fmla="*/ 5144069 h 5144069"/>
              <a:gd name="csX6" fmla="*/ 539359 w 10025409"/>
              <a:gd name="csY6" fmla="*/ 5144069 h 5144069"/>
              <a:gd name="csX7" fmla="*/ 0 w 10025409"/>
              <a:gd name="csY7" fmla="*/ 4631101 h 5144069"/>
              <a:gd name="csX8" fmla="*/ 0 w 10025409"/>
              <a:gd name="csY8" fmla="*/ 512966 h 5144069"/>
              <a:gd name="csX0" fmla="*/ 0 w 10025409"/>
              <a:gd name="csY0" fmla="*/ 512966 h 5144069"/>
              <a:gd name="csX1" fmla="*/ 539359 w 10025409"/>
              <a:gd name="csY1" fmla="*/ 0 h 5144069"/>
              <a:gd name="csX2" fmla="*/ 9486049 w 10025409"/>
              <a:gd name="csY2" fmla="*/ 0 h 5144069"/>
              <a:gd name="csX3" fmla="*/ 10025409 w 10025409"/>
              <a:gd name="csY3" fmla="*/ 512966 h 5144069"/>
              <a:gd name="csX4" fmla="*/ 10025409 w 10025409"/>
              <a:gd name="csY4" fmla="*/ 4631101 h 5144069"/>
              <a:gd name="csX5" fmla="*/ 9486049 w 10025409"/>
              <a:gd name="csY5" fmla="*/ 5144069 h 5144069"/>
              <a:gd name="csX6" fmla="*/ 539359 w 10025409"/>
              <a:gd name="csY6" fmla="*/ 5144069 h 5144069"/>
              <a:gd name="csX7" fmla="*/ 0 w 10025409"/>
              <a:gd name="csY7" fmla="*/ 4631101 h 5144069"/>
              <a:gd name="csX8" fmla="*/ 0 w 10025409"/>
              <a:gd name="csY8" fmla="*/ 512966 h 51440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025409" h="5144069" fill="none" extrusionOk="0">
                <a:moveTo>
                  <a:pt x="0" y="512966"/>
                </a:moveTo>
                <a:cubicBezTo>
                  <a:pt x="3613" y="334561"/>
                  <a:pt x="281783" y="72725"/>
                  <a:pt x="539359" y="0"/>
                </a:cubicBezTo>
                <a:cubicBezTo>
                  <a:pt x="4354421" y="80865"/>
                  <a:pt x="6968881" y="434030"/>
                  <a:pt x="9486049" y="0"/>
                </a:cubicBezTo>
                <a:cubicBezTo>
                  <a:pt x="9775241" y="-64175"/>
                  <a:pt x="9905141" y="192131"/>
                  <a:pt x="10025409" y="512966"/>
                </a:cubicBezTo>
                <a:cubicBezTo>
                  <a:pt x="10225394" y="2313671"/>
                  <a:pt x="9883650" y="4148739"/>
                  <a:pt x="10025409" y="4631101"/>
                </a:cubicBezTo>
                <a:cubicBezTo>
                  <a:pt x="10046392" y="4802209"/>
                  <a:pt x="9713511" y="5064567"/>
                  <a:pt x="9486049" y="5144069"/>
                </a:cubicBezTo>
                <a:cubicBezTo>
                  <a:pt x="6016708" y="5173896"/>
                  <a:pt x="2905020" y="5064763"/>
                  <a:pt x="539359" y="5144069"/>
                </a:cubicBezTo>
                <a:cubicBezTo>
                  <a:pt x="298639" y="5137563"/>
                  <a:pt x="-132944" y="4941028"/>
                  <a:pt x="0" y="4631101"/>
                </a:cubicBezTo>
                <a:cubicBezTo>
                  <a:pt x="103980" y="2580356"/>
                  <a:pt x="-20309" y="1150101"/>
                  <a:pt x="0" y="512966"/>
                </a:cubicBezTo>
                <a:close/>
              </a:path>
              <a:path w="10025409" h="5144069" stroke="0" extrusionOk="0">
                <a:moveTo>
                  <a:pt x="0" y="512966"/>
                </a:moveTo>
                <a:cubicBezTo>
                  <a:pt x="11070" y="268728"/>
                  <a:pt x="252338" y="-66694"/>
                  <a:pt x="539359" y="0"/>
                </a:cubicBezTo>
                <a:cubicBezTo>
                  <a:pt x="3347598" y="-277470"/>
                  <a:pt x="7361259" y="233992"/>
                  <a:pt x="9486049" y="0"/>
                </a:cubicBezTo>
                <a:cubicBezTo>
                  <a:pt x="9659062" y="-424"/>
                  <a:pt x="10112360" y="231908"/>
                  <a:pt x="10025409" y="512966"/>
                </a:cubicBezTo>
                <a:cubicBezTo>
                  <a:pt x="10324655" y="1454208"/>
                  <a:pt x="10312190" y="3363888"/>
                  <a:pt x="10025409" y="4631101"/>
                </a:cubicBezTo>
                <a:cubicBezTo>
                  <a:pt x="10036643" y="4851338"/>
                  <a:pt x="9700385" y="5114534"/>
                  <a:pt x="9486049" y="5144069"/>
                </a:cubicBezTo>
                <a:cubicBezTo>
                  <a:pt x="6514575" y="4248914"/>
                  <a:pt x="2984404" y="5919044"/>
                  <a:pt x="539359" y="5144069"/>
                </a:cubicBezTo>
                <a:cubicBezTo>
                  <a:pt x="246918" y="5174529"/>
                  <a:pt x="-28009" y="4851981"/>
                  <a:pt x="0" y="4631101"/>
                </a:cubicBezTo>
                <a:cubicBezTo>
                  <a:pt x="37626" y="2628621"/>
                  <a:pt x="57880" y="1134240"/>
                  <a:pt x="0" y="512966"/>
                </a:cubicBezTo>
                <a:close/>
              </a:path>
              <a:path w="10025409" h="5144069" fill="none" stroke="0" extrusionOk="0">
                <a:moveTo>
                  <a:pt x="0" y="512966"/>
                </a:moveTo>
                <a:cubicBezTo>
                  <a:pt x="87441" y="222695"/>
                  <a:pt x="301471" y="17206"/>
                  <a:pt x="539359" y="0"/>
                </a:cubicBezTo>
                <a:cubicBezTo>
                  <a:pt x="5058291" y="427146"/>
                  <a:pt x="6571814" y="269498"/>
                  <a:pt x="9486049" y="0"/>
                </a:cubicBezTo>
                <a:cubicBezTo>
                  <a:pt x="9761953" y="-35179"/>
                  <a:pt x="10003422" y="121323"/>
                  <a:pt x="10025409" y="512966"/>
                </a:cubicBezTo>
                <a:cubicBezTo>
                  <a:pt x="10154279" y="2197155"/>
                  <a:pt x="10006783" y="4038853"/>
                  <a:pt x="10025409" y="4631101"/>
                </a:cubicBezTo>
                <a:cubicBezTo>
                  <a:pt x="10009722" y="4917499"/>
                  <a:pt x="9693004" y="5082101"/>
                  <a:pt x="9486049" y="5144069"/>
                </a:cubicBezTo>
                <a:cubicBezTo>
                  <a:pt x="5508757" y="4835924"/>
                  <a:pt x="3575786" y="5071065"/>
                  <a:pt x="539359" y="5144069"/>
                </a:cubicBezTo>
                <a:cubicBezTo>
                  <a:pt x="194705" y="5115306"/>
                  <a:pt x="-68665" y="4882490"/>
                  <a:pt x="0" y="4631101"/>
                </a:cubicBezTo>
                <a:cubicBezTo>
                  <a:pt x="-78683" y="2774599"/>
                  <a:pt x="-65601" y="1185681"/>
                  <a:pt x="0" y="512966"/>
                </a:cubicBezTo>
                <a:close/>
              </a:path>
              <a:path w="10025409" h="5144069" fill="none" stroke="0" extrusionOk="0">
                <a:moveTo>
                  <a:pt x="0" y="512966"/>
                </a:moveTo>
                <a:cubicBezTo>
                  <a:pt x="51054" y="303570"/>
                  <a:pt x="290183" y="94852"/>
                  <a:pt x="539359" y="0"/>
                </a:cubicBezTo>
                <a:cubicBezTo>
                  <a:pt x="4937898" y="227167"/>
                  <a:pt x="6820758" y="220836"/>
                  <a:pt x="9486049" y="0"/>
                </a:cubicBezTo>
                <a:cubicBezTo>
                  <a:pt x="9771639" y="-44459"/>
                  <a:pt x="9939297" y="195567"/>
                  <a:pt x="10025409" y="512966"/>
                </a:cubicBezTo>
                <a:cubicBezTo>
                  <a:pt x="10201712" y="2280015"/>
                  <a:pt x="9918325" y="4106020"/>
                  <a:pt x="10025409" y="4631101"/>
                </a:cubicBezTo>
                <a:cubicBezTo>
                  <a:pt x="10014473" y="4850525"/>
                  <a:pt x="9690133" y="5086329"/>
                  <a:pt x="9486049" y="5144069"/>
                </a:cubicBezTo>
                <a:cubicBezTo>
                  <a:pt x="5212624" y="4983362"/>
                  <a:pt x="3691048" y="5183736"/>
                  <a:pt x="539359" y="5144069"/>
                </a:cubicBezTo>
                <a:cubicBezTo>
                  <a:pt x="228965" y="5135517"/>
                  <a:pt x="-107825" y="4921287"/>
                  <a:pt x="0" y="4631101"/>
                </a:cubicBezTo>
                <a:cubicBezTo>
                  <a:pt x="36198" y="2752205"/>
                  <a:pt x="-74852" y="1194747"/>
                  <a:pt x="0" y="512966"/>
                </a:cubicBezTo>
                <a:close/>
              </a:path>
            </a:pathLst>
          </a:custGeom>
          <a:solidFill>
            <a:srgbClr val="E1E2FF"/>
          </a:solidFill>
          <a:ln w="38100">
            <a:solidFill>
              <a:srgbClr val="012792"/>
            </a:solidFill>
            <a:extLst>
              <a:ext uri="{C807C97D-BFC1-408E-A445-0C87EB9F89A2}">
                <ask:lineSketchStyleProps xmlns:ask="http://schemas.microsoft.com/office/drawing/2018/sketchyshapes" sd="852854689">
                  <a:custGeom>
                    <a:avLst/>
                    <a:gdLst>
                      <a:gd name="connsiteX0" fmla="*/ 0 w 10025409"/>
                      <a:gd name="connsiteY0" fmla="*/ 444343 h 4455910"/>
                      <a:gd name="connsiteX1" fmla="*/ 539359 w 10025409"/>
                      <a:gd name="connsiteY1" fmla="*/ 0 h 4455910"/>
                      <a:gd name="connsiteX2" fmla="*/ 9486049 w 10025409"/>
                      <a:gd name="connsiteY2" fmla="*/ 0 h 4455910"/>
                      <a:gd name="connsiteX3" fmla="*/ 10025409 w 10025409"/>
                      <a:gd name="connsiteY3" fmla="*/ 444343 h 4455910"/>
                      <a:gd name="connsiteX4" fmla="*/ 10025409 w 10025409"/>
                      <a:gd name="connsiteY4" fmla="*/ 4011566 h 4455910"/>
                      <a:gd name="connsiteX5" fmla="*/ 9486049 w 10025409"/>
                      <a:gd name="connsiteY5" fmla="*/ 4455910 h 4455910"/>
                      <a:gd name="connsiteX6" fmla="*/ 539359 w 10025409"/>
                      <a:gd name="connsiteY6" fmla="*/ 4455910 h 4455910"/>
                      <a:gd name="connsiteX7" fmla="*/ 0 w 10025409"/>
                      <a:gd name="connsiteY7" fmla="*/ 4011566 h 4455910"/>
                      <a:gd name="connsiteX8" fmla="*/ 0 w 10025409"/>
                      <a:gd name="connsiteY8" fmla="*/ 444343 h 4455910"/>
                      <a:gd name="connsiteX0" fmla="*/ 0 w 10025409"/>
                      <a:gd name="connsiteY0" fmla="*/ 444343 h 4455910"/>
                      <a:gd name="connsiteX1" fmla="*/ 539359 w 10025409"/>
                      <a:gd name="connsiteY1" fmla="*/ 0 h 4455910"/>
                      <a:gd name="connsiteX2" fmla="*/ 9486049 w 10025409"/>
                      <a:gd name="connsiteY2" fmla="*/ 0 h 4455910"/>
                      <a:gd name="connsiteX3" fmla="*/ 10025409 w 10025409"/>
                      <a:gd name="connsiteY3" fmla="*/ 444343 h 4455910"/>
                      <a:gd name="connsiteX4" fmla="*/ 10025409 w 10025409"/>
                      <a:gd name="connsiteY4" fmla="*/ 4011566 h 4455910"/>
                      <a:gd name="connsiteX5" fmla="*/ 9486049 w 10025409"/>
                      <a:gd name="connsiteY5" fmla="*/ 4455910 h 4455910"/>
                      <a:gd name="connsiteX6" fmla="*/ 539359 w 10025409"/>
                      <a:gd name="connsiteY6" fmla="*/ 4455910 h 4455910"/>
                      <a:gd name="connsiteX7" fmla="*/ 0 w 10025409"/>
                      <a:gd name="connsiteY7" fmla="*/ 4011566 h 4455910"/>
                      <a:gd name="connsiteX8" fmla="*/ 0 w 10025409"/>
                      <a:gd name="connsiteY8" fmla="*/ 444343 h 44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5409" h="4455910" fill="none" extrusionOk="0">
                        <a:moveTo>
                          <a:pt x="0" y="444343"/>
                        </a:moveTo>
                        <a:cubicBezTo>
                          <a:pt x="1974" y="251371"/>
                          <a:pt x="270364" y="46395"/>
                          <a:pt x="539359" y="0"/>
                        </a:cubicBezTo>
                        <a:cubicBezTo>
                          <a:pt x="4690406" y="52774"/>
                          <a:pt x="6855090" y="156313"/>
                          <a:pt x="9486049" y="0"/>
                        </a:cubicBezTo>
                        <a:cubicBezTo>
                          <a:pt x="9778910" y="-33710"/>
                          <a:pt x="9936323" y="174599"/>
                          <a:pt x="10025409" y="444343"/>
                        </a:cubicBezTo>
                        <a:cubicBezTo>
                          <a:pt x="10189989" y="1983635"/>
                          <a:pt x="9897812" y="3569530"/>
                          <a:pt x="10025409" y="4011566"/>
                        </a:cubicBezTo>
                        <a:cubicBezTo>
                          <a:pt x="10038594" y="4194067"/>
                          <a:pt x="9740238" y="4412998"/>
                          <a:pt x="9486049" y="4455910"/>
                        </a:cubicBezTo>
                        <a:cubicBezTo>
                          <a:pt x="5329374" y="4484924"/>
                          <a:pt x="3928410" y="4429523"/>
                          <a:pt x="539359" y="4455910"/>
                        </a:cubicBezTo>
                        <a:cubicBezTo>
                          <a:pt x="260463" y="4454013"/>
                          <a:pt x="-85123" y="4271841"/>
                          <a:pt x="0" y="4011566"/>
                        </a:cubicBezTo>
                        <a:cubicBezTo>
                          <a:pt x="62294" y="2302388"/>
                          <a:pt x="-12035" y="1014733"/>
                          <a:pt x="0" y="444343"/>
                        </a:cubicBezTo>
                        <a:close/>
                      </a:path>
                      <a:path w="10025409" h="4455910" stroke="0" extrusionOk="0">
                        <a:moveTo>
                          <a:pt x="0" y="444343"/>
                        </a:moveTo>
                        <a:cubicBezTo>
                          <a:pt x="19601" y="215080"/>
                          <a:pt x="257081" y="-16311"/>
                          <a:pt x="539359" y="0"/>
                        </a:cubicBezTo>
                        <a:cubicBezTo>
                          <a:pt x="3316843" y="56161"/>
                          <a:pt x="7254288" y="76375"/>
                          <a:pt x="9486049" y="0"/>
                        </a:cubicBezTo>
                        <a:cubicBezTo>
                          <a:pt x="9717435" y="-5467"/>
                          <a:pt x="10056078" y="190361"/>
                          <a:pt x="10025409" y="444343"/>
                        </a:cubicBezTo>
                        <a:cubicBezTo>
                          <a:pt x="10110684" y="1281984"/>
                          <a:pt x="10193387" y="2892073"/>
                          <a:pt x="10025409" y="4011566"/>
                        </a:cubicBezTo>
                        <a:cubicBezTo>
                          <a:pt x="10024974" y="4238215"/>
                          <a:pt x="9725076" y="4442171"/>
                          <a:pt x="9486049" y="4455910"/>
                        </a:cubicBezTo>
                        <a:cubicBezTo>
                          <a:pt x="6468318" y="4095492"/>
                          <a:pt x="3042111" y="4783396"/>
                          <a:pt x="539359" y="4455910"/>
                        </a:cubicBezTo>
                        <a:cubicBezTo>
                          <a:pt x="240556" y="4466425"/>
                          <a:pt x="-18662" y="4241967"/>
                          <a:pt x="0" y="4011566"/>
                        </a:cubicBezTo>
                        <a:cubicBezTo>
                          <a:pt x="33027" y="2332474"/>
                          <a:pt x="52599" y="1054861"/>
                          <a:pt x="0" y="444343"/>
                        </a:cubicBezTo>
                        <a:close/>
                      </a:path>
                      <a:path w="10025409" h="4455910" fill="none" stroke="0" extrusionOk="0">
                        <a:moveTo>
                          <a:pt x="0" y="444343"/>
                        </a:moveTo>
                        <a:cubicBezTo>
                          <a:pt x="39915" y="214548"/>
                          <a:pt x="264236" y="42476"/>
                          <a:pt x="539359" y="0"/>
                        </a:cubicBezTo>
                        <a:cubicBezTo>
                          <a:pt x="4819013" y="116660"/>
                          <a:pt x="6715304" y="147925"/>
                          <a:pt x="9486049" y="0"/>
                        </a:cubicBezTo>
                        <a:cubicBezTo>
                          <a:pt x="9759364" y="-22118"/>
                          <a:pt x="9991132" y="157252"/>
                          <a:pt x="10025409" y="444343"/>
                        </a:cubicBezTo>
                        <a:cubicBezTo>
                          <a:pt x="10190595" y="1863933"/>
                          <a:pt x="9966636" y="3474898"/>
                          <a:pt x="10025409" y="4011566"/>
                        </a:cubicBezTo>
                        <a:cubicBezTo>
                          <a:pt x="9981633" y="4255672"/>
                          <a:pt x="9709031" y="4420308"/>
                          <a:pt x="9486049" y="4455910"/>
                        </a:cubicBezTo>
                        <a:cubicBezTo>
                          <a:pt x="5277363" y="4357109"/>
                          <a:pt x="3769854" y="4481139"/>
                          <a:pt x="539359" y="4455910"/>
                        </a:cubicBezTo>
                        <a:cubicBezTo>
                          <a:pt x="220007" y="4447868"/>
                          <a:pt x="-59449" y="4264727"/>
                          <a:pt x="0" y="4011566"/>
                        </a:cubicBezTo>
                        <a:cubicBezTo>
                          <a:pt x="35279" y="2365710"/>
                          <a:pt x="-51449" y="1066802"/>
                          <a:pt x="0" y="444343"/>
                        </a:cubicBezTo>
                        <a:close/>
                      </a:path>
                    </a:pathLst>
                  </a:cu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050" name="Picture 2">
            <a:extLst>
              <a:ext uri="{FF2B5EF4-FFF2-40B4-BE49-F238E27FC236}">
                <a16:creationId xmlns:a16="http://schemas.microsoft.com/office/drawing/2014/main" id="{EB9E9593-BAAE-E9C9-457A-2B4A6E25C3E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206883">
            <a:off x="608063" y="88987"/>
            <a:ext cx="1578705" cy="15787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9496DCE-D059-0EA3-15E7-BFA2EE344A9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1118385">
            <a:off x="10017155" y="167346"/>
            <a:ext cx="1927977" cy="19279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BB723E7-01DB-6494-455F-A1B9B826631E}"/>
              </a:ext>
            </a:extLst>
          </p:cNvPr>
          <p:cNvPicPr>
            <a:picLocks noChangeAspect="1"/>
          </p:cNvPicPr>
          <p:nvPr/>
        </p:nvPicPr>
        <p:blipFill>
          <a:blip r:embed="rId8"/>
          <a:stretch>
            <a:fillRect/>
          </a:stretch>
        </p:blipFill>
        <p:spPr>
          <a:xfrm>
            <a:off x="4720905" y="2057320"/>
            <a:ext cx="2700762" cy="1828959"/>
          </a:xfrm>
          <a:prstGeom prst="rect">
            <a:avLst/>
          </a:prstGeom>
        </p:spPr>
      </p:pic>
      <p:pic>
        <p:nvPicPr>
          <p:cNvPr id="15" name="Picture 14">
            <a:extLst>
              <a:ext uri="{FF2B5EF4-FFF2-40B4-BE49-F238E27FC236}">
                <a16:creationId xmlns:a16="http://schemas.microsoft.com/office/drawing/2014/main" id="{CFBC71CB-156E-978E-0104-D048D317F813}"/>
              </a:ext>
            </a:extLst>
          </p:cNvPr>
          <p:cNvPicPr>
            <a:picLocks noChangeAspect="1"/>
          </p:cNvPicPr>
          <p:nvPr/>
        </p:nvPicPr>
        <p:blipFill>
          <a:blip r:embed="rId9"/>
          <a:stretch>
            <a:fillRect/>
          </a:stretch>
        </p:blipFill>
        <p:spPr>
          <a:xfrm>
            <a:off x="1312025" y="3347864"/>
            <a:ext cx="9839797" cy="1719221"/>
          </a:xfrm>
          <a:prstGeom prst="rect">
            <a:avLst/>
          </a:prstGeom>
        </p:spPr>
      </p:pic>
    </p:spTree>
    <p:extLst>
      <p:ext uri="{BB962C8B-B14F-4D97-AF65-F5344CB8AC3E}">
        <p14:creationId xmlns:p14="http://schemas.microsoft.com/office/powerpoint/2010/main" val="2556178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3">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4"/>
          <a:stretch>
            <a:fillRect/>
          </a:stretch>
        </p:blipFill>
        <p:spPr>
          <a:xfrm>
            <a:off x="477519" y="195642"/>
            <a:ext cx="7144329" cy="6426076"/>
          </a:xfrm>
          <a:prstGeom prst="rect">
            <a:avLst/>
          </a:prstGeom>
        </p:spPr>
      </p:pic>
      <p:pic>
        <p:nvPicPr>
          <p:cNvPr id="6" name="Picture 5" descr="A red and green text on a black background&#10;&#10;Description automatically generated">
            <a:extLst>
              <a:ext uri="{FF2B5EF4-FFF2-40B4-BE49-F238E27FC236}">
                <a16:creationId xmlns:a16="http://schemas.microsoft.com/office/drawing/2014/main" id="{AAED17FE-CA0F-2030-4425-B360CAA8E3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459" y="2720739"/>
            <a:ext cx="5523876" cy="4137261"/>
          </a:xfrm>
          <a:prstGeom prst="rect">
            <a:avLst/>
          </a:prstGeom>
        </p:spPr>
      </p:pic>
      <p:pic>
        <p:nvPicPr>
          <p:cNvPr id="8" name="Picture 7" descr="A round pink circle with white text and a black background&#10;&#10;Description automatically generated">
            <a:extLst>
              <a:ext uri="{FF2B5EF4-FFF2-40B4-BE49-F238E27FC236}">
                <a16:creationId xmlns:a16="http://schemas.microsoft.com/office/drawing/2014/main" id="{818C137B-42A2-B14F-F4BC-D09C4461CE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1272017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31AA5768-A9A9-169F-8A61-056EEE3A3DA3}"/>
              </a:ext>
            </a:extLst>
          </p:cNvPr>
          <p:cNvPicPr>
            <a:picLocks noChangeAspect="1"/>
          </p:cNvPicPr>
          <p:nvPr/>
        </p:nvPicPr>
        <p:blipFill>
          <a:blip r:embed="rId4"/>
          <a:stretch>
            <a:fillRect/>
          </a:stretch>
        </p:blipFill>
        <p:spPr>
          <a:xfrm>
            <a:off x="0" y="0"/>
            <a:ext cx="12198012" cy="6858000"/>
          </a:xfrm>
          <a:prstGeom prst="rect">
            <a:avLst/>
          </a:prstGeom>
        </p:spPr>
      </p:pic>
    </p:spTree>
    <p:extLst>
      <p:ext uri="{BB962C8B-B14F-4D97-AF65-F5344CB8AC3E}">
        <p14:creationId xmlns:p14="http://schemas.microsoft.com/office/powerpoint/2010/main" val="243378785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1" y="552450"/>
            <a:ext cx="8165287"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solidFill>
                  <a:srgbClr val="7030A0"/>
                </a:solidFill>
                <a:ea typeface="Calibri" panose="020F0502020204030204" pitchFamily="34" charset="0"/>
              </a:rPr>
              <a:t>Rô bốt từng làm trọng tài trong bao nhiêu trận bóng đá của lớp?</a:t>
            </a:r>
            <a:endParaRPr kumimoji="0" lang="en-US" sz="4400" b="1" i="0" u="none" strike="noStrike" kern="1200" cap="none" spc="0" normalizeH="0" baseline="0" noProof="0" dirty="0">
              <a:ln>
                <a:noFill/>
              </a:ln>
              <a:solidFill>
                <a:srgbClr val="7030A0"/>
              </a:solidFill>
              <a:effectLst/>
              <a:uLnTx/>
              <a:uFillTx/>
              <a:latin typeface="Calibri" panose="020F0502020204030204"/>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597774"/>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srgbClr val="FF0000"/>
                </a:solidFill>
                <a:latin typeface="Calibri" panose="020F0502020204030204" pitchFamily="34" charset="0"/>
                <a:ea typeface="Calibri" panose="020F0502020204030204" pitchFamily="34" charset="0"/>
                <a:cs typeface="Calibri" panose="020F0502020204030204" pitchFamily="34" charset="0"/>
              </a:rPr>
              <a:t>Rô-bốt</a:t>
            </a:r>
            <a:r>
              <a:rPr lang="en-US" sz="48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4800" b="1" dirty="0">
                <a:solidFill>
                  <a:srgbClr val="FF0000"/>
                </a:solidFill>
                <a:latin typeface="Calibri" panose="020F0502020204030204" pitchFamily="34" charset="0"/>
                <a:ea typeface="Calibri" panose="020F0502020204030204" pitchFamily="34" charset="0"/>
                <a:cs typeface="Calibri" panose="020F0502020204030204" pitchFamily="34" charset="0"/>
              </a:rPr>
              <a:t>làm trọng tài 20 trận bóng đá của lớp.</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9720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1" y="552450"/>
            <a:ext cx="8165287"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a:solidFill>
                  <a:srgbClr val="7030A0"/>
                </a:solidFill>
                <a:latin typeface="Calibri" panose="020F0502020204030204"/>
                <a:ea typeface="Calibri" panose="020F0502020204030204" pitchFamily="34" charset="0"/>
              </a:rPr>
              <a:t>Để xác định đội nào giao bóng trước rô bốt đã làm gì?</a:t>
            </a:r>
            <a:endParaRPr kumimoji="0" lang="en-US" sz="4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341748"/>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Rô-bốt</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4800" b="1" noProof="0" dirty="0">
                <a:solidFill>
                  <a:srgbClr val="FF0000"/>
                </a:solidFill>
                <a:latin typeface="Calibri" panose="020F0502020204030204" pitchFamily="34" charset="0"/>
                <a:ea typeface="Calibri" panose="020F0502020204030204" pitchFamily="34" charset="0"/>
                <a:cs typeface="Calibri" panose="020F0502020204030204" pitchFamily="34" charset="0"/>
              </a:rPr>
              <a:t>t</a:t>
            </a:r>
            <a:r>
              <a:rPr lang="vi-VN" sz="4800" b="1" dirty="0">
                <a:solidFill>
                  <a:srgbClr val="FF0000"/>
                </a:solidFill>
                <a:latin typeface="Calibri" panose="020F0502020204030204" pitchFamily="34" charset="0"/>
                <a:ea typeface="Calibri" panose="020F0502020204030204" pitchFamily="34" charset="0"/>
                <a:cs typeface="Calibri" panose="020F0502020204030204" pitchFamily="34" charset="0"/>
              </a:rPr>
              <a:t>ung đồng xu để xác định đội giao bóng trước.</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16687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908</Words>
  <Application>Microsoft Office PowerPoint</Application>
  <PresentationFormat>Widescreen</PresentationFormat>
  <Paragraphs>94</Paragraphs>
  <Slides>21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Arial</vt:lpstr>
      <vt:lpstr>Calibri</vt:lpstr>
      <vt:lpstr>Calibri Light</vt:lpstr>
      <vt:lpstr>Cambria</vt:lpstr>
      <vt:lpstr>Cambria Math</vt:lpstr>
      <vt:lpstr>LNTH-Hoa Nho LNTH</vt:lpstr>
      <vt:lpstr>LNTH-LuoLuoNotangYuanTi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cp:revision>
  <dcterms:created xsi:type="dcterms:W3CDTF">2026-04-10T02:43:23Z</dcterms:created>
  <dcterms:modified xsi:type="dcterms:W3CDTF">2026-04-10T02:44:45Z</dcterms:modified>
</cp:coreProperties>
</file>