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2" r:id="rId2"/>
    <p:sldId id="338" r:id="rId3"/>
    <p:sldId id="281" r:id="rId4"/>
    <p:sldId id="283" r:id="rId5"/>
    <p:sldId id="258" r:id="rId6"/>
    <p:sldId id="259" r:id="rId7"/>
    <p:sldId id="284" r:id="rId8"/>
    <p:sldId id="4411" r:id="rId9"/>
    <p:sldId id="292" r:id="rId10"/>
    <p:sldId id="293" r:id="rId11"/>
    <p:sldId id="287" r:id="rId12"/>
    <p:sldId id="260" r:id="rId13"/>
    <p:sldId id="301" r:id="rId14"/>
    <p:sldId id="300"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6EAA5-5B89-47AC-99E3-DCF992793C41}" type="datetimeFigureOut">
              <a:rPr lang="en-US" smtClean="0"/>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ABF8C-4752-48BC-AD21-4EEA25C25183}" type="slidenum">
              <a:rPr lang="en-US" smtClean="0"/>
              <a:t>‹#›</a:t>
            </a:fld>
            <a:endParaRPr lang="en-US"/>
          </a:p>
        </p:txBody>
      </p:sp>
    </p:spTree>
    <p:extLst>
      <p:ext uri="{BB962C8B-B14F-4D97-AF65-F5344CB8AC3E}">
        <p14:creationId xmlns:p14="http://schemas.microsoft.com/office/powerpoint/2010/main" val="288061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54064-62FD-4D6E-AA28-F7E750484A93}" type="slidenum">
              <a:rPr lang="en-US" smtClean="0"/>
              <a:t>4</a:t>
            </a:fld>
            <a:endParaRPr lang="en-US"/>
          </a:p>
        </p:txBody>
      </p:sp>
    </p:spTree>
    <p:extLst>
      <p:ext uri="{BB962C8B-B14F-4D97-AF65-F5344CB8AC3E}">
        <p14:creationId xmlns:p14="http://schemas.microsoft.com/office/powerpoint/2010/main" val="212419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020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925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676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8769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2176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583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05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09C7-90E0-1407-88CA-D1308A4BED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B944CD-48C2-A522-6AA1-B160D4B1C3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B71490-6AC4-72D5-4DF6-5D2BF7D8563D}"/>
              </a:ext>
            </a:extLst>
          </p:cNvPr>
          <p:cNvSpPr>
            <a:spLocks noGrp="1"/>
          </p:cNvSpPr>
          <p:nvPr>
            <p:ph type="dt" sz="half" idx="10"/>
          </p:nvPr>
        </p:nvSpPr>
        <p:spPr/>
        <p:txBody>
          <a:bodyPr/>
          <a:lstStyle/>
          <a:p>
            <a:fld id="{19B18847-8E3A-4D71-B190-03BF53AE2138}" type="datetimeFigureOut">
              <a:rPr lang="en-US" smtClean="0"/>
              <a:t>4/16/2026</a:t>
            </a:fld>
            <a:endParaRPr lang="en-US"/>
          </a:p>
        </p:txBody>
      </p:sp>
      <p:sp>
        <p:nvSpPr>
          <p:cNvPr id="5" name="Footer Placeholder 4">
            <a:extLst>
              <a:ext uri="{FF2B5EF4-FFF2-40B4-BE49-F238E27FC236}">
                <a16:creationId xmlns:a16="http://schemas.microsoft.com/office/drawing/2014/main" id="{DCC44AE9-A043-D4D8-A6D8-91F9B501E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A5F9E-17AC-4879-4B39-35E37D9B7CE1}"/>
              </a:ext>
            </a:extLst>
          </p:cNvPr>
          <p:cNvSpPr>
            <a:spLocks noGrp="1"/>
          </p:cNvSpPr>
          <p:nvPr>
            <p:ph type="sldNum" sz="quarter" idx="12"/>
          </p:nvPr>
        </p:nvSpPr>
        <p:spPr/>
        <p:txBody>
          <a:bodyPr/>
          <a:lstStyle/>
          <a:p>
            <a:fld id="{D67E10F3-FC53-4DAA-A903-C9B54B6CBB66}" type="slidenum">
              <a:rPr lang="en-US" smtClean="0"/>
              <a:t>‹#›</a:t>
            </a:fld>
            <a:endParaRPr lang="en-US"/>
          </a:p>
        </p:txBody>
      </p:sp>
    </p:spTree>
    <p:extLst>
      <p:ext uri="{BB962C8B-B14F-4D97-AF65-F5344CB8AC3E}">
        <p14:creationId xmlns:p14="http://schemas.microsoft.com/office/powerpoint/2010/main" val="387161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40DB2-450E-79C1-0F8E-507DC4AB09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BDCE44-196A-5D86-55F6-567FD0CBF6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486F39-87B6-FF16-CA96-6BBF02B4F4EB}"/>
              </a:ext>
            </a:extLst>
          </p:cNvPr>
          <p:cNvSpPr>
            <a:spLocks noGrp="1"/>
          </p:cNvSpPr>
          <p:nvPr>
            <p:ph type="dt" sz="half" idx="10"/>
          </p:nvPr>
        </p:nvSpPr>
        <p:spPr/>
        <p:txBody>
          <a:bodyPr/>
          <a:lstStyle/>
          <a:p>
            <a:fld id="{19B18847-8E3A-4D71-B190-03BF53AE2138}" type="datetimeFigureOut">
              <a:rPr lang="en-US" smtClean="0"/>
              <a:t>4/16/2026</a:t>
            </a:fld>
            <a:endParaRPr lang="en-US"/>
          </a:p>
        </p:txBody>
      </p:sp>
      <p:sp>
        <p:nvSpPr>
          <p:cNvPr id="5" name="Footer Placeholder 4">
            <a:extLst>
              <a:ext uri="{FF2B5EF4-FFF2-40B4-BE49-F238E27FC236}">
                <a16:creationId xmlns:a16="http://schemas.microsoft.com/office/drawing/2014/main" id="{7B736038-A4B1-BA15-B6CB-91C4E58D3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218C0-2764-C9B0-6680-218DE04EEC7E}"/>
              </a:ext>
            </a:extLst>
          </p:cNvPr>
          <p:cNvSpPr>
            <a:spLocks noGrp="1"/>
          </p:cNvSpPr>
          <p:nvPr>
            <p:ph type="sldNum" sz="quarter" idx="12"/>
          </p:nvPr>
        </p:nvSpPr>
        <p:spPr/>
        <p:txBody>
          <a:bodyPr/>
          <a:lstStyle/>
          <a:p>
            <a:fld id="{D67E10F3-FC53-4DAA-A903-C9B54B6CBB66}" type="slidenum">
              <a:rPr lang="en-US" smtClean="0"/>
              <a:t>‹#›</a:t>
            </a:fld>
            <a:endParaRPr lang="en-US"/>
          </a:p>
        </p:txBody>
      </p:sp>
    </p:spTree>
    <p:extLst>
      <p:ext uri="{BB962C8B-B14F-4D97-AF65-F5344CB8AC3E}">
        <p14:creationId xmlns:p14="http://schemas.microsoft.com/office/powerpoint/2010/main" val="2658725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69A8A9-8446-26F6-D7F0-088CA3F752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FA94FC-481A-00E6-EBB6-4DAE174BC4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D27D9-395D-6531-D417-81E4B7F5A41E}"/>
              </a:ext>
            </a:extLst>
          </p:cNvPr>
          <p:cNvSpPr>
            <a:spLocks noGrp="1"/>
          </p:cNvSpPr>
          <p:nvPr>
            <p:ph type="dt" sz="half" idx="10"/>
          </p:nvPr>
        </p:nvSpPr>
        <p:spPr/>
        <p:txBody>
          <a:bodyPr/>
          <a:lstStyle/>
          <a:p>
            <a:fld id="{19B18847-8E3A-4D71-B190-03BF53AE2138}" type="datetimeFigureOut">
              <a:rPr lang="en-US" smtClean="0"/>
              <a:t>4/16/2026</a:t>
            </a:fld>
            <a:endParaRPr lang="en-US"/>
          </a:p>
        </p:txBody>
      </p:sp>
      <p:sp>
        <p:nvSpPr>
          <p:cNvPr id="5" name="Footer Placeholder 4">
            <a:extLst>
              <a:ext uri="{FF2B5EF4-FFF2-40B4-BE49-F238E27FC236}">
                <a16:creationId xmlns:a16="http://schemas.microsoft.com/office/drawing/2014/main" id="{3419C4E8-542E-9715-A913-A877D3DA1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E4D00-EE43-BA28-9594-97E0DA512C15}"/>
              </a:ext>
            </a:extLst>
          </p:cNvPr>
          <p:cNvSpPr>
            <a:spLocks noGrp="1"/>
          </p:cNvSpPr>
          <p:nvPr>
            <p:ph type="sldNum" sz="quarter" idx="12"/>
          </p:nvPr>
        </p:nvSpPr>
        <p:spPr/>
        <p:txBody>
          <a:bodyPr/>
          <a:lstStyle/>
          <a:p>
            <a:fld id="{D67E10F3-FC53-4DAA-A903-C9B54B6CBB66}" type="slidenum">
              <a:rPr lang="en-US" smtClean="0"/>
              <a:t>‹#›</a:t>
            </a:fld>
            <a:endParaRPr lang="en-US"/>
          </a:p>
        </p:txBody>
      </p:sp>
    </p:spTree>
    <p:extLst>
      <p:ext uri="{BB962C8B-B14F-4D97-AF65-F5344CB8AC3E}">
        <p14:creationId xmlns:p14="http://schemas.microsoft.com/office/powerpoint/2010/main" val="213843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82E2-D91E-E3B5-93F7-CF645337D4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4055BF-6091-8548-CCFD-26E95B6957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6391F-9EED-E226-D09F-583DF5C87019}"/>
              </a:ext>
            </a:extLst>
          </p:cNvPr>
          <p:cNvSpPr>
            <a:spLocks noGrp="1"/>
          </p:cNvSpPr>
          <p:nvPr>
            <p:ph type="dt" sz="half" idx="10"/>
          </p:nvPr>
        </p:nvSpPr>
        <p:spPr/>
        <p:txBody>
          <a:bodyPr/>
          <a:lstStyle/>
          <a:p>
            <a:fld id="{19B18847-8E3A-4D71-B190-03BF53AE2138}" type="datetimeFigureOut">
              <a:rPr lang="en-US" smtClean="0"/>
              <a:t>4/16/2026</a:t>
            </a:fld>
            <a:endParaRPr lang="en-US"/>
          </a:p>
        </p:txBody>
      </p:sp>
      <p:sp>
        <p:nvSpPr>
          <p:cNvPr id="5" name="Footer Placeholder 4">
            <a:extLst>
              <a:ext uri="{FF2B5EF4-FFF2-40B4-BE49-F238E27FC236}">
                <a16:creationId xmlns:a16="http://schemas.microsoft.com/office/drawing/2014/main" id="{A5263802-DF02-69A9-033B-8B46970D7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ED417-5F01-147A-CB80-C51E57E741FC}"/>
              </a:ext>
            </a:extLst>
          </p:cNvPr>
          <p:cNvSpPr>
            <a:spLocks noGrp="1"/>
          </p:cNvSpPr>
          <p:nvPr>
            <p:ph type="sldNum" sz="quarter" idx="12"/>
          </p:nvPr>
        </p:nvSpPr>
        <p:spPr/>
        <p:txBody>
          <a:bodyPr/>
          <a:lstStyle/>
          <a:p>
            <a:fld id="{D67E10F3-FC53-4DAA-A903-C9B54B6CBB66}" type="slidenum">
              <a:rPr lang="en-US" smtClean="0"/>
              <a:t>‹#›</a:t>
            </a:fld>
            <a:endParaRPr lang="en-US"/>
          </a:p>
        </p:txBody>
      </p:sp>
    </p:spTree>
    <p:extLst>
      <p:ext uri="{BB962C8B-B14F-4D97-AF65-F5344CB8AC3E}">
        <p14:creationId xmlns:p14="http://schemas.microsoft.com/office/powerpoint/2010/main" val="310885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5B8F-772C-317F-DFF0-878FAC2C34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FFF69D-F5B4-0213-93BA-86944F5A79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7C686E-3749-6A14-8CC5-70687A1840B6}"/>
              </a:ext>
            </a:extLst>
          </p:cNvPr>
          <p:cNvSpPr>
            <a:spLocks noGrp="1"/>
          </p:cNvSpPr>
          <p:nvPr>
            <p:ph type="dt" sz="half" idx="10"/>
          </p:nvPr>
        </p:nvSpPr>
        <p:spPr/>
        <p:txBody>
          <a:bodyPr/>
          <a:lstStyle/>
          <a:p>
            <a:fld id="{19B18847-8E3A-4D71-B190-03BF53AE2138}" type="datetimeFigureOut">
              <a:rPr lang="en-US" smtClean="0"/>
              <a:t>4/16/2026</a:t>
            </a:fld>
            <a:endParaRPr lang="en-US"/>
          </a:p>
        </p:txBody>
      </p:sp>
      <p:sp>
        <p:nvSpPr>
          <p:cNvPr id="5" name="Footer Placeholder 4">
            <a:extLst>
              <a:ext uri="{FF2B5EF4-FFF2-40B4-BE49-F238E27FC236}">
                <a16:creationId xmlns:a16="http://schemas.microsoft.com/office/drawing/2014/main" id="{701C5DF7-52BE-0266-E65D-1E592351E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67CFDC-739F-13BF-9588-C0A368AD4526}"/>
              </a:ext>
            </a:extLst>
          </p:cNvPr>
          <p:cNvSpPr>
            <a:spLocks noGrp="1"/>
          </p:cNvSpPr>
          <p:nvPr>
            <p:ph type="sldNum" sz="quarter" idx="12"/>
          </p:nvPr>
        </p:nvSpPr>
        <p:spPr/>
        <p:txBody>
          <a:bodyPr/>
          <a:lstStyle/>
          <a:p>
            <a:fld id="{D67E10F3-FC53-4DAA-A903-C9B54B6CBB66}" type="slidenum">
              <a:rPr lang="en-US" smtClean="0"/>
              <a:t>‹#›</a:t>
            </a:fld>
            <a:endParaRPr lang="en-US"/>
          </a:p>
        </p:txBody>
      </p:sp>
    </p:spTree>
    <p:extLst>
      <p:ext uri="{BB962C8B-B14F-4D97-AF65-F5344CB8AC3E}">
        <p14:creationId xmlns:p14="http://schemas.microsoft.com/office/powerpoint/2010/main" val="384400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EFF4-1091-E3B0-FA96-F0CDBE39B9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34401-6302-6D01-8510-892D959887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44BC0D-74F8-C033-58C5-E7193BA718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167766-050E-20E2-1C11-DD43BF37B8B5}"/>
              </a:ext>
            </a:extLst>
          </p:cNvPr>
          <p:cNvSpPr>
            <a:spLocks noGrp="1"/>
          </p:cNvSpPr>
          <p:nvPr>
            <p:ph type="dt" sz="half" idx="10"/>
          </p:nvPr>
        </p:nvSpPr>
        <p:spPr/>
        <p:txBody>
          <a:bodyPr/>
          <a:lstStyle/>
          <a:p>
            <a:fld id="{19B18847-8E3A-4D71-B190-03BF53AE2138}" type="datetimeFigureOut">
              <a:rPr lang="en-US" smtClean="0"/>
              <a:t>4/16/2026</a:t>
            </a:fld>
            <a:endParaRPr lang="en-US"/>
          </a:p>
        </p:txBody>
      </p:sp>
      <p:sp>
        <p:nvSpPr>
          <p:cNvPr id="6" name="Footer Placeholder 5">
            <a:extLst>
              <a:ext uri="{FF2B5EF4-FFF2-40B4-BE49-F238E27FC236}">
                <a16:creationId xmlns:a16="http://schemas.microsoft.com/office/drawing/2014/main" id="{47285297-AFE5-8C22-A991-806482466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F5C6C7-6409-4A7E-E897-9A8236B08132}"/>
              </a:ext>
            </a:extLst>
          </p:cNvPr>
          <p:cNvSpPr>
            <a:spLocks noGrp="1"/>
          </p:cNvSpPr>
          <p:nvPr>
            <p:ph type="sldNum" sz="quarter" idx="12"/>
          </p:nvPr>
        </p:nvSpPr>
        <p:spPr/>
        <p:txBody>
          <a:bodyPr/>
          <a:lstStyle/>
          <a:p>
            <a:fld id="{D67E10F3-FC53-4DAA-A903-C9B54B6CBB66}" type="slidenum">
              <a:rPr lang="en-US" smtClean="0"/>
              <a:t>‹#›</a:t>
            </a:fld>
            <a:endParaRPr lang="en-US"/>
          </a:p>
        </p:txBody>
      </p:sp>
    </p:spTree>
    <p:extLst>
      <p:ext uri="{BB962C8B-B14F-4D97-AF65-F5344CB8AC3E}">
        <p14:creationId xmlns:p14="http://schemas.microsoft.com/office/powerpoint/2010/main" val="345420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18C1-79F9-4D7D-A3D5-02E7F008BC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9A2DFD-E8D5-A83E-BDA2-13D191AF52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F79D0-676C-35B4-C25B-ABFF2257E6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0A8769-E920-A09D-B69C-D53827F529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E0AD17-1D9E-4F3E-122D-B094459549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3D0498-9E96-820A-6EBA-FE6369911665}"/>
              </a:ext>
            </a:extLst>
          </p:cNvPr>
          <p:cNvSpPr>
            <a:spLocks noGrp="1"/>
          </p:cNvSpPr>
          <p:nvPr>
            <p:ph type="dt" sz="half" idx="10"/>
          </p:nvPr>
        </p:nvSpPr>
        <p:spPr/>
        <p:txBody>
          <a:bodyPr/>
          <a:lstStyle/>
          <a:p>
            <a:fld id="{19B18847-8E3A-4D71-B190-03BF53AE2138}" type="datetimeFigureOut">
              <a:rPr lang="en-US" smtClean="0"/>
              <a:t>4/16/2026</a:t>
            </a:fld>
            <a:endParaRPr lang="en-US"/>
          </a:p>
        </p:txBody>
      </p:sp>
      <p:sp>
        <p:nvSpPr>
          <p:cNvPr id="8" name="Footer Placeholder 7">
            <a:extLst>
              <a:ext uri="{FF2B5EF4-FFF2-40B4-BE49-F238E27FC236}">
                <a16:creationId xmlns:a16="http://schemas.microsoft.com/office/drawing/2014/main" id="{978E07F3-7477-D458-7511-1FC5964E70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77770E-2A9D-92D7-7A78-4C623B132B1C}"/>
              </a:ext>
            </a:extLst>
          </p:cNvPr>
          <p:cNvSpPr>
            <a:spLocks noGrp="1"/>
          </p:cNvSpPr>
          <p:nvPr>
            <p:ph type="sldNum" sz="quarter" idx="12"/>
          </p:nvPr>
        </p:nvSpPr>
        <p:spPr/>
        <p:txBody>
          <a:bodyPr/>
          <a:lstStyle/>
          <a:p>
            <a:fld id="{D67E10F3-FC53-4DAA-A903-C9B54B6CBB66}" type="slidenum">
              <a:rPr lang="en-US" smtClean="0"/>
              <a:t>‹#›</a:t>
            </a:fld>
            <a:endParaRPr lang="en-US"/>
          </a:p>
        </p:txBody>
      </p:sp>
    </p:spTree>
    <p:extLst>
      <p:ext uri="{BB962C8B-B14F-4D97-AF65-F5344CB8AC3E}">
        <p14:creationId xmlns:p14="http://schemas.microsoft.com/office/powerpoint/2010/main" val="317619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026D-9B85-69BF-B13B-2D71505618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D64C9-28A3-813C-21DE-A0AF549357DE}"/>
              </a:ext>
            </a:extLst>
          </p:cNvPr>
          <p:cNvSpPr>
            <a:spLocks noGrp="1"/>
          </p:cNvSpPr>
          <p:nvPr>
            <p:ph type="dt" sz="half" idx="10"/>
          </p:nvPr>
        </p:nvSpPr>
        <p:spPr/>
        <p:txBody>
          <a:bodyPr/>
          <a:lstStyle/>
          <a:p>
            <a:fld id="{19B18847-8E3A-4D71-B190-03BF53AE2138}" type="datetimeFigureOut">
              <a:rPr lang="en-US" smtClean="0"/>
              <a:t>4/16/2026</a:t>
            </a:fld>
            <a:endParaRPr lang="en-US"/>
          </a:p>
        </p:txBody>
      </p:sp>
      <p:sp>
        <p:nvSpPr>
          <p:cNvPr id="4" name="Footer Placeholder 3">
            <a:extLst>
              <a:ext uri="{FF2B5EF4-FFF2-40B4-BE49-F238E27FC236}">
                <a16:creationId xmlns:a16="http://schemas.microsoft.com/office/drawing/2014/main" id="{E743B856-E2FA-82AB-8D92-525CB62F37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95C08F-9305-5F3B-11BD-B4852CD5BA9A}"/>
              </a:ext>
            </a:extLst>
          </p:cNvPr>
          <p:cNvSpPr>
            <a:spLocks noGrp="1"/>
          </p:cNvSpPr>
          <p:nvPr>
            <p:ph type="sldNum" sz="quarter" idx="12"/>
          </p:nvPr>
        </p:nvSpPr>
        <p:spPr/>
        <p:txBody>
          <a:bodyPr/>
          <a:lstStyle/>
          <a:p>
            <a:fld id="{D67E10F3-FC53-4DAA-A903-C9B54B6CBB66}" type="slidenum">
              <a:rPr lang="en-US" smtClean="0"/>
              <a:t>‹#›</a:t>
            </a:fld>
            <a:endParaRPr lang="en-US"/>
          </a:p>
        </p:txBody>
      </p:sp>
    </p:spTree>
    <p:extLst>
      <p:ext uri="{BB962C8B-B14F-4D97-AF65-F5344CB8AC3E}">
        <p14:creationId xmlns:p14="http://schemas.microsoft.com/office/powerpoint/2010/main" val="2734903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916C7D-1F61-800D-D9DF-3B9452B5B9A2}"/>
              </a:ext>
            </a:extLst>
          </p:cNvPr>
          <p:cNvSpPr>
            <a:spLocks noGrp="1"/>
          </p:cNvSpPr>
          <p:nvPr>
            <p:ph type="dt" sz="half" idx="10"/>
          </p:nvPr>
        </p:nvSpPr>
        <p:spPr/>
        <p:txBody>
          <a:bodyPr/>
          <a:lstStyle/>
          <a:p>
            <a:fld id="{19B18847-8E3A-4D71-B190-03BF53AE2138}" type="datetimeFigureOut">
              <a:rPr lang="en-US" smtClean="0"/>
              <a:t>4/16/2026</a:t>
            </a:fld>
            <a:endParaRPr lang="en-US"/>
          </a:p>
        </p:txBody>
      </p:sp>
      <p:sp>
        <p:nvSpPr>
          <p:cNvPr id="3" name="Footer Placeholder 2">
            <a:extLst>
              <a:ext uri="{FF2B5EF4-FFF2-40B4-BE49-F238E27FC236}">
                <a16:creationId xmlns:a16="http://schemas.microsoft.com/office/drawing/2014/main" id="{E173EF36-9130-D14D-6F93-A5BB8E6C89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BCB73F-FFE3-9302-A4B4-36DB579429D6}"/>
              </a:ext>
            </a:extLst>
          </p:cNvPr>
          <p:cNvSpPr>
            <a:spLocks noGrp="1"/>
          </p:cNvSpPr>
          <p:nvPr>
            <p:ph type="sldNum" sz="quarter" idx="12"/>
          </p:nvPr>
        </p:nvSpPr>
        <p:spPr/>
        <p:txBody>
          <a:bodyPr/>
          <a:lstStyle/>
          <a:p>
            <a:fld id="{D67E10F3-FC53-4DAA-A903-C9B54B6CBB66}" type="slidenum">
              <a:rPr lang="en-US" smtClean="0"/>
              <a:t>‹#›</a:t>
            </a:fld>
            <a:endParaRPr lang="en-US"/>
          </a:p>
        </p:txBody>
      </p:sp>
    </p:spTree>
    <p:extLst>
      <p:ext uri="{BB962C8B-B14F-4D97-AF65-F5344CB8AC3E}">
        <p14:creationId xmlns:p14="http://schemas.microsoft.com/office/powerpoint/2010/main" val="398910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7DBBC-4077-1686-65D7-0C394E4EA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DB0FDF-124A-1DFD-EBF1-B505550CC5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AA3E98-1E9E-A337-5AA0-883A62A54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8A7D84-CB5A-6820-ED3C-89D631E92709}"/>
              </a:ext>
            </a:extLst>
          </p:cNvPr>
          <p:cNvSpPr>
            <a:spLocks noGrp="1"/>
          </p:cNvSpPr>
          <p:nvPr>
            <p:ph type="dt" sz="half" idx="10"/>
          </p:nvPr>
        </p:nvSpPr>
        <p:spPr/>
        <p:txBody>
          <a:bodyPr/>
          <a:lstStyle/>
          <a:p>
            <a:fld id="{19B18847-8E3A-4D71-B190-03BF53AE2138}" type="datetimeFigureOut">
              <a:rPr lang="en-US" smtClean="0"/>
              <a:t>4/16/2026</a:t>
            </a:fld>
            <a:endParaRPr lang="en-US"/>
          </a:p>
        </p:txBody>
      </p:sp>
      <p:sp>
        <p:nvSpPr>
          <p:cNvPr id="6" name="Footer Placeholder 5">
            <a:extLst>
              <a:ext uri="{FF2B5EF4-FFF2-40B4-BE49-F238E27FC236}">
                <a16:creationId xmlns:a16="http://schemas.microsoft.com/office/drawing/2014/main" id="{67397119-C295-7E46-5858-CA1B85C97F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4496D-DDCE-6323-1D63-1B1257ED3E6F}"/>
              </a:ext>
            </a:extLst>
          </p:cNvPr>
          <p:cNvSpPr>
            <a:spLocks noGrp="1"/>
          </p:cNvSpPr>
          <p:nvPr>
            <p:ph type="sldNum" sz="quarter" idx="12"/>
          </p:nvPr>
        </p:nvSpPr>
        <p:spPr/>
        <p:txBody>
          <a:bodyPr/>
          <a:lstStyle/>
          <a:p>
            <a:fld id="{D67E10F3-FC53-4DAA-A903-C9B54B6CBB66}" type="slidenum">
              <a:rPr lang="en-US" smtClean="0"/>
              <a:t>‹#›</a:t>
            </a:fld>
            <a:endParaRPr lang="en-US"/>
          </a:p>
        </p:txBody>
      </p:sp>
    </p:spTree>
    <p:extLst>
      <p:ext uri="{BB962C8B-B14F-4D97-AF65-F5344CB8AC3E}">
        <p14:creationId xmlns:p14="http://schemas.microsoft.com/office/powerpoint/2010/main" val="204690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7BA2-7B0E-156F-5736-DE53AFE9A1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77D756-C75A-2D2F-0579-3CD025E436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231B8D-39B9-7B66-70B7-30A29344F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6B8E5-C5F1-A267-0967-0B3D33CEFD38}"/>
              </a:ext>
            </a:extLst>
          </p:cNvPr>
          <p:cNvSpPr>
            <a:spLocks noGrp="1"/>
          </p:cNvSpPr>
          <p:nvPr>
            <p:ph type="dt" sz="half" idx="10"/>
          </p:nvPr>
        </p:nvSpPr>
        <p:spPr/>
        <p:txBody>
          <a:bodyPr/>
          <a:lstStyle/>
          <a:p>
            <a:fld id="{19B18847-8E3A-4D71-B190-03BF53AE2138}" type="datetimeFigureOut">
              <a:rPr lang="en-US" smtClean="0"/>
              <a:t>4/16/2026</a:t>
            </a:fld>
            <a:endParaRPr lang="en-US"/>
          </a:p>
        </p:txBody>
      </p:sp>
      <p:sp>
        <p:nvSpPr>
          <p:cNvPr id="6" name="Footer Placeholder 5">
            <a:extLst>
              <a:ext uri="{FF2B5EF4-FFF2-40B4-BE49-F238E27FC236}">
                <a16:creationId xmlns:a16="http://schemas.microsoft.com/office/drawing/2014/main" id="{999AB78E-9AA4-1C5A-C3B7-6B86C05B9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20A677-0494-2262-C524-7BC55AF4DACE}"/>
              </a:ext>
            </a:extLst>
          </p:cNvPr>
          <p:cNvSpPr>
            <a:spLocks noGrp="1"/>
          </p:cNvSpPr>
          <p:nvPr>
            <p:ph type="sldNum" sz="quarter" idx="12"/>
          </p:nvPr>
        </p:nvSpPr>
        <p:spPr/>
        <p:txBody>
          <a:bodyPr/>
          <a:lstStyle/>
          <a:p>
            <a:fld id="{D67E10F3-FC53-4DAA-A903-C9B54B6CBB66}" type="slidenum">
              <a:rPr lang="en-US" smtClean="0"/>
              <a:t>‹#›</a:t>
            </a:fld>
            <a:endParaRPr lang="en-US"/>
          </a:p>
        </p:txBody>
      </p:sp>
    </p:spTree>
    <p:extLst>
      <p:ext uri="{BB962C8B-B14F-4D97-AF65-F5344CB8AC3E}">
        <p14:creationId xmlns:p14="http://schemas.microsoft.com/office/powerpoint/2010/main" val="248607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F0DADB-B5A6-121C-BA42-EFF8B338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92A07F-3EC3-B006-5BE1-A735BF13E9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DFAAA-E132-C966-A715-62255D664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18847-8E3A-4D71-B190-03BF53AE2138}" type="datetimeFigureOut">
              <a:rPr lang="en-US" smtClean="0"/>
              <a:t>4/16/2026</a:t>
            </a:fld>
            <a:endParaRPr lang="en-US"/>
          </a:p>
        </p:txBody>
      </p:sp>
      <p:sp>
        <p:nvSpPr>
          <p:cNvPr id="5" name="Footer Placeholder 4">
            <a:extLst>
              <a:ext uri="{FF2B5EF4-FFF2-40B4-BE49-F238E27FC236}">
                <a16:creationId xmlns:a16="http://schemas.microsoft.com/office/drawing/2014/main" id="{3BB28CC4-CD0E-E0DB-C0BA-ECBEF6506D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0C7951-C1AC-78DF-B447-5574707AE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E10F3-FC53-4DAA-A903-C9B54B6CBB66}" type="slidenum">
              <a:rPr lang="en-US" smtClean="0"/>
              <a:t>‹#›</a:t>
            </a:fld>
            <a:endParaRPr lang="en-US"/>
          </a:p>
        </p:txBody>
      </p:sp>
    </p:spTree>
    <p:extLst>
      <p:ext uri="{BB962C8B-B14F-4D97-AF65-F5344CB8AC3E}">
        <p14:creationId xmlns:p14="http://schemas.microsoft.com/office/powerpoint/2010/main" val="387491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png"/><Relationship Id="rId5" Type="http://schemas.microsoft.com/office/2007/relationships/hdphoto" Target="../media/hdphoto2.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sp>
        <p:nvSpPr>
          <p:cNvPr id="11" name="爆炸形: 8 pt  10">
            <a:extLst>
              <a:ext uri="{FF2B5EF4-FFF2-40B4-BE49-F238E27FC236}">
                <a16:creationId xmlns:a16="http://schemas.microsoft.com/office/drawing/2014/main" id="{EF4B6ADB-E1BA-4E86-B2E1-5B4D4C4A1388}"/>
              </a:ext>
            </a:extLst>
          </p:cNvPr>
          <p:cNvSpPr/>
          <p:nvPr/>
        </p:nvSpPr>
        <p:spPr>
          <a:xfrm>
            <a:off x="3320254" y="918444"/>
            <a:ext cx="1923327" cy="151529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rPr>
              <a:t>1</a:t>
            </a:r>
            <a:endParaRPr kumimoji="0" lang="zh-CN" altLang="en-US"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endParaRPr>
          </a:p>
        </p:txBody>
      </p:sp>
      <p:pic>
        <p:nvPicPr>
          <p:cNvPr id="3" name="Picture 2"/>
          <p:cNvPicPr>
            <a:picLocks noChangeAspect="1"/>
          </p:cNvPicPr>
          <p:nvPr/>
        </p:nvPicPr>
        <p:blipFill>
          <a:blip r:embed="rId4"/>
          <a:stretch>
            <a:fillRect/>
          </a:stretch>
        </p:blipFill>
        <p:spPr>
          <a:xfrm>
            <a:off x="874733" y="1626174"/>
            <a:ext cx="9614225" cy="3615241"/>
          </a:xfrm>
          <a:prstGeom prst="rect">
            <a:avLst/>
          </a:prstGeom>
        </p:spPr>
      </p:pic>
    </p:spTree>
    <p:extLst>
      <p:ext uri="{BB962C8B-B14F-4D97-AF65-F5344CB8AC3E}">
        <p14:creationId xmlns:p14="http://schemas.microsoft.com/office/powerpoint/2010/main" val="1675086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354330" y="171450"/>
            <a:ext cx="11464290"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75BD51D9-06D2-10C5-1C97-FF1E38D8EF12}"/>
              </a:ext>
            </a:extLst>
          </p:cNvPr>
          <p:cNvSpPr txBox="1"/>
          <p:nvPr/>
        </p:nvSpPr>
        <p:spPr>
          <a:xfrm>
            <a:off x="891540" y="685800"/>
            <a:ext cx="10401300" cy="5016758"/>
          </a:xfrm>
          <a:prstGeom prst="rect">
            <a:avLst/>
          </a:prstGeom>
          <a:noFill/>
        </p:spPr>
        <p:txBody>
          <a:bodyPr wrap="square" rtlCol="0">
            <a:spAutoFit/>
          </a:bodyPr>
          <a:lstStyle/>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Ha-na-mi là lễ hội Hoa anh đào truyền thống của Nhật Bản. Lễ hội này diễn ra từ tháng 3 đến tháng 5 hằng năm khi hoa anh đào nở rộ. Vào những ngày lễ hội, du khách đến đây có thể tham gia nhiều hoạt động thú vị:</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Đi dạo hoặc bơi thuyền ngắm hoa anh đào.</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Thưởng thức ẩm thực Nhật Bản, trong đó có nhiều món được chế biến từ hoa anh đào.</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Ca hát hoặc giao lưu văn hoá nghệ thuật truyền thống mừng mùa hoa anh đào nở.</a:t>
            </a:r>
          </a:p>
          <a:p>
            <a:pPr algn="r"/>
            <a:r>
              <a:rPr lang="vi-VN" sz="3200" b="0" i="0" dirty="0">
                <a:solidFill>
                  <a:srgbClr val="FF0000"/>
                </a:solidFill>
                <a:effectLst/>
                <a:latin typeface="Cambria" panose="02040503050406030204" pitchFamily="18" charset="0"/>
                <a:ea typeface="Cambria" panose="02040503050406030204" pitchFamily="18" charset="0"/>
              </a:rPr>
              <a:t>(</a:t>
            </a:r>
            <a:r>
              <a:rPr lang="vi-VN" sz="3200" b="0" i="1" dirty="0">
                <a:solidFill>
                  <a:srgbClr val="FF0000"/>
                </a:solidFill>
                <a:effectLst/>
                <a:latin typeface="Cambria" panose="02040503050406030204" pitchFamily="18" charset="0"/>
                <a:ea typeface="Cambria" panose="02040503050406030204" pitchFamily="18" charset="0"/>
              </a:rPr>
              <a:t>Theo</a:t>
            </a:r>
            <a:r>
              <a:rPr lang="vi-VN" sz="3200" b="0" i="0" dirty="0">
                <a:solidFill>
                  <a:srgbClr val="FF0000"/>
                </a:solidFill>
                <a:effectLst/>
                <a:latin typeface="Cambria" panose="02040503050406030204" pitchFamily="18" charset="0"/>
                <a:ea typeface="Cambria" panose="02040503050406030204" pitchFamily="18" charset="0"/>
              </a:rPr>
              <a:t> Thanh Long)</a:t>
            </a:r>
          </a:p>
        </p:txBody>
      </p:sp>
    </p:spTree>
    <p:extLst>
      <p:ext uri="{BB962C8B-B14F-4D97-AF65-F5344CB8AC3E}">
        <p14:creationId xmlns:p14="http://schemas.microsoft.com/office/powerpoint/2010/main" val="3562783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grpSp>
        <p:nvGrpSpPr>
          <p:cNvPr id="3" name="Group 3">
            <a:extLst>
              <a:ext uri="{FF2B5EF4-FFF2-40B4-BE49-F238E27FC236}">
                <a16:creationId xmlns:a16="http://schemas.microsoft.com/office/drawing/2014/main" id="{7995AFEB-4ABB-636D-BFD8-12AAB5C1FA88}"/>
              </a:ext>
            </a:extLst>
          </p:cNvPr>
          <p:cNvGrpSpPr/>
          <p:nvPr/>
        </p:nvGrpSpPr>
        <p:grpSpPr>
          <a:xfrm>
            <a:off x="1767840" y="1596468"/>
            <a:ext cx="10279380" cy="4118532"/>
            <a:chOff x="0" y="0"/>
            <a:chExt cx="4236295" cy="1316322"/>
          </a:xfrm>
        </p:grpSpPr>
        <p:sp>
          <p:nvSpPr>
            <p:cNvPr id="4" name="Freeform 4">
              <a:extLst>
                <a:ext uri="{FF2B5EF4-FFF2-40B4-BE49-F238E27FC236}">
                  <a16:creationId xmlns:a16="http://schemas.microsoft.com/office/drawing/2014/main" id="{3A3318C8-4046-EBB7-BDA8-9C8ED1CB171F}"/>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6" name="TextBox 5">
              <a:extLst>
                <a:ext uri="{FF2B5EF4-FFF2-40B4-BE49-F238E27FC236}">
                  <a16:creationId xmlns:a16="http://schemas.microsoft.com/office/drawing/2014/main" id="{EDAA52F4-9537-1DAD-8F54-B27F04814C9D}"/>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7" name="TextBox 10">
            <a:extLst>
              <a:ext uri="{FF2B5EF4-FFF2-40B4-BE49-F238E27FC236}">
                <a16:creationId xmlns:a16="http://schemas.microsoft.com/office/drawing/2014/main" id="{7AFE388D-7E4C-D6AF-661D-0991E84E3877}"/>
              </a:ext>
            </a:extLst>
          </p:cNvPr>
          <p:cNvSpPr txBox="1"/>
          <p:nvPr/>
        </p:nvSpPr>
        <p:spPr>
          <a:xfrm>
            <a:off x="2123440" y="1894841"/>
            <a:ext cx="9649460" cy="1969770"/>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gạch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ngang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dùng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lời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trực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tiếp</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của</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nhân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vật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các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ý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liệt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kê</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nối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các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trong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một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liên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danh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đặt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ở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giữa</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câu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bộ</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phận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chú</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thích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giải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thích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trong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câu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8" name="Picture 7">
            <a:extLst>
              <a:ext uri="{FF2B5EF4-FFF2-40B4-BE49-F238E27FC236}">
                <a16:creationId xmlns:a16="http://schemas.microsoft.com/office/drawing/2014/main" id="{D4478796-ED5F-0EFA-CF37-962EFC11C36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pic>
        <p:nvPicPr>
          <p:cNvPr id="15" name="Picture 14">
            <a:extLst>
              <a:ext uri="{FF2B5EF4-FFF2-40B4-BE49-F238E27FC236}">
                <a16:creationId xmlns:a16="http://schemas.microsoft.com/office/drawing/2014/main" id="{7C4FE742-384B-112B-F594-9337E9AEFA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3199" y="250866"/>
            <a:ext cx="4585507" cy="1321729"/>
          </a:xfrm>
          <a:prstGeom prst="rect">
            <a:avLst/>
          </a:prstGeom>
        </p:spPr>
      </p:pic>
      <p:sp>
        <p:nvSpPr>
          <p:cNvPr id="2" name="TextBox 10">
            <a:extLst>
              <a:ext uri="{FF2B5EF4-FFF2-40B4-BE49-F238E27FC236}">
                <a16:creationId xmlns:a16="http://schemas.microsoft.com/office/drawing/2014/main" id="{58DE11EC-A267-306E-6B8E-A88DAF5AE852}"/>
              </a:ext>
            </a:extLst>
          </p:cNvPr>
          <p:cNvSpPr txBox="1"/>
          <p:nvPr/>
        </p:nvSpPr>
        <p:spPr>
          <a:xfrm>
            <a:off x="2192020" y="4077971"/>
            <a:ext cx="9649460" cy="984885"/>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vi-VN" sz="3200" b="1">
                <a:solidFill>
                  <a:srgbClr val="002060"/>
                </a:solidFill>
                <a:latin typeface="Cambria" panose="02040503050406030204" pitchFamily="18" charset="0"/>
                <a:ea typeface="Cambria" panose="02040503050406030204" pitchFamily="18" charset="0"/>
                <a:cs typeface="DM Sans Bold"/>
                <a:sym typeface="DM Sans Bold"/>
              </a:rPr>
              <a:t>Dấu gạch nối dùng để: nối các tiếng trong bộ phận tên riêng nước ngoài.</a:t>
            </a:r>
            <a:endParaRPr lang="vi-VN" sz="3200" b="1" dirty="0" err="1">
              <a:solidFill>
                <a:srgbClr val="002060"/>
              </a:solidFill>
              <a:latin typeface="Cambria" panose="02040503050406030204" pitchFamily="18" charset="0"/>
              <a:ea typeface="Cambria" panose="02040503050406030204" pitchFamily="18" charset="0"/>
              <a:cs typeface="DM Sans Bold"/>
              <a:sym typeface="DM Sans Bold"/>
            </a:endParaRPr>
          </a:p>
        </p:txBody>
      </p:sp>
    </p:spTree>
    <p:extLst>
      <p:ext uri="{BB962C8B-B14F-4D97-AF65-F5344CB8AC3E}">
        <p14:creationId xmlns:p14="http://schemas.microsoft.com/office/powerpoint/2010/main" val="3875615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6" name="图片 8">
            <a:extLst>
              <a:ext uri="{FF2B5EF4-FFF2-40B4-BE49-F238E27FC236}">
                <a16:creationId xmlns:a16="http://schemas.microsoft.com/office/drawing/2014/main" id="{BC931DF1-8D69-43CF-9343-745949037EAB}"/>
              </a:ext>
            </a:extLst>
          </p:cNvPr>
          <p:cNvPicPr>
            <a:picLocks noChangeAspect="1"/>
          </p:cNvPicPr>
          <p:nvPr/>
        </p:nvPicPr>
        <p:blipFill>
          <a:blip r:embed="rId3"/>
          <a:stretch>
            <a:fillRect/>
          </a:stretch>
        </p:blipFill>
        <p:spPr>
          <a:xfrm>
            <a:off x="1615331" y="-228600"/>
            <a:ext cx="9067909" cy="6672789"/>
          </a:xfrm>
          <a:prstGeom prst="rect">
            <a:avLst/>
          </a:prstGeom>
          <a:effectLst>
            <a:outerShdw blurRad="63500" algn="ctr" rotWithShape="0">
              <a:prstClr val="black">
                <a:alpha val="40000"/>
              </a:prstClr>
            </a:outerShdw>
          </a:effectLst>
        </p:spPr>
      </p:pic>
      <p:sp>
        <p:nvSpPr>
          <p:cNvPr id="9" name="文本框 8">
            <a:extLst>
              <a:ext uri="{FF2B5EF4-FFF2-40B4-BE49-F238E27FC236}">
                <a16:creationId xmlns:a16="http://schemas.microsoft.com/office/drawing/2014/main" id="{75C01CC4-6FDF-408A-9B7E-E06091668D27}"/>
              </a:ext>
            </a:extLst>
          </p:cNvPr>
          <p:cNvSpPr txBox="1"/>
          <p:nvPr/>
        </p:nvSpPr>
        <p:spPr>
          <a:xfrm>
            <a:off x="2228850" y="2723629"/>
            <a:ext cx="6482271" cy="3170099"/>
          </a:xfrm>
          <a:prstGeom prst="rect">
            <a:avLst/>
          </a:prstGeom>
          <a:noFill/>
        </p:spPr>
        <p:txBody>
          <a:bodyPr wrap="square" rtlCol="0">
            <a:spAutoFit/>
          </a:bodyPr>
          <a:lstStyle/>
          <a:p>
            <a:pPr lvl="0" algn="ctr">
              <a:defRPr/>
            </a:pPr>
            <a:r>
              <a:rPr lang="en-US" altLang="zh-CN" sz="4000" dirty="0">
                <a:solidFill>
                  <a:srgbClr val="00206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3. </a:t>
            </a:r>
            <a:r>
              <a:rPr lang="vi-VN" altLang="zh-CN" sz="4000" dirty="0">
                <a:solidFill>
                  <a:srgbClr val="00206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Viết đoạn văn (3 – 4 câu) giới thiệu một danh lam thắng cảnh trên thế giới hoặc ở Việt Nam, trong đó có sử dụng dấu gạch ngang.</a:t>
            </a:r>
          </a:p>
        </p:txBody>
      </p:sp>
      <p:pic>
        <p:nvPicPr>
          <p:cNvPr id="11" name="图片 6">
            <a:extLst>
              <a:ext uri="{FF2B5EF4-FFF2-40B4-BE49-F238E27FC236}">
                <a16:creationId xmlns:a16="http://schemas.microsoft.com/office/drawing/2014/main" id="{245EE5CF-164A-4243-BC1A-2F58699E27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404" y="2541091"/>
            <a:ext cx="4545510" cy="4545510"/>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940298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4" name="矩形 24">
            <a:extLst>
              <a:ext uri="{FF2B5EF4-FFF2-40B4-BE49-F238E27FC236}">
                <a16:creationId xmlns:a16="http://schemas.microsoft.com/office/drawing/2014/main" id="{6C7ACD6F-DBB4-3A72-C1E9-F35DC94936F5}"/>
              </a:ext>
            </a:extLst>
          </p:cNvPr>
          <p:cNvSpPr/>
          <p:nvPr/>
        </p:nvSpPr>
        <p:spPr>
          <a:xfrm>
            <a:off x="447040" y="1036320"/>
            <a:ext cx="11588750" cy="4072890"/>
          </a:xfrm>
          <a:prstGeom prst="rect">
            <a:avLst/>
          </a:prstGeom>
          <a:solidFill>
            <a:schemeClr val="accent4">
              <a:lumMod val="40000"/>
              <a:lumOff val="60000"/>
            </a:schemeClr>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4400" i="1" dirty="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Vịnh Hạ Long – một trong những danh lam thắng cảnh nổi tiếng ở Việt Nam – với hàng nghìn đảo đá vôi nổi lên từ lòng biển xanh thẳm. Với vẻ đẹp hùng vĩ và hoang sơ, vịnh Hạ Long đã được UNESCO công nhận là di sản thế giới.</a:t>
            </a:r>
          </a:p>
        </p:txBody>
      </p:sp>
    </p:spTree>
    <p:extLst>
      <p:ext uri="{BB962C8B-B14F-4D97-AF65-F5344CB8AC3E}">
        <p14:creationId xmlns:p14="http://schemas.microsoft.com/office/powerpoint/2010/main" val="3257992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pic>
        <p:nvPicPr>
          <p:cNvPr id="5" name="Picture 4">
            <a:extLst>
              <a:ext uri="{FF2B5EF4-FFF2-40B4-BE49-F238E27FC236}">
                <a16:creationId xmlns:a16="http://schemas.microsoft.com/office/drawing/2014/main" id="{1C6C7043-B2FD-905E-318E-F28D8E387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906" y="2377440"/>
            <a:ext cx="7860254" cy="2609850"/>
          </a:xfrm>
          <a:prstGeom prst="rect">
            <a:avLst/>
          </a:prstGeom>
        </p:spPr>
      </p:pic>
    </p:spTree>
    <p:extLst>
      <p:ext uri="{BB962C8B-B14F-4D97-AF65-F5344CB8AC3E}">
        <p14:creationId xmlns:p14="http://schemas.microsoft.com/office/powerpoint/2010/main" val="274480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8" name="图片 7">
            <a:extLst>
              <a:ext uri="{FF2B5EF4-FFF2-40B4-BE49-F238E27FC236}">
                <a16:creationId xmlns:a16="http://schemas.microsoft.com/office/drawing/2014/main" id="{02F1AEF5-2BFD-4979-9ECC-DCDD42767BB1}"/>
              </a:ext>
            </a:extLst>
          </p:cNvPr>
          <p:cNvPicPr>
            <a:picLocks noChangeAspect="1"/>
          </p:cNvPicPr>
          <p:nvPr/>
        </p:nvPicPr>
        <p:blipFill>
          <a:blip r:embed="rId3" cstate="print">
            <a:extLst>
              <a:ext uri="{28A0092B-C50C-407E-A947-70E740481C1C}">
                <a14:useLocalDpi xmlns:a14="http://schemas.microsoft.com/office/drawing/2010/main" val="0"/>
              </a:ext>
            </a:extLst>
          </a:blip>
          <a:srcRect l="1492" t="20190" b="18095"/>
          <a:stretch>
            <a:fillRect/>
          </a:stretch>
        </p:blipFill>
        <p:spPr>
          <a:xfrm>
            <a:off x="1563188" y="427826"/>
            <a:ext cx="8752114" cy="5483117"/>
          </a:xfrm>
          <a:custGeom>
            <a:avLst/>
            <a:gdLst>
              <a:gd name="connsiteX0" fmla="*/ 0 w 6755674"/>
              <a:gd name="connsiteY0" fmla="*/ 0 h 4232366"/>
              <a:gd name="connsiteX1" fmla="*/ 6755674 w 6755674"/>
              <a:gd name="connsiteY1" fmla="*/ 0 h 4232366"/>
              <a:gd name="connsiteX2" fmla="*/ 6755674 w 6755674"/>
              <a:gd name="connsiteY2" fmla="*/ 4232366 h 4232366"/>
              <a:gd name="connsiteX3" fmla="*/ 0 w 6755674"/>
              <a:gd name="connsiteY3" fmla="*/ 4232366 h 4232366"/>
            </a:gdLst>
            <a:ahLst/>
            <a:cxnLst>
              <a:cxn ang="0">
                <a:pos x="connsiteX0" y="connsiteY0"/>
              </a:cxn>
              <a:cxn ang="0">
                <a:pos x="connsiteX1" y="connsiteY1"/>
              </a:cxn>
              <a:cxn ang="0">
                <a:pos x="connsiteX2" y="connsiteY2"/>
              </a:cxn>
              <a:cxn ang="0">
                <a:pos x="connsiteX3" y="connsiteY3"/>
              </a:cxn>
            </a:cxnLst>
            <a:rect l="l" t="t" r="r" b="b"/>
            <a:pathLst>
              <a:path w="6755674" h="4232366">
                <a:moveTo>
                  <a:pt x="0" y="0"/>
                </a:moveTo>
                <a:lnTo>
                  <a:pt x="6755674" y="0"/>
                </a:lnTo>
                <a:lnTo>
                  <a:pt x="6755674" y="4232366"/>
                </a:lnTo>
                <a:lnTo>
                  <a:pt x="0" y="4232366"/>
                </a:lnTo>
                <a:close/>
              </a:path>
            </a:pathLst>
          </a:custGeom>
        </p:spPr>
      </p:pic>
      <p:sp>
        <p:nvSpPr>
          <p:cNvPr id="9" name="文本框 8">
            <a:extLst>
              <a:ext uri="{FF2B5EF4-FFF2-40B4-BE49-F238E27FC236}">
                <a16:creationId xmlns:a16="http://schemas.microsoft.com/office/drawing/2014/main" id="{75C01CC4-6FDF-408A-9B7E-E06091668D27}"/>
              </a:ext>
            </a:extLst>
          </p:cNvPr>
          <p:cNvSpPr txBox="1"/>
          <p:nvPr/>
        </p:nvSpPr>
        <p:spPr>
          <a:xfrm>
            <a:off x="3013166" y="2875002"/>
            <a:ext cx="616566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rgbClr val="FF0000"/>
                </a:solidFill>
                <a:effectLst>
                  <a:outerShdw blurRad="12700" dist="12700" dir="2700000" algn="tl" rotWithShape="0">
                    <a:prstClr val="black">
                      <a:alpha val="40000"/>
                    </a:prstClr>
                  </a:outerShdw>
                </a:effectLst>
                <a:uLnTx/>
                <a:uFillTx/>
                <a:latin typeface="Times New Roman" panose="02020603050405020304" pitchFamily="18" charset="0"/>
                <a:ea typeface="字魂115号-刀刀体" panose="00000500000000000000" pitchFamily="2" charset="-122"/>
                <a:cs typeface="Times New Roman" panose="02020603050405020304" pitchFamily="18" charset="0"/>
              </a:rPr>
              <a:t>TẠM</a:t>
            </a:r>
            <a:r>
              <a:rPr kumimoji="0" lang="en-US" altLang="zh-CN" sz="6600" b="1" i="0" u="none" strike="noStrike" kern="1200" cap="none" spc="0" normalizeH="0" noProof="0" dirty="0">
                <a:ln>
                  <a:noFill/>
                </a:ln>
                <a:solidFill>
                  <a:srgbClr val="FF0000"/>
                </a:solidFill>
                <a:effectLst>
                  <a:outerShdw blurRad="12700" dist="12700" dir="2700000" algn="tl" rotWithShape="0">
                    <a:prstClr val="black">
                      <a:alpha val="40000"/>
                    </a:prstClr>
                  </a:outerShdw>
                </a:effectLst>
                <a:uLnTx/>
                <a:uFillTx/>
                <a:latin typeface="Times New Roman" panose="02020603050405020304" pitchFamily="18" charset="0"/>
                <a:ea typeface="字魂115号-刀刀体" panose="00000500000000000000" pitchFamily="2" charset="-122"/>
                <a:cs typeface="Times New Roman" panose="02020603050405020304" pitchFamily="18" charset="0"/>
              </a:rPr>
              <a:t> BIỆT</a:t>
            </a:r>
            <a:endParaRPr kumimoji="0" lang="zh-CN" altLang="en-US" sz="6600" b="1" i="0" u="none" strike="noStrike" kern="1200" cap="none" spc="0" normalizeH="0" baseline="0" noProof="0" dirty="0">
              <a:ln>
                <a:noFill/>
              </a:ln>
              <a:solidFill>
                <a:srgbClr val="FF0000"/>
              </a:solidFill>
              <a:effectLst>
                <a:outerShdw blurRad="12700" dist="12700" dir="2700000" algn="tl" rotWithShape="0">
                  <a:prstClr val="black">
                    <a:alpha val="40000"/>
                  </a:prstClr>
                </a:outerShdw>
              </a:effectLst>
              <a:uLnTx/>
              <a:uFillTx/>
              <a:latin typeface="Times New Roman" panose="02020603050405020304" pitchFamily="18" charset="0"/>
              <a:ea typeface="字魂115号-刀刀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396484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Vector boy and girl holding magnifying glas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319" r="100000">
                        <a14:foregroundMark x1="22364" y1="15332" x2="22364" y2="15332"/>
                        <a14:foregroundMark x1="6070" y1="23112" x2="6070" y2="23112"/>
                        <a14:foregroundMark x1="12620" y1="25858" x2="12620" y2="25858"/>
                        <a14:foregroundMark x1="14217" y1="22883" x2="17093" y2="38673"/>
                        <a14:foregroundMark x1="36102" y1="25400" x2="26038" y2="39817"/>
                        <a14:foregroundMark x1="27955" y1="9153" x2="28275" y2="17391"/>
                        <a14:foregroundMark x1="45367" y1="27002" x2="45367" y2="27002"/>
                        <a14:foregroundMark x1="71565" y1="11899" x2="71725" y2="42105"/>
                        <a14:foregroundMark x1="22684" y1="47826" x2="24281" y2="72769"/>
                        <a14:foregroundMark x1="28275" y1="92449" x2="28275" y2="92449"/>
                        <a14:foregroundMark x1="30990" y1="91762" x2="30511" y2="89016"/>
                        <a14:foregroundMark x1="28115" y1="80320" x2="28115" y2="80320"/>
                        <a14:foregroundMark x1="16134" y1="76888" x2="16134" y2="76888"/>
                        <a14:foregroundMark x1="16454" y1="77803" x2="17252" y2="87414"/>
                        <a14:foregroundMark x1="17252" y1="91762" x2="17252" y2="91762"/>
                        <a14:foregroundMark x1="12300" y1="91991" x2="12300" y2="91991"/>
                        <a14:foregroundMark x1="12141" y1="93364" x2="17252" y2="93593"/>
                        <a14:foregroundMark x1="12939" y1="94966" x2="12939" y2="94966"/>
                        <a14:foregroundMark x1="33706" y1="91304" x2="33706" y2="91304"/>
                        <a14:foregroundMark x1="30351" y1="94050" x2="30351" y2="94050"/>
                        <a14:foregroundMark x1="8946" y1="50801" x2="8946" y2="50801"/>
                        <a14:foregroundMark x1="36422" y1="36842" x2="36422" y2="36842"/>
                        <a14:foregroundMark x1="4153" y1="25858" x2="4153" y2="25858"/>
                        <a14:foregroundMark x1="45367" y1="24256" x2="45367" y2="24256"/>
                        <a14:foregroundMark x1="45367" y1="24256" x2="40735" y2="35240"/>
                        <a14:foregroundMark x1="38658" y1="45309" x2="38658" y2="45309"/>
                        <a14:foregroundMark x1="69169" y1="23799" x2="66294" y2="36384"/>
                        <a14:foregroundMark x1="74441" y1="53547" x2="75240" y2="60641"/>
                        <a14:foregroundMark x1="74760" y1="43707" x2="73163" y2="46911"/>
                        <a14:foregroundMark x1="53834" y1="27002" x2="53834" y2="27002"/>
                        <a14:foregroundMark x1="69649" y1="90389" x2="69649" y2="90389"/>
                        <a14:foregroundMark x1="76837" y1="90618" x2="76837" y2="90618"/>
                        <a14:foregroundMark x1="69489" y1="79405" x2="69489" y2="79405"/>
                        <a14:foregroundMark x1="69329" y1="77803" x2="68850" y2="84439"/>
                        <a14:foregroundMark x1="76358" y1="79176" x2="76358" y2="79176"/>
                        <a14:foregroundMark x1="76358" y1="79176" x2="76038" y2="84211"/>
                        <a14:foregroundMark x1="61182" y1="42792" x2="61182" y2="42792"/>
                        <a14:foregroundMark x1="86741" y1="6636" x2="86741" y2="6636"/>
                      </a14:backgroundRemoval>
                    </a14:imgEffect>
                  </a14:imgLayer>
                </a14:imgProps>
              </a:ext>
              <a:ext uri="{28A0092B-C50C-407E-A947-70E740481C1C}">
                <a14:useLocalDpi xmlns:a14="http://schemas.microsoft.com/office/drawing/2010/main" val="0"/>
              </a:ext>
            </a:extLst>
          </a:blip>
          <a:srcRect/>
          <a:stretch>
            <a:fillRect/>
          </a:stretch>
        </p:blipFill>
        <p:spPr bwMode="auto">
          <a:xfrm>
            <a:off x="325700" y="2768305"/>
            <a:ext cx="5540844" cy="41624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1FA3DE-F097-60A3-EEFD-7310C865F795}"/>
              </a:ext>
            </a:extLst>
          </p:cNvPr>
          <p:cNvPicPr>
            <a:picLocks noChangeAspect="1"/>
          </p:cNvPicPr>
          <p:nvPr/>
        </p:nvPicPr>
        <p:blipFill>
          <a:blip r:embed="rId4"/>
          <a:stretch>
            <a:fillRect/>
          </a:stretch>
        </p:blipFill>
        <p:spPr>
          <a:xfrm>
            <a:off x="2313025" y="796968"/>
            <a:ext cx="9394750" cy="1926503"/>
          </a:xfrm>
          <a:prstGeom prst="rect">
            <a:avLst/>
          </a:prstGeom>
        </p:spPr>
      </p:pic>
    </p:spTree>
    <p:extLst>
      <p:ext uri="{BB962C8B-B14F-4D97-AF65-F5344CB8AC3E}">
        <p14:creationId xmlns:p14="http://schemas.microsoft.com/office/powerpoint/2010/main" val="36562499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sp>
        <p:nvSpPr>
          <p:cNvPr id="10" name="椭圆 5">
            <a:extLst>
              <a:ext uri="{FF2B5EF4-FFF2-40B4-BE49-F238E27FC236}">
                <a16:creationId xmlns:a16="http://schemas.microsoft.com/office/drawing/2014/main" id="{70264A2D-3347-AA74-DDE8-8ABA16F4FBEF}"/>
              </a:ext>
            </a:extLst>
          </p:cNvPr>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1" name="椭圆 5">
            <a:extLst>
              <a:ext uri="{FF2B5EF4-FFF2-40B4-BE49-F238E27FC236}">
                <a16:creationId xmlns:a16="http://schemas.microsoft.com/office/drawing/2014/main" id="{3A2D91D4-83A2-7470-B0FE-87674B09EAE5}"/>
              </a:ext>
            </a:extLst>
          </p:cNvPr>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2" name="Group 11">
            <a:extLst>
              <a:ext uri="{FF2B5EF4-FFF2-40B4-BE49-F238E27FC236}">
                <a16:creationId xmlns:a16="http://schemas.microsoft.com/office/drawing/2014/main" id="{F7B425A0-FF50-9582-7BB1-19421EF1AF12}"/>
              </a:ext>
            </a:extLst>
          </p:cNvPr>
          <p:cNvGrpSpPr/>
          <p:nvPr/>
        </p:nvGrpSpPr>
        <p:grpSpPr>
          <a:xfrm>
            <a:off x="3009900" y="-1"/>
            <a:ext cx="9182100" cy="5485606"/>
            <a:chOff x="4312101" y="545951"/>
            <a:chExt cx="5774633" cy="5774633"/>
          </a:xfrm>
        </p:grpSpPr>
        <p:pic>
          <p:nvPicPr>
            <p:cNvPr id="13" name="图片 5">
              <a:extLst>
                <a:ext uri="{FF2B5EF4-FFF2-40B4-BE49-F238E27FC236}">
                  <a16:creationId xmlns:a16="http://schemas.microsoft.com/office/drawing/2014/main" id="{EBAD6DE6-A9A3-6F07-832E-E4D4BCDAF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4" name="TextBox 13">
              <a:extLst>
                <a:ext uri="{FF2B5EF4-FFF2-40B4-BE49-F238E27FC236}">
                  <a16:creationId xmlns:a16="http://schemas.microsoft.com/office/drawing/2014/main" id="{2E0913D8-D1A8-201D-4837-6641B28CFD74}"/>
                </a:ext>
              </a:extLst>
            </p:cNvPr>
            <p:cNvSpPr txBox="1"/>
            <p:nvPr/>
          </p:nvSpPr>
          <p:spPr>
            <a:xfrm>
              <a:off x="4949491" y="1953837"/>
              <a:ext cx="4508263" cy="32075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800" dirty="0">
                  <a:latin typeface="Cambria" panose="02040503050406030204" pitchFamily="18" charset="0"/>
                  <a:ea typeface="Cambria" panose="02040503050406030204" pitchFamily="18" charset="0"/>
                </a:rPr>
                <a:t>Giáo viên đọc các danh từ riêng cho học sinh viết vào bảng con. Bạn nào viết sai bị loại.</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15" name="Picture 14">
            <a:extLst>
              <a:ext uri="{FF2B5EF4-FFF2-40B4-BE49-F238E27FC236}">
                <a16:creationId xmlns:a16="http://schemas.microsoft.com/office/drawing/2014/main" id="{1C1241CC-FC94-E64C-443E-FF04055E96A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85775" y="963842"/>
            <a:ext cx="4191000" cy="5993603"/>
          </a:xfrm>
          <a:prstGeom prst="rect">
            <a:avLst/>
          </a:prstGeom>
        </p:spPr>
      </p:pic>
    </p:spTree>
    <p:extLst>
      <p:ext uri="{BB962C8B-B14F-4D97-AF65-F5344CB8AC3E}">
        <p14:creationId xmlns:p14="http://schemas.microsoft.com/office/powerpoint/2010/main" val="97886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432122AE-2C63-4476-A488-121CF7EE8B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0F148231-90FA-45FF-A003-31641AE9B2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00" y="0"/>
            <a:ext cx="12192000" cy="6858000"/>
          </a:xfrm>
          <a:prstGeom prst="rect">
            <a:avLst/>
          </a:prstGeom>
        </p:spPr>
      </p:pic>
      <p:pic>
        <p:nvPicPr>
          <p:cNvPr id="7" name="图片 6">
            <a:extLst>
              <a:ext uri="{FF2B5EF4-FFF2-40B4-BE49-F238E27FC236}">
                <a16:creationId xmlns:a16="http://schemas.microsoft.com/office/drawing/2014/main" id="{3E51F534-8342-46C3-851E-F571FBADBE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17785" y="0"/>
            <a:ext cx="4937315" cy="1726671"/>
          </a:xfrm>
          <a:prstGeom prst="rect">
            <a:avLst/>
          </a:prstGeom>
        </p:spPr>
      </p:pic>
      <p:pic>
        <p:nvPicPr>
          <p:cNvPr id="8" name="图片 7">
            <a:extLst>
              <a:ext uri="{FF2B5EF4-FFF2-40B4-BE49-F238E27FC236}">
                <a16:creationId xmlns:a16="http://schemas.microsoft.com/office/drawing/2014/main" id="{44289225-26DF-4632-89E1-70FA3603B7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724257" y="4535186"/>
            <a:ext cx="3467743" cy="2322814"/>
          </a:xfrm>
          <a:prstGeom prst="rect">
            <a:avLst/>
          </a:prstGeom>
        </p:spPr>
      </p:pic>
      <p:pic>
        <p:nvPicPr>
          <p:cNvPr id="9" name="图片 8">
            <a:extLst>
              <a:ext uri="{FF2B5EF4-FFF2-40B4-BE49-F238E27FC236}">
                <a16:creationId xmlns:a16="http://schemas.microsoft.com/office/drawing/2014/main" id="{19405695-C3EB-4AB3-A262-C2C755C5006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25458"/>
            <a:ext cx="936172" cy="1557128"/>
          </a:xfrm>
          <a:prstGeom prst="rect">
            <a:avLst/>
          </a:prstGeom>
        </p:spPr>
      </p:pic>
      <p:pic>
        <p:nvPicPr>
          <p:cNvPr id="10" name="图片 9">
            <a:extLst>
              <a:ext uri="{FF2B5EF4-FFF2-40B4-BE49-F238E27FC236}">
                <a16:creationId xmlns:a16="http://schemas.microsoft.com/office/drawing/2014/main" id="{CE5E2E05-809A-4DEC-8AC1-D14AF99BE14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044884" y="113977"/>
            <a:ext cx="1034142" cy="878056"/>
          </a:xfrm>
          <a:prstGeom prst="rect">
            <a:avLst/>
          </a:prstGeom>
        </p:spPr>
      </p:pic>
      <p:pic>
        <p:nvPicPr>
          <p:cNvPr id="11" name="图片 10">
            <a:extLst>
              <a:ext uri="{FF2B5EF4-FFF2-40B4-BE49-F238E27FC236}">
                <a16:creationId xmlns:a16="http://schemas.microsoft.com/office/drawing/2014/main" id="{71727C80-BA09-40F4-B7D8-59B22BA397B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76136" y="0"/>
            <a:ext cx="1284515" cy="1030456"/>
          </a:xfrm>
          <a:prstGeom prst="rect">
            <a:avLst/>
          </a:prstGeom>
        </p:spPr>
      </p:pic>
      <p:pic>
        <p:nvPicPr>
          <p:cNvPr id="14" name="图片 13">
            <a:extLst>
              <a:ext uri="{FF2B5EF4-FFF2-40B4-BE49-F238E27FC236}">
                <a16:creationId xmlns:a16="http://schemas.microsoft.com/office/drawing/2014/main" id="{C898C197-5498-415E-B0EE-9A83C3AC2E6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800428" y="5577159"/>
            <a:ext cx="1095770" cy="1288201"/>
          </a:xfrm>
          <a:prstGeom prst="rect">
            <a:avLst/>
          </a:prstGeom>
        </p:spPr>
      </p:pic>
      <p:pic>
        <p:nvPicPr>
          <p:cNvPr id="16" name="图片 15">
            <a:extLst>
              <a:ext uri="{FF2B5EF4-FFF2-40B4-BE49-F238E27FC236}">
                <a16:creationId xmlns:a16="http://schemas.microsoft.com/office/drawing/2014/main" id="{7F06B5C3-4C38-479F-B87B-CA57F01119F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123214" y="5791349"/>
            <a:ext cx="1262743" cy="1081372"/>
          </a:xfrm>
          <a:prstGeom prst="rect">
            <a:avLst/>
          </a:prstGeom>
        </p:spPr>
      </p:pic>
      <p:pic>
        <p:nvPicPr>
          <p:cNvPr id="17" name="图片 16">
            <a:extLst>
              <a:ext uri="{FF2B5EF4-FFF2-40B4-BE49-F238E27FC236}">
                <a16:creationId xmlns:a16="http://schemas.microsoft.com/office/drawing/2014/main" id="{F0D77264-9EBC-420F-A3E1-306895F85A7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740994" y="188394"/>
            <a:ext cx="2361159" cy="2153156"/>
          </a:xfrm>
          <a:prstGeom prst="rect">
            <a:avLst/>
          </a:prstGeom>
        </p:spPr>
      </p:pic>
      <p:pic>
        <p:nvPicPr>
          <p:cNvPr id="18" name="图片 17">
            <a:extLst>
              <a:ext uri="{FF2B5EF4-FFF2-40B4-BE49-F238E27FC236}">
                <a16:creationId xmlns:a16="http://schemas.microsoft.com/office/drawing/2014/main" id="{1F0C0603-7C09-476A-847D-430892FC96E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241257" y="-14721"/>
            <a:ext cx="950743" cy="878056"/>
          </a:xfrm>
          <a:prstGeom prst="rect">
            <a:avLst/>
          </a:prstGeom>
        </p:spPr>
      </p:pic>
      <p:pic>
        <p:nvPicPr>
          <p:cNvPr id="19" name="图片 18">
            <a:extLst>
              <a:ext uri="{FF2B5EF4-FFF2-40B4-BE49-F238E27FC236}">
                <a16:creationId xmlns:a16="http://schemas.microsoft.com/office/drawing/2014/main" id="{E49E2A7F-0E0B-4C4A-9283-FE4A2E5B0DBE}"/>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085171" y="1029985"/>
            <a:ext cx="1114029" cy="2100943"/>
          </a:xfrm>
          <a:prstGeom prst="rect">
            <a:avLst/>
          </a:prstGeom>
        </p:spPr>
      </p:pic>
      <p:pic>
        <p:nvPicPr>
          <p:cNvPr id="12" name="图片 11">
            <a:extLst>
              <a:ext uri="{FF2B5EF4-FFF2-40B4-BE49-F238E27FC236}">
                <a16:creationId xmlns:a16="http://schemas.microsoft.com/office/drawing/2014/main" id="{260AAB0A-2507-4F0A-86D5-67DF6E209B96}"/>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663107" y="801384"/>
            <a:ext cx="1741714" cy="1926772"/>
          </a:xfrm>
          <a:prstGeom prst="rect">
            <a:avLst/>
          </a:prstGeom>
        </p:spPr>
      </p:pic>
      <p:pic>
        <p:nvPicPr>
          <p:cNvPr id="40" name="图片 39">
            <a:extLst>
              <a:ext uri="{FF2B5EF4-FFF2-40B4-BE49-F238E27FC236}">
                <a16:creationId xmlns:a16="http://schemas.microsoft.com/office/drawing/2014/main" id="{F4055C42-907C-4F0A-8670-90109A38A12B}"/>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rot="2571227" flipH="1">
            <a:off x="433569" y="1505926"/>
            <a:ext cx="1285954" cy="2709174"/>
          </a:xfrm>
          <a:prstGeom prst="rect">
            <a:avLst/>
          </a:prstGeom>
        </p:spPr>
      </p:pic>
      <p:pic>
        <p:nvPicPr>
          <p:cNvPr id="21" name="图片 20">
            <a:extLst>
              <a:ext uri="{FF2B5EF4-FFF2-40B4-BE49-F238E27FC236}">
                <a16:creationId xmlns:a16="http://schemas.microsoft.com/office/drawing/2014/main" id="{5BAE110D-AAEE-41A7-BB86-7BE746758BC9}"/>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1214213" y="4523012"/>
            <a:ext cx="950744" cy="2002973"/>
          </a:xfrm>
          <a:prstGeom prst="rect">
            <a:avLst/>
          </a:prstGeom>
        </p:spPr>
      </p:pic>
      <p:pic>
        <p:nvPicPr>
          <p:cNvPr id="32" name="图片 6">
            <a:extLst>
              <a:ext uri="{FF2B5EF4-FFF2-40B4-BE49-F238E27FC236}">
                <a16:creationId xmlns:a16="http://schemas.microsoft.com/office/drawing/2014/main" id="{245EE5CF-164A-4243-BC1A-2F58699E27C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88038" y="4096897"/>
            <a:ext cx="3542437" cy="3131194"/>
          </a:xfrm>
          <a:prstGeom prst="rect">
            <a:avLst/>
          </a:prstGeom>
          <a:effectLst>
            <a:outerShdw blurRad="63500" algn="ctr" rotWithShape="0">
              <a:prstClr val="black">
                <a:alpha val="40000"/>
              </a:prstClr>
            </a:outerShdw>
          </a:effectLst>
        </p:spPr>
      </p:pic>
      <p:pic>
        <p:nvPicPr>
          <p:cNvPr id="24" name="Picture 23">
            <a:extLst>
              <a:ext uri="{FF2B5EF4-FFF2-40B4-BE49-F238E27FC236}">
                <a16:creationId xmlns:a16="http://schemas.microsoft.com/office/drawing/2014/main" id="{4F710116-242A-4B97-CA54-95DE8EA76487}"/>
              </a:ext>
            </a:extLst>
          </p:cNvPr>
          <p:cNvPicPr>
            <a:picLocks noChangeAspect="1"/>
          </p:cNvPicPr>
          <p:nvPr/>
        </p:nvPicPr>
        <p:blipFill>
          <a:blip r:embed="rId19"/>
          <a:stretch>
            <a:fillRect/>
          </a:stretch>
        </p:blipFill>
        <p:spPr>
          <a:xfrm>
            <a:off x="4416353" y="1721054"/>
            <a:ext cx="4578493" cy="1140051"/>
          </a:xfrm>
          <a:prstGeom prst="rect">
            <a:avLst/>
          </a:prstGeom>
        </p:spPr>
      </p:pic>
      <p:pic>
        <p:nvPicPr>
          <p:cNvPr id="23" name="Picture 22">
            <a:extLst>
              <a:ext uri="{FF2B5EF4-FFF2-40B4-BE49-F238E27FC236}">
                <a16:creationId xmlns:a16="http://schemas.microsoft.com/office/drawing/2014/main" id="{A291958D-E5FC-4438-CBBA-002430872054}"/>
              </a:ext>
            </a:extLst>
          </p:cNvPr>
          <p:cNvPicPr>
            <a:picLocks noChangeAspect="1"/>
          </p:cNvPicPr>
          <p:nvPr/>
        </p:nvPicPr>
        <p:blipFill>
          <a:blip r:embed="rId20"/>
          <a:stretch>
            <a:fillRect/>
          </a:stretch>
        </p:blipFill>
        <p:spPr>
          <a:xfrm>
            <a:off x="2306161" y="2861951"/>
            <a:ext cx="9522777" cy="2780017"/>
          </a:xfrm>
          <a:prstGeom prst="rect">
            <a:avLst/>
          </a:prstGeom>
        </p:spPr>
      </p:pic>
    </p:spTree>
    <p:extLst>
      <p:ext uri="{BB962C8B-B14F-4D97-AF65-F5344CB8AC3E}">
        <p14:creationId xmlns:p14="http://schemas.microsoft.com/office/powerpoint/2010/main" val="402984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sp>
        <p:nvSpPr>
          <p:cNvPr id="11" name="爆炸形: 8 pt  10">
            <a:extLst>
              <a:ext uri="{FF2B5EF4-FFF2-40B4-BE49-F238E27FC236}">
                <a16:creationId xmlns:a16="http://schemas.microsoft.com/office/drawing/2014/main" id="{EF4B6ADB-E1BA-4E86-B2E1-5B4D4C4A1388}"/>
              </a:ext>
            </a:extLst>
          </p:cNvPr>
          <p:cNvSpPr/>
          <p:nvPr/>
        </p:nvSpPr>
        <p:spPr>
          <a:xfrm>
            <a:off x="3320254" y="918444"/>
            <a:ext cx="1923327" cy="151529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rPr>
              <a:t>2</a:t>
            </a:r>
            <a:endParaRPr kumimoji="0" lang="zh-CN" altLang="en-US"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endParaRPr>
          </a:p>
        </p:txBody>
      </p:sp>
      <p:pic>
        <p:nvPicPr>
          <p:cNvPr id="3" name="Picture 2"/>
          <p:cNvPicPr>
            <a:picLocks noChangeAspect="1"/>
          </p:cNvPicPr>
          <p:nvPr/>
        </p:nvPicPr>
        <p:blipFill>
          <a:blip r:embed="rId4"/>
          <a:stretch>
            <a:fillRect/>
          </a:stretch>
        </p:blipFill>
        <p:spPr>
          <a:xfrm>
            <a:off x="655841" y="1700715"/>
            <a:ext cx="9614225" cy="3615241"/>
          </a:xfrm>
          <a:prstGeom prst="rect">
            <a:avLst/>
          </a:prstGeom>
        </p:spPr>
      </p:pic>
    </p:spTree>
    <p:extLst>
      <p:ext uri="{BB962C8B-B14F-4D97-AF65-F5344CB8AC3E}">
        <p14:creationId xmlns:p14="http://schemas.microsoft.com/office/powerpoint/2010/main" val="1420933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98805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84953" y="-133879"/>
            <a:ext cx="1710553" cy="1687729"/>
            <a:chOff x="-64270" y="61186"/>
            <a:chExt cx="1808887" cy="1687729"/>
          </a:xfrm>
        </p:grpSpPr>
        <p:pic>
          <p:nvPicPr>
            <p:cNvPr id="18" name="图片 17">
              <a:extLst>
                <a:ext uri="{FF2B5EF4-FFF2-40B4-BE49-F238E27FC236}">
                  <a16:creationId xmlns:a16="http://schemas.microsoft.com/office/drawing/2014/main" id="{02BDCA54-3D71-4C72-A84C-F420417B3D3F}"/>
                </a:ext>
              </a:extLst>
            </p:cNvPr>
            <p:cNvPicPr>
              <a:picLocks noChangeAspect="1"/>
            </p:cNvPicPr>
            <p:nvPr/>
          </p:nvPicPr>
          <p:blipFill>
            <a:blip r:embed="rId4"/>
            <a:stretch>
              <a:fillRect/>
            </a:stretch>
          </p:blipFill>
          <p:spPr>
            <a:xfrm>
              <a:off x="4520" y="61186"/>
              <a:ext cx="1740097" cy="1687729"/>
            </a:xfrm>
            <a:prstGeom prst="rect">
              <a:avLst/>
            </a:prstGeom>
            <a:effectLst>
              <a:outerShdw blurRad="12700" dist="12700" dir="2700000" algn="tl" rotWithShape="0">
                <a:prstClr val="black">
                  <a:alpha val="40000"/>
                </a:prstClr>
              </a:outerShdw>
            </a:effectLst>
          </p:spPr>
        </p:pic>
        <p:sp>
          <p:nvSpPr>
            <p:cNvPr id="19" name="文本框 18">
              <a:extLst>
                <a:ext uri="{FF2B5EF4-FFF2-40B4-BE49-F238E27FC236}">
                  <a16:creationId xmlns:a16="http://schemas.microsoft.com/office/drawing/2014/main" id="{A4E83582-84E0-4D85-B5E2-B8C8447BBCAA}"/>
                </a:ext>
              </a:extLst>
            </p:cNvPr>
            <p:cNvSpPr txBox="1"/>
            <p:nvPr/>
          </p:nvSpPr>
          <p:spPr>
            <a:xfrm>
              <a:off x="-64270" y="173900"/>
              <a:ext cx="18088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rPr>
                <a:t>1</a:t>
              </a:r>
              <a:endParaRPr kumimoji="0" lang="zh-CN" altLang="en-US"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endParaRPr>
            </a:p>
          </p:txBody>
        </p:sp>
      </p:gr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6"/>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202508" y="277917"/>
            <a:ext cx="10989492" cy="1077218"/>
          </a:xfrm>
          <a:prstGeom prst="rect">
            <a:avLst/>
          </a:prstGeom>
          <a:noFill/>
        </p:spPr>
        <p:txBody>
          <a:bodyPr wrap="square" rtlCol="0">
            <a:spAutoFit/>
          </a:bodyPr>
          <a:lstStyle/>
          <a:p>
            <a:pPr lvl="0" algn="ctr">
              <a:defRPr/>
            </a:pPr>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Những câu nào dưới đây sử dụng dấu gạch ngang? Nêu công dụng của dấu gạch ngang trong mỗi câu tìm được.</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a:extLst>
              <a:ext uri="{FF2B5EF4-FFF2-40B4-BE49-F238E27FC236}">
                <a16:creationId xmlns:a16="http://schemas.microsoft.com/office/drawing/2014/main" id="{A26261E0-E350-34B9-F162-1EF46BA91497}"/>
              </a:ext>
            </a:extLst>
          </p:cNvPr>
          <p:cNvPicPr>
            <a:picLocks noChangeAspect="1"/>
          </p:cNvPicPr>
          <p:nvPr/>
        </p:nvPicPr>
        <p:blipFill>
          <a:blip r:embed="rId7"/>
          <a:stretch>
            <a:fillRect/>
          </a:stretch>
        </p:blipFill>
        <p:spPr>
          <a:xfrm>
            <a:off x="2023110" y="1378402"/>
            <a:ext cx="8202930" cy="5324340"/>
          </a:xfrm>
          <a:prstGeom prst="rect">
            <a:avLst/>
          </a:prstGeom>
        </p:spPr>
      </p:pic>
    </p:spTree>
    <p:extLst>
      <p:ext uri="{BB962C8B-B14F-4D97-AF65-F5344CB8AC3E}">
        <p14:creationId xmlns:p14="http://schemas.microsoft.com/office/powerpoint/2010/main" val="2446323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par>
                                <p:cTn id="17" presetID="14" presetClass="entr" presetSubtype="1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629920" y="251460"/>
            <a:ext cx="1060704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B2C9A50A-8A9E-2C11-6DAD-93FAC9A35B51}"/>
              </a:ext>
            </a:extLst>
          </p:cNvPr>
          <p:cNvSpPr txBox="1"/>
          <p:nvPr/>
        </p:nvSpPr>
        <p:spPr>
          <a:xfrm>
            <a:off x="3223260" y="651510"/>
            <a:ext cx="656082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Hoàn </a:t>
            </a:r>
            <a:r>
              <a:rPr lang="en-US" sz="3600" b="1" dirty="0" err="1">
                <a:latin typeface="Cambria" panose="02040503050406030204" pitchFamily="18" charset="0"/>
                <a:ea typeface="Cambria" panose="02040503050406030204" pitchFamily="18" charset="0"/>
              </a:rPr>
              <a:t>thành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Phiếu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học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tập</a:t>
            </a:r>
            <a:endParaRPr lang="en-US" sz="3600" b="1" dirty="0">
              <a:latin typeface="Cambria" panose="02040503050406030204" pitchFamily="18" charset="0"/>
              <a:ea typeface="Cambria" panose="02040503050406030204" pitchFamily="18" charset="0"/>
            </a:endParaRPr>
          </a:p>
        </p:txBody>
      </p:sp>
      <p:graphicFrame>
        <p:nvGraphicFramePr>
          <p:cNvPr id="9" name="Table 8">
            <a:extLst>
              <a:ext uri="{FF2B5EF4-FFF2-40B4-BE49-F238E27FC236}">
                <a16:creationId xmlns:a16="http://schemas.microsoft.com/office/drawing/2014/main" id="{DAD7F89A-382A-9AB1-0AE3-6CA95A2E33E0}"/>
              </a:ext>
            </a:extLst>
          </p:cNvPr>
          <p:cNvGraphicFramePr>
            <a:graphicFrameLocks noGrp="1"/>
          </p:cNvGraphicFramePr>
          <p:nvPr/>
        </p:nvGraphicFramePr>
        <p:xfrm>
          <a:off x="1691640" y="1737360"/>
          <a:ext cx="9121140" cy="3740398"/>
        </p:xfrm>
        <a:graphic>
          <a:graphicData uri="http://schemas.openxmlformats.org/drawingml/2006/table">
            <a:tbl>
              <a:tblPr firstRow="1" firstCol="1" bandRow="1">
                <a:tableStyleId>{5C22544A-7EE6-4342-B048-85BDC9FD1C3A}</a:tableStyleId>
              </a:tblPr>
              <a:tblGrid>
                <a:gridCol w="3813810">
                  <a:extLst>
                    <a:ext uri="{9D8B030D-6E8A-4147-A177-3AD203B41FA5}">
                      <a16:colId xmlns:a16="http://schemas.microsoft.com/office/drawing/2014/main" val="325040383"/>
                    </a:ext>
                  </a:extLst>
                </a:gridCol>
                <a:gridCol w="5307330">
                  <a:extLst>
                    <a:ext uri="{9D8B030D-6E8A-4147-A177-3AD203B41FA5}">
                      <a16:colId xmlns:a16="http://schemas.microsoft.com/office/drawing/2014/main" val="3169506398"/>
                    </a:ext>
                  </a:extLst>
                </a:gridCol>
              </a:tblGrid>
              <a:tr h="834390">
                <a:tc>
                  <a:txBody>
                    <a:bodyPr/>
                    <a:lstStyle/>
                    <a:p>
                      <a:pPr marL="0" marR="0" algn="ctr">
                        <a:lnSpc>
                          <a:spcPct val="120000"/>
                        </a:lnSpc>
                        <a:spcBef>
                          <a:spcPts val="0"/>
                        </a:spcBef>
                        <a:spcAft>
                          <a:spcPts val="0"/>
                        </a:spcAft>
                      </a:pPr>
                      <a:r>
                        <a:rPr lang="en-US" sz="4000" kern="0" dirty="0" err="1">
                          <a:solidFill>
                            <a:srgbClr val="002060"/>
                          </a:solidFill>
                          <a:effectLst/>
                          <a:latin typeface="Cambria" panose="02040503050406030204" pitchFamily="18" charset="0"/>
                          <a:ea typeface="Cambria" panose="02040503050406030204" pitchFamily="18" charset="0"/>
                        </a:rPr>
                        <a:t>Câu</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văn</a:t>
                      </a:r>
                      <a:endParaRPr lang="en-US" sz="4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r>
                        <a:rPr lang="en-US" sz="4000" kern="0" dirty="0" err="1">
                          <a:solidFill>
                            <a:srgbClr val="002060"/>
                          </a:solidFill>
                          <a:effectLst/>
                          <a:latin typeface="Cambria" panose="02040503050406030204" pitchFamily="18" charset="0"/>
                          <a:ea typeface="Cambria" panose="02040503050406030204" pitchFamily="18" charset="0"/>
                        </a:rPr>
                        <a:t>Công</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dụng</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của</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dấu</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gạch</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ngang</a:t>
                      </a:r>
                      <a:endParaRPr lang="en-US" sz="4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77810179"/>
                  </a:ext>
                </a:extLst>
              </a:tr>
              <a:tr h="781577">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1624828"/>
                  </a:ext>
                </a:extLst>
              </a:tr>
              <a:tr h="781577">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4801212"/>
                  </a:ext>
                </a:extLst>
              </a:tr>
              <a:tr h="781577">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1779463"/>
                  </a:ext>
                </a:extLst>
              </a:tr>
            </a:tbl>
          </a:graphicData>
        </a:graphic>
      </p:graphicFrame>
    </p:spTree>
    <p:extLst>
      <p:ext uri="{BB962C8B-B14F-4D97-AF65-F5344CB8AC3E}">
        <p14:creationId xmlns:p14="http://schemas.microsoft.com/office/powerpoint/2010/main" val="30232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422910" y="251460"/>
            <a:ext cx="1130427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aphicFrame>
        <p:nvGraphicFramePr>
          <p:cNvPr id="4" name="Table 3">
            <a:extLst>
              <a:ext uri="{FF2B5EF4-FFF2-40B4-BE49-F238E27FC236}">
                <a16:creationId xmlns:a16="http://schemas.microsoft.com/office/drawing/2014/main" id="{0D53434A-036C-427B-D6D6-A3EC5A8A9A85}"/>
              </a:ext>
            </a:extLst>
          </p:cNvPr>
          <p:cNvGraphicFramePr>
            <a:graphicFrameLocks noGrp="1"/>
          </p:cNvGraphicFramePr>
          <p:nvPr/>
        </p:nvGraphicFramePr>
        <p:xfrm>
          <a:off x="1394460" y="925830"/>
          <a:ext cx="9784080" cy="4743450"/>
        </p:xfrm>
        <a:graphic>
          <a:graphicData uri="http://schemas.openxmlformats.org/drawingml/2006/table">
            <a:tbl>
              <a:tblPr firstRow="1" firstCol="1" bandRow="1">
                <a:tableStyleId>{5C22544A-7EE6-4342-B048-85BDC9FD1C3A}</a:tableStyleId>
              </a:tblPr>
              <a:tblGrid>
                <a:gridCol w="2349148">
                  <a:extLst>
                    <a:ext uri="{9D8B030D-6E8A-4147-A177-3AD203B41FA5}">
                      <a16:colId xmlns:a16="http://schemas.microsoft.com/office/drawing/2014/main" val="399748896"/>
                    </a:ext>
                  </a:extLst>
                </a:gridCol>
                <a:gridCol w="7434932">
                  <a:extLst>
                    <a:ext uri="{9D8B030D-6E8A-4147-A177-3AD203B41FA5}">
                      <a16:colId xmlns:a16="http://schemas.microsoft.com/office/drawing/2014/main" val="849887243"/>
                    </a:ext>
                  </a:extLst>
                </a:gridCol>
              </a:tblGrid>
              <a:tr h="819639">
                <a:tc>
                  <a:txBody>
                    <a:bodyPr/>
                    <a:lstStyle/>
                    <a:p>
                      <a:pPr marL="0" marR="0" algn="ctr">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văn</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Công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dụng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của</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ngang</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84672378"/>
                  </a:ext>
                </a:extLst>
              </a:tr>
              <a:tr h="1310007">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Dấu gạch ngang trong câu này được dùng để nối các từ liên danh. (Hội nghị Việt Nam- Nhật Bản)</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1677255"/>
                  </a:ext>
                </a:extLst>
              </a:tr>
              <a:tr h="1794700">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Câu b</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trong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này</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được</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dùng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để</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đánh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phần</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chú</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thích</a:t>
                      </a:r>
                      <a:r>
                        <a:rPr lang="en-US" sz="2800" kern="0" dirty="0">
                          <a:solidFill>
                            <a:srgbClr val="002060"/>
                          </a:solidFill>
                          <a:effectLst/>
                          <a:latin typeface="Cambria" panose="02040503050406030204" pitchFamily="18" charset="0"/>
                          <a:ea typeface="Cambria" panose="02040503050406030204" pitchFamily="18" charset="0"/>
                        </a:rPr>
                        <a:t>(</a:t>
                      </a:r>
                      <a:r>
                        <a:rPr lang="en-US" sz="2800" kern="0" dirty="0" err="1">
                          <a:solidFill>
                            <a:srgbClr val="002060"/>
                          </a:solidFill>
                          <a:effectLst/>
                          <a:latin typeface="Cambria" panose="02040503050406030204" pitchFamily="18" charset="0"/>
                          <a:ea typeface="Cambria" panose="02040503050406030204" pitchFamily="18" charset="0"/>
                        </a:rPr>
                        <a:t>loài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chim</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quý</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hiếm</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đã</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được</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ghi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vào</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sách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đỏ</a:t>
                      </a:r>
                      <a:r>
                        <a:rPr lang="en-US" sz="2800" kern="0" dirty="0">
                          <a:solidFill>
                            <a:srgbClr val="002060"/>
                          </a:solidFill>
                          <a:effectLst/>
                          <a:latin typeface="Cambria" panose="02040503050406030204" pitchFamily="18" charset="0"/>
                          <a:ea typeface="Cambria" panose="02040503050406030204" pitchFamily="18" charset="0"/>
                        </a:rPr>
                        <a:t>)</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103870"/>
                  </a:ext>
                </a:extLst>
              </a:tr>
              <a:tr h="819104">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Câu c</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Không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phải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ngang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mà</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là</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nối</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4115079"/>
                  </a:ext>
                </a:extLst>
              </a:tr>
            </a:tbl>
          </a:graphicData>
        </a:graphic>
      </p:graphicFrame>
    </p:spTree>
    <p:extLst>
      <p:ext uri="{BB962C8B-B14F-4D97-AF65-F5344CB8AC3E}">
        <p14:creationId xmlns:p14="http://schemas.microsoft.com/office/powerpoint/2010/main" val="2573868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98805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84953" y="-133879"/>
            <a:ext cx="1710553" cy="1687729"/>
            <a:chOff x="-64270" y="61186"/>
            <a:chExt cx="1808887" cy="1687729"/>
          </a:xfrm>
        </p:grpSpPr>
        <p:pic>
          <p:nvPicPr>
            <p:cNvPr id="18" name="图片 17">
              <a:extLst>
                <a:ext uri="{FF2B5EF4-FFF2-40B4-BE49-F238E27FC236}">
                  <a16:creationId xmlns:a16="http://schemas.microsoft.com/office/drawing/2014/main" id="{02BDCA54-3D71-4C72-A84C-F420417B3D3F}"/>
                </a:ext>
              </a:extLst>
            </p:cNvPr>
            <p:cNvPicPr>
              <a:picLocks noChangeAspect="1"/>
            </p:cNvPicPr>
            <p:nvPr/>
          </p:nvPicPr>
          <p:blipFill>
            <a:blip r:embed="rId4"/>
            <a:stretch>
              <a:fillRect/>
            </a:stretch>
          </p:blipFill>
          <p:spPr>
            <a:xfrm>
              <a:off x="4520" y="61186"/>
              <a:ext cx="1740097" cy="1687729"/>
            </a:xfrm>
            <a:prstGeom prst="rect">
              <a:avLst/>
            </a:prstGeom>
            <a:effectLst>
              <a:outerShdw blurRad="12700" dist="12700" dir="2700000" algn="tl" rotWithShape="0">
                <a:prstClr val="black">
                  <a:alpha val="40000"/>
                </a:prstClr>
              </a:outerShdw>
            </a:effectLst>
          </p:spPr>
        </p:pic>
        <p:sp>
          <p:nvSpPr>
            <p:cNvPr id="19" name="文本框 18">
              <a:extLst>
                <a:ext uri="{FF2B5EF4-FFF2-40B4-BE49-F238E27FC236}">
                  <a16:creationId xmlns:a16="http://schemas.microsoft.com/office/drawing/2014/main" id="{A4E83582-84E0-4D85-B5E2-B8C8447BBCAA}"/>
                </a:ext>
              </a:extLst>
            </p:cNvPr>
            <p:cNvSpPr txBox="1"/>
            <p:nvPr/>
          </p:nvSpPr>
          <p:spPr>
            <a:xfrm>
              <a:off x="-64270" y="173900"/>
              <a:ext cx="18088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rPr>
                <a:t>2</a:t>
              </a:r>
              <a:endParaRPr kumimoji="0" lang="zh-CN" altLang="en-US"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endParaRPr>
            </a:p>
          </p:txBody>
        </p:sp>
      </p:gr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6"/>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474470" y="255057"/>
            <a:ext cx="1048893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Chọn dấu gạch ngang hoặc dấu gạch nối thay cho mỗi bông hoa trong đoạn văn dưới đây:</a:t>
            </a:r>
          </a:p>
        </p:txBody>
      </p:sp>
      <p:sp>
        <p:nvSpPr>
          <p:cNvPr id="3" name="Rectangle: Rounded Corners 2">
            <a:extLst>
              <a:ext uri="{FF2B5EF4-FFF2-40B4-BE49-F238E27FC236}">
                <a16:creationId xmlns:a16="http://schemas.microsoft.com/office/drawing/2014/main" id="{B6752287-45F7-FAD0-C94B-58FE956562A4}"/>
              </a:ext>
            </a:extLst>
          </p:cNvPr>
          <p:cNvSpPr/>
          <p:nvPr/>
        </p:nvSpPr>
        <p:spPr>
          <a:xfrm>
            <a:off x="331470" y="1428750"/>
            <a:ext cx="11487150" cy="5429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BB2ADBDD-BC5C-37CC-204D-3C2DBA375FA4}"/>
              </a:ext>
            </a:extLst>
          </p:cNvPr>
          <p:cNvPicPr>
            <a:picLocks noChangeAspect="1"/>
          </p:cNvPicPr>
          <p:nvPr/>
        </p:nvPicPr>
        <p:blipFill>
          <a:blip r:embed="rId7"/>
          <a:stretch>
            <a:fillRect/>
          </a:stretch>
        </p:blipFill>
        <p:spPr>
          <a:xfrm>
            <a:off x="1988820" y="1458556"/>
            <a:ext cx="9140190" cy="3006826"/>
          </a:xfrm>
          <a:prstGeom prst="rect">
            <a:avLst/>
          </a:prstGeom>
        </p:spPr>
      </p:pic>
      <p:pic>
        <p:nvPicPr>
          <p:cNvPr id="10" name="Picture 9">
            <a:extLst>
              <a:ext uri="{FF2B5EF4-FFF2-40B4-BE49-F238E27FC236}">
                <a16:creationId xmlns:a16="http://schemas.microsoft.com/office/drawing/2014/main" id="{87F3CAC3-6122-6A70-2709-1AA836C8D1B2}"/>
              </a:ext>
            </a:extLst>
          </p:cNvPr>
          <p:cNvPicPr>
            <a:picLocks noChangeAspect="1"/>
          </p:cNvPicPr>
          <p:nvPr/>
        </p:nvPicPr>
        <p:blipFill>
          <a:blip r:embed="rId8"/>
          <a:stretch>
            <a:fillRect/>
          </a:stretch>
        </p:blipFill>
        <p:spPr>
          <a:xfrm>
            <a:off x="1843087" y="4457700"/>
            <a:ext cx="8391525" cy="2400300"/>
          </a:xfrm>
          <a:prstGeom prst="rect">
            <a:avLst/>
          </a:prstGeom>
        </p:spPr>
      </p:pic>
    </p:spTree>
    <p:extLst>
      <p:ext uri="{BB962C8B-B14F-4D97-AF65-F5344CB8AC3E}">
        <p14:creationId xmlns:p14="http://schemas.microsoft.com/office/powerpoint/2010/main" val="2313175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438</Words>
  <Application>Microsoft Office PowerPoint</Application>
  <PresentationFormat>Widescreen</PresentationFormat>
  <Paragraphs>42</Paragraphs>
  <Slides>15</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等线</vt:lpstr>
      <vt:lpstr>Arial</vt:lpstr>
      <vt:lpstr>Calibri</vt:lpstr>
      <vt:lpstr>Calibri Light</vt:lpstr>
      <vt:lpstr>Cambria</vt:lpstr>
      <vt:lpstr>SVN-Poky's</vt:lpstr>
      <vt:lpstr>Times New Roman</vt:lpstr>
      <vt:lpstr>字魂115号-刀刀体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2026-04-16T02:12:53Z</dcterms:created>
  <dcterms:modified xsi:type="dcterms:W3CDTF">2026-04-16T02:15:18Z</dcterms:modified>
</cp:coreProperties>
</file>