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60" r:id="rId3"/>
    <p:sldId id="4412" r:id="rId4"/>
    <p:sldId id="314" r:id="rId5"/>
    <p:sldId id="317" r:id="rId6"/>
    <p:sldId id="318" r:id="rId7"/>
    <p:sldId id="319" r:id="rId8"/>
    <p:sldId id="320" r:id="rId9"/>
    <p:sldId id="321" r:id="rId10"/>
    <p:sldId id="257" r:id="rId11"/>
    <p:sldId id="312" r:id="rId12"/>
    <p:sldId id="323" r:id="rId13"/>
    <p:sldId id="327" r:id="rId14"/>
    <p:sldId id="330" r:id="rId15"/>
    <p:sldId id="331" r:id="rId16"/>
    <p:sldId id="332" r:id="rId17"/>
    <p:sldId id="326" r:id="rId18"/>
    <p:sldId id="333" r:id="rId19"/>
    <p:sldId id="313" r:id="rId20"/>
    <p:sldId id="328" r:id="rId21"/>
    <p:sldId id="3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61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7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9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65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260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5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3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05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870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2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353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59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362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76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2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74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17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BA819-9C35-F0D9-62A4-FCAA5D3E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871" y="2186321"/>
            <a:ext cx="81510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A8D0-71E7-13F6-9E59-429716450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70" y="223712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B642B8-9539-1226-3B3D-C859B4C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BA0D9-E633-C6E4-4755-7C2155323379}"/>
              </a:ext>
            </a:extLst>
          </p:cNvPr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2CD7833-E039-081E-E0AB-41C77AA1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C0AC76-F800-3CB8-FB8A-6014D1B7F4A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2EFEE-54C3-AA87-0E24-425E4A33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1137921"/>
            <a:ext cx="4331854" cy="22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532461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người: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tất cái chữ cái đầu của các tiếng trong tên.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725502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cơ quan 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chữ cái đầu ở tiếng đầu các bộ phận tạo nên tính chất “riêng” của tên đó.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7501C-38C3-1CAF-8B16-B54592EC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770" y="1279207"/>
            <a:ext cx="5848350" cy="2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E45DE-55C2-A8DF-A0F9-48431BD83656}"/>
              </a:ext>
            </a:extLst>
          </p:cNvPr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B60086-E75A-CF68-482C-099A1DEB3686}"/>
              </a:ext>
            </a:extLst>
          </p:cNvPr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36779-158E-570C-DC98-7E394494D739}"/>
              </a:ext>
            </a:extLst>
          </p:cNvPr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9A957-7438-4F8C-8710-8525EF7BCC03}"/>
              </a:ext>
            </a:extLst>
          </p:cNvPr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CB22B-9AE6-1F15-B69F-D9A3E386D8F1}"/>
              </a:ext>
            </a:extLst>
          </p:cNvPr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6C95B-0E6E-0842-C9C4-5EDD1A295926}"/>
              </a:ext>
            </a:extLst>
          </p:cNvPr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936872EE-06A6-8E3B-F648-EBA934D499D4}"/>
              </a:ext>
            </a:extLst>
          </p:cNvPr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2803A-3760-25A1-0F12-87BD6C96B5A9}"/>
              </a:ext>
            </a:extLst>
          </p:cNvPr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0C658-7D5F-2213-EB1F-8D4DA855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6694BD-0533-229D-3571-A4D755F6F6E8}"/>
              </a:ext>
            </a:extLst>
          </p:cNvPr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11F381-3BFB-A476-00A8-7046A68AAD2D}"/>
              </a:ext>
            </a:extLst>
          </p:cNvPr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Tên tổ chức Đội của trường em.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4E03E-F53B-E36E-576A-DBF10E38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903" y="966531"/>
            <a:ext cx="2703325" cy="276340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0DAC71D3-1B13-F1A0-2022-D5B16363CCF1}"/>
              </a:ext>
            </a:extLst>
          </p:cNvPr>
          <p:cNvSpPr/>
          <p:nvPr/>
        </p:nvSpPr>
        <p:spPr>
          <a:xfrm>
            <a:off x="944880" y="1822525"/>
            <a:ext cx="7914640" cy="3562275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Liên đội Tiểu học Ngọc Đồng.</a:t>
            </a:r>
          </a:p>
          <a:p>
            <a:pPr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Tên cơ quan, tổ chức em biết: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Ủy ban nhân dân tỉnh Phú Thọ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Bộ Tài nguyên và Môi trường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Sở Giáo dục và Đào tạo;…</a:t>
            </a:r>
          </a:p>
        </p:txBody>
      </p:sp>
    </p:spTree>
    <p:extLst>
      <p:ext uri="{BB962C8B-B14F-4D97-AF65-F5344CB8AC3E}">
        <p14:creationId xmlns:p14="http://schemas.microsoft.com/office/powerpoint/2010/main" val="19081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825CF7-0B72-8594-776A-F4261AFB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50" y="216600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982721" y="2214880"/>
            <a:ext cx="7599679" cy="4267199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Chuẩn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bị một số tên cơ quan, tổ chức (có cách viết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cách viết sai)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lớp thành 2 nhóm, 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 cùng nhau tìm những 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tổ chức đúng có trong hộp đưa lên dán trên bảng.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 nào tìm được nhiều hơn và đúng sẽ thắng cuộc.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CA531-9677-5232-D4F5-8546A727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614" y="568903"/>
            <a:ext cx="1055309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B567-06B3-0DF2-CA54-4290CFB1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04B1F-4A89-7C44-5BD2-DAADE801E9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el_boy_fighting_zombies_2d8c883833">
            <a:hlinkClick r:id="" action="ppaction://media"/>
            <a:extLst>
              <a:ext uri="{FF2B5EF4-FFF2-40B4-BE49-F238E27FC236}">
                <a16:creationId xmlns:a16="http://schemas.microsoft.com/office/drawing/2014/main" id="{BD0D2BC4-28BB-76EF-9047-526E22F33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oogle Shape;14276;p32">
            <a:extLst>
              <a:ext uri="{FF2B5EF4-FFF2-40B4-BE49-F238E27FC236}">
                <a16:creationId xmlns:a16="http://schemas.microsoft.com/office/drawing/2014/main" id="{82A0C8C0-6124-C5F2-1F2E-6CB9771CBBEE}"/>
              </a:ext>
            </a:extLst>
          </p:cNvPr>
          <p:cNvGrpSpPr/>
          <p:nvPr/>
        </p:nvGrpSpPr>
        <p:grpSpPr>
          <a:xfrm>
            <a:off x="3826791" y="1053393"/>
            <a:ext cx="5799111" cy="2369428"/>
            <a:chOff x="1783594" y="620894"/>
            <a:chExt cx="5498525" cy="2832356"/>
          </a:xfrm>
        </p:grpSpPr>
        <p:sp>
          <p:nvSpPr>
            <p:cNvPr id="12" name="Google Shape;14277;p32">
              <a:extLst>
                <a:ext uri="{FF2B5EF4-FFF2-40B4-BE49-F238E27FC236}">
                  <a16:creationId xmlns:a16="http://schemas.microsoft.com/office/drawing/2014/main" id="{E157D257-76BC-5E45-2973-BC40EB7A3ACD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4278;p32">
              <a:extLst>
                <a:ext uri="{FF2B5EF4-FFF2-40B4-BE49-F238E27FC236}">
                  <a16:creationId xmlns:a16="http://schemas.microsoft.com/office/drawing/2014/main" id="{F20DD557-F909-A4F0-941A-B9B79489215E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14279;p32">
              <a:extLst>
                <a:ext uri="{FF2B5EF4-FFF2-40B4-BE49-F238E27FC236}">
                  <a16:creationId xmlns:a16="http://schemas.microsoft.com/office/drawing/2014/main" id="{D111970B-A5A7-CFE3-B219-08DA66D05677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14280;p32">
              <a:extLst>
                <a:ext uri="{FF2B5EF4-FFF2-40B4-BE49-F238E27FC236}">
                  <a16:creationId xmlns:a16="http://schemas.microsoft.com/office/drawing/2014/main" id="{B874C558-C4AB-0C71-FBF4-6BD43E462BEE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14281;p32">
              <a:extLst>
                <a:ext uri="{FF2B5EF4-FFF2-40B4-BE49-F238E27FC236}">
                  <a16:creationId xmlns:a16="http://schemas.microsoft.com/office/drawing/2014/main" id="{00F14499-3C66-843B-3AAF-63D5F648DF09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7" name="Google Shape;14282;p32">
            <a:extLst>
              <a:ext uri="{FF2B5EF4-FFF2-40B4-BE49-F238E27FC236}">
                <a16:creationId xmlns:a16="http://schemas.microsoft.com/office/drawing/2014/main" id="{00F3BAA1-10AE-C864-1A8F-A840D7242599}"/>
              </a:ext>
            </a:extLst>
          </p:cNvPr>
          <p:cNvSpPr txBox="1">
            <a:spLocks/>
          </p:cNvSpPr>
          <p:nvPr/>
        </p:nvSpPr>
        <p:spPr>
          <a:xfrm>
            <a:off x="3917323" y="1075583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4283;p32">
            <a:extLst>
              <a:ext uri="{FF2B5EF4-FFF2-40B4-BE49-F238E27FC236}">
                <a16:creationId xmlns:a16="http://schemas.microsoft.com/office/drawing/2014/main" id="{E0A13B50-32A3-A6C9-CF9C-9973DDEFAB11}"/>
              </a:ext>
            </a:extLst>
          </p:cNvPr>
          <p:cNvSpPr txBox="1">
            <a:spLocks/>
          </p:cNvSpPr>
          <p:nvPr/>
        </p:nvSpPr>
        <p:spPr>
          <a:xfrm>
            <a:off x="4172617" y="1650651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646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8AA6A-5FC8-1ED2-2BB9-89232750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2" y="1263691"/>
            <a:ext cx="9736156" cy="491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3D822-AF92-F0C9-D4BB-AF8132CB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2399" y="2844891"/>
            <a:ext cx="4915487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90A1FA8-BAB7-A85B-E38C-C605B43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165521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8554747" y="94057"/>
            <a:ext cx="783952" cy="912944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10248455" y="438079"/>
            <a:ext cx="692072" cy="568923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525002" y="596193"/>
            <a:ext cx="1446909" cy="1959017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8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7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B2CB3E8-EF0D-335B-A8F0-830C5176150A}"/>
              </a:ext>
            </a:extLst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Quy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7083379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Nêu quy tắc viết hoa tên cơ quan tổ chức, đoàn thể?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314450" y="3462859"/>
            <a:ext cx="9648825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10245103" y="3359974"/>
            <a:ext cx="1519061" cy="1058363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736" y="1372354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FAB2C419-47D1-383F-074B-F9506B8DF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1E974-EADD-6B93-CDE7-1788B0B6E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33" y="719119"/>
            <a:ext cx="10973751" cy="481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529</Words>
  <Application>Microsoft Office PowerPoint</Application>
  <PresentationFormat>Widescreen</PresentationFormat>
  <Paragraphs>56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Inria Sans</vt:lpstr>
      <vt:lpstr>SVN-Blade Runner</vt:lpstr>
      <vt:lpstr>Grammar Subject for Pre-K: Adjectives by Slidesgo</vt:lpstr>
      <vt:lpstr>Crafting and Mining! by Slidesgo</vt:lpstr>
      <vt:lpstr>01</vt:lpstr>
      <vt:lpstr>PowerPoint Presentation</vt:lpstr>
      <vt:lpstr>PowerPoint Presentation</vt:lpstr>
      <vt:lpstr>PowerPoint Presentation</vt:lpstr>
      <vt:lpstr>1. Quy tắc viết hoa nào đúng?</vt:lpstr>
      <vt:lpstr>2. Quy tắc viết tên tổ chức nào đúng?</vt:lpstr>
      <vt:lpstr>3. Quy tắc viết tên cơ quan nào đúng?</vt:lpstr>
      <vt:lpstr>4. Nêu quy tắc viết hoa tên cơ quan tổ chức, đoàn thể?</vt:lpstr>
      <vt:lpstr>PowerPoint Presentation</vt:lpstr>
      <vt:lpstr>02</vt:lpstr>
      <vt:lpstr>1. Nêu sự khác nhau về cách viết hoa tên người với tên cơ quan, tổ chức dưới đây:</vt:lpstr>
      <vt:lpstr>PowerPoint Presentation</vt:lpstr>
      <vt:lpstr>PowerPoint Presentation</vt:lpstr>
      <vt:lpstr> 2. Nhận xét cách viết hoa tên cơ quan, tổ chức sau:</vt:lpstr>
      <vt:lpstr>3. Trường hợp nào dưới đây viết hoa đúng tên cơ quan, tổ chức?</vt:lpstr>
      <vt:lpstr>4. Viết</vt:lpstr>
      <vt:lpstr>PowerPoint Presentation</vt:lpstr>
      <vt:lpstr>03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FPT SHOP</cp:lastModifiedBy>
  <cp:revision>38</cp:revision>
  <dcterms:created xsi:type="dcterms:W3CDTF">2024-01-08T01:16:38Z</dcterms:created>
  <dcterms:modified xsi:type="dcterms:W3CDTF">2026-04-18T03:52:47Z</dcterms:modified>
</cp:coreProperties>
</file>