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9" r:id="rId2"/>
    <p:sldId id="288" r:id="rId3"/>
    <p:sldId id="342" r:id="rId4"/>
    <p:sldId id="345" r:id="rId5"/>
    <p:sldId id="346" r:id="rId6"/>
    <p:sldId id="349" r:id="rId7"/>
    <p:sldId id="340" r:id="rId8"/>
    <p:sldId id="364" r:id="rId9"/>
    <p:sldId id="350" r:id="rId10"/>
    <p:sldId id="351" r:id="rId11"/>
    <p:sldId id="353" r:id="rId12"/>
    <p:sldId id="359" r:id="rId13"/>
    <p:sldId id="354" r:id="rId14"/>
    <p:sldId id="355" r:id="rId15"/>
    <p:sldId id="338" r:id="rId16"/>
    <p:sldId id="3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2026/4/18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504E3B-5AE8-318A-5B56-CA4F1B61AF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91606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57" y="1"/>
            <a:ext cx="6861211" cy="549180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F7858F-1019-4DCA-A084-5DC35CEC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89" y="1675114"/>
            <a:ext cx="742557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239</Words>
  <Application>Microsoft Office PowerPoint</Application>
  <PresentationFormat>Widescreen</PresentationFormat>
  <Paragraphs>26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Courier Prime</vt:lpstr>
      <vt:lpstr>inpin heiti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FPT SHOP</cp:lastModifiedBy>
  <cp:revision>16</cp:revision>
  <dcterms:created xsi:type="dcterms:W3CDTF">2024-01-08T11:11:06Z</dcterms:created>
  <dcterms:modified xsi:type="dcterms:W3CDTF">2026-04-18T04:01:10Z</dcterms:modified>
</cp:coreProperties>
</file>