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3" r:id="rId3"/>
    <p:sldId id="280" r:id="rId4"/>
    <p:sldId id="284" r:id="rId5"/>
    <p:sldId id="285" r:id="rId6"/>
    <p:sldId id="292" r:id="rId7"/>
    <p:sldId id="287" r:id="rId8"/>
    <p:sldId id="291" r:id="rId9"/>
    <p:sldId id="271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sv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6CC5B-5840-1855-6D3A-17045EA08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F0FB1E2F-C2AD-2F49-2016-A755FCFDED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4CB21FB-FD51-9A8F-0F2A-75EC03E64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64" y="1357315"/>
            <a:ext cx="7699376" cy="5500685"/>
          </a:xfrm>
          <a:prstGeom prst="rect">
            <a:avLst/>
          </a:prstGeom>
        </p:spPr>
      </p:pic>
      <p:pic>
        <p:nvPicPr>
          <p:cNvPr id="6" name="Picture 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A77E855A-509C-FEC8-842B-FC25944B9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0" y="13101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BB299-653C-1273-5AF8-DEB815B4CBC2}"/>
              </a:ext>
            </a:extLst>
          </p:cNvPr>
          <p:cNvSpPr txBox="1"/>
          <p:nvPr/>
        </p:nvSpPr>
        <p:spPr>
          <a:xfrm>
            <a:off x="4599610" y="979523"/>
            <a:ext cx="5922254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84" y="1245351"/>
            <a:ext cx="6006056" cy="600605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3145-BC71-7655-163E-95DD1B80B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9" y="1677501"/>
            <a:ext cx="3596952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1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sX0" fmla="*/ 0 w 11301984"/>
              <a:gd name="csY0" fmla="*/ 987933 h 5927482"/>
              <a:gd name="csX1" fmla="*/ 987933 w 11301984"/>
              <a:gd name="csY1" fmla="*/ 0 h 5927482"/>
              <a:gd name="csX2" fmla="*/ 1374301 w 11301984"/>
              <a:gd name="csY2" fmla="*/ 0 h 5927482"/>
              <a:gd name="csX3" fmla="*/ 1947191 w 11301984"/>
              <a:gd name="csY3" fmla="*/ 0 h 5927482"/>
              <a:gd name="csX4" fmla="*/ 2613342 w 11301984"/>
              <a:gd name="csY4" fmla="*/ 0 h 5927482"/>
              <a:gd name="csX5" fmla="*/ 3186232 w 11301984"/>
              <a:gd name="csY5" fmla="*/ 0 h 5927482"/>
              <a:gd name="csX6" fmla="*/ 3759122 w 11301984"/>
              <a:gd name="csY6" fmla="*/ 0 h 5927482"/>
              <a:gd name="csX7" fmla="*/ 4518535 w 11301984"/>
              <a:gd name="csY7" fmla="*/ 0 h 5927482"/>
              <a:gd name="csX8" fmla="*/ 5091425 w 11301984"/>
              <a:gd name="csY8" fmla="*/ 0 h 5927482"/>
              <a:gd name="csX9" fmla="*/ 5757576 w 11301984"/>
              <a:gd name="csY9" fmla="*/ 0 h 5927482"/>
              <a:gd name="csX10" fmla="*/ 6237205 w 11301984"/>
              <a:gd name="csY10" fmla="*/ 0 h 5927482"/>
              <a:gd name="csX11" fmla="*/ 6996618 w 11301984"/>
              <a:gd name="csY11" fmla="*/ 0 h 5927482"/>
              <a:gd name="csX12" fmla="*/ 7849291 w 11301984"/>
              <a:gd name="csY12" fmla="*/ 0 h 5927482"/>
              <a:gd name="csX13" fmla="*/ 8701965 w 11301984"/>
              <a:gd name="csY13" fmla="*/ 0 h 5927482"/>
              <a:gd name="csX14" fmla="*/ 9274855 w 11301984"/>
              <a:gd name="csY14" fmla="*/ 0 h 5927482"/>
              <a:gd name="csX15" fmla="*/ 10314051 w 11301984"/>
              <a:gd name="csY15" fmla="*/ 0 h 5927482"/>
              <a:gd name="csX16" fmla="*/ 11301984 w 11301984"/>
              <a:gd name="csY16" fmla="*/ 987933 h 5927482"/>
              <a:gd name="csX17" fmla="*/ 11301984 w 11301984"/>
              <a:gd name="csY17" fmla="*/ 1725568 h 5927482"/>
              <a:gd name="csX18" fmla="*/ 11301984 w 11301984"/>
              <a:gd name="csY18" fmla="*/ 2344654 h 5927482"/>
              <a:gd name="csX19" fmla="*/ 11301984 w 11301984"/>
              <a:gd name="csY19" fmla="*/ 3042773 h 5927482"/>
              <a:gd name="csX20" fmla="*/ 11301984 w 11301984"/>
              <a:gd name="csY20" fmla="*/ 3661860 h 5927482"/>
              <a:gd name="csX21" fmla="*/ 11301984 w 11301984"/>
              <a:gd name="csY21" fmla="*/ 4280946 h 5927482"/>
              <a:gd name="csX22" fmla="*/ 11301984 w 11301984"/>
              <a:gd name="csY22" fmla="*/ 4939549 h 5927482"/>
              <a:gd name="csX23" fmla="*/ 10314051 w 11301984"/>
              <a:gd name="csY23" fmla="*/ 5927482 h 5927482"/>
              <a:gd name="csX24" fmla="*/ 9554639 w 11301984"/>
              <a:gd name="csY24" fmla="*/ 5927482 h 5927482"/>
              <a:gd name="csX25" fmla="*/ 8888487 w 11301984"/>
              <a:gd name="csY25" fmla="*/ 5927482 h 5927482"/>
              <a:gd name="csX26" fmla="*/ 8408858 w 11301984"/>
              <a:gd name="csY26" fmla="*/ 5927482 h 5927482"/>
              <a:gd name="csX27" fmla="*/ 7556185 w 11301984"/>
              <a:gd name="csY27" fmla="*/ 5927482 h 5927482"/>
              <a:gd name="csX28" fmla="*/ 6983295 w 11301984"/>
              <a:gd name="csY28" fmla="*/ 5927482 h 5927482"/>
              <a:gd name="csX29" fmla="*/ 6130621 w 11301984"/>
              <a:gd name="csY29" fmla="*/ 5927482 h 5927482"/>
              <a:gd name="csX30" fmla="*/ 5744253 w 11301984"/>
              <a:gd name="csY30" fmla="*/ 5927482 h 5927482"/>
              <a:gd name="csX31" fmla="*/ 5171363 w 11301984"/>
              <a:gd name="csY31" fmla="*/ 5927482 h 5927482"/>
              <a:gd name="csX32" fmla="*/ 4598473 w 11301984"/>
              <a:gd name="csY32" fmla="*/ 5927482 h 5927482"/>
              <a:gd name="csX33" fmla="*/ 3745799 w 11301984"/>
              <a:gd name="csY33" fmla="*/ 5927482 h 5927482"/>
              <a:gd name="csX34" fmla="*/ 3359432 w 11301984"/>
              <a:gd name="csY34" fmla="*/ 5927482 h 5927482"/>
              <a:gd name="csX35" fmla="*/ 2879803 w 11301984"/>
              <a:gd name="csY35" fmla="*/ 5927482 h 5927482"/>
              <a:gd name="csX36" fmla="*/ 2213651 w 11301984"/>
              <a:gd name="csY36" fmla="*/ 5927482 h 5927482"/>
              <a:gd name="csX37" fmla="*/ 1734022 w 11301984"/>
              <a:gd name="csY37" fmla="*/ 5927482 h 5927482"/>
              <a:gd name="csX38" fmla="*/ 987933 w 11301984"/>
              <a:gd name="csY38" fmla="*/ 5927482 h 5927482"/>
              <a:gd name="csX39" fmla="*/ 0 w 11301984"/>
              <a:gd name="csY39" fmla="*/ 4939549 h 5927482"/>
              <a:gd name="csX40" fmla="*/ 0 w 11301984"/>
              <a:gd name="csY40" fmla="*/ 4320462 h 5927482"/>
              <a:gd name="csX41" fmla="*/ 0 w 11301984"/>
              <a:gd name="csY41" fmla="*/ 3622344 h 5927482"/>
              <a:gd name="csX42" fmla="*/ 0 w 11301984"/>
              <a:gd name="csY42" fmla="*/ 2963741 h 5927482"/>
              <a:gd name="csX43" fmla="*/ 0 w 11301984"/>
              <a:gd name="csY43" fmla="*/ 2305138 h 5927482"/>
              <a:gd name="csX44" fmla="*/ 0 w 11301984"/>
              <a:gd name="csY44" fmla="*/ 1686052 h 5927482"/>
              <a:gd name="csX45" fmla="*/ 0 w 11301984"/>
              <a:gd name="csY45" fmla="*/ 987933 h 59274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380926 w 11356467"/>
              <a:gd name="csY2" fmla="*/ 0 h 6419850"/>
              <a:gd name="csX3" fmla="*/ 1956577 w 11356467"/>
              <a:gd name="csY3" fmla="*/ 0 h 6419850"/>
              <a:gd name="csX4" fmla="*/ 2625940 w 11356467"/>
              <a:gd name="csY4" fmla="*/ 0 h 6419850"/>
              <a:gd name="csX5" fmla="*/ 3201591 w 11356467"/>
              <a:gd name="csY5" fmla="*/ 0 h 6419850"/>
              <a:gd name="csX6" fmla="*/ 3777243 w 11356467"/>
              <a:gd name="csY6" fmla="*/ 0 h 6419850"/>
              <a:gd name="csX7" fmla="*/ 4540317 w 11356467"/>
              <a:gd name="csY7" fmla="*/ 0 h 6419850"/>
              <a:gd name="csX8" fmla="*/ 5115969 w 11356467"/>
              <a:gd name="csY8" fmla="*/ 0 h 6419850"/>
              <a:gd name="csX9" fmla="*/ 5785331 w 11356467"/>
              <a:gd name="csY9" fmla="*/ 0 h 6419850"/>
              <a:gd name="csX10" fmla="*/ 6267272 w 11356467"/>
              <a:gd name="csY10" fmla="*/ 0 h 6419850"/>
              <a:gd name="csX11" fmla="*/ 7030346 w 11356467"/>
              <a:gd name="csY11" fmla="*/ 0 h 6419850"/>
              <a:gd name="csX12" fmla="*/ 7887129 w 11356467"/>
              <a:gd name="csY12" fmla="*/ 0 h 6419850"/>
              <a:gd name="csX13" fmla="*/ 8743914 w 11356467"/>
              <a:gd name="csY13" fmla="*/ 0 h 6419850"/>
              <a:gd name="csX14" fmla="*/ 9319565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39413 h 6419850"/>
              <a:gd name="csX19" fmla="*/ 11356467 w 11356467"/>
              <a:gd name="csY19" fmla="*/ 3295521 h 6419850"/>
              <a:gd name="csX20" fmla="*/ 11356467 w 11356467"/>
              <a:gd name="csY20" fmla="*/ 3966033 h 6419850"/>
              <a:gd name="csX21" fmla="*/ 11356467 w 11356467"/>
              <a:gd name="csY21" fmla="*/ 4636544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600698 w 11356467"/>
              <a:gd name="csY24" fmla="*/ 6419850 h 6419850"/>
              <a:gd name="csX25" fmla="*/ 8931335 w 11356467"/>
              <a:gd name="csY25" fmla="*/ 6419850 h 6419850"/>
              <a:gd name="csX26" fmla="*/ 8449394 w 11356467"/>
              <a:gd name="csY26" fmla="*/ 6419850 h 6419850"/>
              <a:gd name="csX27" fmla="*/ 7592610 w 11356467"/>
              <a:gd name="csY27" fmla="*/ 6419850 h 6419850"/>
              <a:gd name="csX28" fmla="*/ 7016959 w 11356467"/>
              <a:gd name="csY28" fmla="*/ 6419850 h 6419850"/>
              <a:gd name="csX29" fmla="*/ 6160174 w 11356467"/>
              <a:gd name="csY29" fmla="*/ 6419850 h 6419850"/>
              <a:gd name="csX30" fmla="*/ 5771944 w 11356467"/>
              <a:gd name="csY30" fmla="*/ 6419850 h 6419850"/>
              <a:gd name="csX31" fmla="*/ 5196292 w 11356467"/>
              <a:gd name="csY31" fmla="*/ 6419850 h 6419850"/>
              <a:gd name="csX32" fmla="*/ 4620640 w 11356467"/>
              <a:gd name="csY32" fmla="*/ 6419850 h 6419850"/>
              <a:gd name="csX33" fmla="*/ 3763856 w 11356467"/>
              <a:gd name="csY33" fmla="*/ 6419850 h 6419850"/>
              <a:gd name="csX34" fmla="*/ 3375626 w 11356467"/>
              <a:gd name="csY34" fmla="*/ 6419850 h 6419850"/>
              <a:gd name="csX35" fmla="*/ 2893685 w 11356467"/>
              <a:gd name="csY35" fmla="*/ 6419850 h 6419850"/>
              <a:gd name="csX36" fmla="*/ 2224322 w 11356467"/>
              <a:gd name="csY36" fmla="*/ 6419850 h 6419850"/>
              <a:gd name="csX37" fmla="*/ 1742381 w 11356467"/>
              <a:gd name="csY37" fmla="*/ 6419850 h 6419850"/>
              <a:gd name="csX38" fmla="*/ 992695 w 11356467"/>
              <a:gd name="csY38" fmla="*/ 6419850 h 6419850"/>
              <a:gd name="csX39" fmla="*/ 0 w 11356467"/>
              <a:gd name="csY39" fmla="*/ 5349854 h 6419850"/>
              <a:gd name="csX40" fmla="*/ 0 w 11356467"/>
              <a:gd name="csY40" fmla="*/ 4679342 h 6419850"/>
              <a:gd name="csX41" fmla="*/ 0 w 11356467"/>
              <a:gd name="csY41" fmla="*/ 3923235 h 6419850"/>
              <a:gd name="csX42" fmla="*/ 0 w 11356467"/>
              <a:gd name="csY42" fmla="*/ 3209925 h 6419850"/>
              <a:gd name="csX43" fmla="*/ 0 w 11356467"/>
              <a:gd name="csY43" fmla="*/ 2496614 h 6419850"/>
              <a:gd name="csX44" fmla="*/ 0 w 11356467"/>
              <a:gd name="csY44" fmla="*/ 1826104 h 6419850"/>
              <a:gd name="csX45" fmla="*/ 0 w 11356467"/>
              <a:gd name="csY45" fmla="*/ 1069995 h 6419850"/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849479 w 11356467"/>
              <a:gd name="csY2" fmla="*/ 0 h 6419850"/>
              <a:gd name="csX3" fmla="*/ 2237709 w 11356467"/>
              <a:gd name="csY3" fmla="*/ 0 h 6419850"/>
              <a:gd name="csX4" fmla="*/ 3000783 w 11356467"/>
              <a:gd name="csY4" fmla="*/ 0 h 6419850"/>
              <a:gd name="csX5" fmla="*/ 3482724 w 11356467"/>
              <a:gd name="csY5" fmla="*/ 0 h 6419850"/>
              <a:gd name="csX6" fmla="*/ 4339507 w 11356467"/>
              <a:gd name="csY6" fmla="*/ 0 h 6419850"/>
              <a:gd name="csX7" fmla="*/ 5196292 w 11356467"/>
              <a:gd name="csY7" fmla="*/ 0 h 6419850"/>
              <a:gd name="csX8" fmla="*/ 5678233 w 11356467"/>
              <a:gd name="csY8" fmla="*/ 0 h 6419850"/>
              <a:gd name="csX9" fmla="*/ 6347595 w 11356467"/>
              <a:gd name="csY9" fmla="*/ 0 h 6419850"/>
              <a:gd name="csX10" fmla="*/ 7204380 w 11356467"/>
              <a:gd name="csY10" fmla="*/ 0 h 6419850"/>
              <a:gd name="csX11" fmla="*/ 7686321 w 11356467"/>
              <a:gd name="csY11" fmla="*/ 0 h 6419850"/>
              <a:gd name="csX12" fmla="*/ 8261973 w 11356467"/>
              <a:gd name="csY12" fmla="*/ 0 h 6419850"/>
              <a:gd name="csX13" fmla="*/ 9118757 w 11356467"/>
              <a:gd name="csY13" fmla="*/ 0 h 6419850"/>
              <a:gd name="csX14" fmla="*/ 9694409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82212 h 6419850"/>
              <a:gd name="csX19" fmla="*/ 11356467 w 11356467"/>
              <a:gd name="csY19" fmla="*/ 3252723 h 6419850"/>
              <a:gd name="csX20" fmla="*/ 11356467 w 11356467"/>
              <a:gd name="csY20" fmla="*/ 3837637 h 6419850"/>
              <a:gd name="csX21" fmla="*/ 11356467 w 11356467"/>
              <a:gd name="csY21" fmla="*/ 4508148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506987 w 11356467"/>
              <a:gd name="csY24" fmla="*/ 6419850 h 6419850"/>
              <a:gd name="csX25" fmla="*/ 8650203 w 11356467"/>
              <a:gd name="csY25" fmla="*/ 6419850 h 6419850"/>
              <a:gd name="csX26" fmla="*/ 7887129 w 11356467"/>
              <a:gd name="csY26" fmla="*/ 6419850 h 6419850"/>
              <a:gd name="csX27" fmla="*/ 7124056 w 11356467"/>
              <a:gd name="csY27" fmla="*/ 6419850 h 6419850"/>
              <a:gd name="csX28" fmla="*/ 6267272 w 11356467"/>
              <a:gd name="csY28" fmla="*/ 6419850 h 6419850"/>
              <a:gd name="csX29" fmla="*/ 5597910 w 11356467"/>
              <a:gd name="csY29" fmla="*/ 6419850 h 6419850"/>
              <a:gd name="csX30" fmla="*/ 5209679 w 11356467"/>
              <a:gd name="csY30" fmla="*/ 6419850 h 6419850"/>
              <a:gd name="csX31" fmla="*/ 4540317 w 11356467"/>
              <a:gd name="csY31" fmla="*/ 6419850 h 6419850"/>
              <a:gd name="csX32" fmla="*/ 3683532 w 11356467"/>
              <a:gd name="csY32" fmla="*/ 6419850 h 6419850"/>
              <a:gd name="csX33" fmla="*/ 3014170 w 11356467"/>
              <a:gd name="csY33" fmla="*/ 6419850 h 6419850"/>
              <a:gd name="csX34" fmla="*/ 2625940 w 11356467"/>
              <a:gd name="csY34" fmla="*/ 6419850 h 6419850"/>
              <a:gd name="csX35" fmla="*/ 2237709 w 11356467"/>
              <a:gd name="csY35" fmla="*/ 6419850 h 6419850"/>
              <a:gd name="csX36" fmla="*/ 1568347 w 11356467"/>
              <a:gd name="csY36" fmla="*/ 6419850 h 6419850"/>
              <a:gd name="csX37" fmla="*/ 992695 w 11356467"/>
              <a:gd name="csY37" fmla="*/ 6419850 h 6419850"/>
              <a:gd name="csX38" fmla="*/ 0 w 11356467"/>
              <a:gd name="csY38" fmla="*/ 5349854 h 6419850"/>
              <a:gd name="csX39" fmla="*/ 0 w 11356467"/>
              <a:gd name="csY39" fmla="*/ 4679342 h 6419850"/>
              <a:gd name="csX40" fmla="*/ 0 w 11356467"/>
              <a:gd name="csY40" fmla="*/ 4094428 h 6419850"/>
              <a:gd name="csX41" fmla="*/ 0 w 11356467"/>
              <a:gd name="csY41" fmla="*/ 3295521 h 6419850"/>
              <a:gd name="csX42" fmla="*/ 0 w 11356467"/>
              <a:gd name="csY42" fmla="*/ 2667809 h 6419850"/>
              <a:gd name="csX43" fmla="*/ 0 w 11356467"/>
              <a:gd name="csY43" fmla="*/ 2040097 h 6419850"/>
              <a:gd name="csX44" fmla="*/ 0 w 11356467"/>
              <a:gd name="csY44" fmla="*/ 1069995 h 6419850"/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380926 w 11356467"/>
              <a:gd name="csY2" fmla="*/ 0 h 6419850"/>
              <a:gd name="csX3" fmla="*/ 1956577 w 11356467"/>
              <a:gd name="csY3" fmla="*/ 0 h 6419850"/>
              <a:gd name="csX4" fmla="*/ 2625940 w 11356467"/>
              <a:gd name="csY4" fmla="*/ 0 h 6419850"/>
              <a:gd name="csX5" fmla="*/ 3201591 w 11356467"/>
              <a:gd name="csY5" fmla="*/ 0 h 6419850"/>
              <a:gd name="csX6" fmla="*/ 3777243 w 11356467"/>
              <a:gd name="csY6" fmla="*/ 0 h 6419850"/>
              <a:gd name="csX7" fmla="*/ 4540317 w 11356467"/>
              <a:gd name="csY7" fmla="*/ 0 h 6419850"/>
              <a:gd name="csX8" fmla="*/ 5115969 w 11356467"/>
              <a:gd name="csY8" fmla="*/ 0 h 6419850"/>
              <a:gd name="csX9" fmla="*/ 5785331 w 11356467"/>
              <a:gd name="csY9" fmla="*/ 0 h 6419850"/>
              <a:gd name="csX10" fmla="*/ 6267272 w 11356467"/>
              <a:gd name="csY10" fmla="*/ 0 h 6419850"/>
              <a:gd name="csX11" fmla="*/ 7030346 w 11356467"/>
              <a:gd name="csY11" fmla="*/ 0 h 6419850"/>
              <a:gd name="csX12" fmla="*/ 7887129 w 11356467"/>
              <a:gd name="csY12" fmla="*/ 0 h 6419850"/>
              <a:gd name="csX13" fmla="*/ 8743914 w 11356467"/>
              <a:gd name="csY13" fmla="*/ 0 h 6419850"/>
              <a:gd name="csX14" fmla="*/ 9319565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39413 h 6419850"/>
              <a:gd name="csX19" fmla="*/ 11356467 w 11356467"/>
              <a:gd name="csY19" fmla="*/ 3295521 h 6419850"/>
              <a:gd name="csX20" fmla="*/ 11356467 w 11356467"/>
              <a:gd name="csY20" fmla="*/ 3966033 h 6419850"/>
              <a:gd name="csX21" fmla="*/ 11356467 w 11356467"/>
              <a:gd name="csY21" fmla="*/ 4636544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600698 w 11356467"/>
              <a:gd name="csY24" fmla="*/ 6419850 h 6419850"/>
              <a:gd name="csX25" fmla="*/ 8931335 w 11356467"/>
              <a:gd name="csY25" fmla="*/ 6419850 h 6419850"/>
              <a:gd name="csX26" fmla="*/ 8449394 w 11356467"/>
              <a:gd name="csY26" fmla="*/ 6419850 h 6419850"/>
              <a:gd name="csX27" fmla="*/ 7592610 w 11356467"/>
              <a:gd name="csY27" fmla="*/ 6419850 h 6419850"/>
              <a:gd name="csX28" fmla="*/ 7016959 w 11356467"/>
              <a:gd name="csY28" fmla="*/ 6419850 h 6419850"/>
              <a:gd name="csX29" fmla="*/ 6160174 w 11356467"/>
              <a:gd name="csY29" fmla="*/ 6419850 h 6419850"/>
              <a:gd name="csX30" fmla="*/ 5771944 w 11356467"/>
              <a:gd name="csY30" fmla="*/ 6419850 h 6419850"/>
              <a:gd name="csX31" fmla="*/ 5196292 w 11356467"/>
              <a:gd name="csY31" fmla="*/ 6419850 h 6419850"/>
              <a:gd name="csX32" fmla="*/ 4620640 w 11356467"/>
              <a:gd name="csY32" fmla="*/ 6419850 h 6419850"/>
              <a:gd name="csX33" fmla="*/ 3763856 w 11356467"/>
              <a:gd name="csY33" fmla="*/ 6419850 h 6419850"/>
              <a:gd name="csX34" fmla="*/ 3375626 w 11356467"/>
              <a:gd name="csY34" fmla="*/ 6419850 h 6419850"/>
              <a:gd name="csX35" fmla="*/ 2893685 w 11356467"/>
              <a:gd name="csY35" fmla="*/ 6419850 h 6419850"/>
              <a:gd name="csX36" fmla="*/ 2224322 w 11356467"/>
              <a:gd name="csY36" fmla="*/ 6419850 h 6419850"/>
              <a:gd name="csX37" fmla="*/ 1742381 w 11356467"/>
              <a:gd name="csY37" fmla="*/ 6419850 h 6419850"/>
              <a:gd name="csX38" fmla="*/ 992695 w 11356467"/>
              <a:gd name="csY38" fmla="*/ 6419850 h 6419850"/>
              <a:gd name="csX39" fmla="*/ 0 w 11356467"/>
              <a:gd name="csY39" fmla="*/ 5349854 h 6419850"/>
              <a:gd name="csX40" fmla="*/ 0 w 11356467"/>
              <a:gd name="csY40" fmla="*/ 4679342 h 6419850"/>
              <a:gd name="csX41" fmla="*/ 0 w 11356467"/>
              <a:gd name="csY41" fmla="*/ 3923235 h 6419850"/>
              <a:gd name="csX42" fmla="*/ 0 w 11356467"/>
              <a:gd name="csY42" fmla="*/ 3209925 h 6419850"/>
              <a:gd name="csX43" fmla="*/ 0 w 11356467"/>
              <a:gd name="csY43" fmla="*/ 2496614 h 6419850"/>
              <a:gd name="csX44" fmla="*/ 0 w 11356467"/>
              <a:gd name="csY44" fmla="*/ 1826104 h 6419850"/>
              <a:gd name="csX45" fmla="*/ 0 w 11356467"/>
              <a:gd name="csY45" fmla="*/ 1069995 h 6419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519487"/>
            <a:ext cx="4351346" cy="2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380926 w 11356467"/>
              <a:gd name="csY2" fmla="*/ 0 h 6419850"/>
              <a:gd name="csX3" fmla="*/ 1956577 w 11356467"/>
              <a:gd name="csY3" fmla="*/ 0 h 6419850"/>
              <a:gd name="csX4" fmla="*/ 2625940 w 11356467"/>
              <a:gd name="csY4" fmla="*/ 0 h 6419850"/>
              <a:gd name="csX5" fmla="*/ 3201591 w 11356467"/>
              <a:gd name="csY5" fmla="*/ 0 h 6419850"/>
              <a:gd name="csX6" fmla="*/ 3777243 w 11356467"/>
              <a:gd name="csY6" fmla="*/ 0 h 6419850"/>
              <a:gd name="csX7" fmla="*/ 4540317 w 11356467"/>
              <a:gd name="csY7" fmla="*/ 0 h 6419850"/>
              <a:gd name="csX8" fmla="*/ 5115969 w 11356467"/>
              <a:gd name="csY8" fmla="*/ 0 h 6419850"/>
              <a:gd name="csX9" fmla="*/ 5785331 w 11356467"/>
              <a:gd name="csY9" fmla="*/ 0 h 6419850"/>
              <a:gd name="csX10" fmla="*/ 6267272 w 11356467"/>
              <a:gd name="csY10" fmla="*/ 0 h 6419850"/>
              <a:gd name="csX11" fmla="*/ 7030346 w 11356467"/>
              <a:gd name="csY11" fmla="*/ 0 h 6419850"/>
              <a:gd name="csX12" fmla="*/ 7887129 w 11356467"/>
              <a:gd name="csY12" fmla="*/ 0 h 6419850"/>
              <a:gd name="csX13" fmla="*/ 8743914 w 11356467"/>
              <a:gd name="csY13" fmla="*/ 0 h 6419850"/>
              <a:gd name="csX14" fmla="*/ 9319565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39413 h 6419850"/>
              <a:gd name="csX19" fmla="*/ 11356467 w 11356467"/>
              <a:gd name="csY19" fmla="*/ 3295521 h 6419850"/>
              <a:gd name="csX20" fmla="*/ 11356467 w 11356467"/>
              <a:gd name="csY20" fmla="*/ 3966033 h 6419850"/>
              <a:gd name="csX21" fmla="*/ 11356467 w 11356467"/>
              <a:gd name="csY21" fmla="*/ 4636544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600698 w 11356467"/>
              <a:gd name="csY24" fmla="*/ 6419850 h 6419850"/>
              <a:gd name="csX25" fmla="*/ 8931335 w 11356467"/>
              <a:gd name="csY25" fmla="*/ 6419850 h 6419850"/>
              <a:gd name="csX26" fmla="*/ 8449394 w 11356467"/>
              <a:gd name="csY26" fmla="*/ 6419850 h 6419850"/>
              <a:gd name="csX27" fmla="*/ 7592610 w 11356467"/>
              <a:gd name="csY27" fmla="*/ 6419850 h 6419850"/>
              <a:gd name="csX28" fmla="*/ 7016959 w 11356467"/>
              <a:gd name="csY28" fmla="*/ 6419850 h 6419850"/>
              <a:gd name="csX29" fmla="*/ 6160174 w 11356467"/>
              <a:gd name="csY29" fmla="*/ 6419850 h 6419850"/>
              <a:gd name="csX30" fmla="*/ 5771944 w 11356467"/>
              <a:gd name="csY30" fmla="*/ 6419850 h 6419850"/>
              <a:gd name="csX31" fmla="*/ 5196292 w 11356467"/>
              <a:gd name="csY31" fmla="*/ 6419850 h 6419850"/>
              <a:gd name="csX32" fmla="*/ 4620640 w 11356467"/>
              <a:gd name="csY32" fmla="*/ 6419850 h 6419850"/>
              <a:gd name="csX33" fmla="*/ 3763856 w 11356467"/>
              <a:gd name="csY33" fmla="*/ 6419850 h 6419850"/>
              <a:gd name="csX34" fmla="*/ 3375626 w 11356467"/>
              <a:gd name="csY34" fmla="*/ 6419850 h 6419850"/>
              <a:gd name="csX35" fmla="*/ 2893685 w 11356467"/>
              <a:gd name="csY35" fmla="*/ 6419850 h 6419850"/>
              <a:gd name="csX36" fmla="*/ 2224322 w 11356467"/>
              <a:gd name="csY36" fmla="*/ 6419850 h 6419850"/>
              <a:gd name="csX37" fmla="*/ 1742381 w 11356467"/>
              <a:gd name="csY37" fmla="*/ 6419850 h 6419850"/>
              <a:gd name="csX38" fmla="*/ 992695 w 11356467"/>
              <a:gd name="csY38" fmla="*/ 6419850 h 6419850"/>
              <a:gd name="csX39" fmla="*/ 0 w 11356467"/>
              <a:gd name="csY39" fmla="*/ 5349854 h 6419850"/>
              <a:gd name="csX40" fmla="*/ 0 w 11356467"/>
              <a:gd name="csY40" fmla="*/ 4679342 h 6419850"/>
              <a:gd name="csX41" fmla="*/ 0 w 11356467"/>
              <a:gd name="csY41" fmla="*/ 3923235 h 6419850"/>
              <a:gd name="csX42" fmla="*/ 0 w 11356467"/>
              <a:gd name="csY42" fmla="*/ 3209925 h 6419850"/>
              <a:gd name="csX43" fmla="*/ 0 w 11356467"/>
              <a:gd name="csY43" fmla="*/ 2496614 h 6419850"/>
              <a:gd name="csX44" fmla="*/ 0 w 11356467"/>
              <a:gd name="csY44" fmla="*/ 1826104 h 6419850"/>
              <a:gd name="csX45" fmla="*/ 0 w 11356467"/>
              <a:gd name="csY45" fmla="*/ 1069995 h 6419850"/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849479 w 11356467"/>
              <a:gd name="csY2" fmla="*/ 0 h 6419850"/>
              <a:gd name="csX3" fmla="*/ 2237709 w 11356467"/>
              <a:gd name="csY3" fmla="*/ 0 h 6419850"/>
              <a:gd name="csX4" fmla="*/ 3000783 w 11356467"/>
              <a:gd name="csY4" fmla="*/ 0 h 6419850"/>
              <a:gd name="csX5" fmla="*/ 3482724 w 11356467"/>
              <a:gd name="csY5" fmla="*/ 0 h 6419850"/>
              <a:gd name="csX6" fmla="*/ 4339507 w 11356467"/>
              <a:gd name="csY6" fmla="*/ 0 h 6419850"/>
              <a:gd name="csX7" fmla="*/ 5196292 w 11356467"/>
              <a:gd name="csY7" fmla="*/ 0 h 6419850"/>
              <a:gd name="csX8" fmla="*/ 5678233 w 11356467"/>
              <a:gd name="csY8" fmla="*/ 0 h 6419850"/>
              <a:gd name="csX9" fmla="*/ 6347595 w 11356467"/>
              <a:gd name="csY9" fmla="*/ 0 h 6419850"/>
              <a:gd name="csX10" fmla="*/ 7204380 w 11356467"/>
              <a:gd name="csY10" fmla="*/ 0 h 6419850"/>
              <a:gd name="csX11" fmla="*/ 7686321 w 11356467"/>
              <a:gd name="csY11" fmla="*/ 0 h 6419850"/>
              <a:gd name="csX12" fmla="*/ 8261973 w 11356467"/>
              <a:gd name="csY12" fmla="*/ 0 h 6419850"/>
              <a:gd name="csX13" fmla="*/ 9118757 w 11356467"/>
              <a:gd name="csY13" fmla="*/ 0 h 6419850"/>
              <a:gd name="csX14" fmla="*/ 9694409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82212 h 6419850"/>
              <a:gd name="csX19" fmla="*/ 11356467 w 11356467"/>
              <a:gd name="csY19" fmla="*/ 3252723 h 6419850"/>
              <a:gd name="csX20" fmla="*/ 11356467 w 11356467"/>
              <a:gd name="csY20" fmla="*/ 3837637 h 6419850"/>
              <a:gd name="csX21" fmla="*/ 11356467 w 11356467"/>
              <a:gd name="csY21" fmla="*/ 4508148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506987 w 11356467"/>
              <a:gd name="csY24" fmla="*/ 6419850 h 6419850"/>
              <a:gd name="csX25" fmla="*/ 8650203 w 11356467"/>
              <a:gd name="csY25" fmla="*/ 6419850 h 6419850"/>
              <a:gd name="csX26" fmla="*/ 7887129 w 11356467"/>
              <a:gd name="csY26" fmla="*/ 6419850 h 6419850"/>
              <a:gd name="csX27" fmla="*/ 7124056 w 11356467"/>
              <a:gd name="csY27" fmla="*/ 6419850 h 6419850"/>
              <a:gd name="csX28" fmla="*/ 6267272 w 11356467"/>
              <a:gd name="csY28" fmla="*/ 6419850 h 6419850"/>
              <a:gd name="csX29" fmla="*/ 5597910 w 11356467"/>
              <a:gd name="csY29" fmla="*/ 6419850 h 6419850"/>
              <a:gd name="csX30" fmla="*/ 5209679 w 11356467"/>
              <a:gd name="csY30" fmla="*/ 6419850 h 6419850"/>
              <a:gd name="csX31" fmla="*/ 4540317 w 11356467"/>
              <a:gd name="csY31" fmla="*/ 6419850 h 6419850"/>
              <a:gd name="csX32" fmla="*/ 3683532 w 11356467"/>
              <a:gd name="csY32" fmla="*/ 6419850 h 6419850"/>
              <a:gd name="csX33" fmla="*/ 3014170 w 11356467"/>
              <a:gd name="csY33" fmla="*/ 6419850 h 6419850"/>
              <a:gd name="csX34" fmla="*/ 2625940 w 11356467"/>
              <a:gd name="csY34" fmla="*/ 6419850 h 6419850"/>
              <a:gd name="csX35" fmla="*/ 2237709 w 11356467"/>
              <a:gd name="csY35" fmla="*/ 6419850 h 6419850"/>
              <a:gd name="csX36" fmla="*/ 1568347 w 11356467"/>
              <a:gd name="csY36" fmla="*/ 6419850 h 6419850"/>
              <a:gd name="csX37" fmla="*/ 992695 w 11356467"/>
              <a:gd name="csY37" fmla="*/ 6419850 h 6419850"/>
              <a:gd name="csX38" fmla="*/ 0 w 11356467"/>
              <a:gd name="csY38" fmla="*/ 5349854 h 6419850"/>
              <a:gd name="csX39" fmla="*/ 0 w 11356467"/>
              <a:gd name="csY39" fmla="*/ 4679342 h 6419850"/>
              <a:gd name="csX40" fmla="*/ 0 w 11356467"/>
              <a:gd name="csY40" fmla="*/ 4094428 h 6419850"/>
              <a:gd name="csX41" fmla="*/ 0 w 11356467"/>
              <a:gd name="csY41" fmla="*/ 3295521 h 6419850"/>
              <a:gd name="csX42" fmla="*/ 0 w 11356467"/>
              <a:gd name="csY42" fmla="*/ 2667809 h 6419850"/>
              <a:gd name="csX43" fmla="*/ 0 w 11356467"/>
              <a:gd name="csY43" fmla="*/ 2040097 h 6419850"/>
              <a:gd name="csX44" fmla="*/ 0 w 11356467"/>
              <a:gd name="csY44" fmla="*/ 1069995 h 6419850"/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380926 w 11356467"/>
              <a:gd name="csY2" fmla="*/ 0 h 6419850"/>
              <a:gd name="csX3" fmla="*/ 1956577 w 11356467"/>
              <a:gd name="csY3" fmla="*/ 0 h 6419850"/>
              <a:gd name="csX4" fmla="*/ 2625940 w 11356467"/>
              <a:gd name="csY4" fmla="*/ 0 h 6419850"/>
              <a:gd name="csX5" fmla="*/ 3201591 w 11356467"/>
              <a:gd name="csY5" fmla="*/ 0 h 6419850"/>
              <a:gd name="csX6" fmla="*/ 3777243 w 11356467"/>
              <a:gd name="csY6" fmla="*/ 0 h 6419850"/>
              <a:gd name="csX7" fmla="*/ 4540317 w 11356467"/>
              <a:gd name="csY7" fmla="*/ 0 h 6419850"/>
              <a:gd name="csX8" fmla="*/ 5115969 w 11356467"/>
              <a:gd name="csY8" fmla="*/ 0 h 6419850"/>
              <a:gd name="csX9" fmla="*/ 5785331 w 11356467"/>
              <a:gd name="csY9" fmla="*/ 0 h 6419850"/>
              <a:gd name="csX10" fmla="*/ 6267272 w 11356467"/>
              <a:gd name="csY10" fmla="*/ 0 h 6419850"/>
              <a:gd name="csX11" fmla="*/ 7030346 w 11356467"/>
              <a:gd name="csY11" fmla="*/ 0 h 6419850"/>
              <a:gd name="csX12" fmla="*/ 7887129 w 11356467"/>
              <a:gd name="csY12" fmla="*/ 0 h 6419850"/>
              <a:gd name="csX13" fmla="*/ 8743914 w 11356467"/>
              <a:gd name="csY13" fmla="*/ 0 h 6419850"/>
              <a:gd name="csX14" fmla="*/ 9319565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39413 h 6419850"/>
              <a:gd name="csX19" fmla="*/ 11356467 w 11356467"/>
              <a:gd name="csY19" fmla="*/ 3295521 h 6419850"/>
              <a:gd name="csX20" fmla="*/ 11356467 w 11356467"/>
              <a:gd name="csY20" fmla="*/ 3966033 h 6419850"/>
              <a:gd name="csX21" fmla="*/ 11356467 w 11356467"/>
              <a:gd name="csY21" fmla="*/ 4636544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600698 w 11356467"/>
              <a:gd name="csY24" fmla="*/ 6419850 h 6419850"/>
              <a:gd name="csX25" fmla="*/ 8931335 w 11356467"/>
              <a:gd name="csY25" fmla="*/ 6419850 h 6419850"/>
              <a:gd name="csX26" fmla="*/ 8449394 w 11356467"/>
              <a:gd name="csY26" fmla="*/ 6419850 h 6419850"/>
              <a:gd name="csX27" fmla="*/ 7592610 w 11356467"/>
              <a:gd name="csY27" fmla="*/ 6419850 h 6419850"/>
              <a:gd name="csX28" fmla="*/ 7016959 w 11356467"/>
              <a:gd name="csY28" fmla="*/ 6419850 h 6419850"/>
              <a:gd name="csX29" fmla="*/ 6160174 w 11356467"/>
              <a:gd name="csY29" fmla="*/ 6419850 h 6419850"/>
              <a:gd name="csX30" fmla="*/ 5771944 w 11356467"/>
              <a:gd name="csY30" fmla="*/ 6419850 h 6419850"/>
              <a:gd name="csX31" fmla="*/ 5196292 w 11356467"/>
              <a:gd name="csY31" fmla="*/ 6419850 h 6419850"/>
              <a:gd name="csX32" fmla="*/ 4620640 w 11356467"/>
              <a:gd name="csY32" fmla="*/ 6419850 h 6419850"/>
              <a:gd name="csX33" fmla="*/ 3763856 w 11356467"/>
              <a:gd name="csY33" fmla="*/ 6419850 h 6419850"/>
              <a:gd name="csX34" fmla="*/ 3375626 w 11356467"/>
              <a:gd name="csY34" fmla="*/ 6419850 h 6419850"/>
              <a:gd name="csX35" fmla="*/ 2893685 w 11356467"/>
              <a:gd name="csY35" fmla="*/ 6419850 h 6419850"/>
              <a:gd name="csX36" fmla="*/ 2224322 w 11356467"/>
              <a:gd name="csY36" fmla="*/ 6419850 h 6419850"/>
              <a:gd name="csX37" fmla="*/ 1742381 w 11356467"/>
              <a:gd name="csY37" fmla="*/ 6419850 h 6419850"/>
              <a:gd name="csX38" fmla="*/ 992695 w 11356467"/>
              <a:gd name="csY38" fmla="*/ 6419850 h 6419850"/>
              <a:gd name="csX39" fmla="*/ 0 w 11356467"/>
              <a:gd name="csY39" fmla="*/ 5349854 h 6419850"/>
              <a:gd name="csX40" fmla="*/ 0 w 11356467"/>
              <a:gd name="csY40" fmla="*/ 4679342 h 6419850"/>
              <a:gd name="csX41" fmla="*/ 0 w 11356467"/>
              <a:gd name="csY41" fmla="*/ 3923235 h 6419850"/>
              <a:gd name="csX42" fmla="*/ 0 w 11356467"/>
              <a:gd name="csY42" fmla="*/ 3209925 h 6419850"/>
              <a:gd name="csX43" fmla="*/ 0 w 11356467"/>
              <a:gd name="csY43" fmla="*/ 2496614 h 6419850"/>
              <a:gd name="csX44" fmla="*/ 0 w 11356467"/>
              <a:gd name="csY44" fmla="*/ 1826104 h 6419850"/>
              <a:gd name="csX45" fmla="*/ 0 w 11356467"/>
              <a:gd name="csY45" fmla="*/ 1069995 h 6419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884961"/>
            <a:ext cx="3857626" cy="24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8050F-D486-BD35-507E-41E8796AB342}"/>
              </a:ext>
            </a:extLst>
          </p:cNvPr>
          <p:cNvSpPr txBox="1"/>
          <p:nvPr/>
        </p:nvSpPr>
        <p:spPr>
          <a:xfrm>
            <a:off x="1038225" y="1200150"/>
            <a:ext cx="652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133350"/>
            <a:ext cx="11301984" cy="6581775"/>
          </a:xfrm>
          <a:custGeom>
            <a:avLst/>
            <a:gdLst>
              <a:gd name="csX0" fmla="*/ 0 w 11301984"/>
              <a:gd name="csY0" fmla="*/ 1096983 h 6581775"/>
              <a:gd name="csX1" fmla="*/ 987933 w 11301984"/>
              <a:gd name="csY1" fmla="*/ 0 h 6581775"/>
              <a:gd name="csX2" fmla="*/ 1374301 w 11301984"/>
              <a:gd name="csY2" fmla="*/ 0 h 6581775"/>
              <a:gd name="csX3" fmla="*/ 1947191 w 11301984"/>
              <a:gd name="csY3" fmla="*/ 0 h 6581775"/>
              <a:gd name="csX4" fmla="*/ 2613342 w 11301984"/>
              <a:gd name="csY4" fmla="*/ 0 h 6581775"/>
              <a:gd name="csX5" fmla="*/ 3186232 w 11301984"/>
              <a:gd name="csY5" fmla="*/ 0 h 6581775"/>
              <a:gd name="csX6" fmla="*/ 3759122 w 11301984"/>
              <a:gd name="csY6" fmla="*/ 0 h 6581775"/>
              <a:gd name="csX7" fmla="*/ 4518535 w 11301984"/>
              <a:gd name="csY7" fmla="*/ 0 h 6581775"/>
              <a:gd name="csX8" fmla="*/ 5091425 w 11301984"/>
              <a:gd name="csY8" fmla="*/ 0 h 6581775"/>
              <a:gd name="csX9" fmla="*/ 5757576 w 11301984"/>
              <a:gd name="csY9" fmla="*/ 0 h 6581775"/>
              <a:gd name="csX10" fmla="*/ 6237205 w 11301984"/>
              <a:gd name="csY10" fmla="*/ 0 h 6581775"/>
              <a:gd name="csX11" fmla="*/ 6996618 w 11301984"/>
              <a:gd name="csY11" fmla="*/ 0 h 6581775"/>
              <a:gd name="csX12" fmla="*/ 7849291 w 11301984"/>
              <a:gd name="csY12" fmla="*/ 0 h 6581775"/>
              <a:gd name="csX13" fmla="*/ 8701965 w 11301984"/>
              <a:gd name="csY13" fmla="*/ 0 h 6581775"/>
              <a:gd name="csX14" fmla="*/ 9274855 w 11301984"/>
              <a:gd name="csY14" fmla="*/ 0 h 6581775"/>
              <a:gd name="csX15" fmla="*/ 10314051 w 11301984"/>
              <a:gd name="csY15" fmla="*/ 0 h 6581775"/>
              <a:gd name="csX16" fmla="*/ 11301984 w 11301984"/>
              <a:gd name="csY16" fmla="*/ 1096983 h 6581775"/>
              <a:gd name="csX17" fmla="*/ 11301984 w 11301984"/>
              <a:gd name="csY17" fmla="*/ 1916041 h 6581775"/>
              <a:gd name="csX18" fmla="*/ 11301984 w 11301984"/>
              <a:gd name="csY18" fmla="*/ 2603463 h 6581775"/>
              <a:gd name="csX19" fmla="*/ 11301984 w 11301984"/>
              <a:gd name="csY19" fmla="*/ 3378643 h 6581775"/>
              <a:gd name="csX20" fmla="*/ 11301984 w 11301984"/>
              <a:gd name="csY20" fmla="*/ 4066066 h 6581775"/>
              <a:gd name="csX21" fmla="*/ 11301984 w 11301984"/>
              <a:gd name="csY21" fmla="*/ 4753489 h 6581775"/>
              <a:gd name="csX22" fmla="*/ 11301984 w 11301984"/>
              <a:gd name="csY22" fmla="*/ 5484791 h 6581775"/>
              <a:gd name="csX23" fmla="*/ 10314051 w 11301984"/>
              <a:gd name="csY23" fmla="*/ 6581775 h 6581775"/>
              <a:gd name="csX24" fmla="*/ 9554639 w 11301984"/>
              <a:gd name="csY24" fmla="*/ 6581775 h 6581775"/>
              <a:gd name="csX25" fmla="*/ 8888487 w 11301984"/>
              <a:gd name="csY25" fmla="*/ 6581775 h 6581775"/>
              <a:gd name="csX26" fmla="*/ 8408858 w 11301984"/>
              <a:gd name="csY26" fmla="*/ 6581775 h 6581775"/>
              <a:gd name="csX27" fmla="*/ 7556185 w 11301984"/>
              <a:gd name="csY27" fmla="*/ 6581775 h 6581775"/>
              <a:gd name="csX28" fmla="*/ 6983295 w 11301984"/>
              <a:gd name="csY28" fmla="*/ 6581775 h 6581775"/>
              <a:gd name="csX29" fmla="*/ 6130621 w 11301984"/>
              <a:gd name="csY29" fmla="*/ 6581775 h 6581775"/>
              <a:gd name="csX30" fmla="*/ 5744253 w 11301984"/>
              <a:gd name="csY30" fmla="*/ 6581775 h 6581775"/>
              <a:gd name="csX31" fmla="*/ 5171363 w 11301984"/>
              <a:gd name="csY31" fmla="*/ 6581775 h 6581775"/>
              <a:gd name="csX32" fmla="*/ 4598473 w 11301984"/>
              <a:gd name="csY32" fmla="*/ 6581775 h 6581775"/>
              <a:gd name="csX33" fmla="*/ 3745799 w 11301984"/>
              <a:gd name="csY33" fmla="*/ 6581775 h 6581775"/>
              <a:gd name="csX34" fmla="*/ 3359432 w 11301984"/>
              <a:gd name="csY34" fmla="*/ 6581775 h 6581775"/>
              <a:gd name="csX35" fmla="*/ 2879803 w 11301984"/>
              <a:gd name="csY35" fmla="*/ 6581775 h 6581775"/>
              <a:gd name="csX36" fmla="*/ 2213651 w 11301984"/>
              <a:gd name="csY36" fmla="*/ 6581775 h 6581775"/>
              <a:gd name="csX37" fmla="*/ 1734022 w 11301984"/>
              <a:gd name="csY37" fmla="*/ 6581775 h 6581775"/>
              <a:gd name="csX38" fmla="*/ 987933 w 11301984"/>
              <a:gd name="csY38" fmla="*/ 6581775 h 6581775"/>
              <a:gd name="csX39" fmla="*/ 0 w 11301984"/>
              <a:gd name="csY39" fmla="*/ 5484791 h 6581775"/>
              <a:gd name="csX40" fmla="*/ 0 w 11301984"/>
              <a:gd name="csY40" fmla="*/ 4797367 h 6581775"/>
              <a:gd name="csX41" fmla="*/ 0 w 11301984"/>
              <a:gd name="csY41" fmla="*/ 4022189 h 6581775"/>
              <a:gd name="csX42" fmla="*/ 0 w 11301984"/>
              <a:gd name="csY42" fmla="*/ 3290887 h 6581775"/>
              <a:gd name="csX43" fmla="*/ 0 w 11301984"/>
              <a:gd name="csY43" fmla="*/ 2559585 h 6581775"/>
              <a:gd name="csX44" fmla="*/ 0 w 11301984"/>
              <a:gd name="csY44" fmla="*/ 1872163 h 6581775"/>
              <a:gd name="csX45" fmla="*/ 0 w 11301984"/>
              <a:gd name="csY45" fmla="*/ 1096983 h 6581775"/>
              <a:gd name="csX0" fmla="*/ 0 w 11301984"/>
              <a:gd name="csY0" fmla="*/ 1096983 h 6581775"/>
              <a:gd name="csX1" fmla="*/ 987933 w 11301984"/>
              <a:gd name="csY1" fmla="*/ 0 h 6581775"/>
              <a:gd name="csX2" fmla="*/ 1840607 w 11301984"/>
              <a:gd name="csY2" fmla="*/ 0 h 6581775"/>
              <a:gd name="csX3" fmla="*/ 2226974 w 11301984"/>
              <a:gd name="csY3" fmla="*/ 0 h 6581775"/>
              <a:gd name="csX4" fmla="*/ 2986387 w 11301984"/>
              <a:gd name="csY4" fmla="*/ 0 h 6581775"/>
              <a:gd name="csX5" fmla="*/ 3466016 w 11301984"/>
              <a:gd name="csY5" fmla="*/ 0 h 6581775"/>
              <a:gd name="csX6" fmla="*/ 4318689 w 11301984"/>
              <a:gd name="csY6" fmla="*/ 0 h 6581775"/>
              <a:gd name="csX7" fmla="*/ 5171363 w 11301984"/>
              <a:gd name="csY7" fmla="*/ 0 h 6581775"/>
              <a:gd name="csX8" fmla="*/ 5650992 w 11301984"/>
              <a:gd name="csY8" fmla="*/ 0 h 6581775"/>
              <a:gd name="csX9" fmla="*/ 6317143 w 11301984"/>
              <a:gd name="csY9" fmla="*/ 0 h 6581775"/>
              <a:gd name="csX10" fmla="*/ 7169817 w 11301984"/>
              <a:gd name="csY10" fmla="*/ 0 h 6581775"/>
              <a:gd name="csX11" fmla="*/ 7649446 w 11301984"/>
              <a:gd name="csY11" fmla="*/ 0 h 6581775"/>
              <a:gd name="csX12" fmla="*/ 8222336 w 11301984"/>
              <a:gd name="csY12" fmla="*/ 0 h 6581775"/>
              <a:gd name="csX13" fmla="*/ 9075010 w 11301984"/>
              <a:gd name="csY13" fmla="*/ 0 h 6581775"/>
              <a:gd name="csX14" fmla="*/ 9647900 w 11301984"/>
              <a:gd name="csY14" fmla="*/ 0 h 6581775"/>
              <a:gd name="csX15" fmla="*/ 10314051 w 11301984"/>
              <a:gd name="csY15" fmla="*/ 0 h 6581775"/>
              <a:gd name="csX16" fmla="*/ 11301984 w 11301984"/>
              <a:gd name="csY16" fmla="*/ 1096983 h 6581775"/>
              <a:gd name="csX17" fmla="*/ 11301984 w 11301984"/>
              <a:gd name="csY17" fmla="*/ 1916041 h 6581775"/>
              <a:gd name="csX18" fmla="*/ 11301984 w 11301984"/>
              <a:gd name="csY18" fmla="*/ 2647342 h 6581775"/>
              <a:gd name="csX19" fmla="*/ 11301984 w 11301984"/>
              <a:gd name="csY19" fmla="*/ 3334765 h 6581775"/>
              <a:gd name="csX20" fmla="*/ 11301984 w 11301984"/>
              <a:gd name="csY20" fmla="*/ 3934432 h 6581775"/>
              <a:gd name="csX21" fmla="*/ 11301984 w 11301984"/>
              <a:gd name="csY21" fmla="*/ 4621855 h 6581775"/>
              <a:gd name="csX22" fmla="*/ 11301984 w 11301984"/>
              <a:gd name="csY22" fmla="*/ 5484791 h 6581775"/>
              <a:gd name="csX23" fmla="*/ 10314051 w 11301984"/>
              <a:gd name="csY23" fmla="*/ 6581775 h 6581775"/>
              <a:gd name="csX24" fmla="*/ 9461377 w 11301984"/>
              <a:gd name="csY24" fmla="*/ 6581775 h 6581775"/>
              <a:gd name="csX25" fmla="*/ 8608704 w 11301984"/>
              <a:gd name="csY25" fmla="*/ 6581775 h 6581775"/>
              <a:gd name="csX26" fmla="*/ 7849291 w 11301984"/>
              <a:gd name="csY26" fmla="*/ 6581775 h 6581775"/>
              <a:gd name="csX27" fmla="*/ 7089879 w 11301984"/>
              <a:gd name="csY27" fmla="*/ 6581775 h 6581775"/>
              <a:gd name="csX28" fmla="*/ 6237205 w 11301984"/>
              <a:gd name="csY28" fmla="*/ 6581775 h 6581775"/>
              <a:gd name="csX29" fmla="*/ 5571054 w 11301984"/>
              <a:gd name="csY29" fmla="*/ 6581775 h 6581775"/>
              <a:gd name="csX30" fmla="*/ 5184686 w 11301984"/>
              <a:gd name="csY30" fmla="*/ 6581775 h 6581775"/>
              <a:gd name="csX31" fmla="*/ 4518535 w 11301984"/>
              <a:gd name="csY31" fmla="*/ 6581775 h 6581775"/>
              <a:gd name="csX32" fmla="*/ 3665861 w 11301984"/>
              <a:gd name="csY32" fmla="*/ 6581775 h 6581775"/>
              <a:gd name="csX33" fmla="*/ 2999710 w 11301984"/>
              <a:gd name="csY33" fmla="*/ 6581775 h 6581775"/>
              <a:gd name="csX34" fmla="*/ 2613342 w 11301984"/>
              <a:gd name="csY34" fmla="*/ 6581775 h 6581775"/>
              <a:gd name="csX35" fmla="*/ 2226974 w 11301984"/>
              <a:gd name="csY35" fmla="*/ 6581775 h 6581775"/>
              <a:gd name="csX36" fmla="*/ 1560823 w 11301984"/>
              <a:gd name="csY36" fmla="*/ 6581775 h 6581775"/>
              <a:gd name="csX37" fmla="*/ 987933 w 11301984"/>
              <a:gd name="csY37" fmla="*/ 6581775 h 6581775"/>
              <a:gd name="csX38" fmla="*/ 0 w 11301984"/>
              <a:gd name="csY38" fmla="*/ 5484791 h 6581775"/>
              <a:gd name="csX39" fmla="*/ 0 w 11301984"/>
              <a:gd name="csY39" fmla="*/ 4797367 h 6581775"/>
              <a:gd name="csX40" fmla="*/ 0 w 11301984"/>
              <a:gd name="csY40" fmla="*/ 4197700 h 6581775"/>
              <a:gd name="csX41" fmla="*/ 0 w 11301984"/>
              <a:gd name="csY41" fmla="*/ 3378643 h 6581775"/>
              <a:gd name="csX42" fmla="*/ 0 w 11301984"/>
              <a:gd name="csY42" fmla="*/ 2735098 h 6581775"/>
              <a:gd name="csX43" fmla="*/ 0 w 11301984"/>
              <a:gd name="csY43" fmla="*/ 2091553 h 6581775"/>
              <a:gd name="csX44" fmla="*/ 0 w 11301984"/>
              <a:gd name="csY44" fmla="*/ 1096983 h 6581775"/>
              <a:gd name="csX0" fmla="*/ 0 w 11301984"/>
              <a:gd name="csY0" fmla="*/ 1096983 h 6581775"/>
              <a:gd name="csX1" fmla="*/ 987933 w 11301984"/>
              <a:gd name="csY1" fmla="*/ 0 h 6581775"/>
              <a:gd name="csX2" fmla="*/ 1374301 w 11301984"/>
              <a:gd name="csY2" fmla="*/ 0 h 6581775"/>
              <a:gd name="csX3" fmla="*/ 1947191 w 11301984"/>
              <a:gd name="csY3" fmla="*/ 0 h 6581775"/>
              <a:gd name="csX4" fmla="*/ 2613342 w 11301984"/>
              <a:gd name="csY4" fmla="*/ 0 h 6581775"/>
              <a:gd name="csX5" fmla="*/ 3186232 w 11301984"/>
              <a:gd name="csY5" fmla="*/ 0 h 6581775"/>
              <a:gd name="csX6" fmla="*/ 3759122 w 11301984"/>
              <a:gd name="csY6" fmla="*/ 0 h 6581775"/>
              <a:gd name="csX7" fmla="*/ 4518535 w 11301984"/>
              <a:gd name="csY7" fmla="*/ 0 h 6581775"/>
              <a:gd name="csX8" fmla="*/ 5091425 w 11301984"/>
              <a:gd name="csY8" fmla="*/ 0 h 6581775"/>
              <a:gd name="csX9" fmla="*/ 5757576 w 11301984"/>
              <a:gd name="csY9" fmla="*/ 0 h 6581775"/>
              <a:gd name="csX10" fmla="*/ 6237205 w 11301984"/>
              <a:gd name="csY10" fmla="*/ 0 h 6581775"/>
              <a:gd name="csX11" fmla="*/ 6996618 w 11301984"/>
              <a:gd name="csY11" fmla="*/ 0 h 6581775"/>
              <a:gd name="csX12" fmla="*/ 7849291 w 11301984"/>
              <a:gd name="csY12" fmla="*/ 0 h 6581775"/>
              <a:gd name="csX13" fmla="*/ 8701965 w 11301984"/>
              <a:gd name="csY13" fmla="*/ 0 h 6581775"/>
              <a:gd name="csX14" fmla="*/ 9274855 w 11301984"/>
              <a:gd name="csY14" fmla="*/ 0 h 6581775"/>
              <a:gd name="csX15" fmla="*/ 10314051 w 11301984"/>
              <a:gd name="csY15" fmla="*/ 0 h 6581775"/>
              <a:gd name="csX16" fmla="*/ 11301984 w 11301984"/>
              <a:gd name="csY16" fmla="*/ 1096983 h 6581775"/>
              <a:gd name="csX17" fmla="*/ 11301984 w 11301984"/>
              <a:gd name="csY17" fmla="*/ 1916041 h 6581775"/>
              <a:gd name="csX18" fmla="*/ 11301984 w 11301984"/>
              <a:gd name="csY18" fmla="*/ 2603463 h 6581775"/>
              <a:gd name="csX19" fmla="*/ 11301984 w 11301984"/>
              <a:gd name="csY19" fmla="*/ 3378643 h 6581775"/>
              <a:gd name="csX20" fmla="*/ 11301984 w 11301984"/>
              <a:gd name="csY20" fmla="*/ 4066066 h 6581775"/>
              <a:gd name="csX21" fmla="*/ 11301984 w 11301984"/>
              <a:gd name="csY21" fmla="*/ 4753489 h 6581775"/>
              <a:gd name="csX22" fmla="*/ 11301984 w 11301984"/>
              <a:gd name="csY22" fmla="*/ 5484791 h 6581775"/>
              <a:gd name="csX23" fmla="*/ 10314051 w 11301984"/>
              <a:gd name="csY23" fmla="*/ 6581775 h 6581775"/>
              <a:gd name="csX24" fmla="*/ 9554639 w 11301984"/>
              <a:gd name="csY24" fmla="*/ 6581775 h 6581775"/>
              <a:gd name="csX25" fmla="*/ 8888487 w 11301984"/>
              <a:gd name="csY25" fmla="*/ 6581775 h 6581775"/>
              <a:gd name="csX26" fmla="*/ 8408858 w 11301984"/>
              <a:gd name="csY26" fmla="*/ 6581775 h 6581775"/>
              <a:gd name="csX27" fmla="*/ 7556185 w 11301984"/>
              <a:gd name="csY27" fmla="*/ 6581775 h 6581775"/>
              <a:gd name="csX28" fmla="*/ 6983295 w 11301984"/>
              <a:gd name="csY28" fmla="*/ 6581775 h 6581775"/>
              <a:gd name="csX29" fmla="*/ 6130621 w 11301984"/>
              <a:gd name="csY29" fmla="*/ 6581775 h 6581775"/>
              <a:gd name="csX30" fmla="*/ 5744253 w 11301984"/>
              <a:gd name="csY30" fmla="*/ 6581775 h 6581775"/>
              <a:gd name="csX31" fmla="*/ 5171363 w 11301984"/>
              <a:gd name="csY31" fmla="*/ 6581775 h 6581775"/>
              <a:gd name="csX32" fmla="*/ 4598473 w 11301984"/>
              <a:gd name="csY32" fmla="*/ 6581775 h 6581775"/>
              <a:gd name="csX33" fmla="*/ 3745799 w 11301984"/>
              <a:gd name="csY33" fmla="*/ 6581775 h 6581775"/>
              <a:gd name="csX34" fmla="*/ 3359432 w 11301984"/>
              <a:gd name="csY34" fmla="*/ 6581775 h 6581775"/>
              <a:gd name="csX35" fmla="*/ 2879803 w 11301984"/>
              <a:gd name="csY35" fmla="*/ 6581775 h 6581775"/>
              <a:gd name="csX36" fmla="*/ 2213651 w 11301984"/>
              <a:gd name="csY36" fmla="*/ 6581775 h 6581775"/>
              <a:gd name="csX37" fmla="*/ 1734022 w 11301984"/>
              <a:gd name="csY37" fmla="*/ 6581775 h 6581775"/>
              <a:gd name="csX38" fmla="*/ 987933 w 11301984"/>
              <a:gd name="csY38" fmla="*/ 6581775 h 6581775"/>
              <a:gd name="csX39" fmla="*/ 0 w 11301984"/>
              <a:gd name="csY39" fmla="*/ 5484791 h 6581775"/>
              <a:gd name="csX40" fmla="*/ 0 w 11301984"/>
              <a:gd name="csY40" fmla="*/ 4797367 h 6581775"/>
              <a:gd name="csX41" fmla="*/ 0 w 11301984"/>
              <a:gd name="csY41" fmla="*/ 4022189 h 6581775"/>
              <a:gd name="csX42" fmla="*/ 0 w 11301984"/>
              <a:gd name="csY42" fmla="*/ 3290887 h 6581775"/>
              <a:gd name="csX43" fmla="*/ 0 w 11301984"/>
              <a:gd name="csY43" fmla="*/ 2559585 h 6581775"/>
              <a:gd name="csX44" fmla="*/ 0 w 11301984"/>
              <a:gd name="csY44" fmla="*/ 1872163 h 6581775"/>
              <a:gd name="csX45" fmla="*/ 0 w 11301984"/>
              <a:gd name="csY45" fmla="*/ 1096983 h 65817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301984" h="6581775" fill="none" extrusionOk="0">
                <a:moveTo>
                  <a:pt x="0" y="1096983"/>
                </a:moveTo>
                <a:cubicBezTo>
                  <a:pt x="-209005" y="435140"/>
                  <a:pt x="564975" y="18783"/>
                  <a:pt x="987933" y="0"/>
                </a:cubicBezTo>
                <a:cubicBezTo>
                  <a:pt x="1094598" y="38270"/>
                  <a:pt x="1174969" y="-49787"/>
                  <a:pt x="1374301" y="0"/>
                </a:cubicBezTo>
                <a:cubicBezTo>
                  <a:pt x="1543123" y="13928"/>
                  <a:pt x="1812776" y="-7259"/>
                  <a:pt x="1947191" y="0"/>
                </a:cubicBezTo>
                <a:cubicBezTo>
                  <a:pt x="2070027" y="-59013"/>
                  <a:pt x="2254432" y="-6586"/>
                  <a:pt x="2613342" y="0"/>
                </a:cubicBezTo>
                <a:cubicBezTo>
                  <a:pt x="2909523" y="28181"/>
                  <a:pt x="2931156" y="24371"/>
                  <a:pt x="3186232" y="0"/>
                </a:cubicBezTo>
                <a:cubicBezTo>
                  <a:pt x="3429070" y="-23354"/>
                  <a:pt x="3471858" y="-24637"/>
                  <a:pt x="3759122" y="0"/>
                </a:cubicBezTo>
                <a:cubicBezTo>
                  <a:pt x="4039236" y="-44188"/>
                  <a:pt x="4241380" y="86148"/>
                  <a:pt x="4518535" y="0"/>
                </a:cubicBezTo>
                <a:cubicBezTo>
                  <a:pt x="4771193" y="8893"/>
                  <a:pt x="4932980" y="22242"/>
                  <a:pt x="5091425" y="0"/>
                </a:cubicBezTo>
                <a:cubicBezTo>
                  <a:pt x="5216787" y="-7996"/>
                  <a:pt x="5644352" y="-34312"/>
                  <a:pt x="5757576" y="0"/>
                </a:cubicBezTo>
                <a:cubicBezTo>
                  <a:pt x="5886045" y="21263"/>
                  <a:pt x="6118661" y="-35607"/>
                  <a:pt x="6237205" y="0"/>
                </a:cubicBezTo>
                <a:cubicBezTo>
                  <a:pt x="6400380" y="105095"/>
                  <a:pt x="6537392" y="-47941"/>
                  <a:pt x="6996618" y="0"/>
                </a:cubicBezTo>
                <a:cubicBezTo>
                  <a:pt x="7338732" y="-15101"/>
                  <a:pt x="7600224" y="-66044"/>
                  <a:pt x="7849291" y="0"/>
                </a:cubicBezTo>
                <a:cubicBezTo>
                  <a:pt x="8138744" y="-9102"/>
                  <a:pt x="8278476" y="2935"/>
                  <a:pt x="8701965" y="0"/>
                </a:cubicBezTo>
                <a:cubicBezTo>
                  <a:pt x="9088228" y="-23844"/>
                  <a:pt x="9028057" y="-2540"/>
                  <a:pt x="9274855" y="0"/>
                </a:cubicBezTo>
                <a:cubicBezTo>
                  <a:pt x="9391077" y="-3021"/>
                  <a:pt x="9845800" y="134453"/>
                  <a:pt x="10314051" y="0"/>
                </a:cubicBezTo>
                <a:cubicBezTo>
                  <a:pt x="10836252" y="3753"/>
                  <a:pt x="11196714" y="444235"/>
                  <a:pt x="11301984" y="1096983"/>
                </a:cubicBezTo>
                <a:cubicBezTo>
                  <a:pt x="11298209" y="1351065"/>
                  <a:pt x="11227247" y="1568309"/>
                  <a:pt x="11301984" y="1916041"/>
                </a:cubicBezTo>
                <a:cubicBezTo>
                  <a:pt x="11359604" y="2226647"/>
                  <a:pt x="11335429" y="2424063"/>
                  <a:pt x="11301984" y="2603463"/>
                </a:cubicBezTo>
                <a:cubicBezTo>
                  <a:pt x="11240829" y="2819199"/>
                  <a:pt x="11278531" y="3222366"/>
                  <a:pt x="11301984" y="3378643"/>
                </a:cubicBezTo>
                <a:cubicBezTo>
                  <a:pt x="11317880" y="3515021"/>
                  <a:pt x="11310233" y="3771466"/>
                  <a:pt x="11301984" y="4066066"/>
                </a:cubicBezTo>
                <a:cubicBezTo>
                  <a:pt x="11374758" y="4278693"/>
                  <a:pt x="11347598" y="4592922"/>
                  <a:pt x="11301984" y="4753489"/>
                </a:cubicBezTo>
                <a:cubicBezTo>
                  <a:pt x="11338188" y="4931010"/>
                  <a:pt x="11270166" y="5318810"/>
                  <a:pt x="11301984" y="5484791"/>
                </a:cubicBezTo>
                <a:cubicBezTo>
                  <a:pt x="11423317" y="6075397"/>
                  <a:pt x="11048005" y="6540093"/>
                  <a:pt x="10314051" y="6581775"/>
                </a:cubicBezTo>
                <a:cubicBezTo>
                  <a:pt x="10141101" y="6630036"/>
                  <a:pt x="9781893" y="6600923"/>
                  <a:pt x="9554639" y="6581775"/>
                </a:cubicBezTo>
                <a:cubicBezTo>
                  <a:pt x="9357726" y="6662102"/>
                  <a:pt x="9096225" y="6502107"/>
                  <a:pt x="8888487" y="6581775"/>
                </a:cubicBezTo>
                <a:cubicBezTo>
                  <a:pt x="8641773" y="6615645"/>
                  <a:pt x="8495803" y="6548664"/>
                  <a:pt x="8408858" y="6581775"/>
                </a:cubicBezTo>
                <a:cubicBezTo>
                  <a:pt x="8315500" y="6711814"/>
                  <a:pt x="7865418" y="6606695"/>
                  <a:pt x="7556185" y="6581775"/>
                </a:cubicBezTo>
                <a:cubicBezTo>
                  <a:pt x="7222970" y="6596930"/>
                  <a:pt x="7154779" y="6579323"/>
                  <a:pt x="6983295" y="6581775"/>
                </a:cubicBezTo>
                <a:cubicBezTo>
                  <a:pt x="6842221" y="6551243"/>
                  <a:pt x="6542637" y="6601652"/>
                  <a:pt x="6130621" y="6581775"/>
                </a:cubicBezTo>
                <a:cubicBezTo>
                  <a:pt x="5783169" y="6619411"/>
                  <a:pt x="5880635" y="6602392"/>
                  <a:pt x="5744253" y="6581775"/>
                </a:cubicBezTo>
                <a:cubicBezTo>
                  <a:pt x="5568970" y="6577659"/>
                  <a:pt x="5451888" y="6602513"/>
                  <a:pt x="5171363" y="6581775"/>
                </a:cubicBezTo>
                <a:cubicBezTo>
                  <a:pt x="4897321" y="6599619"/>
                  <a:pt x="4863123" y="6558285"/>
                  <a:pt x="4598473" y="6581775"/>
                </a:cubicBezTo>
                <a:cubicBezTo>
                  <a:pt x="4301380" y="6675812"/>
                  <a:pt x="4042194" y="6604193"/>
                  <a:pt x="3745799" y="6581775"/>
                </a:cubicBezTo>
                <a:cubicBezTo>
                  <a:pt x="3491048" y="6584276"/>
                  <a:pt x="3529300" y="6561009"/>
                  <a:pt x="3359432" y="6581775"/>
                </a:cubicBezTo>
                <a:cubicBezTo>
                  <a:pt x="3156025" y="6600749"/>
                  <a:pt x="3105995" y="6581332"/>
                  <a:pt x="2879803" y="6581775"/>
                </a:cubicBezTo>
                <a:cubicBezTo>
                  <a:pt x="2622884" y="6606756"/>
                  <a:pt x="2423123" y="6553933"/>
                  <a:pt x="2213651" y="6581775"/>
                </a:cubicBezTo>
                <a:cubicBezTo>
                  <a:pt x="1992163" y="6564675"/>
                  <a:pt x="1968769" y="6559173"/>
                  <a:pt x="1734022" y="6581775"/>
                </a:cubicBezTo>
                <a:cubicBezTo>
                  <a:pt x="1501592" y="6653456"/>
                  <a:pt x="1255903" y="6473556"/>
                  <a:pt x="987933" y="6581775"/>
                </a:cubicBezTo>
                <a:cubicBezTo>
                  <a:pt x="410292" y="6632895"/>
                  <a:pt x="-156574" y="5859049"/>
                  <a:pt x="0" y="5484791"/>
                </a:cubicBezTo>
                <a:cubicBezTo>
                  <a:pt x="-31227" y="5281514"/>
                  <a:pt x="-31650" y="4968609"/>
                  <a:pt x="0" y="4797367"/>
                </a:cubicBezTo>
                <a:cubicBezTo>
                  <a:pt x="-19297" y="4598922"/>
                  <a:pt x="5425" y="4273342"/>
                  <a:pt x="0" y="4022189"/>
                </a:cubicBezTo>
                <a:cubicBezTo>
                  <a:pt x="71368" y="3838238"/>
                  <a:pt x="50369" y="3426135"/>
                  <a:pt x="0" y="3290887"/>
                </a:cubicBezTo>
                <a:cubicBezTo>
                  <a:pt x="-4411" y="3091307"/>
                  <a:pt x="28434" y="2759999"/>
                  <a:pt x="0" y="2559585"/>
                </a:cubicBezTo>
                <a:cubicBezTo>
                  <a:pt x="-56297" y="2262230"/>
                  <a:pt x="-54661" y="2066190"/>
                  <a:pt x="0" y="1872163"/>
                </a:cubicBezTo>
                <a:cubicBezTo>
                  <a:pt x="15241" y="1600612"/>
                  <a:pt x="8281" y="1452989"/>
                  <a:pt x="0" y="1096983"/>
                </a:cubicBezTo>
                <a:close/>
              </a:path>
              <a:path w="11301984" h="6581775" stroke="0" extrusionOk="0">
                <a:moveTo>
                  <a:pt x="0" y="1096983"/>
                </a:moveTo>
                <a:cubicBezTo>
                  <a:pt x="-67833" y="720316"/>
                  <a:pt x="328881" y="119508"/>
                  <a:pt x="987933" y="0"/>
                </a:cubicBezTo>
                <a:cubicBezTo>
                  <a:pt x="1158977" y="26166"/>
                  <a:pt x="1666089" y="27471"/>
                  <a:pt x="1840607" y="0"/>
                </a:cubicBezTo>
                <a:cubicBezTo>
                  <a:pt x="2042426" y="-26877"/>
                  <a:pt x="2082956" y="-12942"/>
                  <a:pt x="2226974" y="0"/>
                </a:cubicBezTo>
                <a:cubicBezTo>
                  <a:pt x="2347938" y="6553"/>
                  <a:pt x="2789562" y="-1872"/>
                  <a:pt x="2986387" y="0"/>
                </a:cubicBezTo>
                <a:cubicBezTo>
                  <a:pt x="3161784" y="46964"/>
                  <a:pt x="3264952" y="10764"/>
                  <a:pt x="3466016" y="0"/>
                </a:cubicBezTo>
                <a:cubicBezTo>
                  <a:pt x="3606560" y="11688"/>
                  <a:pt x="4073117" y="-82075"/>
                  <a:pt x="4318689" y="0"/>
                </a:cubicBezTo>
                <a:cubicBezTo>
                  <a:pt x="4633036" y="66133"/>
                  <a:pt x="4939086" y="19575"/>
                  <a:pt x="5171363" y="0"/>
                </a:cubicBezTo>
                <a:cubicBezTo>
                  <a:pt x="5305502" y="40309"/>
                  <a:pt x="5451148" y="-41487"/>
                  <a:pt x="5650992" y="0"/>
                </a:cubicBezTo>
                <a:cubicBezTo>
                  <a:pt x="5860176" y="-54746"/>
                  <a:pt x="6001215" y="5645"/>
                  <a:pt x="6317143" y="0"/>
                </a:cubicBezTo>
                <a:cubicBezTo>
                  <a:pt x="6589441" y="24460"/>
                  <a:pt x="6929308" y="-74874"/>
                  <a:pt x="7169817" y="0"/>
                </a:cubicBezTo>
                <a:cubicBezTo>
                  <a:pt x="7415726" y="13687"/>
                  <a:pt x="7445804" y="19682"/>
                  <a:pt x="7649446" y="0"/>
                </a:cubicBezTo>
                <a:cubicBezTo>
                  <a:pt x="7892137" y="-57671"/>
                  <a:pt x="8122358" y="-9039"/>
                  <a:pt x="8222336" y="0"/>
                </a:cubicBezTo>
                <a:cubicBezTo>
                  <a:pt x="8350258" y="117744"/>
                  <a:pt x="8645858" y="66764"/>
                  <a:pt x="9075010" y="0"/>
                </a:cubicBezTo>
                <a:cubicBezTo>
                  <a:pt x="9437165" y="-4973"/>
                  <a:pt x="9392310" y="19636"/>
                  <a:pt x="9647900" y="0"/>
                </a:cubicBezTo>
                <a:cubicBezTo>
                  <a:pt x="9927903" y="-26261"/>
                  <a:pt x="9978054" y="-57875"/>
                  <a:pt x="10314051" y="0"/>
                </a:cubicBezTo>
                <a:cubicBezTo>
                  <a:pt x="10781420" y="-87755"/>
                  <a:pt x="11214023" y="517567"/>
                  <a:pt x="11301984" y="1096983"/>
                </a:cubicBezTo>
                <a:cubicBezTo>
                  <a:pt x="11275548" y="1199718"/>
                  <a:pt x="11323900" y="1677405"/>
                  <a:pt x="11301984" y="1916041"/>
                </a:cubicBezTo>
                <a:cubicBezTo>
                  <a:pt x="11350753" y="2131057"/>
                  <a:pt x="11283564" y="2356496"/>
                  <a:pt x="11301984" y="2647342"/>
                </a:cubicBezTo>
                <a:cubicBezTo>
                  <a:pt x="11312456" y="2979065"/>
                  <a:pt x="11270446" y="3161771"/>
                  <a:pt x="11301984" y="3334765"/>
                </a:cubicBezTo>
                <a:cubicBezTo>
                  <a:pt x="11304167" y="3466865"/>
                  <a:pt x="11383469" y="3755070"/>
                  <a:pt x="11301984" y="3934432"/>
                </a:cubicBezTo>
                <a:cubicBezTo>
                  <a:pt x="11305817" y="4118594"/>
                  <a:pt x="11296992" y="4422459"/>
                  <a:pt x="11301984" y="4621855"/>
                </a:cubicBezTo>
                <a:cubicBezTo>
                  <a:pt x="11246233" y="4784796"/>
                  <a:pt x="11343802" y="5185380"/>
                  <a:pt x="11301984" y="5484791"/>
                </a:cubicBezTo>
                <a:cubicBezTo>
                  <a:pt x="11279706" y="6265563"/>
                  <a:pt x="11011813" y="6778691"/>
                  <a:pt x="10314051" y="6581775"/>
                </a:cubicBezTo>
                <a:cubicBezTo>
                  <a:pt x="10063448" y="6538438"/>
                  <a:pt x="9796542" y="6507500"/>
                  <a:pt x="9461377" y="6581775"/>
                </a:cubicBezTo>
                <a:cubicBezTo>
                  <a:pt x="9064424" y="6555298"/>
                  <a:pt x="8931820" y="6554864"/>
                  <a:pt x="8608704" y="6581775"/>
                </a:cubicBezTo>
                <a:cubicBezTo>
                  <a:pt x="8233776" y="6625941"/>
                  <a:pt x="8091784" y="6526577"/>
                  <a:pt x="7849291" y="6581775"/>
                </a:cubicBezTo>
                <a:cubicBezTo>
                  <a:pt x="7648550" y="6586002"/>
                  <a:pt x="7334205" y="6534336"/>
                  <a:pt x="7089879" y="6581775"/>
                </a:cubicBezTo>
                <a:cubicBezTo>
                  <a:pt x="6885772" y="6585749"/>
                  <a:pt x="6555579" y="6539885"/>
                  <a:pt x="6237205" y="6581775"/>
                </a:cubicBezTo>
                <a:cubicBezTo>
                  <a:pt x="5954480" y="6512170"/>
                  <a:pt x="5764724" y="6615069"/>
                  <a:pt x="5571054" y="6581775"/>
                </a:cubicBezTo>
                <a:cubicBezTo>
                  <a:pt x="5385215" y="6609188"/>
                  <a:pt x="5309052" y="6548711"/>
                  <a:pt x="5184686" y="6581775"/>
                </a:cubicBezTo>
                <a:cubicBezTo>
                  <a:pt x="5024305" y="6622799"/>
                  <a:pt x="4739582" y="6509169"/>
                  <a:pt x="4518535" y="6581775"/>
                </a:cubicBezTo>
                <a:cubicBezTo>
                  <a:pt x="4329310" y="6553549"/>
                  <a:pt x="3847102" y="6646987"/>
                  <a:pt x="3665861" y="6581775"/>
                </a:cubicBezTo>
                <a:cubicBezTo>
                  <a:pt x="3434075" y="6575494"/>
                  <a:pt x="3317153" y="6532673"/>
                  <a:pt x="2999710" y="6581775"/>
                </a:cubicBezTo>
                <a:cubicBezTo>
                  <a:pt x="2685471" y="6613313"/>
                  <a:pt x="2713904" y="6549457"/>
                  <a:pt x="2613342" y="6581775"/>
                </a:cubicBezTo>
                <a:cubicBezTo>
                  <a:pt x="2521443" y="6576688"/>
                  <a:pt x="2335005" y="6589565"/>
                  <a:pt x="2226974" y="6581775"/>
                </a:cubicBezTo>
                <a:cubicBezTo>
                  <a:pt x="2147165" y="6628969"/>
                  <a:pt x="1711296" y="6511281"/>
                  <a:pt x="1560823" y="6581775"/>
                </a:cubicBezTo>
                <a:cubicBezTo>
                  <a:pt x="1357987" y="6573570"/>
                  <a:pt x="1259360" y="6591229"/>
                  <a:pt x="987933" y="6581775"/>
                </a:cubicBezTo>
                <a:cubicBezTo>
                  <a:pt x="204396" y="6530777"/>
                  <a:pt x="-112887" y="6123303"/>
                  <a:pt x="0" y="5484791"/>
                </a:cubicBezTo>
                <a:cubicBezTo>
                  <a:pt x="-8179" y="5203942"/>
                  <a:pt x="-75422" y="4977251"/>
                  <a:pt x="0" y="4797367"/>
                </a:cubicBezTo>
                <a:cubicBezTo>
                  <a:pt x="11143" y="4568088"/>
                  <a:pt x="-3888" y="4337318"/>
                  <a:pt x="0" y="4197700"/>
                </a:cubicBezTo>
                <a:cubicBezTo>
                  <a:pt x="25681" y="4015513"/>
                  <a:pt x="-11294" y="3517345"/>
                  <a:pt x="0" y="3378643"/>
                </a:cubicBezTo>
                <a:cubicBezTo>
                  <a:pt x="-43076" y="3186846"/>
                  <a:pt x="38060" y="2874131"/>
                  <a:pt x="0" y="2735098"/>
                </a:cubicBezTo>
                <a:cubicBezTo>
                  <a:pt x="68951" y="2532796"/>
                  <a:pt x="60538" y="2278200"/>
                  <a:pt x="0" y="2091553"/>
                </a:cubicBezTo>
                <a:cubicBezTo>
                  <a:pt x="30497" y="1859850"/>
                  <a:pt x="104929" y="1516302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2801" y="325630"/>
                  <a:pt x="525995" y="250836"/>
                  <a:pt x="987933" y="0"/>
                </a:cubicBezTo>
                <a:cubicBezTo>
                  <a:pt x="1114115" y="21695"/>
                  <a:pt x="1167597" y="6514"/>
                  <a:pt x="1374301" y="0"/>
                </a:cubicBezTo>
                <a:cubicBezTo>
                  <a:pt x="1524505" y="-2367"/>
                  <a:pt x="1799755" y="28254"/>
                  <a:pt x="1947191" y="0"/>
                </a:cubicBezTo>
                <a:cubicBezTo>
                  <a:pt x="2117006" y="-34733"/>
                  <a:pt x="2366096" y="-11200"/>
                  <a:pt x="2613342" y="0"/>
                </a:cubicBezTo>
                <a:cubicBezTo>
                  <a:pt x="2910985" y="29281"/>
                  <a:pt x="2926140" y="17108"/>
                  <a:pt x="3186232" y="0"/>
                </a:cubicBezTo>
                <a:cubicBezTo>
                  <a:pt x="3432915" y="-26485"/>
                  <a:pt x="3467059" y="-25742"/>
                  <a:pt x="3759122" y="0"/>
                </a:cubicBezTo>
                <a:cubicBezTo>
                  <a:pt x="3988443" y="40875"/>
                  <a:pt x="4245129" y="-21674"/>
                  <a:pt x="4518535" y="0"/>
                </a:cubicBezTo>
                <a:cubicBezTo>
                  <a:pt x="4738527" y="-17204"/>
                  <a:pt x="4977291" y="26687"/>
                  <a:pt x="5091425" y="0"/>
                </a:cubicBezTo>
                <a:cubicBezTo>
                  <a:pt x="5245576" y="19881"/>
                  <a:pt x="5624152" y="28006"/>
                  <a:pt x="5757576" y="0"/>
                </a:cubicBezTo>
                <a:cubicBezTo>
                  <a:pt x="5881418" y="-33499"/>
                  <a:pt x="6113354" y="-13021"/>
                  <a:pt x="6237205" y="0"/>
                </a:cubicBezTo>
                <a:cubicBezTo>
                  <a:pt x="6386291" y="-27374"/>
                  <a:pt x="6546857" y="-22384"/>
                  <a:pt x="6996618" y="0"/>
                </a:cubicBezTo>
                <a:cubicBezTo>
                  <a:pt x="7368764" y="-23362"/>
                  <a:pt x="7535030" y="-1847"/>
                  <a:pt x="7849291" y="0"/>
                </a:cubicBezTo>
                <a:cubicBezTo>
                  <a:pt x="8188789" y="24138"/>
                  <a:pt x="8301694" y="-14174"/>
                  <a:pt x="8701965" y="0"/>
                </a:cubicBezTo>
                <a:cubicBezTo>
                  <a:pt x="9131162" y="12947"/>
                  <a:pt x="9018534" y="22063"/>
                  <a:pt x="9274855" y="0"/>
                </a:cubicBezTo>
                <a:cubicBezTo>
                  <a:pt x="9531928" y="-39784"/>
                  <a:pt x="9880054" y="96681"/>
                  <a:pt x="10314051" y="0"/>
                </a:cubicBezTo>
                <a:cubicBezTo>
                  <a:pt x="10729554" y="-232198"/>
                  <a:pt x="11056981" y="558866"/>
                  <a:pt x="11301984" y="1096983"/>
                </a:cubicBezTo>
                <a:cubicBezTo>
                  <a:pt x="11331425" y="1400262"/>
                  <a:pt x="11263439" y="1583775"/>
                  <a:pt x="11301984" y="1916041"/>
                </a:cubicBezTo>
                <a:cubicBezTo>
                  <a:pt x="11330100" y="2223648"/>
                  <a:pt x="11348341" y="2419537"/>
                  <a:pt x="11301984" y="2603463"/>
                </a:cubicBezTo>
                <a:cubicBezTo>
                  <a:pt x="11292456" y="2824482"/>
                  <a:pt x="11350844" y="3160815"/>
                  <a:pt x="11301984" y="3378643"/>
                </a:cubicBezTo>
                <a:cubicBezTo>
                  <a:pt x="11325181" y="3570937"/>
                  <a:pt x="11268630" y="3863252"/>
                  <a:pt x="11301984" y="4066066"/>
                </a:cubicBezTo>
                <a:cubicBezTo>
                  <a:pt x="11328857" y="4314222"/>
                  <a:pt x="11280073" y="4607974"/>
                  <a:pt x="11301984" y="4753489"/>
                </a:cubicBezTo>
                <a:cubicBezTo>
                  <a:pt x="11320928" y="4884054"/>
                  <a:pt x="11289357" y="5299330"/>
                  <a:pt x="11301984" y="5484791"/>
                </a:cubicBezTo>
                <a:cubicBezTo>
                  <a:pt x="11267870" y="6133436"/>
                  <a:pt x="10879765" y="6398537"/>
                  <a:pt x="10314051" y="6581775"/>
                </a:cubicBezTo>
                <a:cubicBezTo>
                  <a:pt x="10164628" y="6597978"/>
                  <a:pt x="9833840" y="6495686"/>
                  <a:pt x="9554639" y="6581775"/>
                </a:cubicBezTo>
                <a:cubicBezTo>
                  <a:pt x="9313688" y="6594086"/>
                  <a:pt x="9127098" y="6572275"/>
                  <a:pt x="8888487" y="6581775"/>
                </a:cubicBezTo>
                <a:cubicBezTo>
                  <a:pt x="8655694" y="6613834"/>
                  <a:pt x="8493412" y="6571767"/>
                  <a:pt x="8408858" y="6581775"/>
                </a:cubicBezTo>
                <a:cubicBezTo>
                  <a:pt x="8362341" y="6538532"/>
                  <a:pt x="7895977" y="6501348"/>
                  <a:pt x="7556185" y="6581775"/>
                </a:cubicBezTo>
                <a:cubicBezTo>
                  <a:pt x="7214065" y="6631015"/>
                  <a:pt x="7164656" y="6592279"/>
                  <a:pt x="6983295" y="6581775"/>
                </a:cubicBezTo>
                <a:cubicBezTo>
                  <a:pt x="6828756" y="6582691"/>
                  <a:pt x="6511805" y="6501243"/>
                  <a:pt x="6130621" y="6581775"/>
                </a:cubicBezTo>
                <a:cubicBezTo>
                  <a:pt x="5734626" y="6633593"/>
                  <a:pt x="5877553" y="6534046"/>
                  <a:pt x="5744253" y="6581775"/>
                </a:cubicBezTo>
                <a:cubicBezTo>
                  <a:pt x="5579897" y="6593281"/>
                  <a:pt x="5437111" y="6537712"/>
                  <a:pt x="5171363" y="6581775"/>
                </a:cubicBezTo>
                <a:cubicBezTo>
                  <a:pt x="4896940" y="6605719"/>
                  <a:pt x="4850815" y="6546850"/>
                  <a:pt x="4598473" y="6581775"/>
                </a:cubicBezTo>
                <a:cubicBezTo>
                  <a:pt x="4374870" y="6584357"/>
                  <a:pt x="4018944" y="6521064"/>
                  <a:pt x="3745799" y="6581775"/>
                </a:cubicBezTo>
                <a:cubicBezTo>
                  <a:pt x="3505632" y="6583140"/>
                  <a:pt x="3530271" y="6573750"/>
                  <a:pt x="3359432" y="6581775"/>
                </a:cubicBezTo>
                <a:cubicBezTo>
                  <a:pt x="3191007" y="6595361"/>
                  <a:pt x="3080025" y="6564904"/>
                  <a:pt x="2879803" y="6581775"/>
                </a:cubicBezTo>
                <a:cubicBezTo>
                  <a:pt x="2654190" y="6578489"/>
                  <a:pt x="2380320" y="6594163"/>
                  <a:pt x="2213651" y="6581775"/>
                </a:cubicBezTo>
                <a:cubicBezTo>
                  <a:pt x="2004105" y="6566370"/>
                  <a:pt x="1976285" y="6570610"/>
                  <a:pt x="1734022" y="6581775"/>
                </a:cubicBezTo>
                <a:cubicBezTo>
                  <a:pt x="1440884" y="6601232"/>
                  <a:pt x="1228848" y="6580351"/>
                  <a:pt x="987933" y="6581775"/>
                </a:cubicBezTo>
                <a:cubicBezTo>
                  <a:pt x="556431" y="6541599"/>
                  <a:pt x="-130889" y="5898245"/>
                  <a:pt x="0" y="5484791"/>
                </a:cubicBezTo>
                <a:cubicBezTo>
                  <a:pt x="56918" y="5269054"/>
                  <a:pt x="47790" y="5076123"/>
                  <a:pt x="0" y="4797367"/>
                </a:cubicBezTo>
                <a:cubicBezTo>
                  <a:pt x="-4824" y="4564453"/>
                  <a:pt x="-70635" y="4201907"/>
                  <a:pt x="0" y="4022189"/>
                </a:cubicBezTo>
                <a:cubicBezTo>
                  <a:pt x="42276" y="3850784"/>
                  <a:pt x="-3507" y="3413689"/>
                  <a:pt x="0" y="3290887"/>
                </a:cubicBezTo>
                <a:cubicBezTo>
                  <a:pt x="28721" y="3189452"/>
                  <a:pt x="85214" y="2776468"/>
                  <a:pt x="0" y="2559585"/>
                </a:cubicBezTo>
                <a:cubicBezTo>
                  <a:pt x="-48759" y="2311388"/>
                  <a:pt x="-66628" y="2196204"/>
                  <a:pt x="0" y="1872163"/>
                </a:cubicBezTo>
                <a:cubicBezTo>
                  <a:pt x="15238" y="1594846"/>
                  <a:pt x="-3491" y="1519248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104413" y="441963"/>
                  <a:pt x="543951" y="139500"/>
                  <a:pt x="987933" y="0"/>
                </a:cubicBezTo>
                <a:cubicBezTo>
                  <a:pt x="1103907" y="26742"/>
                  <a:pt x="1176353" y="-28706"/>
                  <a:pt x="1374301" y="0"/>
                </a:cubicBezTo>
                <a:cubicBezTo>
                  <a:pt x="1527712" y="-2570"/>
                  <a:pt x="1801515" y="1381"/>
                  <a:pt x="1947191" y="0"/>
                </a:cubicBezTo>
                <a:cubicBezTo>
                  <a:pt x="2101206" y="-65064"/>
                  <a:pt x="2287231" y="-26537"/>
                  <a:pt x="2613342" y="0"/>
                </a:cubicBezTo>
                <a:cubicBezTo>
                  <a:pt x="2910525" y="31097"/>
                  <a:pt x="2928443" y="23160"/>
                  <a:pt x="3186232" y="0"/>
                </a:cubicBezTo>
                <a:cubicBezTo>
                  <a:pt x="3432730" y="-26859"/>
                  <a:pt x="3471977" y="-28237"/>
                  <a:pt x="3759122" y="0"/>
                </a:cubicBezTo>
                <a:cubicBezTo>
                  <a:pt x="3990162" y="-18172"/>
                  <a:pt x="4215144" y="18683"/>
                  <a:pt x="4518535" y="0"/>
                </a:cubicBezTo>
                <a:cubicBezTo>
                  <a:pt x="4768818" y="6114"/>
                  <a:pt x="4918295" y="35954"/>
                  <a:pt x="5091425" y="0"/>
                </a:cubicBezTo>
                <a:cubicBezTo>
                  <a:pt x="5218870" y="-3607"/>
                  <a:pt x="5631715" y="-1358"/>
                  <a:pt x="5757576" y="0"/>
                </a:cubicBezTo>
                <a:cubicBezTo>
                  <a:pt x="5878388" y="-4744"/>
                  <a:pt x="6127547" y="-5690"/>
                  <a:pt x="6237205" y="0"/>
                </a:cubicBezTo>
                <a:cubicBezTo>
                  <a:pt x="6382965" y="55438"/>
                  <a:pt x="6541555" y="-40274"/>
                  <a:pt x="6996618" y="0"/>
                </a:cubicBezTo>
                <a:cubicBezTo>
                  <a:pt x="7390302" y="21695"/>
                  <a:pt x="7550764" y="-40273"/>
                  <a:pt x="7849291" y="0"/>
                </a:cubicBezTo>
                <a:cubicBezTo>
                  <a:pt x="8145785" y="-7153"/>
                  <a:pt x="8272737" y="-20772"/>
                  <a:pt x="8701965" y="0"/>
                </a:cubicBezTo>
                <a:cubicBezTo>
                  <a:pt x="9104754" y="-5618"/>
                  <a:pt x="9029232" y="21657"/>
                  <a:pt x="9274855" y="0"/>
                </a:cubicBezTo>
                <a:cubicBezTo>
                  <a:pt x="9518468" y="-19463"/>
                  <a:pt x="9821047" y="125035"/>
                  <a:pt x="10314051" y="0"/>
                </a:cubicBezTo>
                <a:cubicBezTo>
                  <a:pt x="10810656" y="-53828"/>
                  <a:pt x="11150426" y="403014"/>
                  <a:pt x="11301984" y="1096983"/>
                </a:cubicBezTo>
                <a:cubicBezTo>
                  <a:pt x="11307349" y="1383837"/>
                  <a:pt x="11230860" y="1549695"/>
                  <a:pt x="11301984" y="1916041"/>
                </a:cubicBezTo>
                <a:cubicBezTo>
                  <a:pt x="11345588" y="2196327"/>
                  <a:pt x="11312333" y="2421640"/>
                  <a:pt x="11301984" y="2603463"/>
                </a:cubicBezTo>
                <a:cubicBezTo>
                  <a:pt x="11220881" y="2818667"/>
                  <a:pt x="11302863" y="3204555"/>
                  <a:pt x="11301984" y="3378643"/>
                </a:cubicBezTo>
                <a:cubicBezTo>
                  <a:pt x="11332792" y="3552384"/>
                  <a:pt x="11314582" y="3814887"/>
                  <a:pt x="11301984" y="4066066"/>
                </a:cubicBezTo>
                <a:cubicBezTo>
                  <a:pt x="11357137" y="4268703"/>
                  <a:pt x="11305096" y="4573136"/>
                  <a:pt x="11301984" y="4753489"/>
                </a:cubicBezTo>
                <a:cubicBezTo>
                  <a:pt x="11328740" y="4899248"/>
                  <a:pt x="11269752" y="5330929"/>
                  <a:pt x="11301984" y="5484791"/>
                </a:cubicBezTo>
                <a:cubicBezTo>
                  <a:pt x="11397299" y="6220628"/>
                  <a:pt x="10897378" y="6449333"/>
                  <a:pt x="10314051" y="6581775"/>
                </a:cubicBezTo>
                <a:cubicBezTo>
                  <a:pt x="10145136" y="6603920"/>
                  <a:pt x="9781793" y="6540064"/>
                  <a:pt x="9554639" y="6581775"/>
                </a:cubicBezTo>
                <a:cubicBezTo>
                  <a:pt x="9370235" y="6648027"/>
                  <a:pt x="9119435" y="6509075"/>
                  <a:pt x="8888487" y="6581775"/>
                </a:cubicBezTo>
                <a:cubicBezTo>
                  <a:pt x="8643688" y="6616191"/>
                  <a:pt x="8485559" y="6560167"/>
                  <a:pt x="8408858" y="6581775"/>
                </a:cubicBezTo>
                <a:cubicBezTo>
                  <a:pt x="8332173" y="6606824"/>
                  <a:pt x="7876706" y="6559417"/>
                  <a:pt x="7556185" y="6581775"/>
                </a:cubicBezTo>
                <a:cubicBezTo>
                  <a:pt x="7213947" y="6616390"/>
                  <a:pt x="7165161" y="6588867"/>
                  <a:pt x="6983295" y="6581775"/>
                </a:cubicBezTo>
                <a:cubicBezTo>
                  <a:pt x="6862209" y="6577318"/>
                  <a:pt x="6523154" y="6566989"/>
                  <a:pt x="6130621" y="6581775"/>
                </a:cubicBezTo>
                <a:cubicBezTo>
                  <a:pt x="5769682" y="6613264"/>
                  <a:pt x="5877538" y="6592250"/>
                  <a:pt x="5744253" y="6581775"/>
                </a:cubicBezTo>
                <a:cubicBezTo>
                  <a:pt x="5562759" y="6573751"/>
                  <a:pt x="5441267" y="6567308"/>
                  <a:pt x="5171363" y="6581775"/>
                </a:cubicBezTo>
                <a:cubicBezTo>
                  <a:pt x="4898039" y="6598753"/>
                  <a:pt x="4857062" y="6544824"/>
                  <a:pt x="4598473" y="6581775"/>
                </a:cubicBezTo>
                <a:cubicBezTo>
                  <a:pt x="4363343" y="6654707"/>
                  <a:pt x="4032323" y="6591090"/>
                  <a:pt x="3745799" y="6581775"/>
                </a:cubicBezTo>
                <a:cubicBezTo>
                  <a:pt x="3488510" y="6581084"/>
                  <a:pt x="3521653" y="6564527"/>
                  <a:pt x="3359432" y="6581775"/>
                </a:cubicBezTo>
                <a:cubicBezTo>
                  <a:pt x="3168272" y="6594095"/>
                  <a:pt x="3095585" y="6582111"/>
                  <a:pt x="2879803" y="6581775"/>
                </a:cubicBezTo>
                <a:cubicBezTo>
                  <a:pt x="2636833" y="6577563"/>
                  <a:pt x="2412256" y="6576652"/>
                  <a:pt x="2213651" y="6581775"/>
                </a:cubicBezTo>
                <a:cubicBezTo>
                  <a:pt x="1994866" y="6565657"/>
                  <a:pt x="1972209" y="6563340"/>
                  <a:pt x="1734022" y="6581775"/>
                </a:cubicBezTo>
                <a:cubicBezTo>
                  <a:pt x="1483663" y="6631623"/>
                  <a:pt x="1188052" y="6564342"/>
                  <a:pt x="987933" y="6581775"/>
                </a:cubicBezTo>
                <a:cubicBezTo>
                  <a:pt x="464352" y="6548021"/>
                  <a:pt x="-118914" y="6036320"/>
                  <a:pt x="0" y="5484791"/>
                </a:cubicBezTo>
                <a:cubicBezTo>
                  <a:pt x="6671" y="5265166"/>
                  <a:pt x="23398" y="4985096"/>
                  <a:pt x="0" y="4797367"/>
                </a:cubicBezTo>
                <a:cubicBezTo>
                  <a:pt x="-50221" y="4593119"/>
                  <a:pt x="-33722" y="4237493"/>
                  <a:pt x="0" y="4022189"/>
                </a:cubicBezTo>
                <a:cubicBezTo>
                  <a:pt x="99243" y="3829731"/>
                  <a:pt x="36341" y="3421179"/>
                  <a:pt x="0" y="3290887"/>
                </a:cubicBezTo>
                <a:cubicBezTo>
                  <a:pt x="-1846" y="3141222"/>
                  <a:pt x="41801" y="2769073"/>
                  <a:pt x="0" y="2559585"/>
                </a:cubicBezTo>
                <a:cubicBezTo>
                  <a:pt x="-42339" y="2301457"/>
                  <a:pt x="-46598" y="2121069"/>
                  <a:pt x="0" y="1872163"/>
                </a:cubicBezTo>
                <a:cubicBezTo>
                  <a:pt x="-3672" y="1616583"/>
                  <a:pt x="-2838" y="1498768"/>
                  <a:pt x="0" y="109698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019" y="266699"/>
            <a:ext cx="432274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151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#9Slide02 Noi dung dai</vt:lpstr>
      <vt:lpstr>Arial</vt:lpstr>
      <vt:lpstr>Calibri</vt:lpstr>
      <vt:lpstr>Cambria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10</cp:revision>
  <dcterms:created xsi:type="dcterms:W3CDTF">2024-01-08T13:06:35Z</dcterms:created>
  <dcterms:modified xsi:type="dcterms:W3CDTF">2026-04-18T04:02:32Z</dcterms:modified>
</cp:coreProperties>
</file>