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1" r:id="rId3"/>
  </p:sldMasterIdLst>
  <p:sldIdLst>
    <p:sldId id="284" r:id="rId4"/>
    <p:sldId id="268" r:id="rId5"/>
    <p:sldId id="269" r:id="rId6"/>
    <p:sldId id="270" r:id="rId7"/>
    <p:sldId id="271" r:id="rId8"/>
    <p:sldId id="272" r:id="rId9"/>
    <p:sldId id="257" r:id="rId10"/>
    <p:sldId id="495" r:id="rId11"/>
    <p:sldId id="285" r:id="rId12"/>
    <p:sldId id="4411" r:id="rId13"/>
    <p:sldId id="498" r:id="rId14"/>
    <p:sldId id="497" r:id="rId15"/>
    <p:sldId id="283" r:id="rId16"/>
    <p:sldId id="504" r:id="rId17"/>
    <p:sldId id="510" r:id="rId18"/>
    <p:sldId id="509" r:id="rId19"/>
    <p:sldId id="289" r:id="rId20"/>
    <p:sldId id="291" r:id="rId21"/>
    <p:sldId id="292" r:id="rId22"/>
    <p:sldId id="293" r:id="rId23"/>
    <p:sldId id="295" r:id="rId24"/>
    <p:sldId id="288" r:id="rId25"/>
    <p:sldId id="44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29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8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19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5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77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8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3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3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2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3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96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1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750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9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8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1C2043-0B5A-4662-8567-C20D984639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F0884C-F232-3766-F556-79A39FA055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0"/>
            <a:ext cx="1584662" cy="15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50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C431535-437E-C5C0-E3AE-D53A7C119E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0"/>
            <a:ext cx="1584662" cy="15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E71755-440B-DD92-4502-33D188C96E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0"/>
            <a:ext cx="1584662" cy="15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4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2" Type="http://schemas.openxmlformats.org/officeDocument/2006/relationships/image" Target="../media/image70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microsoft.com/office/2007/relationships/hdphoto" Target="../media/hdphoto9.wdp"/><Relationship Id="rId4" Type="http://schemas.openxmlformats.org/officeDocument/2006/relationships/image" Target="../media/image73.pn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8.png"/><Relationship Id="rId7" Type="http://schemas.microsoft.com/office/2007/relationships/hdphoto" Target="../media/hdphoto9.wdp"/><Relationship Id="rId2" Type="http://schemas.openxmlformats.org/officeDocument/2006/relationships/image" Target="../media/image70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slide" Target="slide17.xml"/><Relationship Id="rId4" Type="http://schemas.openxmlformats.org/officeDocument/2006/relationships/image" Target="../media/image80.png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microsoft.com/office/2007/relationships/hdphoto" Target="../media/hdphoto10.wdp"/><Relationship Id="rId2" Type="http://schemas.openxmlformats.org/officeDocument/2006/relationships/image" Target="../media/image70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77.png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82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4.bin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microsoft.com/office/2007/relationships/media" Target="../media/media4.mp3"/><Relationship Id="rId21" Type="http://schemas.openxmlformats.org/officeDocument/2006/relationships/image" Target="../media/image13.png"/><Relationship Id="rId7" Type="http://schemas.openxmlformats.org/officeDocument/2006/relationships/image" Target="../media/image230.png"/><Relationship Id="rId12" Type="http://schemas.openxmlformats.org/officeDocument/2006/relationships/image" Target="../media/image270.png"/><Relationship Id="rId17" Type="http://schemas.openxmlformats.org/officeDocument/2006/relationships/image" Target="../media/image24.png"/><Relationship Id="rId25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20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3.png"/><Relationship Id="rId23" Type="http://schemas.microsoft.com/office/2007/relationships/hdphoto" Target="../media/hdphoto4.wdp"/><Relationship Id="rId10" Type="http://schemas.openxmlformats.org/officeDocument/2006/relationships/image" Target="../media/image250.png"/><Relationship Id="rId19" Type="http://schemas.microsoft.com/office/2007/relationships/hdphoto" Target="../media/hdphoto3.wdp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26.png"/><Relationship Id="rId3" Type="http://schemas.microsoft.com/office/2007/relationships/media" Target="../media/media4.mp3"/><Relationship Id="rId21" Type="http://schemas.openxmlformats.org/officeDocument/2006/relationships/image" Target="../media/image28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3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23.pn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7.wdp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867219-F3F5-0B09-B042-47B53EF3A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0"/>
            <a:ext cx="1584662" cy="15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52337735698883779">
            <a:hlinkClick r:id="" action="ppaction://media"/>
            <a:extLst>
              <a:ext uri="{FF2B5EF4-FFF2-40B4-BE49-F238E27FC236}">
                <a16:creationId xmlns:a16="http://schemas.microsoft.com/office/drawing/2014/main" id="{D5CD9F21-988B-2721-AD4C-C84F1AAF7B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785"/>
                </p14:media>
              </p:ext>
            </p:extLst>
          </p:nvPr>
        </p:nvPicPr>
        <p:blipFill>
          <a:blip r:embed="rId4"/>
          <a:srcRect t="35038" b="34711"/>
          <a:stretch/>
        </p:blipFill>
        <p:spPr>
          <a:xfrm>
            <a:off x="-1" y="-1"/>
            <a:ext cx="12218357" cy="65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5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1146F-2951-0615-304C-5354D5A66773}"/>
              </a:ext>
            </a:extLst>
          </p:cNvPr>
          <p:cNvSpPr txBox="1"/>
          <p:nvPr/>
        </p:nvSpPr>
        <p:spPr>
          <a:xfrm>
            <a:off x="2667000" y="409575"/>
            <a:ext cx="654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E11E-9B96-B85C-C2A1-478DFA0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3001"/>
            <a:ext cx="1611516" cy="14663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B6BF00-A797-BBE5-A6FD-BD21169A9812}"/>
              </a:ext>
            </a:extLst>
          </p:cNvPr>
          <p:cNvCxnSpPr/>
          <p:nvPr/>
        </p:nvCxnSpPr>
        <p:spPr>
          <a:xfrm>
            <a:off x="2524125" y="190500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2925F7-12FA-6599-E3C8-287B61C3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4" y="1195387"/>
            <a:ext cx="1571626" cy="1432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24E5EC-B71B-91AA-F449-6636B9E8B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95" y="1056415"/>
            <a:ext cx="3940080" cy="24150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A96EFF-9053-A37A-87AC-559B1FE2D5CB}"/>
              </a:ext>
            </a:extLst>
          </p:cNvPr>
          <p:cNvSpPr/>
          <p:nvPr/>
        </p:nvSpPr>
        <p:spPr>
          <a:xfrm>
            <a:off x="766414" y="5086350"/>
            <a:ext cx="10872439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/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blipFill>
                <a:blip r:embed="rId5"/>
                <a:stretch>
                  <a:fillRect b="-87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/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blipFill>
                <a:blip r:embed="rId6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blipFill>
                <a:blip r:embed="rId2"/>
                <a:stretch>
                  <a:fillRect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blipFill>
                <a:blip r:embed="rId3"/>
                <a:stretch>
                  <a:fillRect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4AEB-BDFA-C7F7-CA7A-34451100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7" y="1923904"/>
            <a:ext cx="460897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/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/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blipFill>
                <a:blip r:embed="rId3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/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/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/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/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/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/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/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A541C-7816-A6E3-0F92-6C5235BE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207417"/>
            <a:ext cx="2166938" cy="3031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701F18-C61B-ED3B-E284-9AC6C08F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7" y="1371600"/>
            <a:ext cx="7477270" cy="235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/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/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/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blipFill>
                <a:blip r:embed="rId6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kern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</a:t>
            </a:r>
            <a:r>
              <a:rPr kumimoji="0" lang="en-US" sz="4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129" y="-103264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779F9-648B-F027-9A56-3E175E43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33" y="236742"/>
            <a:ext cx="1743075" cy="504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9CEA5-A43C-CCDE-60D1-54C9D9DB5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43075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5BDD7-0FD5-A405-ED69-8F99D7DBA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50" y="-522299"/>
            <a:ext cx="4041998" cy="2475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8EE1AB-F0C1-E438-5242-68A71A44C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91" y="5273378"/>
            <a:ext cx="1026655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lang="en-US" sz="4400" kern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rl_caring_for_pet_310c43f3d5">
            <a:hlinkClick r:id="" action="ppaction://media"/>
            <a:extLst>
              <a:ext uri="{FF2B5EF4-FFF2-40B4-BE49-F238E27FC236}">
                <a16:creationId xmlns:a16="http://schemas.microsoft.com/office/drawing/2014/main" id="{4930BC5E-48C5-E072-29F4-C731CEDB6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sX0" fmla="*/ 156530 w 3321935"/>
              <a:gd name="csY0" fmla="*/ 2603578 h 2673215"/>
              <a:gd name="csX1" fmla="*/ 305428 w 3321935"/>
              <a:gd name="csY1" fmla="*/ 2109020 h 2673215"/>
              <a:gd name="csX2" fmla="*/ 843031 w 3321935"/>
              <a:gd name="csY2" fmla="*/ 173299 h 2673215"/>
              <a:gd name="csX3" fmla="*/ 2798975 w 3321935"/>
              <a:gd name="csY3" fmla="*/ 363015 h 2673215"/>
              <a:gd name="csX4" fmla="*/ 2723924 w 3321935"/>
              <a:gd name="csY4" fmla="*/ 2363666 h 2673215"/>
              <a:gd name="csX5" fmla="*/ 763702 w 3321935"/>
              <a:gd name="csY5" fmla="*/ 2461407 h 2673215"/>
              <a:gd name="csX6" fmla="*/ 156530 w 3321935"/>
              <a:gd name="csY6" fmla="*/ 2603578 h 26732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Miu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468420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sX0" fmla="*/ 0 w 4934324"/>
                    <a:gd name="csY0" fmla="*/ 0 h 804153"/>
                    <a:gd name="csX1" fmla="*/ 4800296 w 4934324"/>
                    <a:gd name="csY1" fmla="*/ 0 h 804153"/>
                    <a:gd name="csX2" fmla="*/ 4934324 w 4934324"/>
                    <a:gd name="csY2" fmla="*/ 134028 h 804153"/>
                    <a:gd name="csX3" fmla="*/ 4934324 w 4934324"/>
                    <a:gd name="csY3" fmla="*/ 804153 h 804153"/>
                    <a:gd name="csX4" fmla="*/ 4934324 w 4934324"/>
                    <a:gd name="csY4" fmla="*/ 804153 h 804153"/>
                    <a:gd name="csX5" fmla="*/ 134028 w 4934324"/>
                    <a:gd name="csY5" fmla="*/ 804153 h 804153"/>
                    <a:gd name="csX6" fmla="*/ 0 w 4934324"/>
                    <a:gd name="csY6" fmla="*/ 670125 h 804153"/>
                    <a:gd name="csX7" fmla="*/ 0 w 4934324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371830" y="13096"/>
                        <a:pt x="2344317" y="-29434"/>
                        <a:pt x="3813083" y="0"/>
                      </a:cubicBezTo>
                      <a:cubicBezTo>
                        <a:pt x="3833873" y="33792"/>
                        <a:pt x="3921798" y="131971"/>
                        <a:pt x="3947111" y="134028"/>
                      </a:cubicBezTo>
                      <a:cubicBezTo>
                        <a:pt x="4006067" y="400761"/>
                        <a:pt x="3938045" y="48450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751899" y="969440"/>
                        <a:pt x="1788522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844337" y="12344"/>
                        <a:pt x="2153797" y="155067"/>
                        <a:pt x="3813083" y="0"/>
                      </a:cubicBezTo>
                      <a:cubicBezTo>
                        <a:pt x="3878169" y="59849"/>
                        <a:pt x="3906442" y="96500"/>
                        <a:pt x="3947111" y="134028"/>
                      </a:cubicBezTo>
                      <a:cubicBezTo>
                        <a:pt x="3991852" y="426059"/>
                        <a:pt x="3967556" y="55605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107552" y="781273"/>
                        <a:pt x="2004391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sX0" fmla="*/ 0 w 4979426"/>
                    <a:gd name="csY0" fmla="*/ 0 h 804153"/>
                    <a:gd name="csX1" fmla="*/ 4845398 w 4979426"/>
                    <a:gd name="csY1" fmla="*/ 0 h 804153"/>
                    <a:gd name="csX2" fmla="*/ 4979426 w 4979426"/>
                    <a:gd name="csY2" fmla="*/ 134028 h 804153"/>
                    <a:gd name="csX3" fmla="*/ 4979426 w 4979426"/>
                    <a:gd name="csY3" fmla="*/ 804153 h 804153"/>
                    <a:gd name="csX4" fmla="*/ 4979426 w 4979426"/>
                    <a:gd name="csY4" fmla="*/ 804153 h 804153"/>
                    <a:gd name="csX5" fmla="*/ 134028 w 4979426"/>
                    <a:gd name="csY5" fmla="*/ 804153 h 804153"/>
                    <a:gd name="csX6" fmla="*/ 0 w 4979426"/>
                    <a:gd name="csY6" fmla="*/ 670125 h 804153"/>
                    <a:gd name="csX7" fmla="*/ 0 w 4979426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450432" y="75240"/>
                        <a:pt x="2242890" y="-82539"/>
                        <a:pt x="3813083" y="0"/>
                      </a:cubicBezTo>
                      <a:cubicBezTo>
                        <a:pt x="3869239" y="64018"/>
                        <a:pt x="3889079" y="74726"/>
                        <a:pt x="3947111" y="134028"/>
                      </a:cubicBezTo>
                      <a:cubicBezTo>
                        <a:pt x="3948608" y="275075"/>
                        <a:pt x="4001238" y="68876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244566" y="839828"/>
                        <a:pt x="1854197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479505" y="-79517"/>
                        <a:pt x="1979830" y="-19842"/>
                        <a:pt x="3813083" y="0"/>
                      </a:cubicBezTo>
                      <a:cubicBezTo>
                        <a:pt x="3865377" y="33949"/>
                        <a:pt x="3878080" y="81350"/>
                        <a:pt x="3947111" y="134028"/>
                      </a:cubicBezTo>
                      <a:cubicBezTo>
                        <a:pt x="3930243" y="453041"/>
                        <a:pt x="3912484" y="60322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371059" y="827522"/>
                        <a:pt x="1129050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sX0" fmla="*/ 0 w 5054004"/>
                    <a:gd name="csY0" fmla="*/ 0 h 804153"/>
                    <a:gd name="csX1" fmla="*/ 4919976 w 5054004"/>
                    <a:gd name="csY1" fmla="*/ 0 h 804153"/>
                    <a:gd name="csX2" fmla="*/ 5054004 w 5054004"/>
                    <a:gd name="csY2" fmla="*/ 134028 h 804153"/>
                    <a:gd name="csX3" fmla="*/ 5054004 w 5054004"/>
                    <a:gd name="csY3" fmla="*/ 804153 h 804153"/>
                    <a:gd name="csX4" fmla="*/ 5054004 w 5054004"/>
                    <a:gd name="csY4" fmla="*/ 804153 h 804153"/>
                    <a:gd name="csX5" fmla="*/ 134028 w 5054004"/>
                    <a:gd name="csY5" fmla="*/ 804153 h 804153"/>
                    <a:gd name="csX6" fmla="*/ 0 w 5054004"/>
                    <a:gd name="csY6" fmla="*/ 670125 h 804153"/>
                    <a:gd name="csX7" fmla="*/ 0 w 5054004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4021690"/>
                    <a:gd name="connsiteY0" fmla="*/ 0 h 804153"/>
                    <a:gd name="connsiteX1" fmla="*/ 3887662 w 4021690"/>
                    <a:gd name="connsiteY1" fmla="*/ 0 h 804153"/>
                    <a:gd name="connsiteX2" fmla="*/ 4021690 w 4021690"/>
                    <a:gd name="connsiteY2" fmla="*/ 134028 h 804153"/>
                    <a:gd name="connsiteX3" fmla="*/ 4021690 w 4021690"/>
                    <a:gd name="connsiteY3" fmla="*/ 804153 h 804153"/>
                    <a:gd name="connsiteX4" fmla="*/ 4021690 w 4021690"/>
                    <a:gd name="connsiteY4" fmla="*/ 804153 h 804153"/>
                    <a:gd name="connsiteX5" fmla="*/ 134028 w 4021690"/>
                    <a:gd name="connsiteY5" fmla="*/ 804153 h 804153"/>
                    <a:gd name="connsiteX6" fmla="*/ 0 w 4021690"/>
                    <a:gd name="connsiteY6" fmla="*/ 670125 h 804153"/>
                    <a:gd name="connsiteX7" fmla="*/ 0 w 402169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90" h="804153" fill="none" extrusionOk="0">
                      <a:moveTo>
                        <a:pt x="0" y="0"/>
                      </a:moveTo>
                      <a:cubicBezTo>
                        <a:pt x="1615634" y="9969"/>
                        <a:pt x="2964845" y="147239"/>
                        <a:pt x="3887662" y="0"/>
                      </a:cubicBezTo>
                      <a:cubicBezTo>
                        <a:pt x="3897739" y="26521"/>
                        <a:pt x="3972053" y="75417"/>
                        <a:pt x="4021690" y="134028"/>
                      </a:cubicBezTo>
                      <a:cubicBezTo>
                        <a:pt x="4014104" y="361744"/>
                        <a:pt x="3995231" y="579666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2415330" y="916450"/>
                        <a:pt x="2004352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4021690" h="804153" stroke="0" extrusionOk="0">
                      <a:moveTo>
                        <a:pt x="0" y="0"/>
                      </a:moveTo>
                      <a:cubicBezTo>
                        <a:pt x="1661806" y="140996"/>
                        <a:pt x="2545098" y="-4395"/>
                        <a:pt x="3887662" y="0"/>
                      </a:cubicBezTo>
                      <a:cubicBezTo>
                        <a:pt x="3920652" y="28361"/>
                        <a:pt x="3995649" y="90190"/>
                        <a:pt x="4021690" y="134028"/>
                      </a:cubicBezTo>
                      <a:cubicBezTo>
                        <a:pt x="4038166" y="374767"/>
                        <a:pt x="3982304" y="653714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3228914" y="908201"/>
                        <a:pt x="1721577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sX0" fmla="*/ 0 w 5054004"/>
                    <a:gd name="csY0" fmla="*/ 0 h 804153"/>
                    <a:gd name="csX1" fmla="*/ 4919976 w 5054004"/>
                    <a:gd name="csY1" fmla="*/ 0 h 804153"/>
                    <a:gd name="csX2" fmla="*/ 5054004 w 5054004"/>
                    <a:gd name="csY2" fmla="*/ 134028 h 804153"/>
                    <a:gd name="csX3" fmla="*/ 5054004 w 5054004"/>
                    <a:gd name="csY3" fmla="*/ 804153 h 804153"/>
                    <a:gd name="csX4" fmla="*/ 5054004 w 5054004"/>
                    <a:gd name="csY4" fmla="*/ 804153 h 804153"/>
                    <a:gd name="csX5" fmla="*/ 134028 w 5054004"/>
                    <a:gd name="csY5" fmla="*/ 804153 h 804153"/>
                    <a:gd name="csX6" fmla="*/ 0 w 5054004"/>
                    <a:gd name="csY6" fmla="*/ 670125 h 804153"/>
                    <a:gd name="csX7" fmla="*/ 0 w 5054004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4021689"/>
                    <a:gd name="connsiteY0" fmla="*/ 0 h 804153"/>
                    <a:gd name="connsiteX1" fmla="*/ 3887661 w 4021689"/>
                    <a:gd name="connsiteY1" fmla="*/ 0 h 804153"/>
                    <a:gd name="connsiteX2" fmla="*/ 4021689 w 4021689"/>
                    <a:gd name="connsiteY2" fmla="*/ 134028 h 804153"/>
                    <a:gd name="connsiteX3" fmla="*/ 4021689 w 4021689"/>
                    <a:gd name="connsiteY3" fmla="*/ 804153 h 804153"/>
                    <a:gd name="connsiteX4" fmla="*/ 4021689 w 4021689"/>
                    <a:gd name="connsiteY4" fmla="*/ 804153 h 804153"/>
                    <a:gd name="connsiteX5" fmla="*/ 134028 w 4021689"/>
                    <a:gd name="connsiteY5" fmla="*/ 804153 h 804153"/>
                    <a:gd name="connsiteX6" fmla="*/ 0 w 4021689"/>
                    <a:gd name="connsiteY6" fmla="*/ 670125 h 804153"/>
                    <a:gd name="connsiteX7" fmla="*/ 0 w 402168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89" h="804153" fill="none" extrusionOk="0">
                      <a:moveTo>
                        <a:pt x="0" y="0"/>
                      </a:moveTo>
                      <a:cubicBezTo>
                        <a:pt x="433283" y="-163733"/>
                        <a:pt x="2430922" y="8092"/>
                        <a:pt x="3887661" y="0"/>
                      </a:cubicBezTo>
                      <a:cubicBezTo>
                        <a:pt x="3934532" y="41345"/>
                        <a:pt x="3968364" y="73630"/>
                        <a:pt x="4021689" y="134028"/>
                      </a:cubicBezTo>
                      <a:cubicBezTo>
                        <a:pt x="3994184" y="368849"/>
                        <a:pt x="3982323" y="623435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2200142" y="803328"/>
                        <a:pt x="847542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4021689" h="804153" stroke="0" extrusionOk="0">
                      <a:moveTo>
                        <a:pt x="0" y="0"/>
                      </a:moveTo>
                      <a:cubicBezTo>
                        <a:pt x="1589584" y="51761"/>
                        <a:pt x="2080560" y="-6647"/>
                        <a:pt x="3887661" y="0"/>
                      </a:cubicBezTo>
                      <a:cubicBezTo>
                        <a:pt x="3919052" y="49602"/>
                        <a:pt x="3975491" y="94691"/>
                        <a:pt x="4021689" y="134028"/>
                      </a:cubicBezTo>
                      <a:cubicBezTo>
                        <a:pt x="4060263" y="288740"/>
                        <a:pt x="4077821" y="573457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3130412" y="770936"/>
                        <a:pt x="1986084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/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sX0" fmla="*/ 0 w 10451386"/>
                  <a:gd name="csY0" fmla="*/ 0 h 1445041"/>
                  <a:gd name="csX1" fmla="*/ 884914 w 10451386"/>
                  <a:gd name="csY1" fmla="*/ 0 h 1445041"/>
                  <a:gd name="csX2" fmla="*/ 1463511 w 10451386"/>
                  <a:gd name="csY2" fmla="*/ 0 h 1445041"/>
                  <a:gd name="csX3" fmla="*/ 1940003 w 10451386"/>
                  <a:gd name="csY3" fmla="*/ 0 h 1445041"/>
                  <a:gd name="csX4" fmla="*/ 2722811 w 10451386"/>
                  <a:gd name="csY4" fmla="*/ 0 h 1445041"/>
                  <a:gd name="csX5" fmla="*/ 3505619 w 10451386"/>
                  <a:gd name="csY5" fmla="*/ 0 h 1445041"/>
                  <a:gd name="csX6" fmla="*/ 4084216 w 10451386"/>
                  <a:gd name="csY6" fmla="*/ 0 h 1445041"/>
                  <a:gd name="csX7" fmla="*/ 4662814 w 10451386"/>
                  <a:gd name="csY7" fmla="*/ 0 h 1445041"/>
                  <a:gd name="csX8" fmla="*/ 5547727 w 10451386"/>
                  <a:gd name="csY8" fmla="*/ 0 h 1445041"/>
                  <a:gd name="csX9" fmla="*/ 6432641 w 10451386"/>
                  <a:gd name="csY9" fmla="*/ 0 h 1445041"/>
                  <a:gd name="csX10" fmla="*/ 6807027 w 10451386"/>
                  <a:gd name="csY10" fmla="*/ 0 h 1445041"/>
                  <a:gd name="csX11" fmla="*/ 7283519 w 10451386"/>
                  <a:gd name="csY11" fmla="*/ 0 h 1445041"/>
                  <a:gd name="csX12" fmla="*/ 8168433 w 10451386"/>
                  <a:gd name="csY12" fmla="*/ 0 h 1445041"/>
                  <a:gd name="csX13" fmla="*/ 8542819 w 10451386"/>
                  <a:gd name="csY13" fmla="*/ 0 h 1445041"/>
                  <a:gd name="csX14" fmla="*/ 9019311 w 10451386"/>
                  <a:gd name="csY14" fmla="*/ 0 h 1445041"/>
                  <a:gd name="csX15" fmla="*/ 9597909 w 10451386"/>
                  <a:gd name="csY15" fmla="*/ 0 h 1445041"/>
                  <a:gd name="csX16" fmla="*/ 10210541 w 10451386"/>
                  <a:gd name="csY16" fmla="*/ 0 h 1445041"/>
                  <a:gd name="csX17" fmla="*/ 10451386 w 10451386"/>
                  <a:gd name="csY17" fmla="*/ 240845 h 1445041"/>
                  <a:gd name="csX18" fmla="*/ 10451386 w 10451386"/>
                  <a:gd name="csY18" fmla="*/ 867027 h 1445041"/>
                  <a:gd name="csX19" fmla="*/ 10451386 w 10451386"/>
                  <a:gd name="csY19" fmla="*/ 1445041 h 1445041"/>
                  <a:gd name="csX20" fmla="*/ 10451386 w 10451386"/>
                  <a:gd name="csY20" fmla="*/ 1445041 h 1445041"/>
                  <a:gd name="csX21" fmla="*/ 9872789 w 10451386"/>
                  <a:gd name="csY21" fmla="*/ 1445041 h 1445041"/>
                  <a:gd name="csX22" fmla="*/ 9089981 w 10451386"/>
                  <a:gd name="csY22" fmla="*/ 1445041 h 1445041"/>
                  <a:gd name="csX23" fmla="*/ 8205067 w 10451386"/>
                  <a:gd name="csY23" fmla="*/ 1445041 h 1445041"/>
                  <a:gd name="csX24" fmla="*/ 7422259 w 10451386"/>
                  <a:gd name="csY24" fmla="*/ 1445041 h 1445041"/>
                  <a:gd name="csX25" fmla="*/ 6639451 w 10451386"/>
                  <a:gd name="csY25" fmla="*/ 1445041 h 1445041"/>
                  <a:gd name="csX26" fmla="*/ 5856643 w 10451386"/>
                  <a:gd name="csY26" fmla="*/ 1445041 h 1445041"/>
                  <a:gd name="csX27" fmla="*/ 5175940 w 10451386"/>
                  <a:gd name="csY27" fmla="*/ 1445041 h 1445041"/>
                  <a:gd name="csX28" fmla="*/ 4495237 w 10451386"/>
                  <a:gd name="csY28" fmla="*/ 1445041 h 1445041"/>
                  <a:gd name="csX29" fmla="*/ 4018745 w 10451386"/>
                  <a:gd name="csY29" fmla="*/ 1445041 h 1445041"/>
                  <a:gd name="csX30" fmla="*/ 3542253 w 10451386"/>
                  <a:gd name="csY30" fmla="*/ 1445041 h 1445041"/>
                  <a:gd name="csX31" fmla="*/ 2963656 w 10451386"/>
                  <a:gd name="csY31" fmla="*/ 1445041 h 1445041"/>
                  <a:gd name="csX32" fmla="*/ 2385059 w 10451386"/>
                  <a:gd name="csY32" fmla="*/ 1445041 h 1445041"/>
                  <a:gd name="csX33" fmla="*/ 1806461 w 10451386"/>
                  <a:gd name="csY33" fmla="*/ 1445041 h 1445041"/>
                  <a:gd name="csX34" fmla="*/ 1125759 w 10451386"/>
                  <a:gd name="csY34" fmla="*/ 1445041 h 1445041"/>
                  <a:gd name="csX35" fmla="*/ 240845 w 10451386"/>
                  <a:gd name="csY35" fmla="*/ 1445041 h 1445041"/>
                  <a:gd name="csX36" fmla="*/ 0 w 10451386"/>
                  <a:gd name="csY36" fmla="*/ 1204196 h 1445041"/>
                  <a:gd name="csX37" fmla="*/ 0 w 10451386"/>
                  <a:gd name="csY37" fmla="*/ 602098 h 1445041"/>
                  <a:gd name="csX38" fmla="*/ 0 w 10451386"/>
                  <a:gd name="csY38" fmla="*/ 0 h 144504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137070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5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454984" y="4151668"/>
            <a:ext cx="5241260" cy="1192928"/>
            <a:chOff x="6454984" y="4151668"/>
            <a:chExt cx="5241260" cy="885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sX0" fmla="*/ 0 w 5137599"/>
                    <a:gd name="csY0" fmla="*/ 0 h 804153"/>
                    <a:gd name="csX1" fmla="*/ 5003571 w 5137599"/>
                    <a:gd name="csY1" fmla="*/ 0 h 804153"/>
                    <a:gd name="csX2" fmla="*/ 5137599 w 5137599"/>
                    <a:gd name="csY2" fmla="*/ 134028 h 804153"/>
                    <a:gd name="csX3" fmla="*/ 5137599 w 5137599"/>
                    <a:gd name="csY3" fmla="*/ 804153 h 804153"/>
                    <a:gd name="csX4" fmla="*/ 5137599 w 5137599"/>
                    <a:gd name="csY4" fmla="*/ 804153 h 804153"/>
                    <a:gd name="csX5" fmla="*/ 134028 w 5137599"/>
                    <a:gd name="csY5" fmla="*/ 804153 h 804153"/>
                    <a:gd name="csX6" fmla="*/ 0 w 5137599"/>
                    <a:gd name="csY6" fmla="*/ 670125 h 804153"/>
                    <a:gd name="csX7" fmla="*/ 0 w 5137599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670653" y="100108"/>
                        <a:pt x="2039776" y="78259"/>
                        <a:pt x="3813083" y="0"/>
                      </a:cubicBezTo>
                      <a:cubicBezTo>
                        <a:pt x="3841065" y="7971"/>
                        <a:pt x="3916385" y="83996"/>
                        <a:pt x="3947111" y="134028"/>
                      </a:cubicBezTo>
                      <a:cubicBezTo>
                        <a:pt x="3930558" y="358864"/>
                        <a:pt x="3993202" y="595876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460987" y="897047"/>
                        <a:pt x="1211308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595574" y="-68008"/>
                        <a:pt x="3239774" y="134610"/>
                        <a:pt x="3813083" y="0"/>
                      </a:cubicBezTo>
                      <a:cubicBezTo>
                        <a:pt x="3862376" y="52113"/>
                        <a:pt x="3925370" y="106654"/>
                        <a:pt x="3947111" y="134028"/>
                      </a:cubicBezTo>
                      <a:cubicBezTo>
                        <a:pt x="3923286" y="363557"/>
                        <a:pt x="4003932" y="488005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848531" y="912724"/>
                        <a:pt x="1861888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475519" y="3973564"/>
            <a:ext cx="5321124" cy="1326124"/>
            <a:chOff x="475519" y="3973564"/>
            <a:chExt cx="532112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sX0" fmla="*/ 0 w 5321124"/>
                    <a:gd name="csY0" fmla="*/ 0 h 804153"/>
                    <a:gd name="csX1" fmla="*/ 5187096 w 5321124"/>
                    <a:gd name="csY1" fmla="*/ 0 h 804153"/>
                    <a:gd name="csX2" fmla="*/ 5321124 w 5321124"/>
                    <a:gd name="csY2" fmla="*/ 134028 h 804153"/>
                    <a:gd name="csX3" fmla="*/ 5321124 w 5321124"/>
                    <a:gd name="csY3" fmla="*/ 804153 h 804153"/>
                    <a:gd name="csX4" fmla="*/ 5321124 w 5321124"/>
                    <a:gd name="csY4" fmla="*/ 804153 h 804153"/>
                    <a:gd name="csX5" fmla="*/ 134028 w 5321124"/>
                    <a:gd name="csY5" fmla="*/ 804153 h 804153"/>
                    <a:gd name="csX6" fmla="*/ 0 w 5321124"/>
                    <a:gd name="csY6" fmla="*/ 670125 h 804153"/>
                    <a:gd name="csX7" fmla="*/ 0 w 5321124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4157576"/>
                    <a:gd name="connsiteY0" fmla="*/ 0 h 804153"/>
                    <a:gd name="connsiteX1" fmla="*/ 4023548 w 4157576"/>
                    <a:gd name="connsiteY1" fmla="*/ 0 h 804153"/>
                    <a:gd name="connsiteX2" fmla="*/ 4157576 w 4157576"/>
                    <a:gd name="connsiteY2" fmla="*/ 134028 h 804153"/>
                    <a:gd name="connsiteX3" fmla="*/ 4157576 w 4157576"/>
                    <a:gd name="connsiteY3" fmla="*/ 804153 h 804153"/>
                    <a:gd name="connsiteX4" fmla="*/ 4157576 w 4157576"/>
                    <a:gd name="connsiteY4" fmla="*/ 804153 h 804153"/>
                    <a:gd name="connsiteX5" fmla="*/ 134028 w 4157576"/>
                    <a:gd name="connsiteY5" fmla="*/ 804153 h 804153"/>
                    <a:gd name="connsiteX6" fmla="*/ 0 w 4157576"/>
                    <a:gd name="connsiteY6" fmla="*/ 670125 h 804153"/>
                    <a:gd name="connsiteX7" fmla="*/ 0 w 415757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7576" h="804153" fill="none" extrusionOk="0">
                      <a:moveTo>
                        <a:pt x="0" y="0"/>
                      </a:moveTo>
                      <a:cubicBezTo>
                        <a:pt x="495950" y="80431"/>
                        <a:pt x="3182218" y="119785"/>
                        <a:pt x="4023548" y="0"/>
                      </a:cubicBezTo>
                      <a:cubicBezTo>
                        <a:pt x="4090131" y="65093"/>
                        <a:pt x="4112071" y="68602"/>
                        <a:pt x="4157576" y="134028"/>
                      </a:cubicBezTo>
                      <a:cubicBezTo>
                        <a:pt x="4210080" y="259752"/>
                        <a:pt x="4184606" y="666818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2566963" y="942240"/>
                        <a:pt x="1256786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4157576" h="804153" stroke="0" extrusionOk="0">
                      <a:moveTo>
                        <a:pt x="0" y="0"/>
                      </a:moveTo>
                      <a:cubicBezTo>
                        <a:pt x="1455624" y="105876"/>
                        <a:pt x="2530547" y="-102183"/>
                        <a:pt x="4023548" y="0"/>
                      </a:cubicBezTo>
                      <a:cubicBezTo>
                        <a:pt x="4049541" y="23263"/>
                        <a:pt x="4107616" y="107477"/>
                        <a:pt x="4157576" y="134028"/>
                      </a:cubicBezTo>
                      <a:cubicBezTo>
                        <a:pt x="4144727" y="404261"/>
                        <a:pt x="4150039" y="537922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3717927" y="946071"/>
                        <a:pt x="1679933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629571" y="2452144"/>
            <a:ext cx="5103962" cy="1288928"/>
            <a:chOff x="6629571" y="2742720"/>
            <a:chExt cx="5103962" cy="9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sX0" fmla="*/ 0 w 5103962"/>
                    <a:gd name="csY0" fmla="*/ 0 h 804153"/>
                    <a:gd name="csX1" fmla="*/ 4969934 w 5103962"/>
                    <a:gd name="csY1" fmla="*/ 0 h 804153"/>
                    <a:gd name="csX2" fmla="*/ 5103962 w 5103962"/>
                    <a:gd name="csY2" fmla="*/ 134028 h 804153"/>
                    <a:gd name="csX3" fmla="*/ 5103962 w 5103962"/>
                    <a:gd name="csY3" fmla="*/ 804153 h 804153"/>
                    <a:gd name="csX4" fmla="*/ 5103962 w 5103962"/>
                    <a:gd name="csY4" fmla="*/ 804153 h 804153"/>
                    <a:gd name="csX5" fmla="*/ 134028 w 5103962"/>
                    <a:gd name="csY5" fmla="*/ 804153 h 804153"/>
                    <a:gd name="csX6" fmla="*/ 0 w 5103962"/>
                    <a:gd name="csY6" fmla="*/ 670125 h 804153"/>
                    <a:gd name="csX7" fmla="*/ 0 w 5103962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4875096"/>
                    <a:gd name="connsiteY0" fmla="*/ 0 h 804153"/>
                    <a:gd name="connsiteX1" fmla="*/ 4741068 w 4875096"/>
                    <a:gd name="connsiteY1" fmla="*/ 0 h 804153"/>
                    <a:gd name="connsiteX2" fmla="*/ 4875096 w 4875096"/>
                    <a:gd name="connsiteY2" fmla="*/ 134028 h 804153"/>
                    <a:gd name="connsiteX3" fmla="*/ 4875096 w 4875096"/>
                    <a:gd name="connsiteY3" fmla="*/ 804153 h 804153"/>
                    <a:gd name="connsiteX4" fmla="*/ 4875096 w 4875096"/>
                    <a:gd name="connsiteY4" fmla="*/ 804153 h 804153"/>
                    <a:gd name="connsiteX5" fmla="*/ 134028 w 4875096"/>
                    <a:gd name="connsiteY5" fmla="*/ 804153 h 804153"/>
                    <a:gd name="connsiteX6" fmla="*/ 0 w 4875096"/>
                    <a:gd name="connsiteY6" fmla="*/ 670125 h 804153"/>
                    <a:gd name="connsiteX7" fmla="*/ 0 w 487509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5096" h="804153" fill="none" extrusionOk="0">
                      <a:moveTo>
                        <a:pt x="0" y="0"/>
                      </a:moveTo>
                      <a:cubicBezTo>
                        <a:pt x="776200" y="-121042"/>
                        <a:pt x="2708009" y="59404"/>
                        <a:pt x="4741068" y="0"/>
                      </a:cubicBezTo>
                      <a:cubicBezTo>
                        <a:pt x="4765626" y="44024"/>
                        <a:pt x="4818540" y="80702"/>
                        <a:pt x="4875096" y="134028"/>
                      </a:cubicBezTo>
                      <a:cubicBezTo>
                        <a:pt x="4934691" y="410341"/>
                        <a:pt x="4911622" y="635625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3677416" y="966007"/>
                        <a:pt x="718202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4875096" h="804153" stroke="0" extrusionOk="0">
                      <a:moveTo>
                        <a:pt x="0" y="0"/>
                      </a:moveTo>
                      <a:cubicBezTo>
                        <a:pt x="1307267" y="11948"/>
                        <a:pt x="3678582" y="-112770"/>
                        <a:pt x="4741068" y="0"/>
                      </a:cubicBezTo>
                      <a:cubicBezTo>
                        <a:pt x="4775395" y="46348"/>
                        <a:pt x="4841759" y="123581"/>
                        <a:pt x="4875096" y="134028"/>
                      </a:cubicBezTo>
                      <a:cubicBezTo>
                        <a:pt x="4836169" y="402143"/>
                        <a:pt x="4859090" y="509804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4167107" y="670025"/>
                        <a:pt x="2279339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146788" y="2411365"/>
            <a:ext cx="5486569" cy="1274322"/>
            <a:chOff x="146788" y="2726343"/>
            <a:chExt cx="5486569" cy="959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sX0" fmla="*/ 0 w 5117664"/>
                    <a:gd name="csY0" fmla="*/ 0 h 804153"/>
                    <a:gd name="csX1" fmla="*/ 4983636 w 5117664"/>
                    <a:gd name="csY1" fmla="*/ 0 h 804153"/>
                    <a:gd name="csX2" fmla="*/ 5117664 w 5117664"/>
                    <a:gd name="csY2" fmla="*/ 134028 h 804153"/>
                    <a:gd name="csX3" fmla="*/ 5117664 w 5117664"/>
                    <a:gd name="csY3" fmla="*/ 804153 h 804153"/>
                    <a:gd name="csX4" fmla="*/ 5117664 w 5117664"/>
                    <a:gd name="csY4" fmla="*/ 804153 h 804153"/>
                    <a:gd name="csX5" fmla="*/ 134028 w 5117664"/>
                    <a:gd name="csY5" fmla="*/ 804153 h 804153"/>
                    <a:gd name="csX6" fmla="*/ 0 w 5117664"/>
                    <a:gd name="csY6" fmla="*/ 670125 h 804153"/>
                    <a:gd name="csX7" fmla="*/ 0 w 5117664"/>
                    <a:gd name="csY7" fmla="*/ 0 h 8041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sX0" fmla="*/ 0 w 9369595"/>
                  <a:gd name="csY0" fmla="*/ 309576 h 1857416"/>
                  <a:gd name="csX1" fmla="*/ 309576 w 9369595"/>
                  <a:gd name="csY1" fmla="*/ 0 h 1857416"/>
                  <a:gd name="csX2" fmla="*/ 1157696 w 9369595"/>
                  <a:gd name="csY2" fmla="*/ 0 h 1857416"/>
                  <a:gd name="csX3" fmla="*/ 1743302 w 9369595"/>
                  <a:gd name="csY3" fmla="*/ 0 h 1857416"/>
                  <a:gd name="csX4" fmla="*/ 2416413 w 9369595"/>
                  <a:gd name="csY4" fmla="*/ 0 h 1857416"/>
                  <a:gd name="csX5" fmla="*/ 3002020 w 9369595"/>
                  <a:gd name="csY5" fmla="*/ 0 h 1857416"/>
                  <a:gd name="csX6" fmla="*/ 3762635 w 9369595"/>
                  <a:gd name="csY6" fmla="*/ 0 h 1857416"/>
                  <a:gd name="csX7" fmla="*/ 4348242 w 9369595"/>
                  <a:gd name="csY7" fmla="*/ 0 h 1857416"/>
                  <a:gd name="csX8" fmla="*/ 5021353 w 9369595"/>
                  <a:gd name="csY8" fmla="*/ 0 h 1857416"/>
                  <a:gd name="csX9" fmla="*/ 5431951 w 9369595"/>
                  <a:gd name="csY9" fmla="*/ 0 h 1857416"/>
                  <a:gd name="csX10" fmla="*/ 6105062 w 9369595"/>
                  <a:gd name="csY10" fmla="*/ 0 h 1857416"/>
                  <a:gd name="csX11" fmla="*/ 6778173 w 9369595"/>
                  <a:gd name="csY11" fmla="*/ 0 h 1857416"/>
                  <a:gd name="csX12" fmla="*/ 7363779 w 9369595"/>
                  <a:gd name="csY12" fmla="*/ 0 h 1857416"/>
                  <a:gd name="csX13" fmla="*/ 7949386 w 9369595"/>
                  <a:gd name="csY13" fmla="*/ 0 h 1857416"/>
                  <a:gd name="csX14" fmla="*/ 9060019 w 9369595"/>
                  <a:gd name="csY14" fmla="*/ 0 h 1857416"/>
                  <a:gd name="csX15" fmla="*/ 9369595 w 9369595"/>
                  <a:gd name="csY15" fmla="*/ 309576 h 1857416"/>
                  <a:gd name="csX16" fmla="*/ 9369595 w 9369595"/>
                  <a:gd name="csY16" fmla="*/ 903943 h 1857416"/>
                  <a:gd name="csX17" fmla="*/ 9369595 w 9369595"/>
                  <a:gd name="csY17" fmla="*/ 1547840 h 1857416"/>
                  <a:gd name="csX18" fmla="*/ 9060019 w 9369595"/>
                  <a:gd name="csY18" fmla="*/ 1857416 h 1857416"/>
                  <a:gd name="csX19" fmla="*/ 8649421 w 9369595"/>
                  <a:gd name="csY19" fmla="*/ 1857416 h 1857416"/>
                  <a:gd name="csX20" fmla="*/ 7976310 w 9369595"/>
                  <a:gd name="csY20" fmla="*/ 1857416 h 1857416"/>
                  <a:gd name="csX21" fmla="*/ 7565713 w 9369595"/>
                  <a:gd name="csY21" fmla="*/ 1857416 h 1857416"/>
                  <a:gd name="csX22" fmla="*/ 6892602 w 9369595"/>
                  <a:gd name="csY22" fmla="*/ 1857416 h 1857416"/>
                  <a:gd name="csX23" fmla="*/ 6482004 w 9369595"/>
                  <a:gd name="csY23" fmla="*/ 1857416 h 1857416"/>
                  <a:gd name="csX24" fmla="*/ 5633884 w 9369595"/>
                  <a:gd name="csY24" fmla="*/ 1857416 h 1857416"/>
                  <a:gd name="csX25" fmla="*/ 4873269 w 9369595"/>
                  <a:gd name="csY25" fmla="*/ 1857416 h 1857416"/>
                  <a:gd name="csX26" fmla="*/ 4200158 w 9369595"/>
                  <a:gd name="csY26" fmla="*/ 1857416 h 1857416"/>
                  <a:gd name="csX27" fmla="*/ 3789560 w 9369595"/>
                  <a:gd name="csY27" fmla="*/ 1857416 h 1857416"/>
                  <a:gd name="csX28" fmla="*/ 2941440 w 9369595"/>
                  <a:gd name="csY28" fmla="*/ 1857416 h 1857416"/>
                  <a:gd name="csX29" fmla="*/ 2093320 w 9369595"/>
                  <a:gd name="csY29" fmla="*/ 1857416 h 1857416"/>
                  <a:gd name="csX30" fmla="*/ 1245200 w 9369595"/>
                  <a:gd name="csY30" fmla="*/ 1857416 h 1857416"/>
                  <a:gd name="csX31" fmla="*/ 309576 w 9369595"/>
                  <a:gd name="csY31" fmla="*/ 1857416 h 1857416"/>
                  <a:gd name="csX32" fmla="*/ 0 w 9369595"/>
                  <a:gd name="csY32" fmla="*/ 1547840 h 1857416"/>
                  <a:gd name="csX33" fmla="*/ 0 w 9369595"/>
                  <a:gd name="csY33" fmla="*/ 928708 h 1857416"/>
                  <a:gd name="csX34" fmla="*/ 0 w 9369595"/>
                  <a:gd name="csY34" fmla="*/ 309576 h 18574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213550 h 1281272"/>
                  <a:gd name="connsiteX1" fmla="*/ 213550 w 9369595"/>
                  <a:gd name="connsiteY1" fmla="*/ 0 h 1281272"/>
                  <a:gd name="connsiteX2" fmla="*/ 1080284 w 9369595"/>
                  <a:gd name="connsiteY2" fmla="*/ 0 h 1281272"/>
                  <a:gd name="connsiteX3" fmla="*/ 1678743 w 9369595"/>
                  <a:gd name="connsiteY3" fmla="*/ 0 h 1281272"/>
                  <a:gd name="connsiteX4" fmla="*/ 2366628 w 9369595"/>
                  <a:gd name="connsiteY4" fmla="*/ 0 h 1281272"/>
                  <a:gd name="connsiteX5" fmla="*/ 2965087 w 9369595"/>
                  <a:gd name="connsiteY5" fmla="*/ 0 h 1281272"/>
                  <a:gd name="connsiteX6" fmla="*/ 3742396 w 9369595"/>
                  <a:gd name="connsiteY6" fmla="*/ 0 h 1281272"/>
                  <a:gd name="connsiteX7" fmla="*/ 4340855 w 9369595"/>
                  <a:gd name="connsiteY7" fmla="*/ 0 h 1281272"/>
                  <a:gd name="connsiteX8" fmla="*/ 5028740 w 9369595"/>
                  <a:gd name="connsiteY8" fmla="*/ 0 h 1281272"/>
                  <a:gd name="connsiteX9" fmla="*/ 5448349 w 9369595"/>
                  <a:gd name="connsiteY9" fmla="*/ 0 h 1281272"/>
                  <a:gd name="connsiteX10" fmla="*/ 6136233 w 9369595"/>
                  <a:gd name="connsiteY10" fmla="*/ 0 h 1281272"/>
                  <a:gd name="connsiteX11" fmla="*/ 6824117 w 9369595"/>
                  <a:gd name="connsiteY11" fmla="*/ 0 h 1281272"/>
                  <a:gd name="connsiteX12" fmla="*/ 7422577 w 9369595"/>
                  <a:gd name="connsiteY12" fmla="*/ 0 h 1281272"/>
                  <a:gd name="connsiteX13" fmla="*/ 8021036 w 9369595"/>
                  <a:gd name="connsiteY13" fmla="*/ 0 h 1281272"/>
                  <a:gd name="connsiteX14" fmla="*/ 9156045 w 9369595"/>
                  <a:gd name="connsiteY14" fmla="*/ 0 h 1281272"/>
                  <a:gd name="connsiteX15" fmla="*/ 9369595 w 9369595"/>
                  <a:gd name="connsiteY15" fmla="*/ 213550 h 1281272"/>
                  <a:gd name="connsiteX16" fmla="*/ 9369595 w 9369595"/>
                  <a:gd name="connsiteY16" fmla="*/ 623553 h 1281272"/>
                  <a:gd name="connsiteX17" fmla="*/ 9369595 w 9369595"/>
                  <a:gd name="connsiteY17" fmla="*/ 1067722 h 1281272"/>
                  <a:gd name="connsiteX18" fmla="*/ 9156045 w 9369595"/>
                  <a:gd name="connsiteY18" fmla="*/ 1281272 h 1281272"/>
                  <a:gd name="connsiteX19" fmla="*/ 8736436 w 9369595"/>
                  <a:gd name="connsiteY19" fmla="*/ 1281272 h 1281272"/>
                  <a:gd name="connsiteX20" fmla="*/ 8048551 w 9369595"/>
                  <a:gd name="connsiteY20" fmla="*/ 1281272 h 1281272"/>
                  <a:gd name="connsiteX21" fmla="*/ 7628942 w 9369595"/>
                  <a:gd name="connsiteY21" fmla="*/ 1281272 h 1281272"/>
                  <a:gd name="connsiteX22" fmla="*/ 6941058 w 9369595"/>
                  <a:gd name="connsiteY22" fmla="*/ 1281272 h 1281272"/>
                  <a:gd name="connsiteX23" fmla="*/ 6521448 w 9369595"/>
                  <a:gd name="connsiteY23" fmla="*/ 1281272 h 1281272"/>
                  <a:gd name="connsiteX24" fmla="*/ 5654714 w 9369595"/>
                  <a:gd name="connsiteY24" fmla="*/ 1281272 h 1281272"/>
                  <a:gd name="connsiteX25" fmla="*/ 4877405 w 9369595"/>
                  <a:gd name="connsiteY25" fmla="*/ 1281272 h 1281272"/>
                  <a:gd name="connsiteX26" fmla="*/ 4189521 w 9369595"/>
                  <a:gd name="connsiteY26" fmla="*/ 1281272 h 1281272"/>
                  <a:gd name="connsiteX27" fmla="*/ 3769911 w 9369595"/>
                  <a:gd name="connsiteY27" fmla="*/ 1281272 h 1281272"/>
                  <a:gd name="connsiteX28" fmla="*/ 2903177 w 9369595"/>
                  <a:gd name="connsiteY28" fmla="*/ 1281272 h 1281272"/>
                  <a:gd name="connsiteX29" fmla="*/ 2036443 w 9369595"/>
                  <a:gd name="connsiteY29" fmla="*/ 1281272 h 1281272"/>
                  <a:gd name="connsiteX30" fmla="*/ 1169709 w 9369595"/>
                  <a:gd name="connsiteY30" fmla="*/ 1281272 h 1281272"/>
                  <a:gd name="connsiteX31" fmla="*/ 213550 w 9369595"/>
                  <a:gd name="connsiteY31" fmla="*/ 1281272 h 1281272"/>
                  <a:gd name="connsiteX32" fmla="*/ 0 w 9369595"/>
                  <a:gd name="connsiteY32" fmla="*/ 1067722 h 1281272"/>
                  <a:gd name="connsiteX33" fmla="*/ 0 w 9369595"/>
                  <a:gd name="connsiteY33" fmla="*/ 640636 h 1281272"/>
                  <a:gd name="connsiteX34" fmla="*/ 0 w 9369595"/>
                  <a:gd name="connsiteY34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281272" fill="none" extrusionOk="0">
                    <a:moveTo>
                      <a:pt x="0" y="213550"/>
                    </a:moveTo>
                    <a:cubicBezTo>
                      <a:pt x="6900" y="91890"/>
                      <a:pt x="81373" y="22954"/>
                      <a:pt x="213550" y="0"/>
                    </a:cubicBezTo>
                    <a:cubicBezTo>
                      <a:pt x="579859" y="-22714"/>
                      <a:pt x="793370" y="-22331"/>
                      <a:pt x="1080284" y="0"/>
                    </a:cubicBezTo>
                    <a:cubicBezTo>
                      <a:pt x="1367198" y="22331"/>
                      <a:pt x="1382055" y="-23283"/>
                      <a:pt x="1678743" y="0"/>
                    </a:cubicBezTo>
                    <a:cubicBezTo>
                      <a:pt x="1975431" y="23283"/>
                      <a:pt x="2213456" y="-21384"/>
                      <a:pt x="2366628" y="0"/>
                    </a:cubicBezTo>
                    <a:cubicBezTo>
                      <a:pt x="2519801" y="21384"/>
                      <a:pt x="2821523" y="10937"/>
                      <a:pt x="2965087" y="0"/>
                    </a:cubicBezTo>
                    <a:cubicBezTo>
                      <a:pt x="3108651" y="-10937"/>
                      <a:pt x="3567431" y="3233"/>
                      <a:pt x="3742396" y="0"/>
                    </a:cubicBezTo>
                    <a:cubicBezTo>
                      <a:pt x="3917361" y="-3233"/>
                      <a:pt x="4207788" y="-5185"/>
                      <a:pt x="4340855" y="0"/>
                    </a:cubicBezTo>
                    <a:cubicBezTo>
                      <a:pt x="4473922" y="5185"/>
                      <a:pt x="4885178" y="-567"/>
                      <a:pt x="5028740" y="0"/>
                    </a:cubicBezTo>
                    <a:cubicBezTo>
                      <a:pt x="5172303" y="567"/>
                      <a:pt x="5287470" y="-20734"/>
                      <a:pt x="5448349" y="0"/>
                    </a:cubicBezTo>
                    <a:cubicBezTo>
                      <a:pt x="5609228" y="20734"/>
                      <a:pt x="5812413" y="-16022"/>
                      <a:pt x="6136233" y="0"/>
                    </a:cubicBezTo>
                    <a:cubicBezTo>
                      <a:pt x="6460053" y="16022"/>
                      <a:pt x="6634178" y="1914"/>
                      <a:pt x="6824117" y="0"/>
                    </a:cubicBezTo>
                    <a:cubicBezTo>
                      <a:pt x="7014056" y="-1914"/>
                      <a:pt x="7281453" y="-10606"/>
                      <a:pt x="7422577" y="0"/>
                    </a:cubicBezTo>
                    <a:cubicBezTo>
                      <a:pt x="7563701" y="10606"/>
                      <a:pt x="7802567" y="14138"/>
                      <a:pt x="8021036" y="0"/>
                    </a:cubicBezTo>
                    <a:cubicBezTo>
                      <a:pt x="8239505" y="-14138"/>
                      <a:pt x="8746330" y="55482"/>
                      <a:pt x="9156045" y="0"/>
                    </a:cubicBezTo>
                    <a:cubicBezTo>
                      <a:pt x="9272808" y="6031"/>
                      <a:pt x="9363389" y="103566"/>
                      <a:pt x="9369595" y="213550"/>
                    </a:cubicBezTo>
                    <a:cubicBezTo>
                      <a:pt x="9366411" y="305063"/>
                      <a:pt x="9372339" y="449729"/>
                      <a:pt x="9369595" y="623553"/>
                    </a:cubicBezTo>
                    <a:cubicBezTo>
                      <a:pt x="9366851" y="797377"/>
                      <a:pt x="9371323" y="901614"/>
                      <a:pt x="9369595" y="1067722"/>
                    </a:cubicBezTo>
                    <a:cubicBezTo>
                      <a:pt x="9371551" y="1168290"/>
                      <a:pt x="9270629" y="1301054"/>
                      <a:pt x="9156045" y="1281272"/>
                    </a:cubicBezTo>
                    <a:cubicBezTo>
                      <a:pt x="9067055" y="1297738"/>
                      <a:pt x="8943773" y="1271776"/>
                      <a:pt x="8736436" y="1281272"/>
                    </a:cubicBezTo>
                    <a:cubicBezTo>
                      <a:pt x="8529099" y="1290768"/>
                      <a:pt x="8190001" y="1261789"/>
                      <a:pt x="8048551" y="1281272"/>
                    </a:cubicBezTo>
                    <a:cubicBezTo>
                      <a:pt x="7907102" y="1300755"/>
                      <a:pt x="7802456" y="1297844"/>
                      <a:pt x="7628942" y="1281272"/>
                    </a:cubicBezTo>
                    <a:cubicBezTo>
                      <a:pt x="7455428" y="1264700"/>
                      <a:pt x="7215657" y="1260039"/>
                      <a:pt x="6941058" y="1281272"/>
                    </a:cubicBezTo>
                    <a:cubicBezTo>
                      <a:pt x="6666459" y="1302505"/>
                      <a:pt x="6715608" y="1261314"/>
                      <a:pt x="6521448" y="1281272"/>
                    </a:cubicBezTo>
                    <a:cubicBezTo>
                      <a:pt x="6327288" y="1301231"/>
                      <a:pt x="5989529" y="1307640"/>
                      <a:pt x="5654714" y="1281272"/>
                    </a:cubicBezTo>
                    <a:cubicBezTo>
                      <a:pt x="5319899" y="1254904"/>
                      <a:pt x="5265051" y="1260752"/>
                      <a:pt x="4877405" y="1281272"/>
                    </a:cubicBezTo>
                    <a:cubicBezTo>
                      <a:pt x="4489759" y="1301792"/>
                      <a:pt x="4498240" y="1257985"/>
                      <a:pt x="4189521" y="1281272"/>
                    </a:cubicBezTo>
                    <a:cubicBezTo>
                      <a:pt x="3880802" y="1304559"/>
                      <a:pt x="3969792" y="1263662"/>
                      <a:pt x="3769911" y="1281272"/>
                    </a:cubicBezTo>
                    <a:cubicBezTo>
                      <a:pt x="3570030" y="1298883"/>
                      <a:pt x="3198228" y="1304390"/>
                      <a:pt x="2903177" y="1281272"/>
                    </a:cubicBezTo>
                    <a:cubicBezTo>
                      <a:pt x="2608126" y="1258154"/>
                      <a:pt x="2227967" y="1307593"/>
                      <a:pt x="2036443" y="1281272"/>
                    </a:cubicBezTo>
                    <a:cubicBezTo>
                      <a:pt x="1844919" y="1254951"/>
                      <a:pt x="1421637" y="1277185"/>
                      <a:pt x="1169709" y="1281272"/>
                    </a:cubicBezTo>
                    <a:cubicBezTo>
                      <a:pt x="917781" y="1285359"/>
                      <a:pt x="538562" y="1309171"/>
                      <a:pt x="213550" y="1281272"/>
                    </a:cubicBezTo>
                    <a:cubicBezTo>
                      <a:pt x="93203" y="1300639"/>
                      <a:pt x="8284" y="1201063"/>
                      <a:pt x="0" y="1067722"/>
                    </a:cubicBezTo>
                    <a:cubicBezTo>
                      <a:pt x="-15937" y="896231"/>
                      <a:pt x="-17727" y="758355"/>
                      <a:pt x="0" y="640636"/>
                    </a:cubicBezTo>
                    <a:cubicBezTo>
                      <a:pt x="17727" y="522917"/>
                      <a:pt x="17923" y="342547"/>
                      <a:pt x="0" y="213550"/>
                    </a:cubicBezTo>
                    <a:close/>
                  </a:path>
                  <a:path w="9369595" h="1281272" stroke="0" extrusionOk="0">
                    <a:moveTo>
                      <a:pt x="0" y="213550"/>
                    </a:moveTo>
                    <a:cubicBezTo>
                      <a:pt x="-22354" y="97128"/>
                      <a:pt x="104186" y="-24471"/>
                      <a:pt x="213550" y="0"/>
                    </a:cubicBezTo>
                    <a:cubicBezTo>
                      <a:pt x="347008" y="-18352"/>
                      <a:pt x="488730" y="-5496"/>
                      <a:pt x="722584" y="0"/>
                    </a:cubicBezTo>
                    <a:cubicBezTo>
                      <a:pt x="956438" y="5496"/>
                      <a:pt x="1004576" y="-17637"/>
                      <a:pt x="1142194" y="0"/>
                    </a:cubicBezTo>
                    <a:cubicBezTo>
                      <a:pt x="1279812" y="17637"/>
                      <a:pt x="1810472" y="-11543"/>
                      <a:pt x="2008928" y="0"/>
                    </a:cubicBezTo>
                    <a:cubicBezTo>
                      <a:pt x="2207384" y="11543"/>
                      <a:pt x="2313434" y="16003"/>
                      <a:pt x="2428537" y="0"/>
                    </a:cubicBezTo>
                    <a:cubicBezTo>
                      <a:pt x="2543640" y="-16003"/>
                      <a:pt x="2789584" y="-19623"/>
                      <a:pt x="3026997" y="0"/>
                    </a:cubicBezTo>
                    <a:cubicBezTo>
                      <a:pt x="3264410" y="19623"/>
                      <a:pt x="3507303" y="-37161"/>
                      <a:pt x="3804306" y="0"/>
                    </a:cubicBezTo>
                    <a:cubicBezTo>
                      <a:pt x="4101309" y="37161"/>
                      <a:pt x="4168965" y="-13639"/>
                      <a:pt x="4492190" y="0"/>
                    </a:cubicBezTo>
                    <a:cubicBezTo>
                      <a:pt x="4815415" y="13639"/>
                      <a:pt x="4872848" y="875"/>
                      <a:pt x="5001224" y="0"/>
                    </a:cubicBezTo>
                    <a:cubicBezTo>
                      <a:pt x="5129600" y="-875"/>
                      <a:pt x="5454656" y="36288"/>
                      <a:pt x="5867958" y="0"/>
                    </a:cubicBezTo>
                    <a:cubicBezTo>
                      <a:pt x="6281260" y="-36288"/>
                      <a:pt x="6410753" y="21100"/>
                      <a:pt x="6645268" y="0"/>
                    </a:cubicBezTo>
                    <a:cubicBezTo>
                      <a:pt x="6879783" y="-21100"/>
                      <a:pt x="7206460" y="-37045"/>
                      <a:pt x="7512002" y="0"/>
                    </a:cubicBezTo>
                    <a:cubicBezTo>
                      <a:pt x="7817544" y="37045"/>
                      <a:pt x="7813953" y="-24187"/>
                      <a:pt x="8110461" y="0"/>
                    </a:cubicBezTo>
                    <a:cubicBezTo>
                      <a:pt x="8406969" y="24187"/>
                      <a:pt x="8322723" y="11995"/>
                      <a:pt x="8530070" y="0"/>
                    </a:cubicBezTo>
                    <a:cubicBezTo>
                      <a:pt x="8737417" y="-11995"/>
                      <a:pt x="8985250" y="28224"/>
                      <a:pt x="9156045" y="0"/>
                    </a:cubicBezTo>
                    <a:cubicBezTo>
                      <a:pt x="9278361" y="-5681"/>
                      <a:pt x="9393104" y="105836"/>
                      <a:pt x="9369595" y="213550"/>
                    </a:cubicBezTo>
                    <a:cubicBezTo>
                      <a:pt x="9373728" y="301398"/>
                      <a:pt x="9360224" y="455965"/>
                      <a:pt x="9369595" y="640636"/>
                    </a:cubicBezTo>
                    <a:cubicBezTo>
                      <a:pt x="9378966" y="825307"/>
                      <a:pt x="9361321" y="873565"/>
                      <a:pt x="9369595" y="1067722"/>
                    </a:cubicBezTo>
                    <a:cubicBezTo>
                      <a:pt x="9379783" y="1204094"/>
                      <a:pt x="9250744" y="1287489"/>
                      <a:pt x="9156045" y="1281272"/>
                    </a:cubicBezTo>
                    <a:cubicBezTo>
                      <a:pt x="8952245" y="1269140"/>
                      <a:pt x="8834083" y="1286680"/>
                      <a:pt x="8736436" y="1281272"/>
                    </a:cubicBezTo>
                    <a:cubicBezTo>
                      <a:pt x="8638789" y="1275864"/>
                      <a:pt x="8394919" y="1261412"/>
                      <a:pt x="8227401" y="1281272"/>
                    </a:cubicBezTo>
                    <a:cubicBezTo>
                      <a:pt x="8059884" y="1301132"/>
                      <a:pt x="7869391" y="1296446"/>
                      <a:pt x="7628942" y="1281272"/>
                    </a:cubicBezTo>
                    <a:cubicBezTo>
                      <a:pt x="7388493" y="1266098"/>
                      <a:pt x="7163288" y="1304616"/>
                      <a:pt x="6941058" y="1281272"/>
                    </a:cubicBezTo>
                    <a:cubicBezTo>
                      <a:pt x="6718828" y="1257928"/>
                      <a:pt x="6461921" y="1286166"/>
                      <a:pt x="6253174" y="1281272"/>
                    </a:cubicBezTo>
                    <a:cubicBezTo>
                      <a:pt x="6044427" y="1276378"/>
                      <a:pt x="5819246" y="1275168"/>
                      <a:pt x="5565289" y="1281272"/>
                    </a:cubicBezTo>
                    <a:cubicBezTo>
                      <a:pt x="5311332" y="1287376"/>
                      <a:pt x="5124145" y="1283438"/>
                      <a:pt x="4966830" y="1281272"/>
                    </a:cubicBezTo>
                    <a:cubicBezTo>
                      <a:pt x="4809515" y="1279106"/>
                      <a:pt x="4739999" y="1287259"/>
                      <a:pt x="4547221" y="1281272"/>
                    </a:cubicBezTo>
                    <a:cubicBezTo>
                      <a:pt x="4354443" y="1275285"/>
                      <a:pt x="4115737" y="1276604"/>
                      <a:pt x="3859336" y="1281272"/>
                    </a:cubicBezTo>
                    <a:cubicBezTo>
                      <a:pt x="3602935" y="1285940"/>
                      <a:pt x="3422867" y="1311571"/>
                      <a:pt x="3082027" y="1281272"/>
                    </a:cubicBezTo>
                    <a:cubicBezTo>
                      <a:pt x="2741187" y="1250973"/>
                      <a:pt x="2818011" y="1265369"/>
                      <a:pt x="2572993" y="1281272"/>
                    </a:cubicBezTo>
                    <a:cubicBezTo>
                      <a:pt x="2327975" y="1297175"/>
                      <a:pt x="2067908" y="1272964"/>
                      <a:pt x="1706259" y="1281272"/>
                    </a:cubicBezTo>
                    <a:cubicBezTo>
                      <a:pt x="1344610" y="1289580"/>
                      <a:pt x="1351836" y="1262841"/>
                      <a:pt x="1107799" y="1281272"/>
                    </a:cubicBezTo>
                    <a:cubicBezTo>
                      <a:pt x="863762" y="1299703"/>
                      <a:pt x="577955" y="1270357"/>
                      <a:pt x="213550" y="1281272"/>
                    </a:cubicBezTo>
                    <a:cubicBezTo>
                      <a:pt x="114330" y="1262538"/>
                      <a:pt x="26181" y="1196325"/>
                      <a:pt x="0" y="1067722"/>
                    </a:cubicBezTo>
                    <a:cubicBezTo>
                      <a:pt x="5981" y="941819"/>
                      <a:pt x="-8104" y="812153"/>
                      <a:pt x="0" y="623553"/>
                    </a:cubicBezTo>
                    <a:cubicBezTo>
                      <a:pt x="8104" y="434953"/>
                      <a:pt x="-10332" y="375911"/>
                      <a:pt x="0" y="2135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1" y="2921691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4231213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2" y="218769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43434-9B1C-37FA-91A5-24C6B51BE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681" y="1636667"/>
            <a:ext cx="7925487" cy="2517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C326D9-47FA-5014-7452-EC39C3336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3642">
            <a:off x="6384686" y="1214191"/>
            <a:ext cx="2584928" cy="128636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A5027D-C2B2-8286-7467-E6E242A355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0"/>
            <a:ext cx="1584662" cy="15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hai phân số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phân số tương ứng với các hình ảnh đã cho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387</Words>
  <Application>Microsoft Office PowerPoint</Application>
  <PresentationFormat>Widescreen</PresentationFormat>
  <Paragraphs>61</Paragraphs>
  <Slides>23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Cambria</vt:lpstr>
      <vt:lpstr>Cambria Math</vt:lpstr>
      <vt:lpstr>DFPOP1-W9</vt:lpstr>
      <vt:lpstr>Times New Roman</vt:lpstr>
      <vt:lpstr>Wingdings</vt:lpstr>
      <vt:lpstr>SlidesMania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29</cp:revision>
  <dcterms:created xsi:type="dcterms:W3CDTF">2023-12-25T12:04:40Z</dcterms:created>
  <dcterms:modified xsi:type="dcterms:W3CDTF">2026-04-02T06:51:41Z</dcterms:modified>
</cp:coreProperties>
</file>