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1"/>
  </p:notesMasterIdLst>
  <p:sldIdLst>
    <p:sldId id="260" r:id="rId4"/>
    <p:sldId id="292" r:id="rId5"/>
    <p:sldId id="258" r:id="rId6"/>
    <p:sldId id="264" r:id="rId7"/>
    <p:sldId id="265" r:id="rId8"/>
    <p:sldId id="266" r:id="rId9"/>
    <p:sldId id="293" r:id="rId10"/>
    <p:sldId id="272" r:id="rId11"/>
    <p:sldId id="271" r:id="rId12"/>
    <p:sldId id="2634" r:id="rId13"/>
    <p:sldId id="283" r:id="rId14"/>
    <p:sldId id="2635" r:id="rId15"/>
    <p:sldId id="304" r:id="rId16"/>
    <p:sldId id="288" r:id="rId17"/>
    <p:sldId id="289" r:id="rId18"/>
    <p:sldId id="305" r:id="rId19"/>
    <p:sldId id="44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0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6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2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AAC1B6-AD7D-4E0A-7290-51D1A5A8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30" y="234400"/>
            <a:ext cx="4390313" cy="13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sh Mob Mình Đi Đâu Thế Bố Ơi-">
            <a:hlinkClick r:id="" action="ppaction://media"/>
            <a:extLst>
              <a:ext uri="{FF2B5EF4-FFF2-40B4-BE49-F238E27FC236}">
                <a16:creationId xmlns:a16="http://schemas.microsoft.com/office/drawing/2014/main" id="{94280854-071C-D6E6-87A3-E663F3EF4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804</TotalTime>
  <Words>460</Words>
  <Application>Microsoft Office PowerPoint</Application>
  <PresentationFormat>Widescreen</PresentationFormat>
  <Paragraphs>58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DengXian</vt:lpstr>
      <vt:lpstr>DengXian Light</vt:lpstr>
      <vt:lpstr>DFPOP1-W9</vt:lpstr>
      <vt:lpstr>Aptos</vt:lpstr>
      <vt:lpstr>Aptos Display</vt:lpstr>
      <vt:lpstr>Arial</vt:lpstr>
      <vt:lpstr>Calibri</vt:lpstr>
      <vt:lpstr>Cambria</vt:lpstr>
      <vt:lpstr>UTM Cookies</vt:lpstr>
      <vt:lpstr>UTM Duepuntozero</vt:lpstr>
      <vt:lpstr>Custom Design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105</cp:revision>
  <dcterms:created xsi:type="dcterms:W3CDTF">2023-08-20T05:45:54Z</dcterms:created>
  <dcterms:modified xsi:type="dcterms:W3CDTF">2025-02-15T17:53:46Z</dcterms:modified>
  <cp:category>9Slide.vn</cp:category>
</cp:coreProperties>
</file>