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3"/>
  </p:notesMasterIdLst>
  <p:sldIdLst>
    <p:sldId id="260" r:id="rId5"/>
    <p:sldId id="282" r:id="rId6"/>
    <p:sldId id="298" r:id="rId7"/>
    <p:sldId id="258" r:id="rId8"/>
    <p:sldId id="262" r:id="rId9"/>
    <p:sldId id="263" r:id="rId10"/>
    <p:sldId id="264" r:id="rId11"/>
    <p:sldId id="270" r:id="rId12"/>
    <p:sldId id="278" r:id="rId13"/>
    <p:sldId id="279" r:id="rId14"/>
    <p:sldId id="277" r:id="rId15"/>
    <p:sldId id="299" r:id="rId16"/>
    <p:sldId id="275" r:id="rId17"/>
    <p:sldId id="283" r:id="rId18"/>
    <p:sldId id="300" r:id="rId19"/>
    <p:sldId id="288" r:id="rId20"/>
    <p:sldId id="284" r:id="rId21"/>
    <p:sldId id="44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AF4"/>
    <a:srgbClr val="FDB9EA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8E2E7-BE74-434E-B1BA-8FBDCCD47BA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11F0C-2B74-4022-B5FE-89FBA0CA8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8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11F0C-2B74-4022-B5FE-89FBA0CA8B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8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7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4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8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9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6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9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23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91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15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43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04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30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52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1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5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1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3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89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81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A70B80-876B-4811-8B16-3F52BD44322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93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7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9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3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2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55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4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9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8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1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3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3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5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6C20DB2-874A-8027-B4FF-AF99289C9D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991" y="0"/>
            <a:ext cx="1580853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9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5B6CF-F83C-D81B-2271-EB3241539A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991" y="0"/>
            <a:ext cx="1580853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E0B985-5977-F048-C35F-BB36402F9B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991" y="0"/>
            <a:ext cx="1580853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9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1.png"/><Relationship Id="rId19" Type="http://schemas.openxmlformats.org/officeDocument/2006/relationships/image" Target="../media/image46.png"/><Relationship Id="rId4" Type="http://schemas.openxmlformats.org/officeDocument/2006/relationships/image" Target="../media/image9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g"/><Relationship Id="rId7" Type="http://schemas.openxmlformats.org/officeDocument/2006/relationships/image" Target="../media/image1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787" y="352425"/>
            <a:ext cx="9847975" cy="6354468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1B3183-504D-EE07-AE86-580D198C9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800" y="616377"/>
            <a:ext cx="518204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269823"/>
            <a:ext cx="11512446" cy="63500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A5761-4CD5-5C9D-BDF6-0522674A0EEB}"/>
              </a:ext>
            </a:extLst>
          </p:cNvPr>
          <p:cNvGrpSpPr/>
          <p:nvPr/>
        </p:nvGrpSpPr>
        <p:grpSpPr>
          <a:xfrm>
            <a:off x="1091977" y="364664"/>
            <a:ext cx="8840473" cy="707886"/>
            <a:chOff x="1787237" y="991884"/>
            <a:chExt cx="8840473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E792BD-5F3E-2682-43B7-AED493B76C03}"/>
                </a:ext>
              </a:extLst>
            </p:cNvPr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5B320-173F-C881-C2E0-8AEF3E3A101D}"/>
                </a:ext>
              </a:extLst>
            </p:cNvPr>
            <p:cNvSpPr txBox="1"/>
            <p:nvPr/>
          </p:nvSpPr>
          <p:spPr>
            <a:xfrm>
              <a:off x="2408501" y="991884"/>
              <a:ext cx="8219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90377B-5E81-6126-A53D-3399ABACEC6B}"/>
                  </a:ext>
                </a:extLst>
              </p:cNvPr>
              <p:cNvSpPr txBox="1"/>
              <p:nvPr/>
            </p:nvSpPr>
            <p:spPr>
              <a:xfrm>
                <a:off x="1009413" y="1063333"/>
                <a:ext cx="4905611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90377B-5E81-6126-A53D-3399ABACE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13" y="1063333"/>
                <a:ext cx="4905611" cy="990656"/>
              </a:xfrm>
              <a:prstGeom prst="rect">
                <a:avLst/>
              </a:prstGeom>
              <a:blipFill>
                <a:blip r:embed="rId3"/>
                <a:stretch>
                  <a:fillRect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3EF76-4C0D-664A-D2BC-24197C7106BB}"/>
                  </a:ext>
                </a:extLst>
              </p:cNvPr>
              <p:cNvSpPr txBox="1"/>
              <p:nvPr/>
            </p:nvSpPr>
            <p:spPr>
              <a:xfrm>
                <a:off x="618888" y="3577933"/>
                <a:ext cx="8363187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𝐯</m:t>
                    </m:r>
                    <m:r>
                      <a:rPr lang="en-US" sz="4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C3EF76-4C0D-664A-D2BC-24197C710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88" y="3577933"/>
                <a:ext cx="8363187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BFFB4D-C93E-7F34-2BA2-69A0EB83B71D}"/>
                  </a:ext>
                </a:extLst>
              </p:cNvPr>
              <p:cNvSpPr txBox="1"/>
              <p:nvPr/>
            </p:nvSpPr>
            <p:spPr>
              <a:xfrm>
                <a:off x="1047513" y="2015833"/>
                <a:ext cx="490561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BFFB4D-C93E-7F34-2BA2-69A0EB83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513" y="2015833"/>
                <a:ext cx="4905611" cy="900824"/>
              </a:xfrm>
              <a:prstGeom prst="rect">
                <a:avLst/>
              </a:prstGeom>
              <a:blipFill>
                <a:blip r:embed="rId5"/>
                <a:stretch>
                  <a:fillRect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B0409C-1786-D1B5-BE0E-8A2EEE389AEC}"/>
                  </a:ext>
                </a:extLst>
              </p:cNvPr>
              <p:cNvSpPr txBox="1"/>
              <p:nvPr/>
            </p:nvSpPr>
            <p:spPr>
              <a:xfrm>
                <a:off x="4762263" y="1958683"/>
                <a:ext cx="490561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B0409C-1786-D1B5-BE0E-8A2EEE389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263" y="1958683"/>
                <a:ext cx="4905611" cy="900824"/>
              </a:xfrm>
              <a:prstGeom prst="rect">
                <a:avLst/>
              </a:prstGeom>
              <a:blipFill>
                <a:blip r:embed="rId6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E180E-4925-0459-EEE4-8A07F820336E}"/>
                  </a:ext>
                </a:extLst>
              </p:cNvPr>
              <p:cNvSpPr txBox="1"/>
              <p:nvPr/>
            </p:nvSpPr>
            <p:spPr>
              <a:xfrm>
                <a:off x="1514238" y="2815933"/>
                <a:ext cx="6972537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𝐕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ậ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E180E-4925-0459-EEE4-8A07F8203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238" y="2815933"/>
                <a:ext cx="6972537" cy="900824"/>
              </a:xfrm>
              <a:prstGeom prst="rect">
                <a:avLst/>
              </a:prstGeom>
              <a:blipFill>
                <a:blip r:embed="rId7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F78607-F091-406F-52AC-44C187A9F54F}"/>
                  </a:ext>
                </a:extLst>
              </p:cNvPr>
              <p:cNvSpPr txBox="1"/>
              <p:nvPr/>
            </p:nvSpPr>
            <p:spPr>
              <a:xfrm>
                <a:off x="647463" y="4730458"/>
                <a:ext cx="8363187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F78607-F091-406F-52AC-44C187A9F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63" y="4730458"/>
                <a:ext cx="8363187" cy="927433"/>
              </a:xfrm>
              <a:prstGeom prst="rect">
                <a:avLst/>
              </a:prstGeom>
              <a:blipFill>
                <a:blip r:embed="rId8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7EA746-2A0A-79C7-DAC0-0D68CB91CC59}"/>
                  </a:ext>
                </a:extLst>
              </p:cNvPr>
              <p:cNvSpPr txBox="1"/>
              <p:nvPr/>
            </p:nvSpPr>
            <p:spPr>
              <a:xfrm>
                <a:off x="6086239" y="4806658"/>
                <a:ext cx="5477112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7EA746-2A0A-79C7-DAC0-0D68CB91C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239" y="4806658"/>
                <a:ext cx="5477112" cy="927433"/>
              </a:xfrm>
              <a:prstGeom prst="rect">
                <a:avLst/>
              </a:prstGeom>
              <a:blipFill>
                <a:blip r:embed="rId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0BD421-402A-637B-41C4-615D70C56B36}"/>
                  </a:ext>
                </a:extLst>
              </p:cNvPr>
              <p:cNvSpPr txBox="1"/>
              <p:nvPr/>
            </p:nvSpPr>
            <p:spPr>
              <a:xfrm>
                <a:off x="1104663" y="5578183"/>
                <a:ext cx="8363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𝐕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ậ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𝒚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+ 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0BD421-402A-637B-41C4-615D70C56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663" y="5578183"/>
                <a:ext cx="8363187" cy="892552"/>
              </a:xfrm>
              <a:prstGeom prst="rect">
                <a:avLst/>
              </a:prstGeom>
              <a:blipFill>
                <a:blip r:embed="rId10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2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nguin_fishing_with_audience_acb00c1d6d">
            <a:hlinkClick r:id="" action="ppaction://media"/>
            <a:extLst>
              <a:ext uri="{FF2B5EF4-FFF2-40B4-BE49-F238E27FC236}">
                <a16:creationId xmlns:a16="http://schemas.microsoft.com/office/drawing/2014/main" id="{EABE974A-5332-0C3A-6F8F-C2E41FDC3D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133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142875"/>
            <a:ext cx="11512446" cy="647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A5761-4CD5-5C9D-BDF6-0522674A0EEB}"/>
              </a:ext>
            </a:extLst>
          </p:cNvPr>
          <p:cNvGrpSpPr/>
          <p:nvPr/>
        </p:nvGrpSpPr>
        <p:grpSpPr>
          <a:xfrm>
            <a:off x="1015777" y="231314"/>
            <a:ext cx="8840473" cy="707886"/>
            <a:chOff x="1787237" y="991884"/>
            <a:chExt cx="8840473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E792BD-5F3E-2682-43B7-AED493B76C03}"/>
                </a:ext>
              </a:extLst>
            </p:cNvPr>
            <p:cNvSpPr/>
            <p:nvPr/>
          </p:nvSpPr>
          <p:spPr>
            <a:xfrm>
              <a:off x="1787237" y="1058549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5B320-173F-C881-C2E0-8AEF3E3A101D}"/>
                </a:ext>
              </a:extLst>
            </p:cNvPr>
            <p:cNvSpPr txBox="1"/>
            <p:nvPr/>
          </p:nvSpPr>
          <p:spPr>
            <a:xfrm>
              <a:off x="2408501" y="991884"/>
              <a:ext cx="8219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51E543-3D6A-744C-7EC9-187D8F5B4B6E}"/>
                  </a:ext>
                </a:extLst>
              </p:cNvPr>
              <p:cNvSpPr/>
              <p:nvPr/>
            </p:nvSpPr>
            <p:spPr>
              <a:xfrm>
                <a:off x="1543050" y="942975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51E543-3D6A-744C-7EC9-187D8F5B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50" y="942975"/>
                <a:ext cx="752475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02414-7991-4656-A38C-F2D551FC7117}"/>
                  </a:ext>
                </a:extLst>
              </p:cNvPr>
              <p:cNvSpPr/>
              <p:nvPr/>
            </p:nvSpPr>
            <p:spPr>
              <a:xfrm>
                <a:off x="2524125" y="93345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7A02414-7991-4656-A38C-F2D551FC7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25" y="933450"/>
                <a:ext cx="752475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B1ABB5-9A36-A96A-6229-216090BBDF2D}"/>
                  </a:ext>
                </a:extLst>
              </p:cNvPr>
              <p:cNvSpPr/>
              <p:nvPr/>
            </p:nvSpPr>
            <p:spPr>
              <a:xfrm>
                <a:off x="4019550" y="962025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B1ABB5-9A36-A96A-6229-216090BBD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550" y="962025"/>
                <a:ext cx="752475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BAFC48-618C-AC15-A9A3-59BBC9BC85D7}"/>
                  </a:ext>
                </a:extLst>
              </p:cNvPr>
              <p:cNvSpPr/>
              <p:nvPr/>
            </p:nvSpPr>
            <p:spPr>
              <a:xfrm>
                <a:off x="4953000" y="97155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BAFC48-618C-AC15-A9A3-59BBC9BC8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971550"/>
                <a:ext cx="752475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DAE37F-A672-6DB4-2733-33F4C32E5163}"/>
                  </a:ext>
                </a:extLst>
              </p:cNvPr>
              <p:cNvSpPr/>
              <p:nvPr/>
            </p:nvSpPr>
            <p:spPr>
              <a:xfrm>
                <a:off x="5924550" y="952500"/>
                <a:ext cx="752475" cy="990600"/>
              </a:xfrm>
              <a:prstGeom prst="rect">
                <a:avLst/>
              </a:prstGeom>
              <a:solidFill>
                <a:srgbClr val="FEDA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DAE37F-A672-6DB4-2733-33F4C32E51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550" y="952500"/>
                <a:ext cx="752475" cy="990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844F9FA-1B72-0075-FE1B-44A538DBA8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4300" y="376237"/>
            <a:ext cx="3752850" cy="27908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6CF77C-033E-7D7C-92CA-F0FF413060BE}"/>
              </a:ext>
            </a:extLst>
          </p:cNvPr>
          <p:cNvSpPr txBox="1"/>
          <p:nvPr/>
        </p:nvSpPr>
        <p:spPr>
          <a:xfrm>
            <a:off x="1209675" y="2971800"/>
            <a:ext cx="296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0700E3-D893-C9A3-868E-3F32507146E2}"/>
              </a:ext>
            </a:extLst>
          </p:cNvPr>
          <p:cNvSpPr/>
          <p:nvPr/>
        </p:nvSpPr>
        <p:spPr>
          <a:xfrm>
            <a:off x="571500" y="4038600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02342A-55B0-482F-E1DC-9EB61B073F38}"/>
                  </a:ext>
                </a:extLst>
              </p:cNvPr>
              <p:cNvSpPr/>
              <p:nvPr/>
            </p:nvSpPr>
            <p:spPr>
              <a:xfrm>
                <a:off x="1209675" y="3810000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802342A-55B0-482F-E1DC-9EB61B073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3810000"/>
                <a:ext cx="1876425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0957793F-5C3F-DF34-883F-D5DF16FFA9E7}"/>
              </a:ext>
            </a:extLst>
          </p:cNvPr>
          <p:cNvSpPr/>
          <p:nvPr/>
        </p:nvSpPr>
        <p:spPr>
          <a:xfrm>
            <a:off x="4048125" y="4019550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9BA450-E539-CD40-B697-4396EE52824F}"/>
                  </a:ext>
                </a:extLst>
              </p:cNvPr>
              <p:cNvSpPr/>
              <p:nvPr/>
            </p:nvSpPr>
            <p:spPr>
              <a:xfrm>
                <a:off x="4686300" y="3790950"/>
                <a:ext cx="29051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79BA450-E539-CD40-B697-4396EE528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790950"/>
                <a:ext cx="2905125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137C5691-F241-CA55-41BE-396F845C54D4}"/>
              </a:ext>
            </a:extLst>
          </p:cNvPr>
          <p:cNvSpPr/>
          <p:nvPr/>
        </p:nvSpPr>
        <p:spPr>
          <a:xfrm>
            <a:off x="600075" y="547687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73906-A8AE-D166-082F-E7E1D22E7B60}"/>
                  </a:ext>
                </a:extLst>
              </p:cNvPr>
              <p:cNvSpPr/>
              <p:nvPr/>
            </p:nvSpPr>
            <p:spPr>
              <a:xfrm>
                <a:off x="1238250" y="5248275"/>
                <a:ext cx="1876425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173906-A8AE-D166-082F-E7E1D22E7B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0" y="5248275"/>
                <a:ext cx="1876425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88CBD1A6-E8B5-23CE-B34F-07695B6FC4CE}"/>
              </a:ext>
            </a:extLst>
          </p:cNvPr>
          <p:cNvSpPr/>
          <p:nvPr/>
        </p:nvSpPr>
        <p:spPr>
          <a:xfrm>
            <a:off x="4095750" y="547687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395605-023A-7A1B-3C0D-2D6A7FCF5EC7}"/>
                  </a:ext>
                </a:extLst>
              </p:cNvPr>
              <p:cNvSpPr/>
              <p:nvPr/>
            </p:nvSpPr>
            <p:spPr>
              <a:xfrm>
                <a:off x="4733926" y="5248275"/>
                <a:ext cx="2667000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395605-023A-7A1B-3C0D-2D6A7FCF5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6" y="5248275"/>
                <a:ext cx="2667000" cy="9906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9300BC54-D2B7-FAE5-4132-E5846878782B}"/>
              </a:ext>
            </a:extLst>
          </p:cNvPr>
          <p:cNvSpPr/>
          <p:nvPr/>
        </p:nvSpPr>
        <p:spPr>
          <a:xfrm>
            <a:off x="8162925" y="5419725"/>
            <a:ext cx="609600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910B54D-091D-B508-E7F9-D3926E1C7F93}"/>
                  </a:ext>
                </a:extLst>
              </p:cNvPr>
              <p:cNvSpPr/>
              <p:nvPr/>
            </p:nvSpPr>
            <p:spPr>
              <a:xfrm>
                <a:off x="8801101" y="5191125"/>
                <a:ext cx="2362199" cy="9906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910B54D-091D-B508-E7F9-D3926E1C7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1" y="5191125"/>
                <a:ext cx="2362199" cy="9906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DAE19D-3410-D835-965F-FBAD3B220956}"/>
              </a:ext>
            </a:extLst>
          </p:cNvPr>
          <p:cNvSpPr/>
          <p:nvPr/>
        </p:nvSpPr>
        <p:spPr>
          <a:xfrm>
            <a:off x="1638300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1A2A0AB-81F0-8B2F-073D-E01F6FAA5A6E}"/>
              </a:ext>
            </a:extLst>
          </p:cNvPr>
          <p:cNvSpPr/>
          <p:nvPr/>
        </p:nvSpPr>
        <p:spPr>
          <a:xfrm>
            <a:off x="26384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9812A01-ECB8-6CF7-948E-183ECB980209}"/>
              </a:ext>
            </a:extLst>
          </p:cNvPr>
          <p:cNvSpPr/>
          <p:nvPr/>
        </p:nvSpPr>
        <p:spPr>
          <a:xfrm>
            <a:off x="4114800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FA9F773-1AC7-B7A0-DE19-BDE31F68B7E9}"/>
              </a:ext>
            </a:extLst>
          </p:cNvPr>
          <p:cNvSpPr/>
          <p:nvPr/>
        </p:nvSpPr>
        <p:spPr>
          <a:xfrm>
            <a:off x="5086350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3FA1495-A61D-B55D-4602-C62DC88BD94D}"/>
              </a:ext>
            </a:extLst>
          </p:cNvPr>
          <p:cNvSpPr/>
          <p:nvPr/>
        </p:nvSpPr>
        <p:spPr>
          <a:xfrm>
            <a:off x="6048375" y="208597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51D039-6BAC-32D4-EBD0-1E7785377B50}"/>
                  </a:ext>
                </a:extLst>
              </p:cNvPr>
              <p:cNvSpPr txBox="1"/>
              <p:nvPr/>
            </p:nvSpPr>
            <p:spPr>
              <a:xfrm>
                <a:off x="2571750" y="3771900"/>
                <a:ext cx="130492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51D039-6BAC-32D4-EBD0-1E7785377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771900"/>
                <a:ext cx="1304925" cy="1080424"/>
              </a:xfrm>
              <a:prstGeom prst="rect">
                <a:avLst/>
              </a:prstGeom>
              <a:blipFill>
                <a:blip r:embed="rId16"/>
                <a:stretch>
                  <a:fillRect l="-19159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343812C-273A-7B80-45C7-3E276E0570E1}"/>
              </a:ext>
            </a:extLst>
          </p:cNvPr>
          <p:cNvSpPr/>
          <p:nvPr/>
        </p:nvSpPr>
        <p:spPr>
          <a:xfrm>
            <a:off x="4105275" y="2028825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2FBE85-E06D-B735-E781-50997F2D0253}"/>
                  </a:ext>
                </a:extLst>
              </p:cNvPr>
              <p:cNvSpPr txBox="1"/>
              <p:nvPr/>
            </p:nvSpPr>
            <p:spPr>
              <a:xfrm>
                <a:off x="7286625" y="3743325"/>
                <a:ext cx="130492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2FBE85-E06D-B735-E781-50997F2D0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25" y="3743325"/>
                <a:ext cx="1304925" cy="1080424"/>
              </a:xfrm>
              <a:prstGeom prst="rect">
                <a:avLst/>
              </a:prstGeom>
              <a:blipFill>
                <a:blip r:embed="rId17"/>
                <a:stretch>
                  <a:fillRect l="-18692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AB2B2D2-6908-985A-A170-9E01DE7D8EC5}"/>
              </a:ext>
            </a:extLst>
          </p:cNvPr>
          <p:cNvSpPr/>
          <p:nvPr/>
        </p:nvSpPr>
        <p:spPr>
          <a:xfrm>
            <a:off x="6048375" y="20764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452530-EBFC-DA35-6135-C27F8DA4DDAE}"/>
                  </a:ext>
                </a:extLst>
              </p:cNvPr>
              <p:cNvSpPr txBox="1"/>
              <p:nvPr/>
            </p:nvSpPr>
            <p:spPr>
              <a:xfrm>
                <a:off x="2790825" y="5229225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452530-EBFC-DA35-6135-C27F8DA4D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825" y="5229225"/>
                <a:ext cx="1304925" cy="1067152"/>
              </a:xfrm>
              <a:prstGeom prst="rect">
                <a:avLst/>
              </a:prstGeom>
              <a:blipFill>
                <a:blip r:embed="rId18"/>
                <a:stretch>
                  <a:fillRect l="-191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91A4B6C-B19D-9E07-8A09-13A179361D47}"/>
              </a:ext>
            </a:extLst>
          </p:cNvPr>
          <p:cNvSpPr/>
          <p:nvPr/>
        </p:nvSpPr>
        <p:spPr>
          <a:xfrm>
            <a:off x="50768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5CA723-16EF-C0EA-8C6E-20D2C7E1D642}"/>
                  </a:ext>
                </a:extLst>
              </p:cNvPr>
              <p:cNvSpPr txBox="1"/>
              <p:nvPr/>
            </p:nvSpPr>
            <p:spPr>
              <a:xfrm>
                <a:off x="6858000" y="5210175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5CA723-16EF-C0EA-8C6E-20D2C7E1D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210175"/>
                <a:ext cx="1304925" cy="1067152"/>
              </a:xfrm>
              <a:prstGeom prst="rect">
                <a:avLst/>
              </a:prstGeom>
              <a:blipFill>
                <a:blip r:embed="rId19"/>
                <a:stretch>
                  <a:fillRect l="-1869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9246CAD-50FA-8C99-E575-4BF0C82D25CB}"/>
              </a:ext>
            </a:extLst>
          </p:cNvPr>
          <p:cNvSpPr/>
          <p:nvPr/>
        </p:nvSpPr>
        <p:spPr>
          <a:xfrm>
            <a:off x="1638300" y="201930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BAE5BE-05B0-A861-73AD-0CBD0A1704F4}"/>
                  </a:ext>
                </a:extLst>
              </p:cNvPr>
              <p:cNvSpPr txBox="1"/>
              <p:nvPr/>
            </p:nvSpPr>
            <p:spPr>
              <a:xfrm>
                <a:off x="10582275" y="5181600"/>
                <a:ext cx="13049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BAE5BE-05B0-A861-73AD-0CBD0A17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275" y="5181600"/>
                <a:ext cx="1304925" cy="1067152"/>
              </a:xfrm>
              <a:prstGeom prst="rect">
                <a:avLst/>
              </a:prstGeom>
              <a:blipFill>
                <a:blip r:embed="rId20"/>
                <a:stretch>
                  <a:fillRect l="-1915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E4BBCC4-04AE-5D1D-73C9-2B37CC9E12B3}"/>
              </a:ext>
            </a:extLst>
          </p:cNvPr>
          <p:cNvSpPr/>
          <p:nvPr/>
        </p:nvSpPr>
        <p:spPr>
          <a:xfrm>
            <a:off x="2638425" y="2038350"/>
            <a:ext cx="561975" cy="5048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23037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0" grpId="0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A90625-218B-0D8C-4D93-F4A75CE20DDA}"/>
              </a:ext>
            </a:extLst>
          </p:cNvPr>
          <p:cNvGrpSpPr/>
          <p:nvPr/>
        </p:nvGrpSpPr>
        <p:grpSpPr>
          <a:xfrm>
            <a:off x="3758662" y="3587651"/>
            <a:ext cx="3953124" cy="3115976"/>
            <a:chOff x="3758662" y="3587651"/>
            <a:chExt cx="3953124" cy="3115976"/>
          </a:xfrm>
        </p:grpSpPr>
        <p:pic>
          <p:nvPicPr>
            <p:cNvPr id="6" name="Picture 5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82ECECC5-AD71-0685-0600-1D0BD2601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62" y="4163373"/>
              <a:ext cx="2047009" cy="1151443"/>
            </a:xfrm>
            <a:prstGeom prst="rect">
              <a:avLst/>
            </a:prstGeom>
          </p:spPr>
        </p:pic>
        <p:pic>
          <p:nvPicPr>
            <p:cNvPr id="7" name="Picture 6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B74350E0-FFB7-5560-D991-573759A5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723" y="4323919"/>
              <a:ext cx="2047009" cy="1151443"/>
            </a:xfrm>
            <a:prstGeom prst="rect">
              <a:avLst/>
            </a:prstGeom>
          </p:spPr>
        </p:pic>
        <p:pic>
          <p:nvPicPr>
            <p:cNvPr id="8" name="Picture 7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6E30EF58-E0B1-478A-BE93-504AA6C5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219" y="3587651"/>
              <a:ext cx="2047009" cy="1151443"/>
            </a:xfrm>
            <a:prstGeom prst="rect">
              <a:avLst/>
            </a:prstGeom>
          </p:spPr>
        </p:pic>
        <p:pic>
          <p:nvPicPr>
            <p:cNvPr id="10" name="Picture 9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6AFA8A6-377D-B6ED-3EFA-BB0C67DA5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746" y="4857778"/>
              <a:ext cx="2047009" cy="1151443"/>
            </a:xfrm>
            <a:prstGeom prst="rect">
              <a:avLst/>
            </a:prstGeom>
          </p:spPr>
        </p:pic>
        <p:pic>
          <p:nvPicPr>
            <p:cNvPr id="12" name="Picture 11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5DC867E-BD9B-556E-5A48-44592D327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716" y="5391638"/>
              <a:ext cx="2047009" cy="1151443"/>
            </a:xfrm>
            <a:prstGeom prst="rect">
              <a:avLst/>
            </a:prstGeom>
          </p:spPr>
        </p:pic>
        <p:pic>
          <p:nvPicPr>
            <p:cNvPr id="13" name="Picture 12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C256B8C0-C205-7E98-FF97-62CC5CBB6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777" y="5552184"/>
              <a:ext cx="2047009" cy="1151443"/>
            </a:xfrm>
            <a:prstGeom prst="rect">
              <a:avLst/>
            </a:prstGeom>
          </p:spPr>
        </p:pic>
      </p:grpSp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33F79855-9464-4D31-198E-7B24A2C6026A}"/>
              </a:ext>
            </a:extLst>
          </p:cNvPr>
          <p:cNvSpPr/>
          <p:nvPr/>
        </p:nvSpPr>
        <p:spPr>
          <a:xfrm>
            <a:off x="1043787" y="154373"/>
            <a:ext cx="5429750" cy="3127664"/>
          </a:xfrm>
          <a:custGeom>
            <a:avLst/>
            <a:gdLst>
              <a:gd name="csX0" fmla="*/ 490185 w 5429750"/>
              <a:gd name="csY0" fmla="*/ 1040382 h 3127664"/>
              <a:gd name="csX1" fmla="*/ 706747 w 5429750"/>
              <a:gd name="csY1" fmla="*/ 500064 h 3127664"/>
              <a:gd name="csX2" fmla="*/ 1760269 w 5429750"/>
              <a:gd name="csY2" fmla="*/ 376622 h 3127664"/>
              <a:gd name="csX3" fmla="*/ 2822464 w 5429750"/>
              <a:gd name="csY3" fmla="*/ 248475 h 3127664"/>
              <a:gd name="csX4" fmla="*/ 3236357 w 5429750"/>
              <a:gd name="csY4" fmla="*/ 14479 h 3127664"/>
              <a:gd name="csX5" fmla="*/ 3749669 w 5429750"/>
              <a:gd name="csY5" fmla="*/ 179623 h 3127664"/>
              <a:gd name="csX6" fmla="*/ 4457296 w 5429750"/>
              <a:gd name="csY6" fmla="*/ 49955 h 3127664"/>
              <a:gd name="csX7" fmla="*/ 4816137 w 5429750"/>
              <a:gd name="csY7" fmla="*/ 403700 h 3127664"/>
              <a:gd name="csX8" fmla="*/ 5276661 w 5429750"/>
              <a:gd name="csY8" fmla="*/ 747019 h 3127664"/>
              <a:gd name="csX9" fmla="*/ 5256048 w 5429750"/>
              <a:gd name="csY9" fmla="*/ 1119298 h 3127664"/>
              <a:gd name="csX10" fmla="*/ 5406623 w 5429750"/>
              <a:gd name="csY10" fmla="*/ 1688504 h 3127664"/>
              <a:gd name="csX11" fmla="*/ 4701258 w 5429750"/>
              <a:gd name="csY11" fmla="*/ 2186758 h 3127664"/>
              <a:gd name="csX12" fmla="*/ 4448750 w 5429750"/>
              <a:gd name="csY12" fmla="*/ 2613699 h 3127664"/>
              <a:gd name="csX13" fmla="*/ 3589039 w 5429750"/>
              <a:gd name="csY13" fmla="*/ 2665392 h 3127664"/>
              <a:gd name="csX14" fmla="*/ 2974673 w 5429750"/>
              <a:gd name="csY14" fmla="*/ 3120858 h 3127664"/>
              <a:gd name="csX15" fmla="*/ 2071349 w 5429750"/>
              <a:gd name="csY15" fmla="*/ 2842843 h 3127664"/>
              <a:gd name="csX16" fmla="*/ 729496 w 5429750"/>
              <a:gd name="csY16" fmla="*/ 2568159 h 3127664"/>
              <a:gd name="csX17" fmla="*/ 139514 w 5429750"/>
              <a:gd name="csY17" fmla="*/ 2262488 h 3127664"/>
              <a:gd name="csX18" fmla="*/ 265580 w 5429750"/>
              <a:gd name="csY18" fmla="*/ 1849882 h 3127664"/>
              <a:gd name="csX19" fmla="*/ -629 w 5429750"/>
              <a:gd name="csY19" fmla="*/ 1426562 h 3127664"/>
              <a:gd name="csX20" fmla="*/ 485535 w 5429750"/>
              <a:gd name="csY20" fmla="*/ 1050301 h 3127664"/>
              <a:gd name="csX21" fmla="*/ 490185 w 5429750"/>
              <a:gd name="csY21" fmla="*/ 1040382 h 3127664"/>
              <a:gd name="csX0" fmla="*/ 5678002 w 5429750"/>
              <a:gd name="csY0" fmla="*/ 2770485 h 3127664"/>
              <a:gd name="csX1" fmla="*/ 5591122 w 5429750"/>
              <a:gd name="csY1" fmla="*/ 2857365 h 3127664"/>
              <a:gd name="csX2" fmla="*/ 5504242 w 5429750"/>
              <a:gd name="csY2" fmla="*/ 2770485 h 3127664"/>
              <a:gd name="csX3" fmla="*/ 5591122 w 5429750"/>
              <a:gd name="csY3" fmla="*/ 2683605 h 3127664"/>
              <a:gd name="csX4" fmla="*/ 5678002 w 5429750"/>
              <a:gd name="csY4" fmla="*/ 2770485 h 3127664"/>
              <a:gd name="csX0" fmla="*/ 5591054 w 5429750"/>
              <a:gd name="csY0" fmla="*/ 2697560 h 3127664"/>
              <a:gd name="csX1" fmla="*/ 5417295 w 5429750"/>
              <a:gd name="csY1" fmla="*/ 2871319 h 3127664"/>
              <a:gd name="csX2" fmla="*/ 5243536 w 5429750"/>
              <a:gd name="csY2" fmla="*/ 2697560 h 3127664"/>
              <a:gd name="csX3" fmla="*/ 5417295 w 5429750"/>
              <a:gd name="csY3" fmla="*/ 2523801 h 3127664"/>
              <a:gd name="csX4" fmla="*/ 5591054 w 5429750"/>
              <a:gd name="csY4" fmla="*/ 2697560 h 3127664"/>
              <a:gd name="csX0" fmla="*/ 5343876 w 5429750"/>
              <a:gd name="csY0" fmla="*/ 2557415 h 3127664"/>
              <a:gd name="csX1" fmla="*/ 5083237 w 5429750"/>
              <a:gd name="csY1" fmla="*/ 2818054 h 3127664"/>
              <a:gd name="csX2" fmla="*/ 4822598 w 5429750"/>
              <a:gd name="csY2" fmla="*/ 2557415 h 3127664"/>
              <a:gd name="csX3" fmla="*/ 5083237 w 5429750"/>
              <a:gd name="csY3" fmla="*/ 2296776 h 3127664"/>
              <a:gd name="csX4" fmla="*/ 5343876 w 5429750"/>
              <a:gd name="csY4" fmla="*/ 2557415 h 3127664"/>
              <a:gd name="csX0" fmla="*/ 589856 w 5429750"/>
              <a:gd name="csY0" fmla="*/ 1895205 h 3127664"/>
              <a:gd name="csX1" fmla="*/ 271487 w 5429750"/>
              <a:gd name="csY1" fmla="*/ 1837502 h 3127664"/>
              <a:gd name="csX2" fmla="*/ 870771 w 5429750"/>
              <a:gd name="csY2" fmla="*/ 2526674 h 3127664"/>
              <a:gd name="csX3" fmla="*/ 731507 w 5429750"/>
              <a:gd name="csY3" fmla="*/ 2554258 h 3127664"/>
              <a:gd name="csX4" fmla="*/ 2071097 w 5429750"/>
              <a:gd name="csY4" fmla="*/ 2830101 h 3127664"/>
              <a:gd name="csX5" fmla="*/ 1987137 w 5429750"/>
              <a:gd name="csY5" fmla="*/ 2704126 h 3127664"/>
              <a:gd name="csX6" fmla="*/ 3623226 w 5429750"/>
              <a:gd name="csY6" fmla="*/ 2515959 h 3127664"/>
              <a:gd name="csX7" fmla="*/ 3589668 w 5429750"/>
              <a:gd name="csY7" fmla="*/ 2654170 h 3127664"/>
              <a:gd name="csX8" fmla="*/ 4289628 w 5429750"/>
              <a:gd name="csY8" fmla="*/ 1661861 h 3127664"/>
              <a:gd name="csX9" fmla="*/ 4698242 w 5429750"/>
              <a:gd name="csY9" fmla="*/ 2178504 h 3127664"/>
              <a:gd name="csX10" fmla="*/ 5253534 w 5429750"/>
              <a:gd name="csY10" fmla="*/ 1111623 h 3127664"/>
              <a:gd name="csX11" fmla="*/ 5071537 w 5429750"/>
              <a:gd name="csY11" fmla="*/ 1305365 h 3127664"/>
              <a:gd name="csX12" fmla="*/ 4816892 w 5429750"/>
              <a:gd name="csY12" fmla="*/ 392840 h 3127664"/>
              <a:gd name="csX13" fmla="*/ 4826444 w 5429750"/>
              <a:gd name="csY13" fmla="*/ 484353 h 3127664"/>
              <a:gd name="csX14" fmla="*/ 3654774 w 5429750"/>
              <a:gd name="csY14" fmla="*/ 286123 h 3127664"/>
              <a:gd name="csX15" fmla="*/ 3748035 w 5429750"/>
              <a:gd name="csY15" fmla="*/ 169415 h 3127664"/>
              <a:gd name="csX16" fmla="*/ 2782872 w 5429750"/>
              <a:gd name="csY16" fmla="*/ 341726 h 3127664"/>
              <a:gd name="csX17" fmla="*/ 2827994 w 5429750"/>
              <a:gd name="csY17" fmla="*/ 241090 h 3127664"/>
              <a:gd name="csX18" fmla="*/ 1759641 w 5429750"/>
              <a:gd name="csY18" fmla="*/ 375898 h 3127664"/>
              <a:gd name="csX19" fmla="*/ 1923036 w 5429750"/>
              <a:gd name="csY19" fmla="*/ 473493 h 3127664"/>
              <a:gd name="csX20" fmla="*/ 518717 w 5429750"/>
              <a:gd name="csY20" fmla="*/ 1143117 h 3127664"/>
              <a:gd name="csX21" fmla="*/ 490185 w 5429750"/>
              <a:gd name="csY21" fmla="*/ 1040382 h 31276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5429750" h="3127664" fill="none" extrusionOk="0">
                <a:moveTo>
                  <a:pt x="490185" y="1040382"/>
                </a:moveTo>
                <a:cubicBezTo>
                  <a:pt x="440288" y="816259"/>
                  <a:pt x="507449" y="615232"/>
                  <a:pt x="706747" y="500064"/>
                </a:cubicBezTo>
                <a:cubicBezTo>
                  <a:pt x="1009334" y="251398"/>
                  <a:pt x="1413954" y="249157"/>
                  <a:pt x="1760269" y="376622"/>
                </a:cubicBezTo>
                <a:cubicBezTo>
                  <a:pt x="1982417" y="66377"/>
                  <a:pt x="2506742" y="42889"/>
                  <a:pt x="2822464" y="248475"/>
                </a:cubicBezTo>
                <a:cubicBezTo>
                  <a:pt x="2871893" y="133613"/>
                  <a:pt x="3023406" y="12436"/>
                  <a:pt x="3236357" y="14479"/>
                </a:cubicBezTo>
                <a:cubicBezTo>
                  <a:pt x="3396560" y="-26658"/>
                  <a:pt x="3629585" y="79906"/>
                  <a:pt x="3749669" y="179623"/>
                </a:cubicBezTo>
                <a:cubicBezTo>
                  <a:pt x="3948707" y="30595"/>
                  <a:pt x="4237572" y="-9316"/>
                  <a:pt x="4457296" y="49955"/>
                </a:cubicBezTo>
                <a:cubicBezTo>
                  <a:pt x="4637498" y="95852"/>
                  <a:pt x="4819109" y="244913"/>
                  <a:pt x="4816137" y="403700"/>
                </a:cubicBezTo>
                <a:cubicBezTo>
                  <a:pt x="5028287" y="492181"/>
                  <a:pt x="5187092" y="605693"/>
                  <a:pt x="5276661" y="747019"/>
                </a:cubicBezTo>
                <a:cubicBezTo>
                  <a:pt x="5338140" y="874968"/>
                  <a:pt x="5328944" y="973443"/>
                  <a:pt x="5256048" y="1119298"/>
                </a:cubicBezTo>
                <a:cubicBezTo>
                  <a:pt x="5452806" y="1313656"/>
                  <a:pt x="5478671" y="1520342"/>
                  <a:pt x="5406623" y="1688504"/>
                </a:cubicBezTo>
                <a:cubicBezTo>
                  <a:pt x="5314799" y="1996850"/>
                  <a:pt x="5086635" y="2133353"/>
                  <a:pt x="4701258" y="2186758"/>
                </a:cubicBezTo>
                <a:cubicBezTo>
                  <a:pt x="4690095" y="2328622"/>
                  <a:pt x="4638216" y="2537900"/>
                  <a:pt x="4448750" y="2613699"/>
                </a:cubicBezTo>
                <a:cubicBezTo>
                  <a:pt x="4221429" y="2801878"/>
                  <a:pt x="3919060" y="2778891"/>
                  <a:pt x="3589039" y="2665392"/>
                </a:cubicBezTo>
                <a:cubicBezTo>
                  <a:pt x="3485255" y="2906760"/>
                  <a:pt x="3226179" y="3079970"/>
                  <a:pt x="2974673" y="3120858"/>
                </a:cubicBezTo>
                <a:cubicBezTo>
                  <a:pt x="2642033" y="3147453"/>
                  <a:pt x="2245811" y="3024077"/>
                  <a:pt x="2071349" y="2842843"/>
                </a:cubicBezTo>
                <a:cubicBezTo>
                  <a:pt x="1622518" y="3025090"/>
                  <a:pt x="1098531" y="2975501"/>
                  <a:pt x="729496" y="2568159"/>
                </a:cubicBezTo>
                <a:cubicBezTo>
                  <a:pt x="485205" y="2632072"/>
                  <a:pt x="215676" y="2468268"/>
                  <a:pt x="139514" y="2262488"/>
                </a:cubicBezTo>
                <a:cubicBezTo>
                  <a:pt x="94754" y="2122925"/>
                  <a:pt x="129402" y="1974892"/>
                  <a:pt x="265580" y="1849882"/>
                </a:cubicBezTo>
                <a:cubicBezTo>
                  <a:pt x="56933" y="1737938"/>
                  <a:pt x="-20063" y="1591519"/>
                  <a:pt x="-629" y="1426562"/>
                </a:cubicBezTo>
                <a:cubicBezTo>
                  <a:pt x="35695" y="1273474"/>
                  <a:pt x="231532" y="1091990"/>
                  <a:pt x="485535" y="1050301"/>
                </a:cubicBezTo>
                <a:cubicBezTo>
                  <a:pt x="487527" y="1046911"/>
                  <a:pt x="488691" y="1043392"/>
                  <a:pt x="490185" y="1040382"/>
                </a:cubicBezTo>
                <a:close/>
              </a:path>
              <a:path w="5429750" h="3127664" fill="none" extrusionOk="0">
                <a:moveTo>
                  <a:pt x="5678002" y="2770485"/>
                </a:moveTo>
                <a:cubicBezTo>
                  <a:pt x="5675728" y="2821284"/>
                  <a:pt x="5640238" y="2854687"/>
                  <a:pt x="5591122" y="2857365"/>
                </a:cubicBezTo>
                <a:cubicBezTo>
                  <a:pt x="5541830" y="2864386"/>
                  <a:pt x="5499493" y="2814146"/>
                  <a:pt x="5504242" y="2770485"/>
                </a:cubicBezTo>
                <a:cubicBezTo>
                  <a:pt x="5494770" y="2729691"/>
                  <a:pt x="5540846" y="2679621"/>
                  <a:pt x="5591122" y="2683605"/>
                </a:cubicBezTo>
                <a:cubicBezTo>
                  <a:pt x="5642616" y="2688697"/>
                  <a:pt x="5680365" y="2717423"/>
                  <a:pt x="5678002" y="2770485"/>
                </a:cubicBezTo>
                <a:close/>
              </a:path>
              <a:path w="5429750" h="3127664" fill="none" extrusionOk="0">
                <a:moveTo>
                  <a:pt x="5591054" y="2697560"/>
                </a:moveTo>
                <a:cubicBezTo>
                  <a:pt x="5595040" y="2807303"/>
                  <a:pt x="5497216" y="2869874"/>
                  <a:pt x="5417295" y="2871319"/>
                </a:cubicBezTo>
                <a:cubicBezTo>
                  <a:pt x="5328321" y="2866997"/>
                  <a:pt x="5241876" y="2783654"/>
                  <a:pt x="5243536" y="2697560"/>
                </a:cubicBezTo>
                <a:cubicBezTo>
                  <a:pt x="5223048" y="2602866"/>
                  <a:pt x="5335036" y="2518964"/>
                  <a:pt x="5417295" y="2523801"/>
                </a:cubicBezTo>
                <a:cubicBezTo>
                  <a:pt x="5512021" y="2532340"/>
                  <a:pt x="5606935" y="2611819"/>
                  <a:pt x="5591054" y="2697560"/>
                </a:cubicBezTo>
                <a:close/>
              </a:path>
              <a:path w="5429750" h="3127664" fill="none" extrusionOk="0">
                <a:moveTo>
                  <a:pt x="5343876" y="2557415"/>
                </a:moveTo>
                <a:cubicBezTo>
                  <a:pt x="5323186" y="2684008"/>
                  <a:pt x="5205797" y="2830680"/>
                  <a:pt x="5083237" y="2818054"/>
                </a:cubicBezTo>
                <a:cubicBezTo>
                  <a:pt x="4945471" y="2808599"/>
                  <a:pt x="4810705" y="2721593"/>
                  <a:pt x="4822598" y="2557415"/>
                </a:cubicBezTo>
                <a:cubicBezTo>
                  <a:pt x="4815545" y="2421260"/>
                  <a:pt x="4936342" y="2303917"/>
                  <a:pt x="5083237" y="2296776"/>
                </a:cubicBezTo>
                <a:cubicBezTo>
                  <a:pt x="5209602" y="2299361"/>
                  <a:pt x="5319498" y="2422204"/>
                  <a:pt x="5343876" y="2557415"/>
                </a:cubicBezTo>
                <a:close/>
              </a:path>
              <a:path w="5429750" h="3127664" fill="none" extrusionOk="0">
                <a:moveTo>
                  <a:pt x="589856" y="1895205"/>
                </a:moveTo>
                <a:cubicBezTo>
                  <a:pt x="483775" y="1916578"/>
                  <a:pt x="350189" y="1864584"/>
                  <a:pt x="271487" y="1837502"/>
                </a:cubicBezTo>
                <a:moveTo>
                  <a:pt x="870771" y="2526674"/>
                </a:moveTo>
                <a:cubicBezTo>
                  <a:pt x="832536" y="2548646"/>
                  <a:pt x="778148" y="2551580"/>
                  <a:pt x="731507" y="2554258"/>
                </a:cubicBezTo>
                <a:moveTo>
                  <a:pt x="2071097" y="2830101"/>
                </a:moveTo>
                <a:cubicBezTo>
                  <a:pt x="2035013" y="2789821"/>
                  <a:pt x="2021060" y="2748974"/>
                  <a:pt x="1987137" y="2704126"/>
                </a:cubicBezTo>
                <a:moveTo>
                  <a:pt x="3623226" y="2515959"/>
                </a:moveTo>
                <a:cubicBezTo>
                  <a:pt x="3624670" y="2571744"/>
                  <a:pt x="3614239" y="2603068"/>
                  <a:pt x="3589668" y="2654170"/>
                </a:cubicBezTo>
                <a:moveTo>
                  <a:pt x="4289628" y="1661861"/>
                </a:moveTo>
                <a:cubicBezTo>
                  <a:pt x="4575441" y="1783596"/>
                  <a:pt x="4693425" y="1985979"/>
                  <a:pt x="4698242" y="2178504"/>
                </a:cubicBezTo>
                <a:moveTo>
                  <a:pt x="5253534" y="1111623"/>
                </a:moveTo>
                <a:cubicBezTo>
                  <a:pt x="5224218" y="1195984"/>
                  <a:pt x="5150425" y="1249906"/>
                  <a:pt x="5071537" y="1305365"/>
                </a:cubicBezTo>
                <a:moveTo>
                  <a:pt x="4816892" y="392840"/>
                </a:moveTo>
                <a:cubicBezTo>
                  <a:pt x="4827961" y="423411"/>
                  <a:pt x="4827981" y="454700"/>
                  <a:pt x="4826444" y="484353"/>
                </a:cubicBezTo>
                <a:moveTo>
                  <a:pt x="3654774" y="286123"/>
                </a:moveTo>
                <a:cubicBezTo>
                  <a:pt x="3669320" y="239565"/>
                  <a:pt x="3705328" y="206033"/>
                  <a:pt x="3748035" y="169415"/>
                </a:cubicBezTo>
                <a:moveTo>
                  <a:pt x="2782872" y="341726"/>
                </a:moveTo>
                <a:cubicBezTo>
                  <a:pt x="2793607" y="309119"/>
                  <a:pt x="2807888" y="274229"/>
                  <a:pt x="2827994" y="241090"/>
                </a:cubicBezTo>
                <a:moveTo>
                  <a:pt x="1759641" y="375898"/>
                </a:moveTo>
                <a:cubicBezTo>
                  <a:pt x="1808407" y="405935"/>
                  <a:pt x="1874707" y="433921"/>
                  <a:pt x="1923036" y="473493"/>
                </a:cubicBezTo>
                <a:moveTo>
                  <a:pt x="518717" y="1143117"/>
                </a:moveTo>
                <a:cubicBezTo>
                  <a:pt x="505732" y="1111259"/>
                  <a:pt x="491593" y="1074129"/>
                  <a:pt x="490185" y="1040382"/>
                </a:cubicBezTo>
              </a:path>
              <a:path w="5429750" h="3127664" stroke="0" extrusionOk="0">
                <a:moveTo>
                  <a:pt x="490185" y="1040382"/>
                </a:moveTo>
                <a:cubicBezTo>
                  <a:pt x="472919" y="802423"/>
                  <a:pt x="530546" y="663079"/>
                  <a:pt x="706747" y="500064"/>
                </a:cubicBezTo>
                <a:cubicBezTo>
                  <a:pt x="964521" y="277908"/>
                  <a:pt x="1456633" y="235500"/>
                  <a:pt x="1760269" y="376622"/>
                </a:cubicBezTo>
                <a:cubicBezTo>
                  <a:pt x="1942634" y="33459"/>
                  <a:pt x="2560318" y="-4163"/>
                  <a:pt x="2822464" y="248475"/>
                </a:cubicBezTo>
                <a:cubicBezTo>
                  <a:pt x="2911810" y="111400"/>
                  <a:pt x="3051837" y="11321"/>
                  <a:pt x="3236357" y="14479"/>
                </a:cubicBezTo>
                <a:cubicBezTo>
                  <a:pt x="3449929" y="-9024"/>
                  <a:pt x="3612701" y="85497"/>
                  <a:pt x="3749669" y="179623"/>
                </a:cubicBezTo>
                <a:cubicBezTo>
                  <a:pt x="3899489" y="58427"/>
                  <a:pt x="4199533" y="-6495"/>
                  <a:pt x="4457296" y="49955"/>
                </a:cubicBezTo>
                <a:cubicBezTo>
                  <a:pt x="4622271" y="83671"/>
                  <a:pt x="4804031" y="245541"/>
                  <a:pt x="4816137" y="403700"/>
                </a:cubicBezTo>
                <a:cubicBezTo>
                  <a:pt x="5017471" y="453913"/>
                  <a:pt x="5214327" y="567309"/>
                  <a:pt x="5276661" y="747019"/>
                </a:cubicBezTo>
                <a:cubicBezTo>
                  <a:pt x="5331563" y="869346"/>
                  <a:pt x="5306275" y="1009335"/>
                  <a:pt x="5256048" y="1119298"/>
                </a:cubicBezTo>
                <a:cubicBezTo>
                  <a:pt x="5428910" y="1329331"/>
                  <a:pt x="5444726" y="1478549"/>
                  <a:pt x="5406623" y="1688504"/>
                </a:cubicBezTo>
                <a:cubicBezTo>
                  <a:pt x="5318260" y="1971796"/>
                  <a:pt x="4999278" y="2182927"/>
                  <a:pt x="4701258" y="2186758"/>
                </a:cubicBezTo>
                <a:cubicBezTo>
                  <a:pt x="4689706" y="2392977"/>
                  <a:pt x="4620844" y="2476488"/>
                  <a:pt x="4448750" y="2613699"/>
                </a:cubicBezTo>
                <a:cubicBezTo>
                  <a:pt x="4275717" y="2750828"/>
                  <a:pt x="3883280" y="2776643"/>
                  <a:pt x="3589039" y="2665392"/>
                </a:cubicBezTo>
                <a:cubicBezTo>
                  <a:pt x="3543828" y="2926043"/>
                  <a:pt x="3233305" y="3069652"/>
                  <a:pt x="2974673" y="3120858"/>
                </a:cubicBezTo>
                <a:cubicBezTo>
                  <a:pt x="2630855" y="3223278"/>
                  <a:pt x="2271206" y="3062791"/>
                  <a:pt x="2071349" y="2842843"/>
                </a:cubicBezTo>
                <a:cubicBezTo>
                  <a:pt x="1561032" y="3073657"/>
                  <a:pt x="991591" y="2932383"/>
                  <a:pt x="729496" y="2568159"/>
                </a:cubicBezTo>
                <a:cubicBezTo>
                  <a:pt x="470077" y="2594028"/>
                  <a:pt x="223336" y="2474200"/>
                  <a:pt x="139514" y="2262488"/>
                </a:cubicBezTo>
                <a:cubicBezTo>
                  <a:pt x="112866" y="2092334"/>
                  <a:pt x="120260" y="1965119"/>
                  <a:pt x="265580" y="1849882"/>
                </a:cubicBezTo>
                <a:cubicBezTo>
                  <a:pt x="114810" y="1783378"/>
                  <a:pt x="7903" y="1588112"/>
                  <a:pt x="-629" y="1426562"/>
                </a:cubicBezTo>
                <a:cubicBezTo>
                  <a:pt x="30205" y="1204536"/>
                  <a:pt x="194632" y="1062501"/>
                  <a:pt x="485535" y="1050301"/>
                </a:cubicBezTo>
                <a:cubicBezTo>
                  <a:pt x="487013" y="1047286"/>
                  <a:pt x="489068" y="1044234"/>
                  <a:pt x="490185" y="1040382"/>
                </a:cubicBezTo>
                <a:close/>
              </a:path>
              <a:path w="5429750" h="3127664" stroke="0" extrusionOk="0">
                <a:moveTo>
                  <a:pt x="5678002" y="2770485"/>
                </a:moveTo>
                <a:cubicBezTo>
                  <a:pt x="5676722" y="2828774"/>
                  <a:pt x="5630472" y="2864585"/>
                  <a:pt x="5591122" y="2857365"/>
                </a:cubicBezTo>
                <a:cubicBezTo>
                  <a:pt x="5545690" y="2859506"/>
                  <a:pt x="5497122" y="2827100"/>
                  <a:pt x="5504242" y="2770485"/>
                </a:cubicBezTo>
                <a:cubicBezTo>
                  <a:pt x="5503948" y="2718841"/>
                  <a:pt x="5544647" y="2684437"/>
                  <a:pt x="5591122" y="2683605"/>
                </a:cubicBezTo>
                <a:cubicBezTo>
                  <a:pt x="5633012" y="2683356"/>
                  <a:pt x="5680386" y="2721008"/>
                  <a:pt x="5678002" y="2770485"/>
                </a:cubicBezTo>
                <a:close/>
              </a:path>
              <a:path w="5429750" h="3127664" stroke="0" extrusionOk="0">
                <a:moveTo>
                  <a:pt x="5591054" y="2697560"/>
                </a:moveTo>
                <a:cubicBezTo>
                  <a:pt x="5597185" y="2787707"/>
                  <a:pt x="5531373" y="2857913"/>
                  <a:pt x="5417295" y="2871319"/>
                </a:cubicBezTo>
                <a:cubicBezTo>
                  <a:pt x="5324420" y="2864628"/>
                  <a:pt x="5244496" y="2789831"/>
                  <a:pt x="5243536" y="2697560"/>
                </a:cubicBezTo>
                <a:cubicBezTo>
                  <a:pt x="5233153" y="2599204"/>
                  <a:pt x="5313115" y="2534605"/>
                  <a:pt x="5417295" y="2523801"/>
                </a:cubicBezTo>
                <a:cubicBezTo>
                  <a:pt x="5500304" y="2526278"/>
                  <a:pt x="5596394" y="2591932"/>
                  <a:pt x="5591054" y="2697560"/>
                </a:cubicBezTo>
                <a:close/>
              </a:path>
              <a:path w="5429750" h="3127664" stroke="0" extrusionOk="0">
                <a:moveTo>
                  <a:pt x="5343876" y="2557415"/>
                </a:moveTo>
                <a:cubicBezTo>
                  <a:pt x="5323108" y="2693773"/>
                  <a:pt x="5215234" y="2824908"/>
                  <a:pt x="5083237" y="2818054"/>
                </a:cubicBezTo>
                <a:cubicBezTo>
                  <a:pt x="4949962" y="2817481"/>
                  <a:pt x="4791936" y="2707063"/>
                  <a:pt x="4822598" y="2557415"/>
                </a:cubicBezTo>
                <a:cubicBezTo>
                  <a:pt x="4827485" y="2414371"/>
                  <a:pt x="4928930" y="2292092"/>
                  <a:pt x="5083237" y="2296776"/>
                </a:cubicBezTo>
                <a:cubicBezTo>
                  <a:pt x="5231823" y="2306422"/>
                  <a:pt x="5344458" y="2435783"/>
                  <a:pt x="5343876" y="2557415"/>
                </a:cubicBezTo>
                <a:close/>
              </a:path>
              <a:path w="5429750" h="3127664" fill="none" stroke="0" extrusionOk="0">
                <a:moveTo>
                  <a:pt x="589856" y="1895205"/>
                </a:moveTo>
                <a:cubicBezTo>
                  <a:pt x="493332" y="1912397"/>
                  <a:pt x="358475" y="1871768"/>
                  <a:pt x="271487" y="1837502"/>
                </a:cubicBezTo>
                <a:moveTo>
                  <a:pt x="870771" y="2526674"/>
                </a:moveTo>
                <a:cubicBezTo>
                  <a:pt x="832725" y="2545974"/>
                  <a:pt x="767522" y="2550282"/>
                  <a:pt x="731507" y="2554258"/>
                </a:cubicBezTo>
                <a:moveTo>
                  <a:pt x="2071097" y="2830101"/>
                </a:moveTo>
                <a:cubicBezTo>
                  <a:pt x="2039171" y="2790804"/>
                  <a:pt x="2012298" y="2750142"/>
                  <a:pt x="1987137" y="2704126"/>
                </a:cubicBezTo>
                <a:moveTo>
                  <a:pt x="3623226" y="2515959"/>
                </a:moveTo>
                <a:cubicBezTo>
                  <a:pt x="3627715" y="2568809"/>
                  <a:pt x="3604892" y="2605708"/>
                  <a:pt x="3589668" y="2654170"/>
                </a:cubicBezTo>
                <a:moveTo>
                  <a:pt x="4289628" y="1661861"/>
                </a:moveTo>
                <a:cubicBezTo>
                  <a:pt x="4568582" y="1778376"/>
                  <a:pt x="4717281" y="1953589"/>
                  <a:pt x="4698242" y="2178504"/>
                </a:cubicBezTo>
                <a:moveTo>
                  <a:pt x="5253534" y="1111623"/>
                </a:moveTo>
                <a:cubicBezTo>
                  <a:pt x="5213722" y="1182859"/>
                  <a:pt x="5131583" y="1254280"/>
                  <a:pt x="5071537" y="1305365"/>
                </a:cubicBezTo>
                <a:moveTo>
                  <a:pt x="4816892" y="392840"/>
                </a:moveTo>
                <a:cubicBezTo>
                  <a:pt x="4825090" y="416277"/>
                  <a:pt x="4828146" y="461061"/>
                  <a:pt x="4826444" y="484353"/>
                </a:cubicBezTo>
                <a:moveTo>
                  <a:pt x="3654774" y="286123"/>
                </a:moveTo>
                <a:cubicBezTo>
                  <a:pt x="3679826" y="240770"/>
                  <a:pt x="3721789" y="206246"/>
                  <a:pt x="3748035" y="169415"/>
                </a:cubicBezTo>
                <a:moveTo>
                  <a:pt x="2782872" y="341726"/>
                </a:moveTo>
                <a:cubicBezTo>
                  <a:pt x="2792991" y="305762"/>
                  <a:pt x="2812610" y="272490"/>
                  <a:pt x="2827994" y="241090"/>
                </a:cubicBezTo>
                <a:moveTo>
                  <a:pt x="1759641" y="375898"/>
                </a:moveTo>
                <a:cubicBezTo>
                  <a:pt x="1809001" y="405991"/>
                  <a:pt x="1862196" y="431877"/>
                  <a:pt x="1923036" y="473493"/>
                </a:cubicBezTo>
                <a:moveTo>
                  <a:pt x="518717" y="1143117"/>
                </a:moveTo>
                <a:cubicBezTo>
                  <a:pt x="505915" y="1110748"/>
                  <a:pt x="496841" y="1074428"/>
                  <a:pt x="490185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prstGeom prst="cloudCallout">
                    <a:avLst>
                      <a:gd name="adj1" fmla="val 52972"/>
                      <a:gd name="adj2" fmla="val 385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Yeah, </a:t>
            </a:r>
            <a:r>
              <a:rPr lang="en-US" sz="4000" dirty="0" err="1">
                <a:solidFill>
                  <a:sysClr val="windowText" lastClr="000000"/>
                </a:solidFill>
              </a:rPr>
              <a:t>chúng</a:t>
            </a:r>
            <a:r>
              <a:rPr lang="en-US" sz="4000" dirty="0">
                <a:solidFill>
                  <a:sysClr val="windowText" lastClr="000000"/>
                </a:solidFill>
              </a:rPr>
              <a:t> ta </a:t>
            </a:r>
            <a:r>
              <a:rPr lang="en-US" sz="4000" dirty="0" err="1">
                <a:solidFill>
                  <a:sysClr val="windowText" lastClr="000000"/>
                </a:solidFill>
              </a:rPr>
              <a:t>đã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câu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rất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nhiều</a:t>
            </a:r>
            <a:r>
              <a:rPr lang="en-US" sz="4000" dirty="0">
                <a:solidFill>
                  <a:sysClr val="windowText" lastClr="000000"/>
                </a:solidFill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</a:rPr>
              <a:t>cá</a:t>
            </a:r>
            <a:r>
              <a:rPr lang="en-US" sz="4000" dirty="0">
                <a:solidFill>
                  <a:sysClr val="windowText" lastClr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2570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nguin_catching_fish_in_snow_6d345e37cf">
            <a:hlinkClick r:id="" action="ppaction://media"/>
            <a:extLst>
              <a:ext uri="{FF2B5EF4-FFF2-40B4-BE49-F238E27FC236}">
                <a16:creationId xmlns:a16="http://schemas.microsoft.com/office/drawing/2014/main" id="{1DA1477B-6A62-DF60-D19F-10086CE80A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149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4650" y="5112255"/>
            <a:ext cx="1814938" cy="19267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A6E6B2-0BEF-5DEE-68C5-CA7D66DF1D86}"/>
              </a:ext>
            </a:extLst>
          </p:cNvPr>
          <p:cNvGrpSpPr/>
          <p:nvPr/>
        </p:nvGrpSpPr>
        <p:grpSpPr>
          <a:xfrm>
            <a:off x="889062" y="389088"/>
            <a:ext cx="10455213" cy="1805522"/>
            <a:chOff x="1530062" y="820424"/>
            <a:chExt cx="10455213" cy="18055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12C6933-FF5A-DAB5-BDE1-64C2639F006B}"/>
                </a:ext>
              </a:extLst>
            </p:cNvPr>
            <p:cNvSpPr/>
            <p:nvPr/>
          </p:nvSpPr>
          <p:spPr>
            <a:xfrm>
              <a:off x="1530062" y="820424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527945-7C6A-9D17-0185-9BFFA36DBDAA}"/>
                    </a:ext>
                  </a:extLst>
                </p:cNvPr>
                <p:cNvSpPr txBox="1"/>
                <p:nvPr/>
              </p:nvSpPr>
              <p:spPr>
                <a:xfrm>
                  <a:off x="2132276" y="832955"/>
                  <a:ext cx="9852999" cy="17929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quần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 </a:t>
                  </a:r>
                  <a:r>
                    <a:rPr lang="en-US" sz="2800" b="1" dirty="0">
                      <a:solidFill>
                        <a:srgbClr val="002060"/>
                      </a:solidFill>
                      <a:effectLst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áo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dirty="0">
                      <a:solidFill>
                        <a:srgbClr val="002060"/>
                      </a:solidFill>
                      <a:effectLst/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may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túi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tất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cả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tấm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vải</a:t>
                  </a:r>
                  <a:r>
                    <a:rPr lang="en-US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C527945-7C6A-9D17-0185-9BFFA36DBD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2276" y="832955"/>
                  <a:ext cx="9852999" cy="1792991"/>
                </a:xfrm>
                <a:prstGeom prst="rect">
                  <a:avLst/>
                </a:prstGeom>
                <a:blipFill>
                  <a:blip r:embed="rId5"/>
                  <a:stretch>
                    <a:fillRect l="-1300" r="-1238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056305D-D070-14F3-0DEE-A88BDBAA8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87" y="2697065"/>
            <a:ext cx="4138613" cy="2646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FE9264-2BB3-CAA1-9DFA-62BC0CD7A4D6}"/>
                  </a:ext>
                </a:extLst>
              </p:cNvPr>
              <p:cNvSpPr txBox="1"/>
              <p:nvPr/>
            </p:nvSpPr>
            <p:spPr>
              <a:xfrm>
                <a:off x="4333875" y="2562225"/>
                <a:ext cx="6915150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 latinLnBrk="0"/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 latinLnBrk="0"/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FE9264-2BB3-CAA1-9DFA-62BC0CD7A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875" y="2562225"/>
                <a:ext cx="6915150" cy="2800767"/>
              </a:xfrm>
              <a:prstGeom prst="rect">
                <a:avLst/>
              </a:prstGeom>
              <a:blipFill>
                <a:blip r:embed="rId7"/>
                <a:stretch>
                  <a:fillRect t="-3261" r="-2646" b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597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nguin_welcomes_fish_in_basket_bca24efd84">
            <a:hlinkClick r:id="" action="ppaction://media"/>
            <a:extLst>
              <a:ext uri="{FF2B5EF4-FFF2-40B4-BE49-F238E27FC236}">
                <a16:creationId xmlns:a16="http://schemas.microsoft.com/office/drawing/2014/main" id="{9C4B633E-6C2E-3C96-D09D-4D157372C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61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7C40002-A7C2-3985-FCC0-7373BC52A6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6493" y="2576945"/>
            <a:ext cx="4032683" cy="4281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2EF0-28C3-4A5A-A365-4C6241879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44267"/>
            <a:ext cx="805961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/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sX0" fmla="*/ 3215664 w 4042064"/>
                  <a:gd name="csY0" fmla="*/ 2057056 h 1829031"/>
                  <a:gd name="csX1" fmla="*/ 2882185 w 4042064"/>
                  <a:gd name="csY1" fmla="*/ 1933965 h 1829031"/>
                  <a:gd name="csX2" fmla="*/ 2520916 w 4042064"/>
                  <a:gd name="csY2" fmla="*/ 1800616 h 1829031"/>
                  <a:gd name="csX3" fmla="*/ 971359 w 4042064"/>
                  <a:gd name="csY3" fmla="*/ 1696012 h 1829031"/>
                  <a:gd name="csX4" fmla="*/ 1213978 w 4042064"/>
                  <a:gd name="csY4" fmla="*/ 76079 h 1829031"/>
                  <a:gd name="csX5" fmla="*/ 2713177 w 4042064"/>
                  <a:gd name="csY5" fmla="*/ 55301 h 1829031"/>
                  <a:gd name="csX6" fmla="*/ 3218083 w 4042064"/>
                  <a:gd name="csY6" fmla="*/ 1651358 h 1829031"/>
                  <a:gd name="csX7" fmla="*/ 3215664 w 4042064"/>
                  <a:gd name="csY7" fmla="*/ 2057056 h 1829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/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sX0" fmla="*/ 0 w 3040209"/>
                  <a:gd name="csY0" fmla="*/ 270745 h 1624445"/>
                  <a:gd name="csX1" fmla="*/ 136772 w 3040209"/>
                  <a:gd name="csY1" fmla="*/ 0 h 1624445"/>
                  <a:gd name="csX2" fmla="*/ 2903436 w 3040209"/>
                  <a:gd name="csY2" fmla="*/ 0 h 1624445"/>
                  <a:gd name="csX3" fmla="*/ 3040209 w 3040209"/>
                  <a:gd name="csY3" fmla="*/ 270745 h 1624445"/>
                  <a:gd name="csX4" fmla="*/ 3040209 w 3040209"/>
                  <a:gd name="csY4" fmla="*/ 1353699 h 1624445"/>
                  <a:gd name="csX5" fmla="*/ 2903436 w 3040209"/>
                  <a:gd name="csY5" fmla="*/ 1624445 h 1624445"/>
                  <a:gd name="csX6" fmla="*/ 136772 w 3040209"/>
                  <a:gd name="csY6" fmla="*/ 1624445 h 1624445"/>
                  <a:gd name="csX7" fmla="*/ 0 w 3040209"/>
                  <a:gd name="csY7" fmla="*/ 1353699 h 1624445"/>
                  <a:gd name="csX8" fmla="*/ 0 w 3040209"/>
                  <a:gd name="csY8" fmla="*/ 270745 h 1624445"/>
                  <a:gd name="csX0" fmla="*/ 0 w 3040209"/>
                  <a:gd name="csY0" fmla="*/ 270745 h 1624445"/>
                  <a:gd name="csX1" fmla="*/ 136772 w 3040209"/>
                  <a:gd name="csY1" fmla="*/ 0 h 1624445"/>
                  <a:gd name="csX2" fmla="*/ 2903436 w 3040209"/>
                  <a:gd name="csY2" fmla="*/ 0 h 1624445"/>
                  <a:gd name="csX3" fmla="*/ 3040209 w 3040209"/>
                  <a:gd name="csY3" fmla="*/ 270745 h 1624445"/>
                  <a:gd name="csX4" fmla="*/ 3040209 w 3040209"/>
                  <a:gd name="csY4" fmla="*/ 1353699 h 1624445"/>
                  <a:gd name="csX5" fmla="*/ 2903436 w 3040209"/>
                  <a:gd name="csY5" fmla="*/ 1624445 h 1624445"/>
                  <a:gd name="csX6" fmla="*/ 136772 w 3040209"/>
                  <a:gd name="csY6" fmla="*/ 1624445 h 1624445"/>
                  <a:gd name="csX7" fmla="*/ 0 w 3040209"/>
                  <a:gd name="csY7" fmla="*/ 1353699 h 1624445"/>
                  <a:gd name="csX8" fmla="*/ 0 w 3040209"/>
                  <a:gd name="csY8" fmla="*/ 270745 h 1624445"/>
                  <a:gd name="csX0" fmla="*/ 0 w 3040209"/>
                  <a:gd name="csY0" fmla="*/ 270745 h 1624445"/>
                  <a:gd name="csX1" fmla="*/ 136772 w 3040209"/>
                  <a:gd name="csY1" fmla="*/ 0 h 1624445"/>
                  <a:gd name="csX2" fmla="*/ 2903436 w 3040209"/>
                  <a:gd name="csY2" fmla="*/ 0 h 1624445"/>
                  <a:gd name="csX3" fmla="*/ 3040209 w 3040209"/>
                  <a:gd name="csY3" fmla="*/ 270745 h 1624445"/>
                  <a:gd name="csX4" fmla="*/ 3040209 w 3040209"/>
                  <a:gd name="csY4" fmla="*/ 1353699 h 1624445"/>
                  <a:gd name="csX5" fmla="*/ 2903436 w 3040209"/>
                  <a:gd name="csY5" fmla="*/ 1624445 h 1624445"/>
                  <a:gd name="csX6" fmla="*/ 136772 w 3040209"/>
                  <a:gd name="csY6" fmla="*/ 1624445 h 1624445"/>
                  <a:gd name="csX7" fmla="*/ 0 w 3040209"/>
                  <a:gd name="csY7" fmla="*/ 1353699 h 1624445"/>
                  <a:gd name="csX8" fmla="*/ 0 w 3040209"/>
                  <a:gd name="csY8" fmla="*/ 270745 h 16244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3040209" h="1624445" fill="none" extrusionOk="0">
                    <a:moveTo>
                      <a:pt x="0" y="270745"/>
                    </a:moveTo>
                    <a:cubicBezTo>
                      <a:pt x="14630" y="165243"/>
                      <a:pt x="74780" y="-7298"/>
                      <a:pt x="136772" y="0"/>
                    </a:cubicBezTo>
                    <a:cubicBezTo>
                      <a:pt x="672865" y="-382607"/>
                      <a:pt x="2297769" y="-297506"/>
                      <a:pt x="2903436" y="0"/>
                    </a:cubicBezTo>
                    <a:cubicBezTo>
                      <a:pt x="2978035" y="16779"/>
                      <a:pt x="3027114" y="171021"/>
                      <a:pt x="3040209" y="270745"/>
                    </a:cubicBezTo>
                    <a:cubicBezTo>
                      <a:pt x="2986235" y="712710"/>
                      <a:pt x="3041767" y="917650"/>
                      <a:pt x="3040209" y="1353699"/>
                    </a:cubicBezTo>
                    <a:cubicBezTo>
                      <a:pt x="3056509" y="1500095"/>
                      <a:pt x="2961614" y="1605354"/>
                      <a:pt x="2903436" y="1624445"/>
                    </a:cubicBezTo>
                    <a:cubicBezTo>
                      <a:pt x="2408355" y="1292241"/>
                      <a:pt x="1085338" y="1754448"/>
                      <a:pt x="136772" y="1624445"/>
                    </a:cubicBezTo>
                    <a:cubicBezTo>
                      <a:pt x="112925" y="1644710"/>
                      <a:pt x="16896" y="1463455"/>
                      <a:pt x="0" y="1353699"/>
                    </a:cubicBezTo>
                    <a:cubicBezTo>
                      <a:pt x="17164" y="1082462"/>
                      <a:pt x="-13554" y="615630"/>
                      <a:pt x="0" y="270745"/>
                    </a:cubicBezTo>
                    <a:close/>
                  </a:path>
                  <a:path w="3040209" h="1624445" stroke="0" extrusionOk="0">
                    <a:moveTo>
                      <a:pt x="0" y="270745"/>
                    </a:moveTo>
                    <a:cubicBezTo>
                      <a:pt x="-12820" y="116749"/>
                      <a:pt x="59627" y="-46755"/>
                      <a:pt x="136772" y="0"/>
                    </a:cubicBezTo>
                    <a:cubicBezTo>
                      <a:pt x="775187" y="-289551"/>
                      <a:pt x="2038862" y="114360"/>
                      <a:pt x="2903436" y="0"/>
                    </a:cubicBezTo>
                    <a:cubicBezTo>
                      <a:pt x="2973169" y="-2078"/>
                      <a:pt x="3065843" y="106042"/>
                      <a:pt x="3040209" y="270745"/>
                    </a:cubicBezTo>
                    <a:cubicBezTo>
                      <a:pt x="3066291" y="363607"/>
                      <a:pt x="3027165" y="1122788"/>
                      <a:pt x="3040209" y="1353699"/>
                    </a:cubicBezTo>
                    <a:cubicBezTo>
                      <a:pt x="3039788" y="1486252"/>
                      <a:pt x="2994842" y="1626917"/>
                      <a:pt x="2903436" y="1624445"/>
                    </a:cubicBezTo>
                    <a:cubicBezTo>
                      <a:pt x="1723126" y="1989154"/>
                      <a:pt x="587252" y="1568409"/>
                      <a:pt x="136772" y="1624445"/>
                    </a:cubicBezTo>
                    <a:cubicBezTo>
                      <a:pt x="44114" y="1641730"/>
                      <a:pt x="31785" y="1509489"/>
                      <a:pt x="0" y="1353699"/>
                    </a:cubicBezTo>
                    <a:cubicBezTo>
                      <a:pt x="39445" y="899150"/>
                      <a:pt x="6848" y="805281"/>
                      <a:pt x="0" y="270745"/>
                    </a:cubicBezTo>
                    <a:close/>
                  </a:path>
                  <a:path w="3040209" h="1624445" fill="none" stroke="0" extrusionOk="0">
                    <a:moveTo>
                      <a:pt x="0" y="270745"/>
                    </a:moveTo>
                    <a:cubicBezTo>
                      <a:pt x="15631" y="149564"/>
                      <a:pt x="62904" y="-2508"/>
                      <a:pt x="136772" y="0"/>
                    </a:cubicBezTo>
                    <a:cubicBezTo>
                      <a:pt x="584390" y="-52675"/>
                      <a:pt x="2155331" y="-343796"/>
                      <a:pt x="2903436" y="0"/>
                    </a:cubicBezTo>
                    <a:cubicBezTo>
                      <a:pt x="2969065" y="22555"/>
                      <a:pt x="3057762" y="134938"/>
                      <a:pt x="3040209" y="270745"/>
                    </a:cubicBezTo>
                    <a:cubicBezTo>
                      <a:pt x="2987811" y="636044"/>
                      <a:pt x="2986747" y="1028582"/>
                      <a:pt x="3040209" y="1353699"/>
                    </a:cubicBezTo>
                    <a:cubicBezTo>
                      <a:pt x="3055021" y="1507750"/>
                      <a:pt x="2977547" y="1621460"/>
                      <a:pt x="2903436" y="1624445"/>
                    </a:cubicBezTo>
                    <a:cubicBezTo>
                      <a:pt x="2740094" y="1351427"/>
                      <a:pt x="1124446" y="1541625"/>
                      <a:pt x="136772" y="1624445"/>
                    </a:cubicBezTo>
                    <a:cubicBezTo>
                      <a:pt x="76988" y="1627474"/>
                      <a:pt x="-1342" y="1490308"/>
                      <a:pt x="0" y="1353699"/>
                    </a:cubicBezTo>
                    <a:cubicBezTo>
                      <a:pt x="13814" y="1042635"/>
                      <a:pt x="13358" y="620196"/>
                      <a:pt x="0" y="270745"/>
                    </a:cubicBezTo>
                    <a:close/>
                  </a:path>
                  <a:path w="3040209" h="1624445" fill="none" stroke="0" extrusionOk="0">
                    <a:moveTo>
                      <a:pt x="0" y="270745"/>
                    </a:moveTo>
                    <a:cubicBezTo>
                      <a:pt x="21384" y="152149"/>
                      <a:pt x="70682" y="-18198"/>
                      <a:pt x="136772" y="0"/>
                    </a:cubicBezTo>
                    <a:cubicBezTo>
                      <a:pt x="656815" y="-317684"/>
                      <a:pt x="2166767" y="-310252"/>
                      <a:pt x="2903436" y="0"/>
                    </a:cubicBezTo>
                    <a:cubicBezTo>
                      <a:pt x="2982291" y="776"/>
                      <a:pt x="3037744" y="134257"/>
                      <a:pt x="3040209" y="270745"/>
                    </a:cubicBezTo>
                    <a:cubicBezTo>
                      <a:pt x="3004139" y="686979"/>
                      <a:pt x="3013470" y="964254"/>
                      <a:pt x="3040209" y="1353699"/>
                    </a:cubicBezTo>
                    <a:cubicBezTo>
                      <a:pt x="3056569" y="1511260"/>
                      <a:pt x="2968799" y="1613425"/>
                      <a:pt x="2903436" y="1624445"/>
                    </a:cubicBezTo>
                    <a:cubicBezTo>
                      <a:pt x="2444878" y="1356571"/>
                      <a:pt x="1100728" y="1685472"/>
                      <a:pt x="136772" y="1624445"/>
                    </a:cubicBezTo>
                    <a:cubicBezTo>
                      <a:pt x="105111" y="1642177"/>
                      <a:pt x="15480" y="1484958"/>
                      <a:pt x="0" y="1353699"/>
                    </a:cubicBezTo>
                    <a:cubicBezTo>
                      <a:pt x="37718" y="1071060"/>
                      <a:pt x="-8507" y="615197"/>
                      <a:pt x="0" y="270745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3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/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sX0" fmla="*/ 3215664 w 4042064"/>
                  <a:gd name="csY0" fmla="*/ 2057056 h 1829031"/>
                  <a:gd name="csX1" fmla="*/ 2882185 w 4042064"/>
                  <a:gd name="csY1" fmla="*/ 1933965 h 1829031"/>
                  <a:gd name="csX2" fmla="*/ 2520916 w 4042064"/>
                  <a:gd name="csY2" fmla="*/ 1800616 h 1829031"/>
                  <a:gd name="csX3" fmla="*/ 971359 w 4042064"/>
                  <a:gd name="csY3" fmla="*/ 1696012 h 1829031"/>
                  <a:gd name="csX4" fmla="*/ 1213978 w 4042064"/>
                  <a:gd name="csY4" fmla="*/ 76079 h 1829031"/>
                  <a:gd name="csX5" fmla="*/ 2713177 w 4042064"/>
                  <a:gd name="csY5" fmla="*/ 55301 h 1829031"/>
                  <a:gd name="csX6" fmla="*/ 3218083 w 4042064"/>
                  <a:gd name="csY6" fmla="*/ 1651358 h 1829031"/>
                  <a:gd name="csX7" fmla="*/ 3215664 w 4042064"/>
                  <a:gd name="csY7" fmla="*/ 2057056 h 18290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id="{1C46120F-19F8-BC99-DF4A-A4DE21D71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61" y="1724660"/>
                <a:ext cx="4042064" cy="1829031"/>
              </a:xfrm>
              <a:custGeom>
                <a:avLst/>
                <a:gdLst>
                  <a:gd name="connsiteX0" fmla="*/ 3215664 w 4042064"/>
                  <a:gd name="connsiteY0" fmla="*/ 2057056 h 1829031"/>
                  <a:gd name="connsiteX1" fmla="*/ 2882185 w 4042064"/>
                  <a:gd name="connsiteY1" fmla="*/ 1933965 h 1829031"/>
                  <a:gd name="connsiteX2" fmla="*/ 2520916 w 4042064"/>
                  <a:gd name="connsiteY2" fmla="*/ 1800616 h 1829031"/>
                  <a:gd name="connsiteX3" fmla="*/ 971359 w 4042064"/>
                  <a:gd name="connsiteY3" fmla="*/ 1696012 h 1829031"/>
                  <a:gd name="connsiteX4" fmla="*/ 1213978 w 4042064"/>
                  <a:gd name="connsiteY4" fmla="*/ 76079 h 1829031"/>
                  <a:gd name="connsiteX5" fmla="*/ 2713177 w 4042064"/>
                  <a:gd name="connsiteY5" fmla="*/ 55301 h 1829031"/>
                  <a:gd name="connsiteX6" fmla="*/ 3218083 w 4042064"/>
                  <a:gd name="connsiteY6" fmla="*/ 1651358 h 1829031"/>
                  <a:gd name="connsiteX7" fmla="*/ 3215664 w 4042064"/>
                  <a:gd name="connsiteY7" fmla="*/ 2057056 h 182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42064" h="1829031" fill="none" extrusionOk="0">
                    <a:moveTo>
                      <a:pt x="3215664" y="2057056"/>
                    </a:moveTo>
                    <a:cubicBezTo>
                      <a:pt x="3081385" y="2036439"/>
                      <a:pt x="3038635" y="1950658"/>
                      <a:pt x="2882185" y="1933965"/>
                    </a:cubicBezTo>
                    <a:cubicBezTo>
                      <a:pt x="2725735" y="1917272"/>
                      <a:pt x="2603630" y="1806524"/>
                      <a:pt x="2520916" y="1800616"/>
                    </a:cubicBezTo>
                    <a:cubicBezTo>
                      <a:pt x="2073832" y="1908792"/>
                      <a:pt x="1504238" y="1940300"/>
                      <a:pt x="971359" y="1696012"/>
                    </a:cubicBezTo>
                    <a:cubicBezTo>
                      <a:pt x="-368933" y="1384806"/>
                      <a:pt x="-322380" y="557959"/>
                      <a:pt x="1213978" y="76079"/>
                    </a:cubicBezTo>
                    <a:cubicBezTo>
                      <a:pt x="1660193" y="13329"/>
                      <a:pt x="2157912" y="-27324"/>
                      <a:pt x="2713177" y="55301"/>
                    </a:cubicBezTo>
                    <a:cubicBezTo>
                      <a:pt x="4251198" y="191929"/>
                      <a:pt x="4659707" y="1209237"/>
                      <a:pt x="3218083" y="1651358"/>
                    </a:cubicBezTo>
                    <a:cubicBezTo>
                      <a:pt x="3212907" y="1785042"/>
                      <a:pt x="3196362" y="1897754"/>
                      <a:pt x="3215664" y="2057056"/>
                    </a:cubicBezTo>
                    <a:close/>
                  </a:path>
                  <a:path w="4042064" h="1829031" stroke="0" extrusionOk="0">
                    <a:moveTo>
                      <a:pt x="3215664" y="2057056"/>
                    </a:moveTo>
                    <a:cubicBezTo>
                      <a:pt x="3083405" y="2027809"/>
                      <a:pt x="2946956" y="1954375"/>
                      <a:pt x="2875237" y="1931400"/>
                    </a:cubicBezTo>
                    <a:cubicBezTo>
                      <a:pt x="2803518" y="1908425"/>
                      <a:pt x="2602282" y="1812281"/>
                      <a:pt x="2520916" y="1800616"/>
                    </a:cubicBezTo>
                    <a:cubicBezTo>
                      <a:pt x="1970599" y="1830237"/>
                      <a:pt x="1356604" y="1858216"/>
                      <a:pt x="971359" y="1696012"/>
                    </a:cubicBezTo>
                    <a:cubicBezTo>
                      <a:pt x="-263415" y="1384208"/>
                      <a:pt x="-235303" y="317608"/>
                      <a:pt x="1213978" y="76079"/>
                    </a:cubicBezTo>
                    <a:cubicBezTo>
                      <a:pt x="1617621" y="-48687"/>
                      <a:pt x="2202234" y="23325"/>
                      <a:pt x="2713177" y="55301"/>
                    </a:cubicBezTo>
                    <a:cubicBezTo>
                      <a:pt x="4199359" y="305557"/>
                      <a:pt x="4644932" y="1221603"/>
                      <a:pt x="3218083" y="1651358"/>
                    </a:cubicBezTo>
                    <a:cubicBezTo>
                      <a:pt x="3210287" y="1782698"/>
                      <a:pt x="3176816" y="1915092"/>
                      <a:pt x="3215664" y="205705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94311669">
                      <a:prstGeom prst="wedgeEllipseCallout">
                        <a:avLst>
                          <a:gd name="adj1" fmla="val 29555"/>
                          <a:gd name="adj2" fmla="val 6246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/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sX0" fmla="*/ 0 w 3040209"/>
                  <a:gd name="csY0" fmla="*/ 270745 h 1624445"/>
                  <a:gd name="csX1" fmla="*/ 136772 w 3040209"/>
                  <a:gd name="csY1" fmla="*/ 0 h 1624445"/>
                  <a:gd name="csX2" fmla="*/ 2903436 w 3040209"/>
                  <a:gd name="csY2" fmla="*/ 0 h 1624445"/>
                  <a:gd name="csX3" fmla="*/ 3040209 w 3040209"/>
                  <a:gd name="csY3" fmla="*/ 270745 h 1624445"/>
                  <a:gd name="csX4" fmla="*/ 3040209 w 3040209"/>
                  <a:gd name="csY4" fmla="*/ 1353699 h 1624445"/>
                  <a:gd name="csX5" fmla="*/ 2903436 w 3040209"/>
                  <a:gd name="csY5" fmla="*/ 1624445 h 1624445"/>
                  <a:gd name="csX6" fmla="*/ 136772 w 3040209"/>
                  <a:gd name="csY6" fmla="*/ 1624445 h 1624445"/>
                  <a:gd name="csX7" fmla="*/ 0 w 3040209"/>
                  <a:gd name="csY7" fmla="*/ 1353699 h 1624445"/>
                  <a:gd name="csX8" fmla="*/ 0 w 3040209"/>
                  <a:gd name="csY8" fmla="*/ 270745 h 1624445"/>
                  <a:gd name="csX0" fmla="*/ 0 w 3040209"/>
                  <a:gd name="csY0" fmla="*/ 270745 h 1624445"/>
                  <a:gd name="csX1" fmla="*/ 136772 w 3040209"/>
                  <a:gd name="csY1" fmla="*/ 0 h 1624445"/>
                  <a:gd name="csX2" fmla="*/ 2903436 w 3040209"/>
                  <a:gd name="csY2" fmla="*/ 0 h 1624445"/>
                  <a:gd name="csX3" fmla="*/ 3040209 w 3040209"/>
                  <a:gd name="csY3" fmla="*/ 270745 h 1624445"/>
                  <a:gd name="csX4" fmla="*/ 3040209 w 3040209"/>
                  <a:gd name="csY4" fmla="*/ 1353699 h 1624445"/>
                  <a:gd name="csX5" fmla="*/ 2903436 w 3040209"/>
                  <a:gd name="csY5" fmla="*/ 1624445 h 1624445"/>
                  <a:gd name="csX6" fmla="*/ 136772 w 3040209"/>
                  <a:gd name="csY6" fmla="*/ 1624445 h 1624445"/>
                  <a:gd name="csX7" fmla="*/ 0 w 3040209"/>
                  <a:gd name="csY7" fmla="*/ 1353699 h 1624445"/>
                  <a:gd name="csX8" fmla="*/ 0 w 3040209"/>
                  <a:gd name="csY8" fmla="*/ 270745 h 1624445"/>
                  <a:gd name="csX0" fmla="*/ 0 w 3040209"/>
                  <a:gd name="csY0" fmla="*/ 270745 h 1624445"/>
                  <a:gd name="csX1" fmla="*/ 136772 w 3040209"/>
                  <a:gd name="csY1" fmla="*/ 0 h 1624445"/>
                  <a:gd name="csX2" fmla="*/ 2903436 w 3040209"/>
                  <a:gd name="csY2" fmla="*/ 0 h 1624445"/>
                  <a:gd name="csX3" fmla="*/ 3040209 w 3040209"/>
                  <a:gd name="csY3" fmla="*/ 270745 h 1624445"/>
                  <a:gd name="csX4" fmla="*/ 3040209 w 3040209"/>
                  <a:gd name="csY4" fmla="*/ 1353699 h 1624445"/>
                  <a:gd name="csX5" fmla="*/ 2903436 w 3040209"/>
                  <a:gd name="csY5" fmla="*/ 1624445 h 1624445"/>
                  <a:gd name="csX6" fmla="*/ 136772 w 3040209"/>
                  <a:gd name="csY6" fmla="*/ 1624445 h 1624445"/>
                  <a:gd name="csX7" fmla="*/ 0 w 3040209"/>
                  <a:gd name="csY7" fmla="*/ 1353699 h 1624445"/>
                  <a:gd name="csX8" fmla="*/ 0 w 3040209"/>
                  <a:gd name="csY8" fmla="*/ 270745 h 16244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3040209" h="1624445" fill="none" extrusionOk="0">
                    <a:moveTo>
                      <a:pt x="0" y="270745"/>
                    </a:moveTo>
                    <a:cubicBezTo>
                      <a:pt x="14630" y="165243"/>
                      <a:pt x="74780" y="-7298"/>
                      <a:pt x="136772" y="0"/>
                    </a:cubicBezTo>
                    <a:cubicBezTo>
                      <a:pt x="672865" y="-382607"/>
                      <a:pt x="2297769" y="-297506"/>
                      <a:pt x="2903436" y="0"/>
                    </a:cubicBezTo>
                    <a:cubicBezTo>
                      <a:pt x="2978035" y="16779"/>
                      <a:pt x="3027114" y="171021"/>
                      <a:pt x="3040209" y="270745"/>
                    </a:cubicBezTo>
                    <a:cubicBezTo>
                      <a:pt x="2986235" y="712710"/>
                      <a:pt x="3041767" y="917650"/>
                      <a:pt x="3040209" y="1353699"/>
                    </a:cubicBezTo>
                    <a:cubicBezTo>
                      <a:pt x="3056509" y="1500095"/>
                      <a:pt x="2961614" y="1605354"/>
                      <a:pt x="2903436" y="1624445"/>
                    </a:cubicBezTo>
                    <a:cubicBezTo>
                      <a:pt x="2408355" y="1292241"/>
                      <a:pt x="1085338" y="1754448"/>
                      <a:pt x="136772" y="1624445"/>
                    </a:cubicBezTo>
                    <a:cubicBezTo>
                      <a:pt x="112925" y="1644710"/>
                      <a:pt x="16896" y="1463455"/>
                      <a:pt x="0" y="1353699"/>
                    </a:cubicBezTo>
                    <a:cubicBezTo>
                      <a:pt x="17164" y="1082462"/>
                      <a:pt x="-13554" y="615630"/>
                      <a:pt x="0" y="270745"/>
                    </a:cubicBezTo>
                    <a:close/>
                  </a:path>
                  <a:path w="3040209" h="1624445" stroke="0" extrusionOk="0">
                    <a:moveTo>
                      <a:pt x="0" y="270745"/>
                    </a:moveTo>
                    <a:cubicBezTo>
                      <a:pt x="-12820" y="116749"/>
                      <a:pt x="59627" y="-46755"/>
                      <a:pt x="136772" y="0"/>
                    </a:cubicBezTo>
                    <a:cubicBezTo>
                      <a:pt x="775187" y="-289551"/>
                      <a:pt x="2038862" y="114360"/>
                      <a:pt x="2903436" y="0"/>
                    </a:cubicBezTo>
                    <a:cubicBezTo>
                      <a:pt x="2973169" y="-2078"/>
                      <a:pt x="3065843" y="106042"/>
                      <a:pt x="3040209" y="270745"/>
                    </a:cubicBezTo>
                    <a:cubicBezTo>
                      <a:pt x="3066291" y="363607"/>
                      <a:pt x="3027165" y="1122788"/>
                      <a:pt x="3040209" y="1353699"/>
                    </a:cubicBezTo>
                    <a:cubicBezTo>
                      <a:pt x="3039788" y="1486252"/>
                      <a:pt x="2994842" y="1626917"/>
                      <a:pt x="2903436" y="1624445"/>
                    </a:cubicBezTo>
                    <a:cubicBezTo>
                      <a:pt x="1723126" y="1989154"/>
                      <a:pt x="587252" y="1568409"/>
                      <a:pt x="136772" y="1624445"/>
                    </a:cubicBezTo>
                    <a:cubicBezTo>
                      <a:pt x="44114" y="1641730"/>
                      <a:pt x="31785" y="1509489"/>
                      <a:pt x="0" y="1353699"/>
                    </a:cubicBezTo>
                    <a:cubicBezTo>
                      <a:pt x="39445" y="899150"/>
                      <a:pt x="6848" y="805281"/>
                      <a:pt x="0" y="270745"/>
                    </a:cubicBezTo>
                    <a:close/>
                  </a:path>
                  <a:path w="3040209" h="1624445" fill="none" stroke="0" extrusionOk="0">
                    <a:moveTo>
                      <a:pt x="0" y="270745"/>
                    </a:moveTo>
                    <a:cubicBezTo>
                      <a:pt x="15631" y="149564"/>
                      <a:pt x="62904" y="-2508"/>
                      <a:pt x="136772" y="0"/>
                    </a:cubicBezTo>
                    <a:cubicBezTo>
                      <a:pt x="584390" y="-52675"/>
                      <a:pt x="2155331" y="-343796"/>
                      <a:pt x="2903436" y="0"/>
                    </a:cubicBezTo>
                    <a:cubicBezTo>
                      <a:pt x="2969065" y="22555"/>
                      <a:pt x="3057762" y="134938"/>
                      <a:pt x="3040209" y="270745"/>
                    </a:cubicBezTo>
                    <a:cubicBezTo>
                      <a:pt x="2987811" y="636044"/>
                      <a:pt x="2986747" y="1028582"/>
                      <a:pt x="3040209" y="1353699"/>
                    </a:cubicBezTo>
                    <a:cubicBezTo>
                      <a:pt x="3055021" y="1507750"/>
                      <a:pt x="2977547" y="1621460"/>
                      <a:pt x="2903436" y="1624445"/>
                    </a:cubicBezTo>
                    <a:cubicBezTo>
                      <a:pt x="2740094" y="1351427"/>
                      <a:pt x="1124446" y="1541625"/>
                      <a:pt x="136772" y="1624445"/>
                    </a:cubicBezTo>
                    <a:cubicBezTo>
                      <a:pt x="76988" y="1627474"/>
                      <a:pt x="-1342" y="1490308"/>
                      <a:pt x="0" y="1353699"/>
                    </a:cubicBezTo>
                    <a:cubicBezTo>
                      <a:pt x="13814" y="1042635"/>
                      <a:pt x="13358" y="620196"/>
                      <a:pt x="0" y="270745"/>
                    </a:cubicBezTo>
                    <a:close/>
                  </a:path>
                  <a:path w="3040209" h="1624445" fill="none" stroke="0" extrusionOk="0">
                    <a:moveTo>
                      <a:pt x="0" y="270745"/>
                    </a:moveTo>
                    <a:cubicBezTo>
                      <a:pt x="21384" y="152149"/>
                      <a:pt x="70682" y="-18198"/>
                      <a:pt x="136772" y="0"/>
                    </a:cubicBezTo>
                    <a:cubicBezTo>
                      <a:pt x="656815" y="-317684"/>
                      <a:pt x="2166767" y="-310252"/>
                      <a:pt x="2903436" y="0"/>
                    </a:cubicBezTo>
                    <a:cubicBezTo>
                      <a:pt x="2982291" y="776"/>
                      <a:pt x="3037744" y="134257"/>
                      <a:pt x="3040209" y="270745"/>
                    </a:cubicBezTo>
                    <a:cubicBezTo>
                      <a:pt x="3004139" y="686979"/>
                      <a:pt x="3013470" y="964254"/>
                      <a:pt x="3040209" y="1353699"/>
                    </a:cubicBezTo>
                    <a:cubicBezTo>
                      <a:pt x="3056569" y="1511260"/>
                      <a:pt x="2968799" y="1613425"/>
                      <a:pt x="2903436" y="1624445"/>
                    </a:cubicBezTo>
                    <a:cubicBezTo>
                      <a:pt x="2444878" y="1356571"/>
                      <a:pt x="1100728" y="1685472"/>
                      <a:pt x="136772" y="1624445"/>
                    </a:cubicBezTo>
                    <a:cubicBezTo>
                      <a:pt x="105111" y="1642177"/>
                      <a:pt x="15480" y="1484958"/>
                      <a:pt x="0" y="1353699"/>
                    </a:cubicBezTo>
                    <a:cubicBezTo>
                      <a:pt x="37718" y="1071060"/>
                      <a:pt x="-8507" y="615197"/>
                      <a:pt x="0" y="270745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F9355FB-43CF-3CD8-6943-6ACF65F33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116" y="2214130"/>
                <a:ext cx="3040209" cy="1624445"/>
              </a:xfrm>
              <a:custGeom>
                <a:avLst/>
                <a:gdLst>
                  <a:gd name="connsiteX0" fmla="*/ 0 w 4042064"/>
                  <a:gd name="connsiteY0" fmla="*/ 181844 h 1091045"/>
                  <a:gd name="connsiteX1" fmla="*/ 181844 w 4042064"/>
                  <a:gd name="connsiteY1" fmla="*/ 0 h 1091045"/>
                  <a:gd name="connsiteX2" fmla="*/ 3860220 w 4042064"/>
                  <a:gd name="connsiteY2" fmla="*/ 0 h 1091045"/>
                  <a:gd name="connsiteX3" fmla="*/ 4042064 w 4042064"/>
                  <a:gd name="connsiteY3" fmla="*/ 181844 h 1091045"/>
                  <a:gd name="connsiteX4" fmla="*/ 4042064 w 4042064"/>
                  <a:gd name="connsiteY4" fmla="*/ 909201 h 1091045"/>
                  <a:gd name="connsiteX5" fmla="*/ 3860220 w 4042064"/>
                  <a:gd name="connsiteY5" fmla="*/ 1091045 h 1091045"/>
                  <a:gd name="connsiteX6" fmla="*/ 181844 w 4042064"/>
                  <a:gd name="connsiteY6" fmla="*/ 1091045 h 1091045"/>
                  <a:gd name="connsiteX7" fmla="*/ 0 w 4042064"/>
                  <a:gd name="connsiteY7" fmla="*/ 909201 h 1091045"/>
                  <a:gd name="connsiteX8" fmla="*/ 0 w 4042064"/>
                  <a:gd name="connsiteY8" fmla="*/ 181844 h 10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42064" h="1091045" fill="none" extrusionOk="0">
                    <a:moveTo>
                      <a:pt x="0" y="181844"/>
                    </a:moveTo>
                    <a:cubicBezTo>
                      <a:pt x="8538" y="99382"/>
                      <a:pt x="86768" y="-2234"/>
                      <a:pt x="181844" y="0"/>
                    </a:cubicBezTo>
                    <a:cubicBezTo>
                      <a:pt x="786210" y="-115335"/>
                      <a:pt x="2706914" y="-154762"/>
                      <a:pt x="3860220" y="0"/>
                    </a:cubicBezTo>
                    <a:cubicBezTo>
                      <a:pt x="3960354" y="4297"/>
                      <a:pt x="4037565" y="95070"/>
                      <a:pt x="4042064" y="181844"/>
                    </a:cubicBezTo>
                    <a:cubicBezTo>
                      <a:pt x="4030018" y="419560"/>
                      <a:pt x="4030553" y="652145"/>
                      <a:pt x="4042064" y="909201"/>
                    </a:cubicBezTo>
                    <a:cubicBezTo>
                      <a:pt x="4051475" y="1008362"/>
                      <a:pt x="3954831" y="1085913"/>
                      <a:pt x="3860220" y="1091045"/>
                    </a:cubicBezTo>
                    <a:cubicBezTo>
                      <a:pt x="3244757" y="926795"/>
                      <a:pt x="1388712" y="1072988"/>
                      <a:pt x="181844" y="1091045"/>
                    </a:cubicBezTo>
                    <a:cubicBezTo>
                      <a:pt x="93217" y="1095006"/>
                      <a:pt x="1284" y="1006769"/>
                      <a:pt x="0" y="909201"/>
                    </a:cubicBezTo>
                    <a:cubicBezTo>
                      <a:pt x="58763" y="671076"/>
                      <a:pt x="45106" y="439724"/>
                      <a:pt x="0" y="181844"/>
                    </a:cubicBezTo>
                    <a:close/>
                  </a:path>
                  <a:path w="4042064" h="1091045" stroke="0" extrusionOk="0">
                    <a:moveTo>
                      <a:pt x="0" y="181844"/>
                    </a:moveTo>
                    <a:cubicBezTo>
                      <a:pt x="11796" y="78131"/>
                      <a:pt x="78453" y="-13301"/>
                      <a:pt x="181844" y="0"/>
                    </a:cubicBezTo>
                    <a:cubicBezTo>
                      <a:pt x="1262243" y="-131760"/>
                      <a:pt x="2563479" y="83096"/>
                      <a:pt x="3860220" y="0"/>
                    </a:cubicBezTo>
                    <a:cubicBezTo>
                      <a:pt x="3962773" y="-6933"/>
                      <a:pt x="4045868" y="65372"/>
                      <a:pt x="4042064" y="181844"/>
                    </a:cubicBezTo>
                    <a:cubicBezTo>
                      <a:pt x="4050964" y="262416"/>
                      <a:pt x="3978259" y="783678"/>
                      <a:pt x="4042064" y="909201"/>
                    </a:cubicBezTo>
                    <a:cubicBezTo>
                      <a:pt x="4045285" y="1014828"/>
                      <a:pt x="3964281" y="1098268"/>
                      <a:pt x="3860220" y="1091045"/>
                    </a:cubicBezTo>
                    <a:cubicBezTo>
                      <a:pt x="2279133" y="1258626"/>
                      <a:pt x="841702" y="1114789"/>
                      <a:pt x="181844" y="1091045"/>
                    </a:cubicBezTo>
                    <a:cubicBezTo>
                      <a:pt x="87696" y="1093190"/>
                      <a:pt x="4302" y="1011221"/>
                      <a:pt x="0" y="909201"/>
                    </a:cubicBezTo>
                    <a:cubicBezTo>
                      <a:pt x="14710" y="621662"/>
                      <a:pt x="2097" y="519546"/>
                      <a:pt x="0" y="181844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547174431">
                      <a:custGeom>
                        <a:avLst/>
                        <a:gdLst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  <a:gd name="connsiteX0" fmla="*/ 0 w 3040209"/>
                          <a:gd name="connsiteY0" fmla="*/ 270745 h 1624445"/>
                          <a:gd name="connsiteX1" fmla="*/ 136772 w 3040209"/>
                          <a:gd name="connsiteY1" fmla="*/ 0 h 1624445"/>
                          <a:gd name="connsiteX2" fmla="*/ 2903436 w 3040209"/>
                          <a:gd name="connsiteY2" fmla="*/ 0 h 1624445"/>
                          <a:gd name="connsiteX3" fmla="*/ 3040209 w 3040209"/>
                          <a:gd name="connsiteY3" fmla="*/ 270745 h 1624445"/>
                          <a:gd name="connsiteX4" fmla="*/ 3040209 w 3040209"/>
                          <a:gd name="connsiteY4" fmla="*/ 1353699 h 1624445"/>
                          <a:gd name="connsiteX5" fmla="*/ 2903436 w 3040209"/>
                          <a:gd name="connsiteY5" fmla="*/ 1624445 h 1624445"/>
                          <a:gd name="connsiteX6" fmla="*/ 136772 w 3040209"/>
                          <a:gd name="connsiteY6" fmla="*/ 1624445 h 1624445"/>
                          <a:gd name="connsiteX7" fmla="*/ 0 w 3040209"/>
                          <a:gd name="connsiteY7" fmla="*/ 1353699 h 1624445"/>
                          <a:gd name="connsiteX8" fmla="*/ 0 w 3040209"/>
                          <a:gd name="connsiteY8" fmla="*/ 270745 h 162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40209" h="1624445" fill="none" extrusionOk="0">
                            <a:moveTo>
                              <a:pt x="0" y="270745"/>
                            </a:moveTo>
                            <a:cubicBezTo>
                              <a:pt x="9923" y="155338"/>
                              <a:pt x="73251" y="-6660"/>
                              <a:pt x="136772" y="0"/>
                            </a:cubicBezTo>
                            <a:cubicBezTo>
                              <a:pt x="653333" y="-332081"/>
                              <a:pt x="2198790" y="-272143"/>
                              <a:pt x="2903436" y="0"/>
                            </a:cubicBezTo>
                            <a:cubicBezTo>
                              <a:pt x="2978222" y="14061"/>
                              <a:pt x="3033935" y="150320"/>
                              <a:pt x="3040209" y="270745"/>
                            </a:cubicBezTo>
                            <a:cubicBezTo>
                              <a:pt x="3003189" y="679479"/>
                              <a:pt x="3037055" y="942242"/>
                              <a:pt x="3040209" y="1353699"/>
                            </a:cubicBezTo>
                            <a:cubicBezTo>
                              <a:pt x="3050178" y="1500949"/>
                              <a:pt x="2967233" y="1610310"/>
                              <a:pt x="2903436" y="1624445"/>
                            </a:cubicBezTo>
                            <a:cubicBezTo>
                              <a:pt x="2434962" y="1364747"/>
                              <a:pt x="1069042" y="1691829"/>
                              <a:pt x="136772" y="1624445"/>
                            </a:cubicBezTo>
                            <a:cubicBezTo>
                              <a:pt x="89832" y="1636960"/>
                              <a:pt x="8420" y="1482349"/>
                              <a:pt x="0" y="1353699"/>
                            </a:cubicBezTo>
                            <a:cubicBezTo>
                              <a:pt x="30230" y="1042200"/>
                              <a:pt x="653" y="627320"/>
                              <a:pt x="0" y="270745"/>
                            </a:cubicBezTo>
                            <a:close/>
                          </a:path>
                          <a:path w="3040209" h="1624445" stroke="0" extrusionOk="0">
                            <a:moveTo>
                              <a:pt x="0" y="270745"/>
                            </a:moveTo>
                            <a:cubicBezTo>
                              <a:pt x="-6788" y="116632"/>
                              <a:pt x="59346" y="-34525"/>
                              <a:pt x="136772" y="0"/>
                            </a:cubicBezTo>
                            <a:cubicBezTo>
                              <a:pt x="789302" y="-281985"/>
                              <a:pt x="1986267" y="118805"/>
                              <a:pt x="2903436" y="0"/>
                            </a:cubicBezTo>
                            <a:cubicBezTo>
                              <a:pt x="2974777" y="-3869"/>
                              <a:pt x="3062667" y="104827"/>
                              <a:pt x="3040209" y="270745"/>
                            </a:cubicBezTo>
                            <a:cubicBezTo>
                              <a:pt x="3055196" y="379116"/>
                              <a:pt x="3009191" y="1145429"/>
                              <a:pt x="3040209" y="1353699"/>
                            </a:cubicBezTo>
                            <a:cubicBezTo>
                              <a:pt x="3040831" y="1495320"/>
                              <a:pt x="2991801" y="1628834"/>
                              <a:pt x="2903436" y="1624445"/>
                            </a:cubicBezTo>
                            <a:cubicBezTo>
                              <a:pt x="1721453" y="1967486"/>
                              <a:pt x="592875" y="1579622"/>
                              <a:pt x="136772" y="1624445"/>
                            </a:cubicBezTo>
                            <a:cubicBezTo>
                              <a:pt x="57583" y="1633041"/>
                              <a:pt x="15825" y="1507312"/>
                              <a:pt x="0" y="1353699"/>
                            </a:cubicBezTo>
                            <a:cubicBezTo>
                              <a:pt x="24040" y="913498"/>
                              <a:pt x="6514" y="803270"/>
                              <a:pt x="0" y="270745"/>
                            </a:cubicBezTo>
                            <a:close/>
                          </a:path>
                          <a:path w="3040209" h="1624445" fill="none" stroke="0" extrusionOk="0">
                            <a:moveTo>
                              <a:pt x="0" y="270745"/>
                            </a:moveTo>
                            <a:cubicBezTo>
                              <a:pt x="13869" y="145895"/>
                              <a:pt x="64603" y="-6282"/>
                              <a:pt x="136772" y="0"/>
                            </a:cubicBezTo>
                            <a:cubicBezTo>
                              <a:pt x="624239" y="-35714"/>
                              <a:pt x="2019077" y="-250546"/>
                              <a:pt x="2903436" y="0"/>
                            </a:cubicBezTo>
                            <a:cubicBezTo>
                              <a:pt x="2979773" y="3061"/>
                              <a:pt x="3038797" y="133232"/>
                              <a:pt x="3040209" y="270745"/>
                            </a:cubicBezTo>
                            <a:cubicBezTo>
                              <a:pt x="3037080" y="671520"/>
                              <a:pt x="3006323" y="994517"/>
                              <a:pt x="3040209" y="1353699"/>
                            </a:cubicBezTo>
                            <a:cubicBezTo>
                              <a:pt x="3051512" y="1508156"/>
                              <a:pt x="2975986" y="1619568"/>
                              <a:pt x="2903436" y="1624445"/>
                            </a:cubicBezTo>
                            <a:cubicBezTo>
                              <a:pt x="2568452" y="1274411"/>
                              <a:pt x="1210087" y="1564339"/>
                              <a:pt x="136772" y="1624445"/>
                            </a:cubicBezTo>
                            <a:cubicBezTo>
                              <a:pt x="95145" y="1638889"/>
                              <a:pt x="17891" y="1505223"/>
                              <a:pt x="0" y="1353699"/>
                            </a:cubicBezTo>
                            <a:cubicBezTo>
                              <a:pt x="58552" y="1054477"/>
                              <a:pt x="10784" y="624071"/>
                              <a:pt x="0" y="27074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A67E4-0639-7E42-2FE8-A5A246EFA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374" y="138633"/>
            <a:ext cx="640745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9F0D4-94DB-469B-7964-F5A6BCE14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909" b="6664"/>
          <a:stretch/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FF15F2-9043-259A-B2A4-8C46509421A6}"/>
              </a:ext>
            </a:extLst>
          </p:cNvPr>
          <p:cNvSpPr/>
          <p:nvPr/>
        </p:nvSpPr>
        <p:spPr>
          <a:xfrm>
            <a:off x="1827745" y="124690"/>
            <a:ext cx="9176228" cy="4052455"/>
          </a:xfrm>
          <a:prstGeom prst="roundRect">
            <a:avLst/>
          </a:prstGeom>
          <a:solidFill>
            <a:srgbClr val="FFFF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9DC0E-504B-346B-11CF-11773784F641}"/>
              </a:ext>
            </a:extLst>
          </p:cNvPr>
          <p:cNvSpPr txBox="1"/>
          <p:nvPr/>
        </p:nvSpPr>
        <p:spPr>
          <a:xfrm>
            <a:off x="3272081" y="21671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7FDC735-6762-24B3-6F1A-F9D1A1D83C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547" y="2464517"/>
            <a:ext cx="4032683" cy="428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3F6C5D-2AFF-469E-8312-B0858D185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20" y="574482"/>
            <a:ext cx="2706859" cy="1518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5AC882-661E-CAC4-E0A1-284C25347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804" y="1730835"/>
            <a:ext cx="9059441" cy="1091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6FB2D-E160-F510-F45B-6347E7C63E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247" y="2761430"/>
            <a:ext cx="227400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300EC-CFF4-7FD8-819C-D24CDB277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21" y="625902"/>
            <a:ext cx="569415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nguin_fishing_in_snow_forest_302a5f9592">
            <a:hlinkClick r:id="" action="ppaction://media"/>
            <a:extLst>
              <a:ext uri="{FF2B5EF4-FFF2-40B4-BE49-F238E27FC236}">
                <a16:creationId xmlns:a16="http://schemas.microsoft.com/office/drawing/2014/main" id="{5314C730-E531-1187-1550-C7C262B454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720344-890D-81A2-E442-F87C92164949}"/>
              </a:ext>
            </a:extLst>
          </p:cNvPr>
          <p:cNvSpPr/>
          <p:nvPr/>
        </p:nvSpPr>
        <p:spPr>
          <a:xfrm>
            <a:off x="803189" y="5857102"/>
            <a:ext cx="10676238" cy="7908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6833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04DBF8-3A60-CAE3-38BC-E6AF93B16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0429" y="3948119"/>
            <a:ext cx="2741060" cy="29098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A6E6B2-0BEF-5DEE-68C5-CA7D66DF1D86}"/>
              </a:ext>
            </a:extLst>
          </p:cNvPr>
          <p:cNvGrpSpPr/>
          <p:nvPr/>
        </p:nvGrpSpPr>
        <p:grpSpPr>
          <a:xfrm>
            <a:off x="889062" y="389088"/>
            <a:ext cx="8821423" cy="597306"/>
            <a:chOff x="1530062" y="820424"/>
            <a:chExt cx="8821423" cy="59730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12C6933-FF5A-DAB5-BDE1-64C2639F006B}"/>
                </a:ext>
              </a:extLst>
            </p:cNvPr>
            <p:cNvSpPr/>
            <p:nvPr/>
          </p:nvSpPr>
          <p:spPr>
            <a:xfrm>
              <a:off x="1530062" y="820424"/>
              <a:ext cx="593606" cy="5936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527945-7C6A-9D17-0185-9BFFA36DBDAA}"/>
                </a:ext>
              </a:extLst>
            </p:cNvPr>
            <p:cNvSpPr txBox="1"/>
            <p:nvPr/>
          </p:nvSpPr>
          <p:spPr>
            <a:xfrm>
              <a:off x="2132276" y="832955"/>
              <a:ext cx="8219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</a:rPr>
                <a:t>Đ, S?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F4A5E98-E396-9E85-2D70-F06874ED2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87" y="1476375"/>
            <a:ext cx="8604561" cy="42100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0669BA-5684-804E-74EC-FD968D82FF04}"/>
              </a:ext>
            </a:extLst>
          </p:cNvPr>
          <p:cNvSpPr/>
          <p:nvPr/>
        </p:nvSpPr>
        <p:spPr>
          <a:xfrm>
            <a:off x="4572000" y="2438400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BDD1BD-C1E3-9676-E8B7-FFF184E6D47C}"/>
              </a:ext>
            </a:extLst>
          </p:cNvPr>
          <p:cNvSpPr/>
          <p:nvPr/>
        </p:nvSpPr>
        <p:spPr>
          <a:xfrm>
            <a:off x="7734300" y="2390775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1848D8-393B-4DD8-1F22-DD45ACFF0646}"/>
              </a:ext>
            </a:extLst>
          </p:cNvPr>
          <p:cNvSpPr/>
          <p:nvPr/>
        </p:nvSpPr>
        <p:spPr>
          <a:xfrm>
            <a:off x="4181475" y="2676526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B5CEBB-8DC3-A5C1-F770-6AC64E164AA1}"/>
              </a:ext>
            </a:extLst>
          </p:cNvPr>
          <p:cNvSpPr/>
          <p:nvPr/>
        </p:nvSpPr>
        <p:spPr>
          <a:xfrm>
            <a:off x="7343775" y="2228851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EA9EEB-4CAB-130D-B347-762C2FA06B1E}"/>
              </a:ext>
            </a:extLst>
          </p:cNvPr>
          <p:cNvSpPr/>
          <p:nvPr/>
        </p:nvSpPr>
        <p:spPr>
          <a:xfrm>
            <a:off x="7343775" y="2619376"/>
            <a:ext cx="333375" cy="3429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8CB856-8DCA-5785-69B7-789E65C532FF}"/>
              </a:ext>
            </a:extLst>
          </p:cNvPr>
          <p:cNvSpPr/>
          <p:nvPr/>
        </p:nvSpPr>
        <p:spPr>
          <a:xfrm>
            <a:off x="5781675" y="4229100"/>
            <a:ext cx="371475" cy="3905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99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644A419-2CFA-BFA0-25EC-3618C2EB3B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6822" y="2289628"/>
            <a:ext cx="3059624" cy="374749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DF5FCAC-7B1C-924D-6A09-775BF1CD7614}"/>
              </a:ext>
            </a:extLst>
          </p:cNvPr>
          <p:cNvSpPr/>
          <p:nvPr/>
        </p:nvSpPr>
        <p:spPr>
          <a:xfrm>
            <a:off x="676274" y="154373"/>
            <a:ext cx="6283325" cy="3127664"/>
          </a:xfrm>
          <a:custGeom>
            <a:avLst/>
            <a:gdLst>
              <a:gd name="csX0" fmla="*/ 567244 w 6283325"/>
              <a:gd name="csY0" fmla="*/ 1040382 h 3127664"/>
              <a:gd name="csX1" fmla="*/ 817850 w 6283325"/>
              <a:gd name="csY1" fmla="*/ 500064 h 3127664"/>
              <a:gd name="csX2" fmla="*/ 2036989 w 6283325"/>
              <a:gd name="csY2" fmla="*/ 376622 h 3127664"/>
              <a:gd name="csX3" fmla="*/ 3266165 w 6283325"/>
              <a:gd name="csY3" fmla="*/ 248475 h 3127664"/>
              <a:gd name="csX4" fmla="*/ 3745123 w 6283325"/>
              <a:gd name="csY4" fmla="*/ 14479 h 3127664"/>
              <a:gd name="csX5" fmla="*/ 4339130 w 6283325"/>
              <a:gd name="csY5" fmla="*/ 179623 h 3127664"/>
              <a:gd name="csX6" fmla="*/ 5157998 w 6283325"/>
              <a:gd name="csY6" fmla="*/ 49955 h 3127664"/>
              <a:gd name="csX7" fmla="*/ 5573251 w 6283325"/>
              <a:gd name="csY7" fmla="*/ 403700 h 3127664"/>
              <a:gd name="csX8" fmla="*/ 6106170 w 6283325"/>
              <a:gd name="csY8" fmla="*/ 747019 h 3127664"/>
              <a:gd name="csX9" fmla="*/ 6082316 w 6283325"/>
              <a:gd name="csY9" fmla="*/ 1119298 h 3127664"/>
              <a:gd name="csX10" fmla="*/ 6256562 w 6283325"/>
              <a:gd name="csY10" fmla="*/ 1688504 h 3127664"/>
              <a:gd name="csX11" fmla="*/ 5440312 w 6283325"/>
              <a:gd name="csY11" fmla="*/ 2186758 h 3127664"/>
              <a:gd name="csX12" fmla="*/ 5148108 w 6283325"/>
              <a:gd name="csY12" fmla="*/ 2613699 h 3127664"/>
              <a:gd name="csX13" fmla="*/ 4153248 w 6283325"/>
              <a:gd name="csY13" fmla="*/ 2665392 h 3127664"/>
              <a:gd name="csX14" fmla="*/ 3442302 w 6283325"/>
              <a:gd name="csY14" fmla="*/ 3120858 h 3127664"/>
              <a:gd name="csX15" fmla="*/ 2396972 w 6283325"/>
              <a:gd name="csY15" fmla="*/ 2842843 h 3127664"/>
              <a:gd name="csX16" fmla="*/ 844176 w 6283325"/>
              <a:gd name="csY16" fmla="*/ 2568159 h 3127664"/>
              <a:gd name="csX17" fmla="*/ 161446 w 6283325"/>
              <a:gd name="csY17" fmla="*/ 2262488 h 3127664"/>
              <a:gd name="csX18" fmla="*/ 307330 w 6283325"/>
              <a:gd name="csY18" fmla="*/ 1849882 h 3127664"/>
              <a:gd name="csX19" fmla="*/ -728 w 6283325"/>
              <a:gd name="csY19" fmla="*/ 1426562 h 3127664"/>
              <a:gd name="csX20" fmla="*/ 561863 w 6283325"/>
              <a:gd name="csY20" fmla="*/ 1050301 h 3127664"/>
              <a:gd name="csX21" fmla="*/ 567244 w 6283325"/>
              <a:gd name="csY21" fmla="*/ 1040382 h 3127664"/>
              <a:gd name="csX0" fmla="*/ 6556945 w 6283325"/>
              <a:gd name="csY0" fmla="*/ 2770485 h 3127664"/>
              <a:gd name="csX1" fmla="*/ 6470065 w 6283325"/>
              <a:gd name="csY1" fmla="*/ 2857365 h 3127664"/>
              <a:gd name="csX2" fmla="*/ 6383185 w 6283325"/>
              <a:gd name="csY2" fmla="*/ 2770485 h 3127664"/>
              <a:gd name="csX3" fmla="*/ 6470065 w 6283325"/>
              <a:gd name="csY3" fmla="*/ 2683605 h 3127664"/>
              <a:gd name="csX4" fmla="*/ 6556945 w 6283325"/>
              <a:gd name="csY4" fmla="*/ 2770485 h 3127664"/>
              <a:gd name="csX0" fmla="*/ 6435316 w 6283325"/>
              <a:gd name="csY0" fmla="*/ 2694894 h 3127664"/>
              <a:gd name="csX1" fmla="*/ 6261557 w 6283325"/>
              <a:gd name="csY1" fmla="*/ 2868653 h 3127664"/>
              <a:gd name="csX2" fmla="*/ 6087798 w 6283325"/>
              <a:gd name="csY2" fmla="*/ 2694894 h 3127664"/>
              <a:gd name="csX3" fmla="*/ 6261557 w 6283325"/>
              <a:gd name="csY3" fmla="*/ 2521135 h 3127664"/>
              <a:gd name="csX4" fmla="*/ 6435316 w 6283325"/>
              <a:gd name="csY4" fmla="*/ 2694894 h 3127664"/>
              <a:gd name="csX0" fmla="*/ 6150332 w 6283325"/>
              <a:gd name="csY0" fmla="*/ 2560081 h 3127664"/>
              <a:gd name="csX1" fmla="*/ 5889693 w 6283325"/>
              <a:gd name="csY1" fmla="*/ 2820720 h 3127664"/>
              <a:gd name="csX2" fmla="*/ 5629054 w 6283325"/>
              <a:gd name="csY2" fmla="*/ 2560081 h 3127664"/>
              <a:gd name="csX3" fmla="*/ 5889693 w 6283325"/>
              <a:gd name="csY3" fmla="*/ 2299442 h 3127664"/>
              <a:gd name="csX4" fmla="*/ 6150332 w 6283325"/>
              <a:gd name="csY4" fmla="*/ 2560081 h 3127664"/>
              <a:gd name="csX0" fmla="*/ 682584 w 6283325"/>
              <a:gd name="csY0" fmla="*/ 1895205 h 3127664"/>
              <a:gd name="csX1" fmla="*/ 314166 w 6283325"/>
              <a:gd name="csY1" fmla="*/ 1837502 h 3127664"/>
              <a:gd name="csX2" fmla="*/ 1007659 w 6283325"/>
              <a:gd name="csY2" fmla="*/ 2526674 h 3127664"/>
              <a:gd name="csX3" fmla="*/ 846503 w 6283325"/>
              <a:gd name="csY3" fmla="*/ 2554258 h 3127664"/>
              <a:gd name="csX4" fmla="*/ 2396681 w 6283325"/>
              <a:gd name="csY4" fmla="*/ 2830101 h 3127664"/>
              <a:gd name="csX5" fmla="*/ 2299522 w 6283325"/>
              <a:gd name="csY5" fmla="*/ 2704126 h 3127664"/>
              <a:gd name="csX6" fmla="*/ 4192810 w 6283325"/>
              <a:gd name="csY6" fmla="*/ 2515959 h 3127664"/>
              <a:gd name="csX7" fmla="*/ 4153975 w 6283325"/>
              <a:gd name="csY7" fmla="*/ 2654170 h 3127664"/>
              <a:gd name="csX8" fmla="*/ 4963972 w 6283325"/>
              <a:gd name="csY8" fmla="*/ 1661861 h 3127664"/>
              <a:gd name="csX9" fmla="*/ 5436821 w 6283325"/>
              <a:gd name="csY9" fmla="*/ 2178504 h 3127664"/>
              <a:gd name="csX10" fmla="*/ 6079407 w 6283325"/>
              <a:gd name="csY10" fmla="*/ 1111623 h 3127664"/>
              <a:gd name="csX11" fmla="*/ 5868800 w 6283325"/>
              <a:gd name="csY11" fmla="*/ 1305365 h 3127664"/>
              <a:gd name="csX12" fmla="*/ 5574123 w 6283325"/>
              <a:gd name="csY12" fmla="*/ 392840 h 3127664"/>
              <a:gd name="csX13" fmla="*/ 5585177 w 6283325"/>
              <a:gd name="csY13" fmla="*/ 484353 h 3127664"/>
              <a:gd name="csX14" fmla="*/ 4229317 w 6283325"/>
              <a:gd name="csY14" fmla="*/ 286123 h 3127664"/>
              <a:gd name="csX15" fmla="*/ 4337239 w 6283325"/>
              <a:gd name="csY15" fmla="*/ 169415 h 3127664"/>
              <a:gd name="csX16" fmla="*/ 3220349 w 6283325"/>
              <a:gd name="csY16" fmla="*/ 341726 h 3127664"/>
              <a:gd name="csX17" fmla="*/ 3272565 w 6283325"/>
              <a:gd name="csY17" fmla="*/ 241090 h 3127664"/>
              <a:gd name="csX18" fmla="*/ 2036262 w 6283325"/>
              <a:gd name="csY18" fmla="*/ 375898 h 3127664"/>
              <a:gd name="csX19" fmla="*/ 2225344 w 6283325"/>
              <a:gd name="csY19" fmla="*/ 473493 h 3127664"/>
              <a:gd name="csX20" fmla="*/ 600261 w 6283325"/>
              <a:gd name="csY20" fmla="*/ 1143117 h 3127664"/>
              <a:gd name="csX21" fmla="*/ 567244 w 6283325"/>
              <a:gd name="csY21" fmla="*/ 1040382 h 3127664"/>
              <a:gd name="csX0" fmla="*/ 567244 w 6283325"/>
              <a:gd name="csY0" fmla="*/ 1040382 h 3127664"/>
              <a:gd name="csX1" fmla="*/ 817850 w 6283325"/>
              <a:gd name="csY1" fmla="*/ 500064 h 3127664"/>
              <a:gd name="csX2" fmla="*/ 2036989 w 6283325"/>
              <a:gd name="csY2" fmla="*/ 376622 h 3127664"/>
              <a:gd name="csX3" fmla="*/ 3266165 w 6283325"/>
              <a:gd name="csY3" fmla="*/ 248475 h 3127664"/>
              <a:gd name="csX4" fmla="*/ 3745123 w 6283325"/>
              <a:gd name="csY4" fmla="*/ 14479 h 3127664"/>
              <a:gd name="csX5" fmla="*/ 4339130 w 6283325"/>
              <a:gd name="csY5" fmla="*/ 179623 h 3127664"/>
              <a:gd name="csX6" fmla="*/ 5157998 w 6283325"/>
              <a:gd name="csY6" fmla="*/ 49955 h 3127664"/>
              <a:gd name="csX7" fmla="*/ 5573251 w 6283325"/>
              <a:gd name="csY7" fmla="*/ 403700 h 3127664"/>
              <a:gd name="csX8" fmla="*/ 6106170 w 6283325"/>
              <a:gd name="csY8" fmla="*/ 747019 h 3127664"/>
              <a:gd name="csX9" fmla="*/ 6082316 w 6283325"/>
              <a:gd name="csY9" fmla="*/ 1119298 h 3127664"/>
              <a:gd name="csX10" fmla="*/ 6256562 w 6283325"/>
              <a:gd name="csY10" fmla="*/ 1688504 h 3127664"/>
              <a:gd name="csX11" fmla="*/ 5440312 w 6283325"/>
              <a:gd name="csY11" fmla="*/ 2186758 h 3127664"/>
              <a:gd name="csX12" fmla="*/ 5148108 w 6283325"/>
              <a:gd name="csY12" fmla="*/ 2613699 h 3127664"/>
              <a:gd name="csX13" fmla="*/ 4153248 w 6283325"/>
              <a:gd name="csY13" fmla="*/ 2665392 h 3127664"/>
              <a:gd name="csX14" fmla="*/ 3442302 w 6283325"/>
              <a:gd name="csY14" fmla="*/ 3120858 h 3127664"/>
              <a:gd name="csX15" fmla="*/ 2396972 w 6283325"/>
              <a:gd name="csY15" fmla="*/ 2842843 h 3127664"/>
              <a:gd name="csX16" fmla="*/ 844176 w 6283325"/>
              <a:gd name="csY16" fmla="*/ 2568159 h 3127664"/>
              <a:gd name="csX17" fmla="*/ 161446 w 6283325"/>
              <a:gd name="csY17" fmla="*/ 2262488 h 3127664"/>
              <a:gd name="csX18" fmla="*/ 307330 w 6283325"/>
              <a:gd name="csY18" fmla="*/ 1849882 h 3127664"/>
              <a:gd name="csX19" fmla="*/ -728 w 6283325"/>
              <a:gd name="csY19" fmla="*/ 1426562 h 3127664"/>
              <a:gd name="csX20" fmla="*/ 561863 w 6283325"/>
              <a:gd name="csY20" fmla="*/ 1050301 h 3127664"/>
              <a:gd name="csX21" fmla="*/ 567244 w 6283325"/>
              <a:gd name="csY21" fmla="*/ 1040382 h 3127664"/>
              <a:gd name="csX0" fmla="*/ 6556945 w 6283325"/>
              <a:gd name="csY0" fmla="*/ 2770485 h 3127664"/>
              <a:gd name="csX1" fmla="*/ 6470065 w 6283325"/>
              <a:gd name="csY1" fmla="*/ 2857365 h 3127664"/>
              <a:gd name="csX2" fmla="*/ 6383185 w 6283325"/>
              <a:gd name="csY2" fmla="*/ 2770485 h 3127664"/>
              <a:gd name="csX3" fmla="*/ 6470065 w 6283325"/>
              <a:gd name="csY3" fmla="*/ 2683605 h 3127664"/>
              <a:gd name="csX4" fmla="*/ 6556945 w 6283325"/>
              <a:gd name="csY4" fmla="*/ 2770485 h 3127664"/>
              <a:gd name="csX0" fmla="*/ 6435316 w 6283325"/>
              <a:gd name="csY0" fmla="*/ 2694894 h 3127664"/>
              <a:gd name="csX1" fmla="*/ 6261557 w 6283325"/>
              <a:gd name="csY1" fmla="*/ 2868653 h 3127664"/>
              <a:gd name="csX2" fmla="*/ 6087798 w 6283325"/>
              <a:gd name="csY2" fmla="*/ 2694894 h 3127664"/>
              <a:gd name="csX3" fmla="*/ 6261557 w 6283325"/>
              <a:gd name="csY3" fmla="*/ 2521135 h 3127664"/>
              <a:gd name="csX4" fmla="*/ 6435316 w 6283325"/>
              <a:gd name="csY4" fmla="*/ 2694894 h 3127664"/>
              <a:gd name="csX0" fmla="*/ 6150332 w 6283325"/>
              <a:gd name="csY0" fmla="*/ 2560081 h 3127664"/>
              <a:gd name="csX1" fmla="*/ 5889693 w 6283325"/>
              <a:gd name="csY1" fmla="*/ 2820720 h 3127664"/>
              <a:gd name="csX2" fmla="*/ 5629054 w 6283325"/>
              <a:gd name="csY2" fmla="*/ 2560081 h 3127664"/>
              <a:gd name="csX3" fmla="*/ 5889693 w 6283325"/>
              <a:gd name="csY3" fmla="*/ 2299442 h 3127664"/>
              <a:gd name="csX4" fmla="*/ 6150332 w 6283325"/>
              <a:gd name="csY4" fmla="*/ 2560081 h 3127664"/>
              <a:gd name="csX0" fmla="*/ 682584 w 6283325"/>
              <a:gd name="csY0" fmla="*/ 1895205 h 3127664"/>
              <a:gd name="csX1" fmla="*/ 314166 w 6283325"/>
              <a:gd name="csY1" fmla="*/ 1837502 h 3127664"/>
              <a:gd name="csX2" fmla="*/ 1007659 w 6283325"/>
              <a:gd name="csY2" fmla="*/ 2526674 h 3127664"/>
              <a:gd name="csX3" fmla="*/ 846503 w 6283325"/>
              <a:gd name="csY3" fmla="*/ 2554258 h 3127664"/>
              <a:gd name="csX4" fmla="*/ 2396681 w 6283325"/>
              <a:gd name="csY4" fmla="*/ 2830101 h 3127664"/>
              <a:gd name="csX5" fmla="*/ 2299522 w 6283325"/>
              <a:gd name="csY5" fmla="*/ 2704126 h 3127664"/>
              <a:gd name="csX6" fmla="*/ 4192810 w 6283325"/>
              <a:gd name="csY6" fmla="*/ 2515959 h 3127664"/>
              <a:gd name="csX7" fmla="*/ 4153975 w 6283325"/>
              <a:gd name="csY7" fmla="*/ 2654170 h 3127664"/>
              <a:gd name="csX8" fmla="*/ 4963972 w 6283325"/>
              <a:gd name="csY8" fmla="*/ 1661861 h 3127664"/>
              <a:gd name="csX9" fmla="*/ 5436821 w 6283325"/>
              <a:gd name="csY9" fmla="*/ 2178504 h 3127664"/>
              <a:gd name="csX10" fmla="*/ 6079407 w 6283325"/>
              <a:gd name="csY10" fmla="*/ 1111623 h 3127664"/>
              <a:gd name="csX11" fmla="*/ 5868800 w 6283325"/>
              <a:gd name="csY11" fmla="*/ 1305365 h 3127664"/>
              <a:gd name="csX12" fmla="*/ 5574123 w 6283325"/>
              <a:gd name="csY12" fmla="*/ 392840 h 3127664"/>
              <a:gd name="csX13" fmla="*/ 5585177 w 6283325"/>
              <a:gd name="csY13" fmla="*/ 484353 h 3127664"/>
              <a:gd name="csX14" fmla="*/ 4229317 w 6283325"/>
              <a:gd name="csY14" fmla="*/ 286123 h 3127664"/>
              <a:gd name="csX15" fmla="*/ 4337239 w 6283325"/>
              <a:gd name="csY15" fmla="*/ 169415 h 3127664"/>
              <a:gd name="csX16" fmla="*/ 3220349 w 6283325"/>
              <a:gd name="csY16" fmla="*/ 341726 h 3127664"/>
              <a:gd name="csX17" fmla="*/ 3272565 w 6283325"/>
              <a:gd name="csY17" fmla="*/ 241090 h 3127664"/>
              <a:gd name="csX18" fmla="*/ 2036262 w 6283325"/>
              <a:gd name="csY18" fmla="*/ 375898 h 3127664"/>
              <a:gd name="csX19" fmla="*/ 2225344 w 6283325"/>
              <a:gd name="csY19" fmla="*/ 473493 h 3127664"/>
              <a:gd name="csX20" fmla="*/ 600261 w 6283325"/>
              <a:gd name="csY20" fmla="*/ 1143117 h 3127664"/>
              <a:gd name="csX21" fmla="*/ 567244 w 6283325"/>
              <a:gd name="csY21" fmla="*/ 1040382 h 31276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6283325" h="3127664" fill="none" extrusionOk="0">
                <a:moveTo>
                  <a:pt x="567244" y="1040382"/>
                </a:moveTo>
                <a:cubicBezTo>
                  <a:pt x="492659" y="782436"/>
                  <a:pt x="562246" y="583186"/>
                  <a:pt x="817850" y="500064"/>
                </a:cubicBezTo>
                <a:cubicBezTo>
                  <a:pt x="1286108" y="180958"/>
                  <a:pt x="1632291" y="321160"/>
                  <a:pt x="2036989" y="376622"/>
                </a:cubicBezTo>
                <a:cubicBezTo>
                  <a:pt x="2353051" y="69279"/>
                  <a:pt x="2914318" y="196971"/>
                  <a:pt x="3266165" y="248475"/>
                </a:cubicBezTo>
                <a:cubicBezTo>
                  <a:pt x="3275540" y="153534"/>
                  <a:pt x="3491592" y="4470"/>
                  <a:pt x="3745123" y="14479"/>
                </a:cubicBezTo>
                <a:cubicBezTo>
                  <a:pt x="3934883" y="-27370"/>
                  <a:pt x="4200277" y="91712"/>
                  <a:pt x="4339130" y="179623"/>
                </a:cubicBezTo>
                <a:cubicBezTo>
                  <a:pt x="4617848" y="53881"/>
                  <a:pt x="4961666" y="46160"/>
                  <a:pt x="5157998" y="49955"/>
                </a:cubicBezTo>
                <a:cubicBezTo>
                  <a:pt x="5355142" y="67191"/>
                  <a:pt x="5593842" y="244173"/>
                  <a:pt x="5573251" y="403700"/>
                </a:cubicBezTo>
                <a:cubicBezTo>
                  <a:pt x="5821585" y="475174"/>
                  <a:pt x="5985995" y="632830"/>
                  <a:pt x="6106170" y="747019"/>
                </a:cubicBezTo>
                <a:cubicBezTo>
                  <a:pt x="6204682" y="891893"/>
                  <a:pt x="6161941" y="984744"/>
                  <a:pt x="6082316" y="1119298"/>
                </a:cubicBezTo>
                <a:cubicBezTo>
                  <a:pt x="6334860" y="1339969"/>
                  <a:pt x="6351033" y="1562793"/>
                  <a:pt x="6256562" y="1688504"/>
                </a:cubicBezTo>
                <a:cubicBezTo>
                  <a:pt x="6141071" y="2059044"/>
                  <a:pt x="5930753" y="2115439"/>
                  <a:pt x="5440312" y="2186758"/>
                </a:cubicBezTo>
                <a:cubicBezTo>
                  <a:pt x="5428146" y="2326879"/>
                  <a:pt x="5389970" y="2565903"/>
                  <a:pt x="5148108" y="2613699"/>
                </a:cubicBezTo>
                <a:cubicBezTo>
                  <a:pt x="4915750" y="2861949"/>
                  <a:pt x="4601483" y="2755427"/>
                  <a:pt x="4153248" y="2665392"/>
                </a:cubicBezTo>
                <a:cubicBezTo>
                  <a:pt x="4011595" y="2928121"/>
                  <a:pt x="3707035" y="3091305"/>
                  <a:pt x="3442302" y="3120858"/>
                </a:cubicBezTo>
                <a:cubicBezTo>
                  <a:pt x="3057508" y="3140982"/>
                  <a:pt x="2604565" y="3028707"/>
                  <a:pt x="2396972" y="2842843"/>
                </a:cubicBezTo>
                <a:cubicBezTo>
                  <a:pt x="1905654" y="2956936"/>
                  <a:pt x="1339164" y="3006103"/>
                  <a:pt x="844176" y="2568159"/>
                </a:cubicBezTo>
                <a:cubicBezTo>
                  <a:pt x="559587" y="2634789"/>
                  <a:pt x="264443" y="2522419"/>
                  <a:pt x="161446" y="2262488"/>
                </a:cubicBezTo>
                <a:cubicBezTo>
                  <a:pt x="145025" y="2145414"/>
                  <a:pt x="143170" y="2002137"/>
                  <a:pt x="307330" y="1849882"/>
                </a:cubicBezTo>
                <a:cubicBezTo>
                  <a:pt x="63272" y="1730801"/>
                  <a:pt x="14352" y="1560432"/>
                  <a:pt x="-728" y="1426562"/>
                </a:cubicBezTo>
                <a:cubicBezTo>
                  <a:pt x="41488" y="1282245"/>
                  <a:pt x="267273" y="1133492"/>
                  <a:pt x="561863" y="1050301"/>
                </a:cubicBezTo>
                <a:cubicBezTo>
                  <a:pt x="564489" y="1046862"/>
                  <a:pt x="565548" y="1042605"/>
                  <a:pt x="567244" y="1040382"/>
                </a:cubicBezTo>
                <a:close/>
              </a:path>
              <a:path w="6283325" h="3127664" fill="none" extrusionOk="0">
                <a:moveTo>
                  <a:pt x="6556945" y="2770485"/>
                </a:moveTo>
                <a:cubicBezTo>
                  <a:pt x="6553155" y="2823161"/>
                  <a:pt x="6522492" y="2846868"/>
                  <a:pt x="6470065" y="2857365"/>
                </a:cubicBezTo>
                <a:cubicBezTo>
                  <a:pt x="6419237" y="2872614"/>
                  <a:pt x="6372739" y="2808963"/>
                  <a:pt x="6383185" y="2770485"/>
                </a:cubicBezTo>
                <a:cubicBezTo>
                  <a:pt x="6372585" y="2730547"/>
                  <a:pt x="6416437" y="2673801"/>
                  <a:pt x="6470065" y="2683605"/>
                </a:cubicBezTo>
                <a:cubicBezTo>
                  <a:pt x="6523694" y="2691793"/>
                  <a:pt x="6562985" y="2709517"/>
                  <a:pt x="6556945" y="2770485"/>
                </a:cubicBezTo>
                <a:close/>
              </a:path>
              <a:path w="6283325" h="3127664" fill="none" extrusionOk="0">
                <a:moveTo>
                  <a:pt x="6435316" y="2694894"/>
                </a:moveTo>
                <a:cubicBezTo>
                  <a:pt x="6443155" y="2817956"/>
                  <a:pt x="6329888" y="2866164"/>
                  <a:pt x="6261557" y="2868653"/>
                </a:cubicBezTo>
                <a:cubicBezTo>
                  <a:pt x="6176208" y="2862089"/>
                  <a:pt x="6083817" y="2767185"/>
                  <a:pt x="6087798" y="2694894"/>
                </a:cubicBezTo>
                <a:cubicBezTo>
                  <a:pt x="6063401" y="2600442"/>
                  <a:pt x="6198182" y="2509634"/>
                  <a:pt x="6261557" y="2521135"/>
                </a:cubicBezTo>
                <a:cubicBezTo>
                  <a:pt x="6353575" y="2548352"/>
                  <a:pt x="6453615" y="2610710"/>
                  <a:pt x="6435316" y="2694894"/>
                </a:cubicBezTo>
                <a:close/>
              </a:path>
              <a:path w="6283325" h="3127664" fill="none" extrusionOk="0">
                <a:moveTo>
                  <a:pt x="6150332" y="2560081"/>
                </a:moveTo>
                <a:cubicBezTo>
                  <a:pt x="6122057" y="2680312"/>
                  <a:pt x="6004780" y="2837758"/>
                  <a:pt x="5889693" y="2820720"/>
                </a:cubicBezTo>
                <a:cubicBezTo>
                  <a:pt x="5773805" y="2777798"/>
                  <a:pt x="5597868" y="2757076"/>
                  <a:pt x="5629054" y="2560081"/>
                </a:cubicBezTo>
                <a:cubicBezTo>
                  <a:pt x="5611262" y="2435789"/>
                  <a:pt x="5730148" y="2337225"/>
                  <a:pt x="5889693" y="2299442"/>
                </a:cubicBezTo>
                <a:cubicBezTo>
                  <a:pt x="6009057" y="2303056"/>
                  <a:pt x="6107505" y="2431481"/>
                  <a:pt x="6150332" y="2560081"/>
                </a:cubicBezTo>
                <a:close/>
              </a:path>
              <a:path w="6283325" h="3127664" fill="none" extrusionOk="0">
                <a:moveTo>
                  <a:pt x="682584" y="1895205"/>
                </a:moveTo>
                <a:cubicBezTo>
                  <a:pt x="566557" y="1938378"/>
                  <a:pt x="403149" y="1859791"/>
                  <a:pt x="314166" y="1837502"/>
                </a:cubicBezTo>
                <a:moveTo>
                  <a:pt x="1007659" y="2526674"/>
                </a:moveTo>
                <a:cubicBezTo>
                  <a:pt x="962631" y="2548923"/>
                  <a:pt x="896549" y="2557684"/>
                  <a:pt x="846503" y="2554258"/>
                </a:cubicBezTo>
                <a:moveTo>
                  <a:pt x="2396681" y="2830101"/>
                </a:moveTo>
                <a:cubicBezTo>
                  <a:pt x="2342204" y="2785924"/>
                  <a:pt x="2337384" y="2748997"/>
                  <a:pt x="2299522" y="2704126"/>
                </a:cubicBezTo>
                <a:moveTo>
                  <a:pt x="4192810" y="2515959"/>
                </a:moveTo>
                <a:cubicBezTo>
                  <a:pt x="4194955" y="2573819"/>
                  <a:pt x="4183746" y="2600992"/>
                  <a:pt x="4153975" y="2654170"/>
                </a:cubicBezTo>
                <a:moveTo>
                  <a:pt x="4963972" y="1661861"/>
                </a:moveTo>
                <a:cubicBezTo>
                  <a:pt x="5293420" y="1786643"/>
                  <a:pt x="5432844" y="1984133"/>
                  <a:pt x="5436821" y="2178504"/>
                </a:cubicBezTo>
                <a:moveTo>
                  <a:pt x="6079407" y="1111623"/>
                </a:moveTo>
                <a:cubicBezTo>
                  <a:pt x="6053204" y="1203957"/>
                  <a:pt x="5959516" y="1213278"/>
                  <a:pt x="5868800" y="1305365"/>
                </a:cubicBezTo>
                <a:moveTo>
                  <a:pt x="5574123" y="392840"/>
                </a:moveTo>
                <a:cubicBezTo>
                  <a:pt x="5588545" y="423618"/>
                  <a:pt x="5593021" y="461828"/>
                  <a:pt x="5585177" y="484353"/>
                </a:cubicBezTo>
                <a:moveTo>
                  <a:pt x="4229317" y="286123"/>
                </a:moveTo>
                <a:cubicBezTo>
                  <a:pt x="4247482" y="239511"/>
                  <a:pt x="4272935" y="210997"/>
                  <a:pt x="4337239" y="169415"/>
                </a:cubicBezTo>
                <a:moveTo>
                  <a:pt x="3220349" y="341726"/>
                </a:moveTo>
                <a:cubicBezTo>
                  <a:pt x="3233872" y="311866"/>
                  <a:pt x="3250123" y="282124"/>
                  <a:pt x="3272565" y="241090"/>
                </a:cubicBezTo>
                <a:moveTo>
                  <a:pt x="2036262" y="375898"/>
                </a:moveTo>
                <a:cubicBezTo>
                  <a:pt x="2089770" y="407157"/>
                  <a:pt x="2170597" y="431105"/>
                  <a:pt x="2225344" y="473493"/>
                </a:cubicBezTo>
                <a:moveTo>
                  <a:pt x="600261" y="1143117"/>
                </a:moveTo>
                <a:cubicBezTo>
                  <a:pt x="585023" y="1121022"/>
                  <a:pt x="562469" y="1072468"/>
                  <a:pt x="567244" y="1040382"/>
                </a:cubicBezTo>
              </a:path>
              <a:path w="6283325" h="3127664" stroke="0" extrusionOk="0">
                <a:moveTo>
                  <a:pt x="567244" y="1040382"/>
                </a:moveTo>
                <a:cubicBezTo>
                  <a:pt x="564790" y="796555"/>
                  <a:pt x="594416" y="711908"/>
                  <a:pt x="817850" y="500064"/>
                </a:cubicBezTo>
                <a:cubicBezTo>
                  <a:pt x="1085785" y="259059"/>
                  <a:pt x="1670247" y="241231"/>
                  <a:pt x="2036989" y="376622"/>
                </a:cubicBezTo>
                <a:cubicBezTo>
                  <a:pt x="2322889" y="-6815"/>
                  <a:pt x="3053709" y="26761"/>
                  <a:pt x="3266165" y="248475"/>
                </a:cubicBezTo>
                <a:cubicBezTo>
                  <a:pt x="3379959" y="87169"/>
                  <a:pt x="3511485" y="-11254"/>
                  <a:pt x="3745123" y="14479"/>
                </a:cubicBezTo>
                <a:cubicBezTo>
                  <a:pt x="4024401" y="-10910"/>
                  <a:pt x="4166879" y="101822"/>
                  <a:pt x="4339130" y="179623"/>
                </a:cubicBezTo>
                <a:cubicBezTo>
                  <a:pt x="4473223" y="66105"/>
                  <a:pt x="4795999" y="46188"/>
                  <a:pt x="5157998" y="49955"/>
                </a:cubicBezTo>
                <a:cubicBezTo>
                  <a:pt x="5355770" y="124819"/>
                  <a:pt x="5556160" y="240125"/>
                  <a:pt x="5573251" y="403700"/>
                </a:cubicBezTo>
                <a:cubicBezTo>
                  <a:pt x="5828115" y="445450"/>
                  <a:pt x="6028381" y="508803"/>
                  <a:pt x="6106170" y="747019"/>
                </a:cubicBezTo>
                <a:cubicBezTo>
                  <a:pt x="6171468" y="872774"/>
                  <a:pt x="6168855" y="1010434"/>
                  <a:pt x="6082316" y="1119298"/>
                </a:cubicBezTo>
                <a:cubicBezTo>
                  <a:pt x="6284882" y="1276605"/>
                  <a:pt x="6294613" y="1457345"/>
                  <a:pt x="6256562" y="1688504"/>
                </a:cubicBezTo>
                <a:cubicBezTo>
                  <a:pt x="6184548" y="1999329"/>
                  <a:pt x="5778563" y="2201249"/>
                  <a:pt x="5440312" y="2186758"/>
                </a:cubicBezTo>
                <a:cubicBezTo>
                  <a:pt x="5440272" y="2389068"/>
                  <a:pt x="5311034" y="2495549"/>
                  <a:pt x="5148108" y="2613699"/>
                </a:cubicBezTo>
                <a:cubicBezTo>
                  <a:pt x="4949073" y="2839587"/>
                  <a:pt x="4458827" y="2751952"/>
                  <a:pt x="4153248" y="2665392"/>
                </a:cubicBezTo>
                <a:cubicBezTo>
                  <a:pt x="4149589" y="2945861"/>
                  <a:pt x="3794925" y="3114732"/>
                  <a:pt x="3442302" y="3120858"/>
                </a:cubicBezTo>
                <a:cubicBezTo>
                  <a:pt x="3056242" y="3296269"/>
                  <a:pt x="2672326" y="3075847"/>
                  <a:pt x="2396972" y="2842843"/>
                </a:cubicBezTo>
                <a:cubicBezTo>
                  <a:pt x="1853801" y="3044088"/>
                  <a:pt x="984625" y="2887746"/>
                  <a:pt x="844176" y="2568159"/>
                </a:cubicBezTo>
                <a:cubicBezTo>
                  <a:pt x="595983" y="2612244"/>
                  <a:pt x="279818" y="2495181"/>
                  <a:pt x="161446" y="2262488"/>
                </a:cubicBezTo>
                <a:cubicBezTo>
                  <a:pt x="131997" y="2065826"/>
                  <a:pt x="123999" y="1975987"/>
                  <a:pt x="307330" y="1849882"/>
                </a:cubicBezTo>
                <a:cubicBezTo>
                  <a:pt x="68128" y="1780150"/>
                  <a:pt x="15790" y="1577822"/>
                  <a:pt x="-728" y="1426562"/>
                </a:cubicBezTo>
                <a:cubicBezTo>
                  <a:pt x="23798" y="1132333"/>
                  <a:pt x="204532" y="1027500"/>
                  <a:pt x="561863" y="1050301"/>
                </a:cubicBezTo>
                <a:cubicBezTo>
                  <a:pt x="563592" y="1046566"/>
                  <a:pt x="566325" y="1043622"/>
                  <a:pt x="567244" y="1040382"/>
                </a:cubicBezTo>
                <a:close/>
              </a:path>
              <a:path w="6283325" h="3127664" stroke="0" extrusionOk="0">
                <a:moveTo>
                  <a:pt x="6556945" y="2770485"/>
                </a:moveTo>
                <a:cubicBezTo>
                  <a:pt x="6560367" y="2832432"/>
                  <a:pt x="6513651" y="2871566"/>
                  <a:pt x="6470065" y="2857365"/>
                </a:cubicBezTo>
                <a:cubicBezTo>
                  <a:pt x="6418607" y="2868272"/>
                  <a:pt x="6377721" y="2829455"/>
                  <a:pt x="6383185" y="2770485"/>
                </a:cubicBezTo>
                <a:cubicBezTo>
                  <a:pt x="6388018" y="2715882"/>
                  <a:pt x="6419826" y="2678695"/>
                  <a:pt x="6470065" y="2683605"/>
                </a:cubicBezTo>
                <a:cubicBezTo>
                  <a:pt x="6521074" y="2676051"/>
                  <a:pt x="6557567" y="2717102"/>
                  <a:pt x="6556945" y="2770485"/>
                </a:cubicBezTo>
                <a:close/>
              </a:path>
              <a:path w="6283325" h="3127664" stroke="0" extrusionOk="0">
                <a:moveTo>
                  <a:pt x="6435316" y="2694894"/>
                </a:moveTo>
                <a:cubicBezTo>
                  <a:pt x="6464125" y="2790357"/>
                  <a:pt x="6394048" y="2841627"/>
                  <a:pt x="6261557" y="2868653"/>
                </a:cubicBezTo>
                <a:cubicBezTo>
                  <a:pt x="6175207" y="2878772"/>
                  <a:pt x="6097570" y="2797890"/>
                  <a:pt x="6087798" y="2694894"/>
                </a:cubicBezTo>
                <a:cubicBezTo>
                  <a:pt x="6065589" y="2610155"/>
                  <a:pt x="6154740" y="2548511"/>
                  <a:pt x="6261557" y="2521135"/>
                </a:cubicBezTo>
                <a:cubicBezTo>
                  <a:pt x="6353016" y="2541372"/>
                  <a:pt x="6448541" y="2564357"/>
                  <a:pt x="6435316" y="2694894"/>
                </a:cubicBezTo>
                <a:close/>
              </a:path>
              <a:path w="6283325" h="3127664" stroke="0" extrusionOk="0">
                <a:moveTo>
                  <a:pt x="6150332" y="2560081"/>
                </a:moveTo>
                <a:cubicBezTo>
                  <a:pt x="6121529" y="2708267"/>
                  <a:pt x="6003315" y="2824509"/>
                  <a:pt x="5889693" y="2820720"/>
                </a:cubicBezTo>
                <a:cubicBezTo>
                  <a:pt x="5758316" y="2798629"/>
                  <a:pt x="5569144" y="2733228"/>
                  <a:pt x="5629054" y="2560081"/>
                </a:cubicBezTo>
                <a:cubicBezTo>
                  <a:pt x="5628532" y="2396234"/>
                  <a:pt x="5739781" y="2258928"/>
                  <a:pt x="5889693" y="2299442"/>
                </a:cubicBezTo>
                <a:cubicBezTo>
                  <a:pt x="6046502" y="2305046"/>
                  <a:pt x="6126611" y="2439197"/>
                  <a:pt x="6150332" y="2560081"/>
                </a:cubicBezTo>
                <a:close/>
              </a:path>
              <a:path w="6283325" h="3127664" fill="none" stroke="0" extrusionOk="0">
                <a:moveTo>
                  <a:pt x="682584" y="1895205"/>
                </a:moveTo>
                <a:cubicBezTo>
                  <a:pt x="550981" y="1923712"/>
                  <a:pt x="397724" y="1861804"/>
                  <a:pt x="314166" y="1837502"/>
                </a:cubicBezTo>
                <a:moveTo>
                  <a:pt x="1007659" y="2526674"/>
                </a:moveTo>
                <a:cubicBezTo>
                  <a:pt x="966188" y="2545394"/>
                  <a:pt x="890285" y="2549230"/>
                  <a:pt x="846503" y="2554258"/>
                </a:cubicBezTo>
                <a:moveTo>
                  <a:pt x="2396681" y="2830101"/>
                </a:moveTo>
                <a:cubicBezTo>
                  <a:pt x="2349790" y="2783743"/>
                  <a:pt x="2336884" y="2748327"/>
                  <a:pt x="2299522" y="2704126"/>
                </a:cubicBezTo>
                <a:moveTo>
                  <a:pt x="4192810" y="2515959"/>
                </a:moveTo>
                <a:cubicBezTo>
                  <a:pt x="4193347" y="2568100"/>
                  <a:pt x="4170407" y="2606273"/>
                  <a:pt x="4153975" y="2654170"/>
                </a:cubicBezTo>
                <a:moveTo>
                  <a:pt x="4963972" y="1661861"/>
                </a:moveTo>
                <a:cubicBezTo>
                  <a:pt x="5296349" y="1780241"/>
                  <a:pt x="5487535" y="1913848"/>
                  <a:pt x="5436821" y="2178504"/>
                </a:cubicBezTo>
                <a:moveTo>
                  <a:pt x="6079407" y="1111623"/>
                </a:moveTo>
                <a:cubicBezTo>
                  <a:pt x="6035019" y="1175382"/>
                  <a:pt x="5925007" y="1269238"/>
                  <a:pt x="5868800" y="1305365"/>
                </a:cubicBezTo>
                <a:moveTo>
                  <a:pt x="5574123" y="392840"/>
                </a:moveTo>
                <a:cubicBezTo>
                  <a:pt x="5583663" y="419199"/>
                  <a:pt x="5582717" y="458805"/>
                  <a:pt x="5585177" y="484353"/>
                </a:cubicBezTo>
                <a:moveTo>
                  <a:pt x="4229317" y="286123"/>
                </a:moveTo>
                <a:cubicBezTo>
                  <a:pt x="4259729" y="242215"/>
                  <a:pt x="4304350" y="214758"/>
                  <a:pt x="4337239" y="169415"/>
                </a:cubicBezTo>
                <a:moveTo>
                  <a:pt x="3220349" y="341726"/>
                </a:moveTo>
                <a:cubicBezTo>
                  <a:pt x="3236139" y="309839"/>
                  <a:pt x="3257288" y="272823"/>
                  <a:pt x="3272565" y="241090"/>
                </a:cubicBezTo>
                <a:moveTo>
                  <a:pt x="2036262" y="375898"/>
                </a:moveTo>
                <a:cubicBezTo>
                  <a:pt x="2106072" y="393329"/>
                  <a:pt x="2165269" y="424371"/>
                  <a:pt x="2225344" y="473493"/>
                </a:cubicBezTo>
                <a:moveTo>
                  <a:pt x="600261" y="1143117"/>
                </a:moveTo>
                <a:cubicBezTo>
                  <a:pt x="583087" y="1118576"/>
                  <a:pt x="575142" y="1069185"/>
                  <a:pt x="567244" y="1040382"/>
                </a:cubicBezTo>
              </a:path>
              <a:path w="6283325" h="3127664" fill="none" stroke="0" extrusionOk="0">
                <a:moveTo>
                  <a:pt x="567244" y="1040382"/>
                </a:moveTo>
                <a:cubicBezTo>
                  <a:pt x="520264" y="809869"/>
                  <a:pt x="576472" y="629336"/>
                  <a:pt x="817850" y="500064"/>
                </a:cubicBezTo>
                <a:cubicBezTo>
                  <a:pt x="1202340" y="230137"/>
                  <a:pt x="1647538" y="242417"/>
                  <a:pt x="2036989" y="376622"/>
                </a:cubicBezTo>
                <a:cubicBezTo>
                  <a:pt x="2295209" y="16204"/>
                  <a:pt x="2936166" y="99149"/>
                  <a:pt x="3266165" y="248475"/>
                </a:cubicBezTo>
                <a:cubicBezTo>
                  <a:pt x="3338868" y="118571"/>
                  <a:pt x="3523506" y="8051"/>
                  <a:pt x="3745123" y="14479"/>
                </a:cubicBezTo>
                <a:cubicBezTo>
                  <a:pt x="3999828" y="-14354"/>
                  <a:pt x="4190693" y="82627"/>
                  <a:pt x="4339130" y="179623"/>
                </a:cubicBezTo>
                <a:cubicBezTo>
                  <a:pt x="4561518" y="37424"/>
                  <a:pt x="4912213" y="30443"/>
                  <a:pt x="5157998" y="49955"/>
                </a:cubicBezTo>
                <a:cubicBezTo>
                  <a:pt x="5356612" y="78359"/>
                  <a:pt x="5590180" y="244479"/>
                  <a:pt x="5573251" y="403700"/>
                </a:cubicBezTo>
                <a:cubicBezTo>
                  <a:pt x="5798068" y="475183"/>
                  <a:pt x="6028069" y="573103"/>
                  <a:pt x="6106170" y="747019"/>
                </a:cubicBezTo>
                <a:cubicBezTo>
                  <a:pt x="6204101" y="884067"/>
                  <a:pt x="6141419" y="998613"/>
                  <a:pt x="6082316" y="1119298"/>
                </a:cubicBezTo>
                <a:cubicBezTo>
                  <a:pt x="6313652" y="1349169"/>
                  <a:pt x="6318808" y="1524030"/>
                  <a:pt x="6256562" y="1688504"/>
                </a:cubicBezTo>
                <a:cubicBezTo>
                  <a:pt x="6144255" y="2033678"/>
                  <a:pt x="5829823" y="2163013"/>
                  <a:pt x="5440312" y="2186758"/>
                </a:cubicBezTo>
                <a:cubicBezTo>
                  <a:pt x="5420149" y="2382794"/>
                  <a:pt x="5377280" y="2503174"/>
                  <a:pt x="5148108" y="2613699"/>
                </a:cubicBezTo>
                <a:cubicBezTo>
                  <a:pt x="4916918" y="2792152"/>
                  <a:pt x="4549934" y="2752516"/>
                  <a:pt x="4153248" y="2665392"/>
                </a:cubicBezTo>
                <a:cubicBezTo>
                  <a:pt x="4071643" y="2925999"/>
                  <a:pt x="3677574" y="3086374"/>
                  <a:pt x="3442302" y="3120858"/>
                </a:cubicBezTo>
                <a:cubicBezTo>
                  <a:pt x="3052094" y="3240797"/>
                  <a:pt x="2621624" y="3021687"/>
                  <a:pt x="2396972" y="2842843"/>
                </a:cubicBezTo>
                <a:cubicBezTo>
                  <a:pt x="1784698" y="3044477"/>
                  <a:pt x="1198728" y="2933919"/>
                  <a:pt x="844176" y="2568159"/>
                </a:cubicBezTo>
                <a:cubicBezTo>
                  <a:pt x="574334" y="2630366"/>
                  <a:pt x="262236" y="2500436"/>
                  <a:pt x="161446" y="2262488"/>
                </a:cubicBezTo>
                <a:cubicBezTo>
                  <a:pt x="143914" y="2121670"/>
                  <a:pt x="124594" y="1990016"/>
                  <a:pt x="307330" y="1849882"/>
                </a:cubicBezTo>
                <a:cubicBezTo>
                  <a:pt x="90375" y="1752880"/>
                  <a:pt x="7430" y="1576468"/>
                  <a:pt x="-728" y="1426562"/>
                </a:cubicBezTo>
                <a:cubicBezTo>
                  <a:pt x="38015" y="1240299"/>
                  <a:pt x="245870" y="1117806"/>
                  <a:pt x="561863" y="1050301"/>
                </a:cubicBezTo>
                <a:cubicBezTo>
                  <a:pt x="563757" y="1047407"/>
                  <a:pt x="565947" y="1043401"/>
                  <a:pt x="567244" y="1040382"/>
                </a:cubicBezTo>
                <a:close/>
              </a:path>
              <a:path w="6283325" h="3127664" fill="none" stroke="0" extrusionOk="0">
                <a:moveTo>
                  <a:pt x="6556945" y="2770485"/>
                </a:moveTo>
                <a:cubicBezTo>
                  <a:pt x="6554072" y="2826104"/>
                  <a:pt x="6511906" y="2860772"/>
                  <a:pt x="6470065" y="2857365"/>
                </a:cubicBezTo>
                <a:cubicBezTo>
                  <a:pt x="6429015" y="2871307"/>
                  <a:pt x="6377069" y="2815803"/>
                  <a:pt x="6383185" y="2770485"/>
                </a:cubicBezTo>
                <a:cubicBezTo>
                  <a:pt x="6372724" y="2717364"/>
                  <a:pt x="6425804" y="2682942"/>
                  <a:pt x="6470065" y="2683605"/>
                </a:cubicBezTo>
                <a:cubicBezTo>
                  <a:pt x="6514684" y="2688416"/>
                  <a:pt x="6564762" y="2714002"/>
                  <a:pt x="6556945" y="2770485"/>
                </a:cubicBezTo>
                <a:close/>
              </a:path>
              <a:path w="6283325" h="3127664" fill="none" stroke="0" extrusionOk="0">
                <a:moveTo>
                  <a:pt x="6435316" y="2694894"/>
                </a:moveTo>
                <a:cubicBezTo>
                  <a:pt x="6440760" y="2803254"/>
                  <a:pt x="6347651" y="2862639"/>
                  <a:pt x="6261557" y="2868653"/>
                </a:cubicBezTo>
                <a:cubicBezTo>
                  <a:pt x="6178801" y="2850859"/>
                  <a:pt x="6090252" y="2765161"/>
                  <a:pt x="6087798" y="2694894"/>
                </a:cubicBezTo>
                <a:cubicBezTo>
                  <a:pt x="6065287" y="2599734"/>
                  <a:pt x="6173046" y="2524520"/>
                  <a:pt x="6261557" y="2521135"/>
                </a:cubicBezTo>
                <a:cubicBezTo>
                  <a:pt x="6346263" y="2531590"/>
                  <a:pt x="6459945" y="2593321"/>
                  <a:pt x="6435316" y="2694894"/>
                </a:cubicBezTo>
                <a:close/>
              </a:path>
              <a:path w="6283325" h="3127664" fill="none" stroke="0" extrusionOk="0">
                <a:moveTo>
                  <a:pt x="6150332" y="2560081"/>
                </a:moveTo>
                <a:cubicBezTo>
                  <a:pt x="6101302" y="2676319"/>
                  <a:pt x="5987945" y="2847288"/>
                  <a:pt x="5889693" y="2820720"/>
                </a:cubicBezTo>
                <a:cubicBezTo>
                  <a:pt x="5774120" y="2810073"/>
                  <a:pt x="5583003" y="2730610"/>
                  <a:pt x="5629054" y="2560081"/>
                </a:cubicBezTo>
                <a:cubicBezTo>
                  <a:pt x="5654136" y="2429861"/>
                  <a:pt x="5735172" y="2303135"/>
                  <a:pt x="5889693" y="2299442"/>
                </a:cubicBezTo>
                <a:cubicBezTo>
                  <a:pt x="6025644" y="2321960"/>
                  <a:pt x="6126829" y="2458424"/>
                  <a:pt x="6150332" y="2560081"/>
                </a:cubicBezTo>
                <a:close/>
              </a:path>
              <a:path w="6283325" h="3127664" fill="none" stroke="0" extrusionOk="0">
                <a:moveTo>
                  <a:pt x="682584" y="1895205"/>
                </a:moveTo>
                <a:cubicBezTo>
                  <a:pt x="578466" y="1939352"/>
                  <a:pt x="407623" y="1862960"/>
                  <a:pt x="314166" y="1837502"/>
                </a:cubicBezTo>
                <a:moveTo>
                  <a:pt x="1007659" y="2526674"/>
                </a:moveTo>
                <a:cubicBezTo>
                  <a:pt x="964161" y="2548916"/>
                  <a:pt x="890472" y="2556312"/>
                  <a:pt x="846503" y="2554258"/>
                </a:cubicBezTo>
                <a:moveTo>
                  <a:pt x="2396681" y="2830101"/>
                </a:moveTo>
                <a:cubicBezTo>
                  <a:pt x="2355969" y="2789251"/>
                  <a:pt x="2329267" y="2749460"/>
                  <a:pt x="2299522" y="2704126"/>
                </a:cubicBezTo>
                <a:moveTo>
                  <a:pt x="4192810" y="2515959"/>
                </a:moveTo>
                <a:cubicBezTo>
                  <a:pt x="4199901" y="2575888"/>
                  <a:pt x="4176200" y="2602203"/>
                  <a:pt x="4153975" y="2654170"/>
                </a:cubicBezTo>
                <a:moveTo>
                  <a:pt x="4963972" y="1661861"/>
                </a:moveTo>
                <a:cubicBezTo>
                  <a:pt x="5315955" y="1803580"/>
                  <a:pt x="5484137" y="1957787"/>
                  <a:pt x="5436821" y="2178504"/>
                </a:cubicBezTo>
                <a:moveTo>
                  <a:pt x="6079407" y="1111623"/>
                </a:moveTo>
                <a:cubicBezTo>
                  <a:pt x="6038709" y="1186746"/>
                  <a:pt x="5955954" y="1234052"/>
                  <a:pt x="5868800" y="1305365"/>
                </a:cubicBezTo>
                <a:moveTo>
                  <a:pt x="5574123" y="392840"/>
                </a:moveTo>
                <a:cubicBezTo>
                  <a:pt x="5587383" y="420288"/>
                  <a:pt x="5589058" y="458190"/>
                  <a:pt x="5585177" y="484353"/>
                </a:cubicBezTo>
                <a:moveTo>
                  <a:pt x="4229317" y="286123"/>
                </a:moveTo>
                <a:cubicBezTo>
                  <a:pt x="4255658" y="232424"/>
                  <a:pt x="4284131" y="209067"/>
                  <a:pt x="4337239" y="169415"/>
                </a:cubicBezTo>
                <a:moveTo>
                  <a:pt x="3220349" y="341726"/>
                </a:moveTo>
                <a:cubicBezTo>
                  <a:pt x="3233577" y="305592"/>
                  <a:pt x="3256106" y="279635"/>
                  <a:pt x="3272565" y="241090"/>
                </a:cubicBezTo>
                <a:moveTo>
                  <a:pt x="2036262" y="375898"/>
                </a:moveTo>
                <a:cubicBezTo>
                  <a:pt x="2092342" y="406590"/>
                  <a:pt x="2158052" y="430452"/>
                  <a:pt x="2225344" y="473493"/>
                </a:cubicBezTo>
                <a:moveTo>
                  <a:pt x="600261" y="1143117"/>
                </a:moveTo>
                <a:cubicBezTo>
                  <a:pt x="586088" y="1122420"/>
                  <a:pt x="571361" y="1069633"/>
                  <a:pt x="567244" y="1040382"/>
                </a:cubicBezTo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57093200">
                  <a:custGeom>
                    <a:avLst/>
                    <a:gdLst>
                      <a:gd name="connsiteX0" fmla="*/ 567244 w 6283325"/>
                      <a:gd name="connsiteY0" fmla="*/ 1040382 h 3127664"/>
                      <a:gd name="connsiteX1" fmla="*/ 817850 w 6283325"/>
                      <a:gd name="connsiteY1" fmla="*/ 500064 h 3127664"/>
                      <a:gd name="connsiteX2" fmla="*/ 2036989 w 6283325"/>
                      <a:gd name="connsiteY2" fmla="*/ 376622 h 3127664"/>
                      <a:gd name="connsiteX3" fmla="*/ 3266165 w 6283325"/>
                      <a:gd name="connsiteY3" fmla="*/ 248475 h 3127664"/>
                      <a:gd name="connsiteX4" fmla="*/ 3745123 w 6283325"/>
                      <a:gd name="connsiteY4" fmla="*/ 14479 h 3127664"/>
                      <a:gd name="connsiteX5" fmla="*/ 4339130 w 6283325"/>
                      <a:gd name="connsiteY5" fmla="*/ 179623 h 3127664"/>
                      <a:gd name="connsiteX6" fmla="*/ 5157998 w 6283325"/>
                      <a:gd name="connsiteY6" fmla="*/ 49955 h 3127664"/>
                      <a:gd name="connsiteX7" fmla="*/ 5573251 w 6283325"/>
                      <a:gd name="connsiteY7" fmla="*/ 403700 h 3127664"/>
                      <a:gd name="connsiteX8" fmla="*/ 6106170 w 6283325"/>
                      <a:gd name="connsiteY8" fmla="*/ 747019 h 3127664"/>
                      <a:gd name="connsiteX9" fmla="*/ 6082316 w 6283325"/>
                      <a:gd name="connsiteY9" fmla="*/ 1119298 h 3127664"/>
                      <a:gd name="connsiteX10" fmla="*/ 6256562 w 6283325"/>
                      <a:gd name="connsiteY10" fmla="*/ 1688504 h 3127664"/>
                      <a:gd name="connsiteX11" fmla="*/ 5440312 w 6283325"/>
                      <a:gd name="connsiteY11" fmla="*/ 2186758 h 3127664"/>
                      <a:gd name="connsiteX12" fmla="*/ 5148108 w 6283325"/>
                      <a:gd name="connsiteY12" fmla="*/ 2613699 h 3127664"/>
                      <a:gd name="connsiteX13" fmla="*/ 4153248 w 6283325"/>
                      <a:gd name="connsiteY13" fmla="*/ 2665392 h 3127664"/>
                      <a:gd name="connsiteX14" fmla="*/ 3442302 w 6283325"/>
                      <a:gd name="connsiteY14" fmla="*/ 3120858 h 3127664"/>
                      <a:gd name="connsiteX15" fmla="*/ 2396972 w 6283325"/>
                      <a:gd name="connsiteY15" fmla="*/ 2842843 h 3127664"/>
                      <a:gd name="connsiteX16" fmla="*/ 844176 w 6283325"/>
                      <a:gd name="connsiteY16" fmla="*/ 2568159 h 3127664"/>
                      <a:gd name="connsiteX17" fmla="*/ 161446 w 6283325"/>
                      <a:gd name="connsiteY17" fmla="*/ 2262488 h 3127664"/>
                      <a:gd name="connsiteX18" fmla="*/ 307330 w 6283325"/>
                      <a:gd name="connsiteY18" fmla="*/ 1849882 h 3127664"/>
                      <a:gd name="connsiteX19" fmla="*/ -728 w 6283325"/>
                      <a:gd name="connsiteY19" fmla="*/ 1426562 h 3127664"/>
                      <a:gd name="connsiteX20" fmla="*/ 561863 w 6283325"/>
                      <a:gd name="connsiteY20" fmla="*/ 1050301 h 3127664"/>
                      <a:gd name="connsiteX21" fmla="*/ 567244 w 6283325"/>
                      <a:gd name="connsiteY21" fmla="*/ 1040382 h 3127664"/>
                      <a:gd name="connsiteX0" fmla="*/ 6556945 w 6283325"/>
                      <a:gd name="connsiteY0" fmla="*/ 2770485 h 3127664"/>
                      <a:gd name="connsiteX1" fmla="*/ 6470065 w 6283325"/>
                      <a:gd name="connsiteY1" fmla="*/ 2857365 h 3127664"/>
                      <a:gd name="connsiteX2" fmla="*/ 6383185 w 6283325"/>
                      <a:gd name="connsiteY2" fmla="*/ 2770485 h 3127664"/>
                      <a:gd name="connsiteX3" fmla="*/ 6470065 w 6283325"/>
                      <a:gd name="connsiteY3" fmla="*/ 2683605 h 3127664"/>
                      <a:gd name="connsiteX4" fmla="*/ 6556945 w 6283325"/>
                      <a:gd name="connsiteY4" fmla="*/ 2770485 h 3127664"/>
                      <a:gd name="connsiteX0" fmla="*/ 6435316 w 6283325"/>
                      <a:gd name="connsiteY0" fmla="*/ 2694894 h 3127664"/>
                      <a:gd name="connsiteX1" fmla="*/ 6261557 w 6283325"/>
                      <a:gd name="connsiteY1" fmla="*/ 2868653 h 3127664"/>
                      <a:gd name="connsiteX2" fmla="*/ 6087798 w 6283325"/>
                      <a:gd name="connsiteY2" fmla="*/ 2694894 h 3127664"/>
                      <a:gd name="connsiteX3" fmla="*/ 6261557 w 6283325"/>
                      <a:gd name="connsiteY3" fmla="*/ 2521135 h 3127664"/>
                      <a:gd name="connsiteX4" fmla="*/ 6435316 w 6283325"/>
                      <a:gd name="connsiteY4" fmla="*/ 2694894 h 3127664"/>
                      <a:gd name="connsiteX0" fmla="*/ 6150332 w 6283325"/>
                      <a:gd name="connsiteY0" fmla="*/ 2560081 h 3127664"/>
                      <a:gd name="connsiteX1" fmla="*/ 5889693 w 6283325"/>
                      <a:gd name="connsiteY1" fmla="*/ 2820720 h 3127664"/>
                      <a:gd name="connsiteX2" fmla="*/ 5629054 w 6283325"/>
                      <a:gd name="connsiteY2" fmla="*/ 2560081 h 3127664"/>
                      <a:gd name="connsiteX3" fmla="*/ 5889693 w 6283325"/>
                      <a:gd name="connsiteY3" fmla="*/ 2299442 h 3127664"/>
                      <a:gd name="connsiteX4" fmla="*/ 6150332 w 6283325"/>
                      <a:gd name="connsiteY4" fmla="*/ 2560081 h 3127664"/>
                      <a:gd name="connsiteX0" fmla="*/ 682584 w 6283325"/>
                      <a:gd name="connsiteY0" fmla="*/ 1895205 h 3127664"/>
                      <a:gd name="connsiteX1" fmla="*/ 314166 w 6283325"/>
                      <a:gd name="connsiteY1" fmla="*/ 1837502 h 3127664"/>
                      <a:gd name="connsiteX2" fmla="*/ 1007659 w 6283325"/>
                      <a:gd name="connsiteY2" fmla="*/ 2526674 h 3127664"/>
                      <a:gd name="connsiteX3" fmla="*/ 846503 w 6283325"/>
                      <a:gd name="connsiteY3" fmla="*/ 2554258 h 3127664"/>
                      <a:gd name="connsiteX4" fmla="*/ 2396681 w 6283325"/>
                      <a:gd name="connsiteY4" fmla="*/ 2830101 h 3127664"/>
                      <a:gd name="connsiteX5" fmla="*/ 2299522 w 6283325"/>
                      <a:gd name="connsiteY5" fmla="*/ 2704126 h 3127664"/>
                      <a:gd name="connsiteX6" fmla="*/ 4192810 w 6283325"/>
                      <a:gd name="connsiteY6" fmla="*/ 2515959 h 3127664"/>
                      <a:gd name="connsiteX7" fmla="*/ 4153975 w 6283325"/>
                      <a:gd name="connsiteY7" fmla="*/ 2654170 h 3127664"/>
                      <a:gd name="connsiteX8" fmla="*/ 4963972 w 6283325"/>
                      <a:gd name="connsiteY8" fmla="*/ 1661861 h 3127664"/>
                      <a:gd name="connsiteX9" fmla="*/ 5436821 w 6283325"/>
                      <a:gd name="connsiteY9" fmla="*/ 2178504 h 3127664"/>
                      <a:gd name="connsiteX10" fmla="*/ 6079407 w 6283325"/>
                      <a:gd name="connsiteY10" fmla="*/ 1111623 h 3127664"/>
                      <a:gd name="connsiteX11" fmla="*/ 5868800 w 6283325"/>
                      <a:gd name="connsiteY11" fmla="*/ 1305365 h 3127664"/>
                      <a:gd name="connsiteX12" fmla="*/ 5574123 w 6283325"/>
                      <a:gd name="connsiteY12" fmla="*/ 392840 h 3127664"/>
                      <a:gd name="connsiteX13" fmla="*/ 5585177 w 6283325"/>
                      <a:gd name="connsiteY13" fmla="*/ 484353 h 3127664"/>
                      <a:gd name="connsiteX14" fmla="*/ 4229317 w 6283325"/>
                      <a:gd name="connsiteY14" fmla="*/ 286123 h 3127664"/>
                      <a:gd name="connsiteX15" fmla="*/ 4337239 w 6283325"/>
                      <a:gd name="connsiteY15" fmla="*/ 169415 h 3127664"/>
                      <a:gd name="connsiteX16" fmla="*/ 3220349 w 6283325"/>
                      <a:gd name="connsiteY16" fmla="*/ 341726 h 3127664"/>
                      <a:gd name="connsiteX17" fmla="*/ 3272565 w 6283325"/>
                      <a:gd name="connsiteY17" fmla="*/ 241090 h 3127664"/>
                      <a:gd name="connsiteX18" fmla="*/ 2036262 w 6283325"/>
                      <a:gd name="connsiteY18" fmla="*/ 375898 h 3127664"/>
                      <a:gd name="connsiteX19" fmla="*/ 2225344 w 6283325"/>
                      <a:gd name="connsiteY19" fmla="*/ 473493 h 3127664"/>
                      <a:gd name="connsiteX20" fmla="*/ 600261 w 6283325"/>
                      <a:gd name="connsiteY20" fmla="*/ 1143117 h 3127664"/>
                      <a:gd name="connsiteX21" fmla="*/ 567244 w 6283325"/>
                      <a:gd name="connsiteY21" fmla="*/ 1040382 h 3127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283325" h="3127664" fill="none" extrusionOk="0">
                        <a:moveTo>
                          <a:pt x="567244" y="1040382"/>
                        </a:moveTo>
                        <a:cubicBezTo>
                          <a:pt x="515324" y="822087"/>
                          <a:pt x="583248" y="606082"/>
                          <a:pt x="817850" y="500064"/>
                        </a:cubicBezTo>
                        <a:cubicBezTo>
                          <a:pt x="1220636" y="218407"/>
                          <a:pt x="1637165" y="238085"/>
                          <a:pt x="2036989" y="376622"/>
                        </a:cubicBezTo>
                        <a:cubicBezTo>
                          <a:pt x="2340483" y="68680"/>
                          <a:pt x="2905646" y="102211"/>
                          <a:pt x="3266165" y="248475"/>
                        </a:cubicBezTo>
                        <a:cubicBezTo>
                          <a:pt x="3325281" y="134739"/>
                          <a:pt x="3528660" y="28085"/>
                          <a:pt x="3745123" y="14479"/>
                        </a:cubicBezTo>
                        <a:cubicBezTo>
                          <a:pt x="3965666" y="-11060"/>
                          <a:pt x="4199930" y="66030"/>
                          <a:pt x="4339130" y="179623"/>
                        </a:cubicBezTo>
                        <a:cubicBezTo>
                          <a:pt x="4565644" y="30670"/>
                          <a:pt x="4920840" y="9723"/>
                          <a:pt x="5157998" y="49955"/>
                        </a:cubicBezTo>
                        <a:cubicBezTo>
                          <a:pt x="5364597" y="88703"/>
                          <a:pt x="5559432" y="245266"/>
                          <a:pt x="5573251" y="403700"/>
                        </a:cubicBezTo>
                        <a:cubicBezTo>
                          <a:pt x="5822267" y="469486"/>
                          <a:pt x="6009448" y="600260"/>
                          <a:pt x="6106170" y="747019"/>
                        </a:cubicBezTo>
                        <a:cubicBezTo>
                          <a:pt x="6188353" y="882360"/>
                          <a:pt x="6161077" y="987610"/>
                          <a:pt x="6082316" y="1119298"/>
                        </a:cubicBezTo>
                        <a:cubicBezTo>
                          <a:pt x="6302778" y="1312623"/>
                          <a:pt x="6343085" y="1535723"/>
                          <a:pt x="6256562" y="1688504"/>
                        </a:cubicBezTo>
                        <a:cubicBezTo>
                          <a:pt x="6150250" y="2004308"/>
                          <a:pt x="5858459" y="2140713"/>
                          <a:pt x="5440312" y="2186758"/>
                        </a:cubicBezTo>
                        <a:cubicBezTo>
                          <a:pt x="5431486" y="2334684"/>
                          <a:pt x="5362067" y="2537427"/>
                          <a:pt x="5148108" y="2613699"/>
                        </a:cubicBezTo>
                        <a:cubicBezTo>
                          <a:pt x="4884282" y="2804455"/>
                          <a:pt x="4515753" y="2781981"/>
                          <a:pt x="4153248" y="2665392"/>
                        </a:cubicBezTo>
                        <a:cubicBezTo>
                          <a:pt x="4041410" y="2901735"/>
                          <a:pt x="3743781" y="3078626"/>
                          <a:pt x="3442302" y="3120858"/>
                        </a:cubicBezTo>
                        <a:cubicBezTo>
                          <a:pt x="3048972" y="3166747"/>
                          <a:pt x="2615495" y="3052927"/>
                          <a:pt x="2396972" y="2842843"/>
                        </a:cubicBezTo>
                        <a:cubicBezTo>
                          <a:pt x="1875816" y="3023008"/>
                          <a:pt x="1243271" y="2970930"/>
                          <a:pt x="844176" y="2568159"/>
                        </a:cubicBezTo>
                        <a:cubicBezTo>
                          <a:pt x="554702" y="2625775"/>
                          <a:pt x="256348" y="2493350"/>
                          <a:pt x="161446" y="2262488"/>
                        </a:cubicBezTo>
                        <a:cubicBezTo>
                          <a:pt x="128668" y="2135433"/>
                          <a:pt x="148690" y="1981181"/>
                          <a:pt x="307330" y="1849882"/>
                        </a:cubicBezTo>
                        <a:cubicBezTo>
                          <a:pt x="74245" y="1744095"/>
                          <a:pt x="-11566" y="1581292"/>
                          <a:pt x="-728" y="1426562"/>
                        </a:cubicBezTo>
                        <a:cubicBezTo>
                          <a:pt x="37922" y="1253013"/>
                          <a:pt x="267459" y="1122650"/>
                          <a:pt x="561863" y="1050301"/>
                        </a:cubicBezTo>
                        <a:cubicBezTo>
                          <a:pt x="563800" y="1046947"/>
                          <a:pt x="565537" y="1042855"/>
                          <a:pt x="567244" y="1040382"/>
                        </a:cubicBezTo>
                        <a:close/>
                      </a:path>
                      <a:path w="6283325" h="3127664" fill="none" extrusionOk="0">
                        <a:moveTo>
                          <a:pt x="6556945" y="2770485"/>
                        </a:moveTo>
                        <a:cubicBezTo>
                          <a:pt x="6554671" y="2821284"/>
                          <a:pt x="6519181" y="2854687"/>
                          <a:pt x="6470065" y="2857365"/>
                        </a:cubicBezTo>
                        <a:cubicBezTo>
                          <a:pt x="6420773" y="2864386"/>
                          <a:pt x="6378436" y="2814146"/>
                          <a:pt x="6383185" y="2770485"/>
                        </a:cubicBezTo>
                        <a:cubicBezTo>
                          <a:pt x="6373713" y="2729691"/>
                          <a:pt x="6419789" y="2679621"/>
                          <a:pt x="6470065" y="2683605"/>
                        </a:cubicBezTo>
                        <a:cubicBezTo>
                          <a:pt x="6521559" y="2688697"/>
                          <a:pt x="6559308" y="2717423"/>
                          <a:pt x="6556945" y="2770485"/>
                        </a:cubicBezTo>
                        <a:close/>
                      </a:path>
                      <a:path w="6283325" h="3127664" fill="none" extrusionOk="0">
                        <a:moveTo>
                          <a:pt x="6435316" y="2694894"/>
                        </a:moveTo>
                        <a:cubicBezTo>
                          <a:pt x="6439302" y="2804637"/>
                          <a:pt x="6341478" y="2867208"/>
                          <a:pt x="6261557" y="2868653"/>
                        </a:cubicBezTo>
                        <a:cubicBezTo>
                          <a:pt x="6172583" y="2864331"/>
                          <a:pt x="6086138" y="2780988"/>
                          <a:pt x="6087798" y="2694894"/>
                        </a:cubicBezTo>
                        <a:cubicBezTo>
                          <a:pt x="6067310" y="2600200"/>
                          <a:pt x="6179298" y="2516298"/>
                          <a:pt x="6261557" y="2521135"/>
                        </a:cubicBezTo>
                        <a:cubicBezTo>
                          <a:pt x="6356283" y="2529674"/>
                          <a:pt x="6451197" y="2609153"/>
                          <a:pt x="6435316" y="2694894"/>
                        </a:cubicBezTo>
                        <a:close/>
                      </a:path>
                      <a:path w="6283325" h="3127664" fill="none" extrusionOk="0">
                        <a:moveTo>
                          <a:pt x="6150332" y="2560081"/>
                        </a:moveTo>
                        <a:cubicBezTo>
                          <a:pt x="6129642" y="2686674"/>
                          <a:pt x="6012253" y="2833346"/>
                          <a:pt x="5889693" y="2820720"/>
                        </a:cubicBezTo>
                        <a:cubicBezTo>
                          <a:pt x="5751927" y="2811265"/>
                          <a:pt x="5617161" y="2724259"/>
                          <a:pt x="5629054" y="2560081"/>
                        </a:cubicBezTo>
                        <a:cubicBezTo>
                          <a:pt x="5622001" y="2423926"/>
                          <a:pt x="5742798" y="2306583"/>
                          <a:pt x="5889693" y="2299442"/>
                        </a:cubicBezTo>
                        <a:cubicBezTo>
                          <a:pt x="6016058" y="2302027"/>
                          <a:pt x="6125954" y="2424870"/>
                          <a:pt x="6150332" y="2560081"/>
                        </a:cubicBezTo>
                        <a:close/>
                      </a:path>
                      <a:path w="6283325" h="3127664" fill="none" extrusionOk="0">
                        <a:moveTo>
                          <a:pt x="682584" y="1895205"/>
                        </a:moveTo>
                        <a:cubicBezTo>
                          <a:pt x="563122" y="1928424"/>
                          <a:pt x="418886" y="1875392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816" y="2545396"/>
                          <a:pt x="897622" y="2556088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1033" y="2788547"/>
                          <a:pt x="2327676" y="2748488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3532" y="2571814"/>
                          <a:pt x="4178287" y="2605576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84026" y="1779559"/>
                          <a:pt x="5435662" y="1973390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495" y="1190821"/>
                          <a:pt x="5959840" y="1233718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6780" y="423457"/>
                          <a:pt x="5588899" y="457094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1879" y="241587"/>
                          <a:pt x="4280545" y="208574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349" y="308566"/>
                          <a:pt x="3249929" y="280309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7866" y="404999"/>
                          <a:pt x="2169088" y="434307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5167" y="1114578"/>
                          <a:pt x="568051" y="1073768"/>
                          <a:pt x="567244" y="1040382"/>
                        </a:cubicBezTo>
                      </a:path>
                      <a:path w="6283325" h="3127664" stroke="0" extrusionOk="0">
                        <a:moveTo>
                          <a:pt x="567244" y="1040382"/>
                        </a:moveTo>
                        <a:cubicBezTo>
                          <a:pt x="542925" y="806622"/>
                          <a:pt x="605454" y="694938"/>
                          <a:pt x="817850" y="500064"/>
                        </a:cubicBezTo>
                        <a:cubicBezTo>
                          <a:pt x="1077807" y="303771"/>
                          <a:pt x="1653854" y="224917"/>
                          <a:pt x="2036989" y="376622"/>
                        </a:cubicBezTo>
                        <a:cubicBezTo>
                          <a:pt x="2259226" y="41358"/>
                          <a:pt x="2985923" y="-7386"/>
                          <a:pt x="3266165" y="248475"/>
                        </a:cubicBezTo>
                        <a:cubicBezTo>
                          <a:pt x="3391440" y="83719"/>
                          <a:pt x="3528830" y="-3048"/>
                          <a:pt x="3745123" y="14479"/>
                        </a:cubicBezTo>
                        <a:cubicBezTo>
                          <a:pt x="4012275" y="-11210"/>
                          <a:pt x="4179969" y="91362"/>
                          <a:pt x="4339130" y="179623"/>
                        </a:cubicBezTo>
                        <a:cubicBezTo>
                          <a:pt x="4524905" y="44267"/>
                          <a:pt x="4855894" y="6892"/>
                          <a:pt x="5157998" y="49955"/>
                        </a:cubicBezTo>
                        <a:cubicBezTo>
                          <a:pt x="5368115" y="103884"/>
                          <a:pt x="5552556" y="245615"/>
                          <a:pt x="5573251" y="403700"/>
                        </a:cubicBezTo>
                        <a:cubicBezTo>
                          <a:pt x="5800588" y="455829"/>
                          <a:pt x="6047097" y="546416"/>
                          <a:pt x="6106170" y="747019"/>
                        </a:cubicBezTo>
                        <a:cubicBezTo>
                          <a:pt x="6171681" y="869624"/>
                          <a:pt x="6151990" y="1004125"/>
                          <a:pt x="6082316" y="1119298"/>
                        </a:cubicBezTo>
                        <a:cubicBezTo>
                          <a:pt x="6268344" y="1289839"/>
                          <a:pt x="6294612" y="1473727"/>
                          <a:pt x="6256562" y="1688504"/>
                        </a:cubicBezTo>
                        <a:cubicBezTo>
                          <a:pt x="6147484" y="2008428"/>
                          <a:pt x="5766846" y="2202636"/>
                          <a:pt x="5440312" y="2186758"/>
                        </a:cubicBezTo>
                        <a:cubicBezTo>
                          <a:pt x="5428627" y="2392448"/>
                          <a:pt x="5340029" y="2488037"/>
                          <a:pt x="5148108" y="2613699"/>
                        </a:cubicBezTo>
                        <a:cubicBezTo>
                          <a:pt x="4933905" y="2752055"/>
                          <a:pt x="4522099" y="2748930"/>
                          <a:pt x="4153248" y="2665392"/>
                        </a:cubicBezTo>
                        <a:cubicBezTo>
                          <a:pt x="4089177" y="2921927"/>
                          <a:pt x="3768958" y="3067083"/>
                          <a:pt x="3442302" y="3120858"/>
                        </a:cubicBezTo>
                        <a:cubicBezTo>
                          <a:pt x="3045287" y="3249395"/>
                          <a:pt x="2631201" y="3045809"/>
                          <a:pt x="2396972" y="2842843"/>
                        </a:cubicBezTo>
                        <a:cubicBezTo>
                          <a:pt x="1775226" y="3082649"/>
                          <a:pt x="1080018" y="2875239"/>
                          <a:pt x="844176" y="2568159"/>
                        </a:cubicBezTo>
                        <a:cubicBezTo>
                          <a:pt x="587128" y="2604351"/>
                          <a:pt x="266077" y="2485095"/>
                          <a:pt x="161446" y="2262488"/>
                        </a:cubicBezTo>
                        <a:cubicBezTo>
                          <a:pt x="129258" y="2089648"/>
                          <a:pt x="133693" y="1967874"/>
                          <a:pt x="307330" y="1849882"/>
                        </a:cubicBezTo>
                        <a:cubicBezTo>
                          <a:pt x="105727" y="1771769"/>
                          <a:pt x="-8309" y="1591161"/>
                          <a:pt x="-728" y="1426562"/>
                        </a:cubicBezTo>
                        <a:cubicBezTo>
                          <a:pt x="35250" y="1160477"/>
                          <a:pt x="235307" y="1063448"/>
                          <a:pt x="561863" y="1050301"/>
                        </a:cubicBezTo>
                        <a:cubicBezTo>
                          <a:pt x="563556" y="1047523"/>
                          <a:pt x="565841" y="1044169"/>
                          <a:pt x="567244" y="1040382"/>
                        </a:cubicBezTo>
                        <a:close/>
                      </a:path>
                      <a:path w="6283325" h="3127664" stroke="0" extrusionOk="0">
                        <a:moveTo>
                          <a:pt x="6556945" y="2770485"/>
                        </a:moveTo>
                        <a:cubicBezTo>
                          <a:pt x="6555665" y="2828774"/>
                          <a:pt x="6509415" y="2864585"/>
                          <a:pt x="6470065" y="2857365"/>
                        </a:cubicBezTo>
                        <a:cubicBezTo>
                          <a:pt x="6424633" y="2859506"/>
                          <a:pt x="6376065" y="2827100"/>
                          <a:pt x="6383185" y="2770485"/>
                        </a:cubicBezTo>
                        <a:cubicBezTo>
                          <a:pt x="6382891" y="2718841"/>
                          <a:pt x="6423590" y="2684437"/>
                          <a:pt x="6470065" y="2683605"/>
                        </a:cubicBezTo>
                        <a:cubicBezTo>
                          <a:pt x="6511955" y="2683356"/>
                          <a:pt x="6559329" y="2721008"/>
                          <a:pt x="6556945" y="2770485"/>
                        </a:cubicBezTo>
                        <a:close/>
                      </a:path>
                      <a:path w="6283325" h="3127664" stroke="0" extrusionOk="0">
                        <a:moveTo>
                          <a:pt x="6435316" y="2694894"/>
                        </a:moveTo>
                        <a:cubicBezTo>
                          <a:pt x="6441447" y="2785041"/>
                          <a:pt x="6375635" y="2855247"/>
                          <a:pt x="6261557" y="2868653"/>
                        </a:cubicBezTo>
                        <a:cubicBezTo>
                          <a:pt x="6168682" y="2861962"/>
                          <a:pt x="6088758" y="2787165"/>
                          <a:pt x="6087798" y="2694894"/>
                        </a:cubicBezTo>
                        <a:cubicBezTo>
                          <a:pt x="6077415" y="2596538"/>
                          <a:pt x="6157377" y="2531939"/>
                          <a:pt x="6261557" y="2521135"/>
                        </a:cubicBezTo>
                        <a:cubicBezTo>
                          <a:pt x="6344566" y="2523612"/>
                          <a:pt x="6440656" y="2589266"/>
                          <a:pt x="6435316" y="2694894"/>
                        </a:cubicBezTo>
                        <a:close/>
                      </a:path>
                      <a:path w="6283325" h="3127664" stroke="0" extrusionOk="0">
                        <a:moveTo>
                          <a:pt x="6150332" y="2560081"/>
                        </a:moveTo>
                        <a:cubicBezTo>
                          <a:pt x="6129564" y="2696439"/>
                          <a:pt x="6021690" y="2827574"/>
                          <a:pt x="5889693" y="2820720"/>
                        </a:cubicBezTo>
                        <a:cubicBezTo>
                          <a:pt x="5756418" y="2820147"/>
                          <a:pt x="5598392" y="2709729"/>
                          <a:pt x="5629054" y="2560081"/>
                        </a:cubicBezTo>
                        <a:cubicBezTo>
                          <a:pt x="5633941" y="2417037"/>
                          <a:pt x="5735386" y="2294758"/>
                          <a:pt x="5889693" y="2299442"/>
                        </a:cubicBezTo>
                        <a:cubicBezTo>
                          <a:pt x="6038279" y="2309088"/>
                          <a:pt x="6150914" y="2438449"/>
                          <a:pt x="6150332" y="2560081"/>
                        </a:cubicBezTo>
                        <a:close/>
                      </a:path>
                      <a:path w="6283325" h="3127664" fill="none" stroke="0" extrusionOk="0">
                        <a:moveTo>
                          <a:pt x="682584" y="1895205"/>
                        </a:moveTo>
                        <a:cubicBezTo>
                          <a:pt x="566948" y="1911226"/>
                          <a:pt x="414046" y="1869314"/>
                          <a:pt x="314166" y="1837502"/>
                        </a:cubicBezTo>
                        <a:moveTo>
                          <a:pt x="1007659" y="2526674"/>
                        </a:moveTo>
                        <a:cubicBezTo>
                          <a:pt x="959939" y="2543819"/>
                          <a:pt x="891598" y="2550233"/>
                          <a:pt x="846503" y="2554258"/>
                        </a:cubicBezTo>
                        <a:moveTo>
                          <a:pt x="2396681" y="2830101"/>
                        </a:moveTo>
                        <a:cubicBezTo>
                          <a:pt x="2359100" y="2790750"/>
                          <a:pt x="2330403" y="2751499"/>
                          <a:pt x="2299522" y="2704126"/>
                        </a:cubicBezTo>
                        <a:moveTo>
                          <a:pt x="4192810" y="2515959"/>
                        </a:moveTo>
                        <a:cubicBezTo>
                          <a:pt x="4194136" y="2567279"/>
                          <a:pt x="4171254" y="2604622"/>
                          <a:pt x="4153975" y="2654170"/>
                        </a:cubicBezTo>
                        <a:moveTo>
                          <a:pt x="4963972" y="1661861"/>
                        </a:moveTo>
                        <a:cubicBezTo>
                          <a:pt x="5261191" y="1762328"/>
                          <a:pt x="5479287" y="1946163"/>
                          <a:pt x="5436821" y="2178504"/>
                        </a:cubicBezTo>
                        <a:moveTo>
                          <a:pt x="6079407" y="1111623"/>
                        </a:moveTo>
                        <a:cubicBezTo>
                          <a:pt x="6037781" y="1167394"/>
                          <a:pt x="5938632" y="1254505"/>
                          <a:pt x="5868800" y="1305365"/>
                        </a:cubicBezTo>
                        <a:moveTo>
                          <a:pt x="5574123" y="392840"/>
                        </a:moveTo>
                        <a:cubicBezTo>
                          <a:pt x="5583219" y="417272"/>
                          <a:pt x="5586764" y="459582"/>
                          <a:pt x="5585177" y="484353"/>
                        </a:cubicBezTo>
                        <a:moveTo>
                          <a:pt x="4229317" y="286123"/>
                        </a:moveTo>
                        <a:cubicBezTo>
                          <a:pt x="4257320" y="242671"/>
                          <a:pt x="4299750" y="205526"/>
                          <a:pt x="4337239" y="169415"/>
                        </a:cubicBezTo>
                        <a:moveTo>
                          <a:pt x="3220349" y="341726"/>
                        </a:moveTo>
                        <a:cubicBezTo>
                          <a:pt x="3232528" y="304457"/>
                          <a:pt x="3257623" y="272095"/>
                          <a:pt x="3272565" y="241090"/>
                        </a:cubicBezTo>
                        <a:moveTo>
                          <a:pt x="2036262" y="375898"/>
                        </a:moveTo>
                        <a:cubicBezTo>
                          <a:pt x="2096392" y="405575"/>
                          <a:pt x="2164321" y="434519"/>
                          <a:pt x="2225344" y="473493"/>
                        </a:cubicBezTo>
                        <a:moveTo>
                          <a:pt x="600261" y="1143117"/>
                        </a:moveTo>
                        <a:cubicBezTo>
                          <a:pt x="586045" y="1116039"/>
                          <a:pt x="578584" y="1069761"/>
                          <a:pt x="567244" y="1040382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xịn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9CC27-B57C-88FD-568D-2B0514C13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0493" y="3282037"/>
            <a:ext cx="3213772" cy="32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2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2390" y="2878726"/>
            <a:ext cx="3630954" cy="385458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AD4BEA1-588B-FA01-D8DC-73E72529A56B}"/>
              </a:ext>
            </a:extLst>
          </p:cNvPr>
          <p:cNvSpPr/>
          <p:nvPr/>
        </p:nvSpPr>
        <p:spPr>
          <a:xfrm>
            <a:off x="1142999" y="1101436"/>
            <a:ext cx="5777346" cy="2576945"/>
          </a:xfrm>
          <a:custGeom>
            <a:avLst/>
            <a:gdLst>
              <a:gd name="csX0" fmla="*/ 0 w 5777346"/>
              <a:gd name="csY0" fmla="*/ 429499 h 2576945"/>
              <a:gd name="csX1" fmla="*/ 429499 w 5777346"/>
              <a:gd name="csY1" fmla="*/ 0 h 2576945"/>
              <a:gd name="csX2" fmla="*/ 929404 w 5777346"/>
              <a:gd name="csY2" fmla="*/ 0 h 2576945"/>
              <a:gd name="csX3" fmla="*/ 1576341 w 5777346"/>
              <a:gd name="csY3" fmla="*/ 0 h 2576945"/>
              <a:gd name="csX4" fmla="*/ 2076246 w 5777346"/>
              <a:gd name="csY4" fmla="*/ 0 h 2576945"/>
              <a:gd name="csX5" fmla="*/ 2576152 w 5777346"/>
              <a:gd name="csY5" fmla="*/ 0 h 2576945"/>
              <a:gd name="csX6" fmla="*/ 3370119 w 5777346"/>
              <a:gd name="csY6" fmla="*/ 0 h 2576945"/>
              <a:gd name="csX7" fmla="*/ 3370119 w 5777346"/>
              <a:gd name="csY7" fmla="*/ 0 h 2576945"/>
              <a:gd name="csX8" fmla="*/ 3822678 w 5777346"/>
              <a:gd name="csY8" fmla="*/ 0 h 2576945"/>
              <a:gd name="csX9" fmla="*/ 4304123 w 5777346"/>
              <a:gd name="csY9" fmla="*/ 0 h 2576945"/>
              <a:gd name="csX10" fmla="*/ 4814455 w 5777346"/>
              <a:gd name="csY10" fmla="*/ 0 h 2576945"/>
              <a:gd name="csX11" fmla="*/ 5347847 w 5777346"/>
              <a:gd name="csY11" fmla="*/ 0 h 2576945"/>
              <a:gd name="csX12" fmla="*/ 5777346 w 5777346"/>
              <a:gd name="csY12" fmla="*/ 429499 h 2576945"/>
              <a:gd name="csX13" fmla="*/ 5777346 w 5777346"/>
              <a:gd name="csY13" fmla="*/ 944884 h 2576945"/>
              <a:gd name="csX14" fmla="*/ 5777346 w 5777346"/>
              <a:gd name="csY14" fmla="*/ 1503218 h 2576945"/>
              <a:gd name="csX15" fmla="*/ 6200792 w 5777346"/>
              <a:gd name="csY15" fmla="*/ 1850457 h 2576945"/>
              <a:gd name="csX16" fmla="*/ 6641521 w 5777346"/>
              <a:gd name="csY16" fmla="*/ 2211869 h 2576945"/>
              <a:gd name="csX17" fmla="*/ 6235359 w 5777346"/>
              <a:gd name="csY17" fmla="*/ 2181594 h 2576945"/>
              <a:gd name="csX18" fmla="*/ 5777346 w 5777346"/>
              <a:gd name="csY18" fmla="*/ 2147454 h 2576945"/>
              <a:gd name="csX19" fmla="*/ 5777346 w 5777346"/>
              <a:gd name="csY19" fmla="*/ 2147446 h 2576945"/>
              <a:gd name="csX20" fmla="*/ 5347847 w 5777346"/>
              <a:gd name="csY20" fmla="*/ 2576945 h 2576945"/>
              <a:gd name="csX21" fmla="*/ 4814455 w 5777346"/>
              <a:gd name="csY21" fmla="*/ 2576945 h 2576945"/>
              <a:gd name="csX22" fmla="*/ 4333010 w 5777346"/>
              <a:gd name="csY22" fmla="*/ 2576945 h 2576945"/>
              <a:gd name="csX23" fmla="*/ 3894894 w 5777346"/>
              <a:gd name="csY23" fmla="*/ 2576945 h 2576945"/>
              <a:gd name="csX24" fmla="*/ 3370119 w 5777346"/>
              <a:gd name="csY24" fmla="*/ 2576945 h 2576945"/>
              <a:gd name="csX25" fmla="*/ 3370119 w 5777346"/>
              <a:gd name="csY25" fmla="*/ 2576945 h 2576945"/>
              <a:gd name="csX26" fmla="*/ 2840807 w 5777346"/>
              <a:gd name="csY26" fmla="*/ 2576945 h 2576945"/>
              <a:gd name="csX27" fmla="*/ 2252683 w 5777346"/>
              <a:gd name="csY27" fmla="*/ 2576945 h 2576945"/>
              <a:gd name="csX28" fmla="*/ 1664559 w 5777346"/>
              <a:gd name="csY28" fmla="*/ 2576945 h 2576945"/>
              <a:gd name="csX29" fmla="*/ 1105842 w 5777346"/>
              <a:gd name="csY29" fmla="*/ 2576945 h 2576945"/>
              <a:gd name="csX30" fmla="*/ 429499 w 5777346"/>
              <a:gd name="csY30" fmla="*/ 2576945 h 2576945"/>
              <a:gd name="csX31" fmla="*/ 0 w 5777346"/>
              <a:gd name="csY31" fmla="*/ 2147446 h 2576945"/>
              <a:gd name="csX32" fmla="*/ 0 w 5777346"/>
              <a:gd name="csY32" fmla="*/ 2147454 h 2576945"/>
              <a:gd name="csX33" fmla="*/ 0 w 5777346"/>
              <a:gd name="csY33" fmla="*/ 1831778 h 2576945"/>
              <a:gd name="csX34" fmla="*/ 0 w 5777346"/>
              <a:gd name="csY34" fmla="*/ 1503218 h 2576945"/>
              <a:gd name="csX35" fmla="*/ 0 w 5777346"/>
              <a:gd name="csY35" fmla="*/ 1503218 h 2576945"/>
              <a:gd name="csX36" fmla="*/ 0 w 5777346"/>
              <a:gd name="csY36" fmla="*/ 987833 h 2576945"/>
              <a:gd name="csX37" fmla="*/ 0 w 5777346"/>
              <a:gd name="csY37" fmla="*/ 429499 h 25769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5777346" h="2576945" fill="none" extrusionOk="0">
                <a:moveTo>
                  <a:pt x="0" y="429499"/>
                </a:moveTo>
                <a:cubicBezTo>
                  <a:pt x="57448" y="183625"/>
                  <a:pt x="182172" y="18527"/>
                  <a:pt x="429499" y="0"/>
                </a:cubicBezTo>
                <a:cubicBezTo>
                  <a:pt x="658358" y="-13265"/>
                  <a:pt x="710742" y="35577"/>
                  <a:pt x="929404" y="0"/>
                </a:cubicBezTo>
                <a:cubicBezTo>
                  <a:pt x="1148067" y="-35577"/>
                  <a:pt x="1398365" y="51521"/>
                  <a:pt x="1576341" y="0"/>
                </a:cubicBezTo>
                <a:cubicBezTo>
                  <a:pt x="1754317" y="-51521"/>
                  <a:pt x="1965879" y="33338"/>
                  <a:pt x="2076246" y="0"/>
                </a:cubicBezTo>
                <a:cubicBezTo>
                  <a:pt x="2186614" y="-33338"/>
                  <a:pt x="2404578" y="44692"/>
                  <a:pt x="2576152" y="0"/>
                </a:cubicBezTo>
                <a:cubicBezTo>
                  <a:pt x="2747726" y="-44692"/>
                  <a:pt x="3010979" y="10929"/>
                  <a:pt x="3370119" y="0"/>
                </a:cubicBezTo>
                <a:lnTo>
                  <a:pt x="3370119" y="0"/>
                </a:lnTo>
                <a:cubicBezTo>
                  <a:pt x="3533709" y="-5912"/>
                  <a:pt x="3607627" y="17820"/>
                  <a:pt x="3822678" y="0"/>
                </a:cubicBezTo>
                <a:cubicBezTo>
                  <a:pt x="4037729" y="-17820"/>
                  <a:pt x="4113822" y="9117"/>
                  <a:pt x="4304123" y="0"/>
                </a:cubicBezTo>
                <a:cubicBezTo>
                  <a:pt x="4494424" y="-9117"/>
                  <a:pt x="4663837" y="39092"/>
                  <a:pt x="4814455" y="0"/>
                </a:cubicBezTo>
                <a:cubicBezTo>
                  <a:pt x="4958738" y="-18609"/>
                  <a:pt x="5090764" y="55264"/>
                  <a:pt x="5347847" y="0"/>
                </a:cubicBezTo>
                <a:cubicBezTo>
                  <a:pt x="5632467" y="23816"/>
                  <a:pt x="5784243" y="185033"/>
                  <a:pt x="5777346" y="429499"/>
                </a:cubicBezTo>
                <a:cubicBezTo>
                  <a:pt x="5838693" y="588800"/>
                  <a:pt x="5776202" y="826159"/>
                  <a:pt x="5777346" y="944884"/>
                </a:cubicBezTo>
                <a:cubicBezTo>
                  <a:pt x="5778490" y="1063609"/>
                  <a:pt x="5744389" y="1274717"/>
                  <a:pt x="5777346" y="1503218"/>
                </a:cubicBezTo>
                <a:cubicBezTo>
                  <a:pt x="5982898" y="1593612"/>
                  <a:pt x="6048408" y="1756734"/>
                  <a:pt x="6200792" y="1850457"/>
                </a:cubicBezTo>
                <a:cubicBezTo>
                  <a:pt x="6353176" y="1944180"/>
                  <a:pt x="6409732" y="2045682"/>
                  <a:pt x="6641521" y="2211869"/>
                </a:cubicBezTo>
                <a:cubicBezTo>
                  <a:pt x="6545246" y="2225909"/>
                  <a:pt x="6406727" y="2178297"/>
                  <a:pt x="6235359" y="2181594"/>
                </a:cubicBezTo>
                <a:cubicBezTo>
                  <a:pt x="6063991" y="2184891"/>
                  <a:pt x="5976100" y="2130707"/>
                  <a:pt x="5777346" y="2147454"/>
                </a:cubicBezTo>
                <a:lnTo>
                  <a:pt x="5777346" y="2147446"/>
                </a:lnTo>
                <a:cubicBezTo>
                  <a:pt x="5764281" y="2382005"/>
                  <a:pt x="5612015" y="2600496"/>
                  <a:pt x="5347847" y="2576945"/>
                </a:cubicBezTo>
                <a:cubicBezTo>
                  <a:pt x="5125616" y="2577977"/>
                  <a:pt x="4997329" y="2544264"/>
                  <a:pt x="4814455" y="2576945"/>
                </a:cubicBezTo>
                <a:cubicBezTo>
                  <a:pt x="4641905" y="2609723"/>
                  <a:pt x="4484337" y="2553964"/>
                  <a:pt x="4333010" y="2576945"/>
                </a:cubicBezTo>
                <a:cubicBezTo>
                  <a:pt x="4181684" y="2599926"/>
                  <a:pt x="4029658" y="2545656"/>
                  <a:pt x="3894894" y="2576945"/>
                </a:cubicBezTo>
                <a:cubicBezTo>
                  <a:pt x="3760130" y="2608234"/>
                  <a:pt x="3529420" y="2545802"/>
                  <a:pt x="3370119" y="2576945"/>
                </a:cubicBezTo>
                <a:lnTo>
                  <a:pt x="3370119" y="2576945"/>
                </a:lnTo>
                <a:cubicBezTo>
                  <a:pt x="3154900" y="2613839"/>
                  <a:pt x="3046366" y="2575691"/>
                  <a:pt x="2840807" y="2576945"/>
                </a:cubicBezTo>
                <a:cubicBezTo>
                  <a:pt x="2635248" y="2578199"/>
                  <a:pt x="2511846" y="2566653"/>
                  <a:pt x="2252683" y="2576945"/>
                </a:cubicBezTo>
                <a:cubicBezTo>
                  <a:pt x="1993520" y="2587237"/>
                  <a:pt x="1803436" y="2522852"/>
                  <a:pt x="1664559" y="2576945"/>
                </a:cubicBezTo>
                <a:cubicBezTo>
                  <a:pt x="1525682" y="2631038"/>
                  <a:pt x="1259173" y="2570770"/>
                  <a:pt x="1105842" y="2576945"/>
                </a:cubicBezTo>
                <a:cubicBezTo>
                  <a:pt x="952511" y="2583120"/>
                  <a:pt x="674762" y="2554755"/>
                  <a:pt x="429499" y="2576945"/>
                </a:cubicBezTo>
                <a:cubicBezTo>
                  <a:pt x="184554" y="2565776"/>
                  <a:pt x="7805" y="2371093"/>
                  <a:pt x="0" y="2147446"/>
                </a:cubicBezTo>
                <a:lnTo>
                  <a:pt x="0" y="2147454"/>
                </a:lnTo>
                <a:cubicBezTo>
                  <a:pt x="-968" y="2054301"/>
                  <a:pt x="11352" y="1947658"/>
                  <a:pt x="0" y="1831778"/>
                </a:cubicBezTo>
                <a:cubicBezTo>
                  <a:pt x="-11352" y="1715898"/>
                  <a:pt x="2648" y="1656246"/>
                  <a:pt x="0" y="1503218"/>
                </a:cubicBezTo>
                <a:lnTo>
                  <a:pt x="0" y="1503218"/>
                </a:lnTo>
                <a:cubicBezTo>
                  <a:pt x="-2814" y="1258465"/>
                  <a:pt x="27488" y="1091801"/>
                  <a:pt x="0" y="987833"/>
                </a:cubicBezTo>
                <a:cubicBezTo>
                  <a:pt x="-27488" y="883865"/>
                  <a:pt x="19410" y="707628"/>
                  <a:pt x="0" y="429499"/>
                </a:cubicBezTo>
                <a:close/>
              </a:path>
              <a:path w="5777346" h="2576945" stroke="0" extrusionOk="0">
                <a:moveTo>
                  <a:pt x="0" y="429499"/>
                </a:moveTo>
                <a:cubicBezTo>
                  <a:pt x="-23783" y="230798"/>
                  <a:pt x="220550" y="39350"/>
                  <a:pt x="429499" y="0"/>
                </a:cubicBezTo>
                <a:cubicBezTo>
                  <a:pt x="587967" y="-12788"/>
                  <a:pt x="885960" y="18574"/>
                  <a:pt x="1076435" y="0"/>
                </a:cubicBezTo>
                <a:cubicBezTo>
                  <a:pt x="1266910" y="-18574"/>
                  <a:pt x="1405774" y="61430"/>
                  <a:pt x="1693966" y="0"/>
                </a:cubicBezTo>
                <a:cubicBezTo>
                  <a:pt x="1982158" y="-61430"/>
                  <a:pt x="2172973" y="24516"/>
                  <a:pt x="2340902" y="0"/>
                </a:cubicBezTo>
                <a:cubicBezTo>
                  <a:pt x="2508831" y="-24516"/>
                  <a:pt x="3050164" y="58222"/>
                  <a:pt x="3370119" y="0"/>
                </a:cubicBezTo>
                <a:lnTo>
                  <a:pt x="3370119" y="0"/>
                </a:lnTo>
                <a:cubicBezTo>
                  <a:pt x="3545676" y="-36856"/>
                  <a:pt x="3673350" y="47320"/>
                  <a:pt x="3808234" y="0"/>
                </a:cubicBezTo>
                <a:cubicBezTo>
                  <a:pt x="3943118" y="-47320"/>
                  <a:pt x="4084420" y="12652"/>
                  <a:pt x="4318566" y="0"/>
                </a:cubicBezTo>
                <a:cubicBezTo>
                  <a:pt x="4552712" y="-12652"/>
                  <a:pt x="4587661" y="25957"/>
                  <a:pt x="4814455" y="0"/>
                </a:cubicBezTo>
                <a:cubicBezTo>
                  <a:pt x="4999199" y="-58125"/>
                  <a:pt x="5177692" y="36555"/>
                  <a:pt x="5347847" y="0"/>
                </a:cubicBezTo>
                <a:cubicBezTo>
                  <a:pt x="5622594" y="3556"/>
                  <a:pt x="5766789" y="230454"/>
                  <a:pt x="5777346" y="429499"/>
                </a:cubicBezTo>
                <a:cubicBezTo>
                  <a:pt x="5795915" y="640903"/>
                  <a:pt x="5759459" y="751466"/>
                  <a:pt x="5777346" y="944884"/>
                </a:cubicBezTo>
                <a:cubicBezTo>
                  <a:pt x="5795233" y="1138302"/>
                  <a:pt x="5738103" y="1339170"/>
                  <a:pt x="5777346" y="1503218"/>
                </a:cubicBezTo>
                <a:cubicBezTo>
                  <a:pt x="6010216" y="1618592"/>
                  <a:pt x="6032894" y="1715166"/>
                  <a:pt x="6218075" y="1864630"/>
                </a:cubicBezTo>
                <a:cubicBezTo>
                  <a:pt x="6403256" y="2014094"/>
                  <a:pt x="6427090" y="2101772"/>
                  <a:pt x="6641521" y="2211869"/>
                </a:cubicBezTo>
                <a:cubicBezTo>
                  <a:pt x="6550949" y="2213157"/>
                  <a:pt x="6390116" y="2186208"/>
                  <a:pt x="6226717" y="2180950"/>
                </a:cubicBezTo>
                <a:cubicBezTo>
                  <a:pt x="6063318" y="2175692"/>
                  <a:pt x="5954916" y="2115303"/>
                  <a:pt x="5777346" y="2147454"/>
                </a:cubicBezTo>
                <a:lnTo>
                  <a:pt x="5777346" y="2147446"/>
                </a:lnTo>
                <a:cubicBezTo>
                  <a:pt x="5775625" y="2397572"/>
                  <a:pt x="5614284" y="2559261"/>
                  <a:pt x="5347847" y="2576945"/>
                </a:cubicBezTo>
                <a:cubicBezTo>
                  <a:pt x="5165294" y="2581242"/>
                  <a:pt x="4981967" y="2529187"/>
                  <a:pt x="4814455" y="2576945"/>
                </a:cubicBezTo>
                <a:cubicBezTo>
                  <a:pt x="4639721" y="2606076"/>
                  <a:pt x="4537432" y="2575307"/>
                  <a:pt x="4376340" y="2576945"/>
                </a:cubicBezTo>
                <a:cubicBezTo>
                  <a:pt x="4215249" y="2578583"/>
                  <a:pt x="4081723" y="2556490"/>
                  <a:pt x="3923781" y="2576945"/>
                </a:cubicBezTo>
                <a:cubicBezTo>
                  <a:pt x="3765839" y="2597400"/>
                  <a:pt x="3596818" y="2524498"/>
                  <a:pt x="3370119" y="2576945"/>
                </a:cubicBezTo>
                <a:lnTo>
                  <a:pt x="3370119" y="2576945"/>
                </a:lnTo>
                <a:cubicBezTo>
                  <a:pt x="3146674" y="2637104"/>
                  <a:pt x="3002049" y="2558073"/>
                  <a:pt x="2781995" y="2576945"/>
                </a:cubicBezTo>
                <a:cubicBezTo>
                  <a:pt x="2561941" y="2595817"/>
                  <a:pt x="2391372" y="2541225"/>
                  <a:pt x="2282090" y="2576945"/>
                </a:cubicBezTo>
                <a:cubicBezTo>
                  <a:pt x="2172808" y="2612665"/>
                  <a:pt x="1955778" y="2505601"/>
                  <a:pt x="1635153" y="2576945"/>
                </a:cubicBezTo>
                <a:cubicBezTo>
                  <a:pt x="1314528" y="2648289"/>
                  <a:pt x="1301550" y="2555223"/>
                  <a:pt x="988217" y="2576945"/>
                </a:cubicBezTo>
                <a:cubicBezTo>
                  <a:pt x="674884" y="2598667"/>
                  <a:pt x="577970" y="2571370"/>
                  <a:pt x="429499" y="2576945"/>
                </a:cubicBezTo>
                <a:cubicBezTo>
                  <a:pt x="174219" y="2638524"/>
                  <a:pt x="51084" y="2349305"/>
                  <a:pt x="0" y="2147446"/>
                </a:cubicBezTo>
                <a:lnTo>
                  <a:pt x="0" y="2147454"/>
                </a:lnTo>
                <a:cubicBezTo>
                  <a:pt x="-18561" y="2053418"/>
                  <a:pt x="23996" y="1947900"/>
                  <a:pt x="0" y="1838221"/>
                </a:cubicBezTo>
                <a:cubicBezTo>
                  <a:pt x="-23996" y="1728542"/>
                  <a:pt x="26700" y="1617296"/>
                  <a:pt x="0" y="1503218"/>
                </a:cubicBezTo>
                <a:lnTo>
                  <a:pt x="0" y="1503218"/>
                </a:lnTo>
                <a:cubicBezTo>
                  <a:pt x="-44713" y="1322876"/>
                  <a:pt x="38350" y="1189380"/>
                  <a:pt x="0" y="966359"/>
                </a:cubicBezTo>
                <a:cubicBezTo>
                  <a:pt x="-38350" y="743338"/>
                  <a:pt x="61174" y="646661"/>
                  <a:pt x="0" y="429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94971555">
                  <a:prstGeom prst="wedgeRoundRectCallout">
                    <a:avLst>
                      <a:gd name="adj1" fmla="val 64958"/>
                      <a:gd name="adj2" fmla="val 3583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70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450</Words>
  <Application>Microsoft Office PowerPoint</Application>
  <PresentationFormat>Widescreen</PresentationFormat>
  <Paragraphs>78</Paragraphs>
  <Slides>18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等线 Light</vt:lpstr>
      <vt:lpstr>MS Gothic</vt:lpstr>
      <vt:lpstr>#9Slide07 IcielLa Chic Pro Shad</vt:lpstr>
      <vt:lpstr>Arial</vt:lpstr>
      <vt:lpstr>Calibri</vt:lpstr>
      <vt:lpstr>Cambria</vt:lpstr>
      <vt:lpstr>Cambria Math</vt:lpstr>
      <vt:lpstr>DFPOP1-W9</vt:lpstr>
      <vt:lpstr>Custom Design</vt:lpstr>
      <vt:lpstr>1_Custom Design</vt:lpstr>
      <vt:lpstr>2_Custom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34</cp:revision>
  <dcterms:created xsi:type="dcterms:W3CDTF">2023-12-25T05:56:30Z</dcterms:created>
  <dcterms:modified xsi:type="dcterms:W3CDTF">2026-04-02T06:51:57Z</dcterms:modified>
</cp:coreProperties>
</file>