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32"/>
  </p:notesMasterIdLst>
  <p:sldIdLst>
    <p:sldId id="261" r:id="rId8"/>
    <p:sldId id="291" r:id="rId9"/>
    <p:sldId id="292" r:id="rId10"/>
    <p:sldId id="293" r:id="rId11"/>
    <p:sldId id="295" r:id="rId12"/>
    <p:sldId id="296" r:id="rId13"/>
    <p:sldId id="258" r:id="rId14"/>
    <p:sldId id="265" r:id="rId15"/>
    <p:sldId id="4412" r:id="rId16"/>
    <p:sldId id="267" r:id="rId17"/>
    <p:sldId id="308" r:id="rId18"/>
    <p:sldId id="4411" r:id="rId19"/>
    <p:sldId id="307" r:id="rId20"/>
    <p:sldId id="299" r:id="rId21"/>
    <p:sldId id="300" r:id="rId22"/>
    <p:sldId id="301" r:id="rId23"/>
    <p:sldId id="294" r:id="rId24"/>
    <p:sldId id="2689" r:id="rId25"/>
    <p:sldId id="2690" r:id="rId26"/>
    <p:sldId id="2691" r:id="rId27"/>
    <p:sldId id="2692" r:id="rId28"/>
    <p:sldId id="2693" r:id="rId29"/>
    <p:sldId id="298" r:id="rId30"/>
    <p:sldId id="441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A9871-3A6B-404B-9EB3-77F03CBA917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56AC-614D-4CE9-8AA6-055D2192D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3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1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2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45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5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4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6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80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41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6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78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42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18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5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74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63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22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53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4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9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2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5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34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5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2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04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6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8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31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06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4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6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29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97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9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5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1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12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12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6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56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9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9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1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249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8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9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4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1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3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9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4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8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8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009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73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38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1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6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2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9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14A04C8-9137-7946-613E-591966AA16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59" y="-4332544"/>
            <a:ext cx="1544621" cy="15446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4B22B8-B991-0B2D-1CA9-E25A4ED13FD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-97580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0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E294AC-ACF4-2732-676E-8C48FDB375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-97580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6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A36F64-4F61-16D0-AA02-DFCB8BB0DE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-97580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5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9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4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svg"/><Relationship Id="rId1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svg"/><Relationship Id="rId7" Type="http://schemas.microsoft.com/office/2007/relationships/hdphoto" Target="../media/hdphoto2.wdp"/><Relationship Id="rId17" Type="http://schemas.openxmlformats.org/officeDocument/2006/relationships/image" Target="../media/image620.png"/><Relationship Id="rId2" Type="http://schemas.openxmlformats.org/officeDocument/2006/relationships/image" Target="../media/image7.png"/><Relationship Id="rId16" Type="http://schemas.openxmlformats.org/officeDocument/2006/relationships/image" Target="../media/image6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image" Target="../media/image11.svg"/><Relationship Id="rId15" Type="http://schemas.openxmlformats.org/officeDocument/2006/relationships/image" Target="../media/image600.png"/><Relationship Id="rId10" Type="http://schemas.openxmlformats.org/officeDocument/2006/relationships/image" Target="../media/image43.png"/><Relationship Id="rId4" Type="http://schemas.openxmlformats.org/officeDocument/2006/relationships/image" Target="../media/image9.sv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5" Type="http://schemas.openxmlformats.org/officeDocument/2006/relationships/image" Target="../media/image11.svg"/><Relationship Id="rId10" Type="http://schemas.openxmlformats.org/officeDocument/2006/relationships/image" Target="../media/image64.png"/><Relationship Id="rId4" Type="http://schemas.openxmlformats.org/officeDocument/2006/relationships/image" Target="../media/image9.svg"/><Relationship Id="rId9" Type="http://schemas.openxmlformats.org/officeDocument/2006/relationships/image" Target="../media/image6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45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svg"/><Relationship Id="rId1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7.png"/><Relationship Id="rId21" Type="http://schemas.openxmlformats.org/officeDocument/2006/relationships/image" Target="../media/image76.png"/><Relationship Id="rId7" Type="http://schemas.openxmlformats.org/officeDocument/2006/relationships/image" Target="../media/image11.svg"/><Relationship Id="rId12" Type="http://schemas.openxmlformats.org/officeDocument/2006/relationships/image" Target="../media/image670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15" Type="http://schemas.openxmlformats.org/officeDocument/2006/relationships/image" Target="../media/image70.png"/><Relationship Id="rId19" Type="http://schemas.openxmlformats.org/officeDocument/2006/relationships/image" Target="../media/image74.png"/><Relationship Id="rId4" Type="http://schemas.openxmlformats.org/officeDocument/2006/relationships/image" Target="../media/image10.sv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3" Type="http://schemas.openxmlformats.org/officeDocument/2006/relationships/image" Target="../media/image10.svg"/><Relationship Id="rId12" Type="http://schemas.openxmlformats.org/officeDocument/2006/relationships/image" Target="../media/image7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77.pn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10.svg"/><Relationship Id="rId7" Type="http://schemas.openxmlformats.org/officeDocument/2006/relationships/image" Target="../media/image47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9.svg"/><Relationship Id="rId15" Type="http://schemas.openxmlformats.org/officeDocument/2006/relationships/image" Target="../media/image84.png"/><Relationship Id="rId19" Type="http://schemas.openxmlformats.org/officeDocument/2006/relationships/image" Target="../media/image88.png"/><Relationship Id="rId4" Type="http://schemas.openxmlformats.org/officeDocument/2006/relationships/image" Target="../media/image8.sv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48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svg"/><Relationship Id="rId1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11" Type="http://schemas.openxmlformats.org/officeDocument/2006/relationships/image" Target="../media/image50.gif"/><Relationship Id="rId5" Type="http://schemas.openxmlformats.org/officeDocument/2006/relationships/slide" Target="slide20.xml"/><Relationship Id="rId10" Type="http://schemas.openxmlformats.org/officeDocument/2006/relationships/image" Target="../media/image58.gif"/><Relationship Id="rId4" Type="http://schemas.openxmlformats.org/officeDocument/2006/relationships/image" Target="../media/image55.png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slide" Target="slide19.xml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9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15" Type="http://schemas.openxmlformats.org/officeDocument/2006/relationships/image" Target="../media/image51.png"/><Relationship Id="rId10" Type="http://schemas.openxmlformats.org/officeDocument/2006/relationships/image" Target="../media/image27.sv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17" Type="http://schemas.openxmlformats.org/officeDocument/2006/relationships/image" Target="../media/image520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24.sv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530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4.svg"/><Relationship Id="rId10" Type="http://schemas.openxmlformats.org/officeDocument/2006/relationships/image" Target="../media/image36.png"/><Relationship Id="rId4" Type="http://schemas.openxmlformats.org/officeDocument/2006/relationships/image" Target="../media/image23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38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sv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6D91E4-0869-DB8D-E39F-AA4960609D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-97580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02474" y="261005"/>
            <a:ext cx="965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5F2AB-E699-94BB-4B40-91722C846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5462" y="1107899"/>
            <a:ext cx="2841237" cy="2872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BBE10D-025F-37A6-D449-8273792BD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2449" y="1009650"/>
            <a:ext cx="1590675" cy="15617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3AE7A2-FBEC-1D2C-6F13-14BAE602F8B7}"/>
              </a:ext>
            </a:extLst>
          </p:cNvPr>
          <p:cNvCxnSpPr/>
          <p:nvPr/>
        </p:nvCxnSpPr>
        <p:spPr>
          <a:xfrm>
            <a:off x="6029325" y="177165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D1EE7B7-B1FB-D754-E177-B1FE462C7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4074" y="928980"/>
            <a:ext cx="1485550" cy="1652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2E9DCF-6278-CAA8-FAE2-414013225C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775" y="895558"/>
            <a:ext cx="2404588" cy="2653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/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blipFill>
                <a:blip r:embed="rId15"/>
                <a:stretch>
                  <a:fillRect b="-11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/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blipFill>
                <a:blip r:embed="rId16"/>
                <a:stretch>
                  <a:fillRect l="-2080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/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blipFill>
                <a:blip r:embed="rId17"/>
                <a:stretch>
                  <a:fillRect l="-2080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2C5F39-65A4-0E28-DAF5-14F3A9CFC103}"/>
              </a:ext>
            </a:extLst>
          </p:cNvPr>
          <p:cNvSpPr/>
          <p:nvPr/>
        </p:nvSpPr>
        <p:spPr>
          <a:xfrm>
            <a:off x="652114" y="5657849"/>
            <a:ext cx="10872439" cy="1000125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blipFill>
                <a:blip r:embed="rId9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/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blipFill>
                <a:blip r:embed="rId10"/>
                <a:stretch>
                  <a:fillRect l="-328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/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blipFill>
                <a:blip r:embed="rId11"/>
                <a:stretch>
                  <a:fillRect l="-3280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92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.vn_SM83H">
            <a:hlinkClick r:id="" action="ppaction://media"/>
            <a:extLst>
              <a:ext uri="{FF2B5EF4-FFF2-40B4-BE49-F238E27FC236}">
                <a16:creationId xmlns:a16="http://schemas.microsoft.com/office/drawing/2014/main" id="{6FD27CDC-9689-B3BD-77E3-D6C2F76F8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06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6A38DE-BA68-2916-949F-B74B7280FF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6957" y="1617283"/>
            <a:ext cx="546858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/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solidFill>
                <a:srgbClr val="FCD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002060"/>
                        </a:solidFill>
                      </a:rPr>
                      <m:t>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blipFill>
                <a:blip r:embed="rId12"/>
                <a:stretch>
                  <a:fillRect b="-12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/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blipFill>
                <a:blip r:embed="rId13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/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blipFill>
                <a:blip r:embed="rId14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/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blipFill>
                <a:blip r:embed="rId15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/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blipFill>
                <a:blip r:embed="rId16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/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blipFill>
                <a:blip r:embed="rId1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/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blipFill>
                <a:blip r:embed="rId18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/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blipFill>
                <a:blip r:embed="rId19"/>
                <a:stretch>
                  <a:fillRect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/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blipFill>
                <a:blip r:embed="rId20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/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blipFill>
                <a:blip r:embed="rId21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20812" y="403880"/>
            <a:ext cx="10442874" cy="1446743"/>
            <a:chOff x="1169225" y="83533"/>
            <a:chExt cx="10442874" cy="14467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cho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mèn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còn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blipFill>
                  <a:blip r:embed="rId11"/>
                  <a:stretch>
                    <a:fillRect l="-1894" r="-1894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/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cái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blipFill>
                <a:blip r:embed="rId12"/>
                <a:stretch>
                  <a:fillRect l="-3472" t="-3178" b="-7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/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blipFill>
                <a:blip r:embed="rId13"/>
                <a:stretch>
                  <a:fillRect l="-2060" t="-3171" r="-243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3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77962" y="318155"/>
            <a:ext cx="10471449" cy="766020"/>
            <a:chOff x="1169225" y="178783"/>
            <a:chExt cx="10471449" cy="766020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D40D3-FF5C-D13A-7259-2B19C95EB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225" y="1019175"/>
            <a:ext cx="8970759" cy="3451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/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blipFill>
                <a:blip r:embed="rId12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2DBE561E-92F3-913A-8EFD-EBB7E8AC217C}"/>
              </a:ext>
            </a:extLst>
          </p:cNvPr>
          <p:cNvGrpSpPr/>
          <p:nvPr/>
        </p:nvGrpSpPr>
        <p:grpSpPr>
          <a:xfrm>
            <a:off x="3940969" y="1238250"/>
            <a:ext cx="831056" cy="643605"/>
            <a:chOff x="3940969" y="1238250"/>
            <a:chExt cx="831056" cy="6436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E6DE9A4-A1A0-D627-3570-878354BEEEEE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/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blipFill>
                <a:blip r:embed="rId14"/>
                <a:stretch>
                  <a:fillRect b="-8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9C658D5-6B9F-2C98-805A-E335ADE9D6D5}"/>
              </a:ext>
            </a:extLst>
          </p:cNvPr>
          <p:cNvGrpSpPr/>
          <p:nvPr/>
        </p:nvGrpSpPr>
        <p:grpSpPr>
          <a:xfrm>
            <a:off x="6274594" y="2085975"/>
            <a:ext cx="831056" cy="643605"/>
            <a:chOff x="3940969" y="1238250"/>
            <a:chExt cx="831056" cy="6436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3C4E28-D140-05CE-4986-DA951836A27D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/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blipFill>
                <a:blip r:embed="rId16"/>
                <a:stretch>
                  <a:fillRect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9C388B8-B086-B4FF-223F-4BE682EE8EAF}"/>
              </a:ext>
            </a:extLst>
          </p:cNvPr>
          <p:cNvGrpSpPr/>
          <p:nvPr/>
        </p:nvGrpSpPr>
        <p:grpSpPr>
          <a:xfrm>
            <a:off x="8236744" y="1609725"/>
            <a:ext cx="831056" cy="667458"/>
            <a:chOff x="3940969" y="1238250"/>
            <a:chExt cx="831056" cy="66745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0C370D-E54B-F09E-0FD6-D665CDD8F982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/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blipFill>
                <a:blip r:embed="rId18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F15B1DE-A4E2-8F76-1664-20B7BB1FAE2A}"/>
              </a:ext>
            </a:extLst>
          </p:cNvPr>
          <p:cNvGrpSpPr/>
          <p:nvPr/>
        </p:nvGrpSpPr>
        <p:grpSpPr>
          <a:xfrm>
            <a:off x="8522494" y="3419475"/>
            <a:ext cx="831056" cy="667458"/>
            <a:chOff x="3940969" y="1238250"/>
            <a:chExt cx="831056" cy="66745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ABEFAE4-6389-5220-5103-BB57547589A5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4072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7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y_and_girl_on_farm_bad555387e">
            <a:hlinkClick r:id="" action="ppaction://media"/>
            <a:extLst>
              <a:ext uri="{FF2B5EF4-FFF2-40B4-BE49-F238E27FC236}">
                <a16:creationId xmlns:a16="http://schemas.microsoft.com/office/drawing/2014/main" id="{1518166E-50A8-BDD5-E6EC-62F7E88D6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lvl="0" algn="ctr" defTabSz="914060"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10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846098" y="3101648"/>
            <a:ext cx="6717002" cy="1213178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lvl="0" algn="ctr" defTabSz="914060">
                  <a:defRPr/>
                </a:pPr>
                <a:r>
                  <a:rPr lang="en-US" sz="40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858322" y="2800350"/>
            <a:ext cx="6600003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lvl="0" algn="ctr" defTabSz="914060">
                  <a:defRPr/>
                </a:pPr>
                <a:r>
                  <a:rPr lang="en-US" sz="48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lvl="0" algn="ctr" defTabSz="914354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90B24-BD3B-7DA3-F544-B9D1038724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737" y="1303364"/>
            <a:ext cx="3907875" cy="84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8AA459-C528-3B57-62CA-3004C5E545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291" y="2006260"/>
            <a:ext cx="7870618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7664" y="674609"/>
            <a:ext cx="43529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ptik.vn_PZ2NS">
            <a:hlinkClick r:id="" action="ppaction://media"/>
            <a:extLst>
              <a:ext uri="{FF2B5EF4-FFF2-40B4-BE49-F238E27FC236}">
                <a16:creationId xmlns:a16="http://schemas.microsoft.com/office/drawing/2014/main" id="{A70E6E81-18C0-5ADF-8641-B2948EBEA7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59"/>
                </p14:media>
              </p:ext>
            </p:extLst>
          </p:nvPr>
        </p:nvPicPr>
        <p:blipFill>
          <a:blip r:embed="rId4"/>
          <a:srcRect b="881"/>
          <a:stretch>
            <a:fillRect/>
          </a:stretch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785C65-30E2-DBAA-EA51-5A5513D48021}"/>
              </a:ext>
            </a:extLst>
          </p:cNvPr>
          <p:cNvSpPr/>
          <p:nvPr/>
        </p:nvSpPr>
        <p:spPr>
          <a:xfrm>
            <a:off x="4011930" y="6240780"/>
            <a:ext cx="3829050" cy="617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Trừ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4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570</Words>
  <Application>Microsoft Office PowerPoint</Application>
  <PresentationFormat>Widescreen</PresentationFormat>
  <Paragraphs>71</Paragraphs>
  <Slides>24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等线 Light</vt:lpstr>
      <vt:lpstr>Arial</vt:lpstr>
      <vt:lpstr>Calibri</vt:lpstr>
      <vt:lpstr>Cambria</vt:lpstr>
      <vt:lpstr>Cambria Math</vt:lpstr>
      <vt:lpstr>Coiny</vt:lpstr>
      <vt:lpstr>DFPOP1-W9</vt:lpstr>
      <vt:lpstr>UTM Androgyne</vt:lpstr>
      <vt:lpstr>UTM Cookies</vt:lpstr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36</cp:revision>
  <dcterms:created xsi:type="dcterms:W3CDTF">2023-12-27T04:29:43Z</dcterms:created>
  <dcterms:modified xsi:type="dcterms:W3CDTF">2026-04-02T06:58:50Z</dcterms:modified>
</cp:coreProperties>
</file>