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</p:sldMasterIdLst>
  <p:notesMasterIdLst>
    <p:notesMasterId r:id="rId29"/>
  </p:notesMasterIdLst>
  <p:sldIdLst>
    <p:sldId id="258" r:id="rId6"/>
    <p:sldId id="316" r:id="rId7"/>
    <p:sldId id="318" r:id="rId8"/>
    <p:sldId id="317" r:id="rId9"/>
    <p:sldId id="257" r:id="rId10"/>
    <p:sldId id="261" r:id="rId11"/>
    <p:sldId id="369" r:id="rId12"/>
    <p:sldId id="302" r:id="rId13"/>
    <p:sldId id="303" r:id="rId14"/>
    <p:sldId id="304" r:id="rId15"/>
    <p:sldId id="370" r:id="rId16"/>
    <p:sldId id="263" r:id="rId17"/>
    <p:sldId id="264" r:id="rId18"/>
    <p:sldId id="319" r:id="rId19"/>
    <p:sldId id="320" r:id="rId20"/>
    <p:sldId id="321" r:id="rId21"/>
    <p:sldId id="368" r:id="rId22"/>
    <p:sldId id="350" r:id="rId23"/>
    <p:sldId id="364" r:id="rId24"/>
    <p:sldId id="365" r:id="rId25"/>
    <p:sldId id="366" r:id="rId26"/>
    <p:sldId id="367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5B509-E6A3-4D40-AA8B-3D2AFE7955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999A7-52E5-4762-865B-D1CA69F6A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9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E2219-D87A-4392-9884-26F64AC5648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00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7606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54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67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28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0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12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29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6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22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09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9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0DB953-F84A-C823-65C0-17204CF834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87928"/>
            <a:ext cx="1641812" cy="16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5581B3-2DBA-CE26-295F-C86F479DCC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87928"/>
            <a:ext cx="1641812" cy="16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29F6DC-4325-3CF9-AB0F-251C40574D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87928"/>
            <a:ext cx="1641812" cy="16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95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795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7.png"/><Relationship Id="rId7" Type="http://schemas.openxmlformats.org/officeDocument/2006/relationships/image" Target="../media/image49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5.xml"/><Relationship Id="rId21" Type="http://schemas.openxmlformats.org/officeDocument/2006/relationships/image" Target="NULL"/><Relationship Id="rId7" Type="http://schemas.openxmlformats.org/officeDocument/2006/relationships/image" Target="../media/image65.png"/><Relationship Id="rId12" Type="http://schemas.openxmlformats.org/officeDocument/2006/relationships/slide" Target="slide21.xml"/><Relationship Id="rId17" Type="http://schemas.openxmlformats.org/officeDocument/2006/relationships/image" Target="../media/image70.png"/><Relationship Id="rId2" Type="http://schemas.openxmlformats.org/officeDocument/2006/relationships/audio" Target="../media/media7.mp3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microsoft.com/office/2007/relationships/media" Target="../media/media7.mp3"/><Relationship Id="rId6" Type="http://schemas.openxmlformats.org/officeDocument/2006/relationships/image" Target="../media/image63.jpg"/><Relationship Id="rId11" Type="http://schemas.openxmlformats.org/officeDocument/2006/relationships/image" Target="NULL"/><Relationship Id="rId24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slide" Target="NULL"/><Relationship Id="rId23" Type="http://schemas.openxmlformats.org/officeDocument/2006/relationships/image" Target="../media/image73.png"/><Relationship Id="rId10" Type="http://schemas.openxmlformats.org/officeDocument/2006/relationships/image" Target="../media/image67.png"/><Relationship Id="rId19" Type="http://schemas.openxmlformats.org/officeDocument/2006/relationships/slide" Target="NULL"/><Relationship Id="rId4" Type="http://schemas.openxmlformats.org/officeDocument/2006/relationships/audio" Target="../media/audio1.wav"/><Relationship Id="rId9" Type="http://schemas.openxmlformats.org/officeDocument/2006/relationships/slide" Target="slide20.xml"/><Relationship Id="rId14" Type="http://schemas.openxmlformats.org/officeDocument/2006/relationships/image" Target="../media/image69.png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4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gif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microsoft.com/office/2007/relationships/media" Target="../media/media9.mp3"/><Relationship Id="rId7" Type="http://schemas.openxmlformats.org/officeDocument/2006/relationships/image" Target="../media/image75.jp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audio" Target="../media/media8.mp3"/><Relationship Id="rId16" Type="http://schemas.openxmlformats.org/officeDocument/2006/relationships/image" Target="../media/image80.png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11" Type="http://schemas.openxmlformats.org/officeDocument/2006/relationships/slide" Target="slide22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79.png"/><Relationship Id="rId10" Type="http://schemas.openxmlformats.org/officeDocument/2006/relationships/image" Target="../media/image65.png"/><Relationship Id="rId4" Type="http://schemas.openxmlformats.org/officeDocument/2006/relationships/audio" Target="../media/media9.mp3"/><Relationship Id="rId9" Type="http://schemas.openxmlformats.org/officeDocument/2006/relationships/image" Target="../media/image72.png"/><Relationship Id="rId1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4.png"/><Relationship Id="rId3" Type="http://schemas.microsoft.com/office/2007/relationships/media" Target="../media/media11.mp3"/><Relationship Id="rId7" Type="http://schemas.openxmlformats.org/officeDocument/2006/relationships/image" Target="../media/image75.jpg"/><Relationship Id="rId12" Type="http://schemas.openxmlformats.org/officeDocument/2006/relationships/slide" Target="slide1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2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72.png"/><Relationship Id="rId4" Type="http://schemas.openxmlformats.org/officeDocument/2006/relationships/audio" Target="../media/media11.mp3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slide" Target="slide9.xml"/><Relationship Id="rId5" Type="http://schemas.openxmlformats.org/officeDocument/2006/relationships/image" Target="../media/image85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gif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16.gif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png"/><Relationship Id="rId23" Type="http://schemas.openxmlformats.org/officeDocument/2006/relationships/image" Target="../media/image21.png"/><Relationship Id="rId10" Type="http://schemas.openxmlformats.org/officeDocument/2006/relationships/image" Target="../media/image23.gif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7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3.png"/><Relationship Id="rId12" Type="http://schemas.openxmlformats.org/officeDocument/2006/relationships/image" Target="../media/image15.gif"/><Relationship Id="rId17" Type="http://schemas.openxmlformats.org/officeDocument/2006/relationships/image" Target="../media/image300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11" Type="http://schemas.openxmlformats.org/officeDocument/2006/relationships/image" Target="../media/image16.gif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23" Type="http://schemas.openxmlformats.org/officeDocument/2006/relationships/image" Target="../media/image25.png"/><Relationship Id="rId10" Type="http://schemas.openxmlformats.org/officeDocument/2006/relationships/image" Target="../media/image14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3.gif"/><Relationship Id="rId14" Type="http://schemas.openxmlformats.org/officeDocument/2006/relationships/image" Target="../media/image24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253D7D-45CD-1012-F7F4-80FCD58DA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87928"/>
            <a:ext cx="1641812" cy="16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.vn_w4lxl">
            <a:hlinkClick r:id="" action="ppaction://media"/>
            <a:extLst>
              <a:ext uri="{FF2B5EF4-FFF2-40B4-BE49-F238E27FC236}">
                <a16:creationId xmlns:a16="http://schemas.microsoft.com/office/drawing/2014/main" id="{3C89CC24-0465-B1F6-7522-D6F94C305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D81FF4-2132-770A-09B4-5735161B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313" y="1308601"/>
            <a:ext cx="882777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5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e_mother_bird_talking_chick_2d891666e6">
            <a:hlinkClick r:id="" action="ppaction://media"/>
            <a:extLst>
              <a:ext uri="{FF2B5EF4-FFF2-40B4-BE49-F238E27FC236}">
                <a16:creationId xmlns:a16="http://schemas.microsoft.com/office/drawing/2014/main" id="{AB38E6B9-2CF7-6EF7-8717-42DD3179B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2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2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 cách cộng 2 phân số cùng mẫu số , khác mẫu số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770206-2CAD-8D65-63AF-8D5380AB8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87928"/>
            <a:ext cx="1641812" cy="16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FD542D84-5A50-BCAE-76AC-0FEF736FF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508</Words>
  <Application>Microsoft Office PowerPoint</Application>
  <PresentationFormat>Widescreen</PresentationFormat>
  <Paragraphs>62</Paragraphs>
  <Slides>23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MS Gothic</vt:lpstr>
      <vt:lpstr>Arial</vt:lpstr>
      <vt:lpstr>Calibri</vt:lpstr>
      <vt:lpstr>Cambria</vt:lpstr>
      <vt:lpstr>Cambria Math</vt:lpstr>
      <vt:lpstr>Coiny</vt:lpstr>
      <vt:lpstr>iCiel Cadena</vt:lpstr>
      <vt:lpstr>UTM Avo</vt:lpstr>
      <vt:lpstr>字魂59号-创粗黑</vt:lpstr>
      <vt:lpstr>1_Office Theme</vt:lpstr>
      <vt:lpstr>2_Office Theme</vt:lpstr>
      <vt:lpstr>1_Custom Design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42</cp:revision>
  <dcterms:created xsi:type="dcterms:W3CDTF">2023-12-25T07:23:52Z</dcterms:created>
  <dcterms:modified xsi:type="dcterms:W3CDTF">2026-04-02T06:59:08Z</dcterms:modified>
</cp:coreProperties>
</file>