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56" r:id="rId4"/>
    <p:sldId id="257" r:id="rId5"/>
    <p:sldId id="277" r:id="rId6"/>
    <p:sldId id="260" r:id="rId7"/>
    <p:sldId id="261" r:id="rId8"/>
    <p:sldId id="264" r:id="rId9"/>
    <p:sldId id="300" r:id="rId10"/>
    <p:sldId id="302" r:id="rId11"/>
    <p:sldId id="258" r:id="rId12"/>
    <p:sldId id="301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FE336"/>
    <a:srgbClr val="000000"/>
    <a:srgbClr val="BDEAF3"/>
    <a:srgbClr val="BE4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CB04D-EB67-441D-9FA2-5005011BB4F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72B2E-AEA6-46DE-B841-28D0FA13E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6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15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7743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9479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537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61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23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87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3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8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73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7941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2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23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04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20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17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93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75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68697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86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66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2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76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640080"/>
            <a:ext cx="12192000" cy="557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-5641974" y="-1223042"/>
            <a:ext cx="20105751" cy="14120356"/>
            <a:chOff x="-3429000" y="-598635"/>
            <a:chExt cx="15239874" cy="114082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668843" y="-598635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-3429000" y="2124242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52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6052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9673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916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1603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749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2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32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4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91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67291-CD37-0F02-B334-1034A3C4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96" y="311575"/>
            <a:ext cx="3627434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4540E-2967-01FD-ACA7-7CE430BA6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863" y="1821602"/>
            <a:ext cx="8333954" cy="197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72077-69B8-B227-AB8F-91BD40789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433" y="3607774"/>
            <a:ext cx="201185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5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11C85F-A015-6BB6-530A-0EEFAF6C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606" y="345056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0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6" grpId="0" uiExpand="1" build="p"/>
      <p:bldP spid="18" grpId="0" uiExpand="1" build="p"/>
      <p:bldP spid="2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535E2E-F550-888B-8577-239B9E0B6F6C}"/>
              </a:ext>
            </a:extLst>
          </p:cNvPr>
          <p:cNvGrpSpPr/>
          <p:nvPr/>
        </p:nvGrpSpPr>
        <p:grpSpPr>
          <a:xfrm>
            <a:off x="4284538" y="1339877"/>
            <a:ext cx="3105337" cy="830998"/>
            <a:chOff x="4543331" y="552089"/>
            <a:chExt cx="3105337" cy="830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70E271-CE30-D1D6-A702-50B0CD1317F0}"/>
                </a:ext>
              </a:extLst>
            </p:cNvPr>
            <p:cNvSpPr txBox="1"/>
            <p:nvPr/>
          </p:nvSpPr>
          <p:spPr>
            <a:xfrm>
              <a:off x="4543331" y="552090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13335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outerShdw dist="38100" dir="5400000" sx="107000" sy="107000" algn="t" rotWithShape="0">
                      <a:prstClr val="white"/>
                    </a:outerShdw>
                  </a:effectLst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3335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outerShdw dist="38100" dir="5400000" sx="107000" sy="107000" algn="t" rotWithShape="0">
                    <a:prstClr val="white"/>
                  </a:outerShdw>
                </a:effectLst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02B8F7-06F4-2602-7A9D-F46B7B06B036}"/>
                </a:ext>
              </a:extLst>
            </p:cNvPr>
            <p:cNvSpPr txBox="1"/>
            <p:nvPr/>
          </p:nvSpPr>
          <p:spPr>
            <a:xfrm>
              <a:off x="4543331" y="552089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EECF04-4E02-9FAB-236E-62E0184D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6" y="2216790"/>
            <a:ext cx="954106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86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0A1C1-BD2F-B748-3309-94252B6D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888" y="917402"/>
            <a:ext cx="6185903" cy="5023196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7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10"/>
          <p:cNvSpPr/>
          <p:nvPr/>
        </p:nvSpPr>
        <p:spPr>
          <a:xfrm>
            <a:off x="7233920" y="3464560"/>
            <a:ext cx="4632960" cy="3248821"/>
          </a:xfrm>
          <a:custGeom>
            <a:avLst/>
            <a:gdLst/>
            <a:ahLst/>
            <a:cxnLst/>
            <a:rect l="l" t="t" r="r" b="b"/>
            <a:pathLst>
              <a:path w="11419449" h="6751749">
                <a:moveTo>
                  <a:pt x="0" y="0"/>
                </a:moveTo>
                <a:lnTo>
                  <a:pt x="11419449" y="0"/>
                </a:lnTo>
                <a:lnTo>
                  <a:pt x="11419449" y="6751749"/>
                </a:lnTo>
                <a:lnTo>
                  <a:pt x="0" y="6751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CE05A2-B132-BD87-E9EF-77C9D4B29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80" y="252920"/>
            <a:ext cx="11522439" cy="147536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5D45C7-CC27-EC83-1DF2-80B3E98E9474}"/>
              </a:ext>
            </a:extLst>
          </p:cNvPr>
          <p:cNvSpPr/>
          <p:nvPr/>
        </p:nvSpPr>
        <p:spPr>
          <a:xfrm>
            <a:off x="853440" y="2052320"/>
            <a:ext cx="6309360" cy="2763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chơi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HS khoác vai nhau, người quản trò nêu gió Đông, Nam Tây Bắc thì học sinh nghiêng vai tránh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í Dụ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Gió Đông tránh nghiêng sang trái, Tây nghiêng sang Phải, Nam ngả phí trước, Bắc ngả ra 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id="{B53CBDC5-D6E3-3571-7505-5567602C2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10138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46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5A1A2-14B1-EACF-E7E9-BE3150B7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44" y="511178"/>
            <a:ext cx="621859" cy="621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C735B-34F5-DFF8-B06C-1D0C87734922}"/>
              </a:ext>
            </a:extLst>
          </p:cNvPr>
          <p:cNvSpPr txBox="1"/>
          <p:nvPr/>
        </p:nvSpPr>
        <p:spPr>
          <a:xfrm>
            <a:off x="1749972" y="410503"/>
            <a:ext cx="102938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Hoàn </a:t>
            </a:r>
            <a:r>
              <a:rPr lang="en-US" sz="3600" b="1" dirty="0" err="1">
                <a:solidFill>
                  <a:srgbClr val="000000"/>
                </a:solidFill>
              </a:rPr>
              <a:t>thiện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phiếu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sau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để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biết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điều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kiện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hoạt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động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của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mô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hình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và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dự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kiến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đánh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giá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sản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phẩm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7A2E0F-0D2E-0AE4-1011-6AE179D3C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482" y="2296794"/>
            <a:ext cx="9998699" cy="21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2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D32EE-62CA-2DA0-3D8E-6A331CC56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190" y="831852"/>
            <a:ext cx="797425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C570F-6061-F3CE-3083-ECD303A77C90}"/>
              </a:ext>
            </a:extLst>
          </p:cNvPr>
          <p:cNvSpPr txBox="1"/>
          <p:nvPr/>
        </p:nvSpPr>
        <p:spPr>
          <a:xfrm>
            <a:off x="1158240" y="416560"/>
            <a:ext cx="10017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8B505-A5E1-27A9-8675-BBA20BB9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10" y="1664017"/>
            <a:ext cx="9254490" cy="47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26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96F99EC-F4F4-E3AA-B425-3F4737FFD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07046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84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153298" y="994561"/>
            <a:ext cx="6791822" cy="3468089"/>
          </a:xfrm>
          <a:prstGeom prst="wedgeRoundRectCallout">
            <a:avLst>
              <a:gd name="adj1" fmla="val 63580"/>
              <a:gd name="adj2" fmla="val 41071"/>
              <a:gd name="adj3" fmla="val 16667"/>
            </a:avLst>
          </a:prstGeom>
          <a:solidFill>
            <a:srgbClr val="F250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ử dụng các chi tiết trong bộ lắp ghép mô hình kĩ thuật để cải tiến mô hình máy phát điện gió đã lắp theo ý tưởng sáng tạo của em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21" name="Freeform 8"/>
          <p:cNvSpPr/>
          <p:nvPr/>
        </p:nvSpPr>
        <p:spPr>
          <a:xfrm>
            <a:off x="8373535" y="1742458"/>
            <a:ext cx="3229186" cy="5115542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</TotalTime>
  <Words>139</Words>
  <Application>Microsoft Office PowerPoint</Application>
  <PresentationFormat>Widescreen</PresentationFormat>
  <Paragraphs>12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#9Slide07 IcielNabila</vt:lpstr>
      <vt:lpstr>Aptos</vt:lpstr>
      <vt:lpstr>Arial</vt:lpstr>
      <vt:lpstr>Calibri</vt:lpstr>
      <vt:lpstr>Cambria</vt:lpstr>
      <vt:lpstr>SVN-Newton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18</cp:revision>
  <dcterms:created xsi:type="dcterms:W3CDTF">2024-01-26T15:10:20Z</dcterms:created>
  <dcterms:modified xsi:type="dcterms:W3CDTF">2024-12-30T08:51:50Z</dcterms:modified>
  <cp:category>9Slide.vn</cp:category>
</cp:coreProperties>
</file>