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85" r:id="rId3"/>
    <p:sldId id="369" r:id="rId4"/>
    <p:sldId id="323" r:id="rId5"/>
    <p:sldId id="294" r:id="rId6"/>
    <p:sldId id="327" r:id="rId7"/>
    <p:sldId id="345" r:id="rId8"/>
    <p:sldId id="347" r:id="rId9"/>
    <p:sldId id="370" r:id="rId10"/>
    <p:sldId id="348" r:id="rId11"/>
    <p:sldId id="368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0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2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F20684-51DF-A0DF-1DA3-810E6E9347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87928"/>
            <a:ext cx="1630382" cy="1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FBF20E-E6F7-1999-C2CF-F2386939806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87928"/>
            <a:ext cx="1630382" cy="1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emf"/><Relationship Id="rId19" Type="http://schemas.openxmlformats.org/officeDocument/2006/relationships/image" Target="../media/image1.png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1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3CDF95-6D05-CD3A-5147-5747D3A8E9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87928"/>
            <a:ext cx="1630382" cy="1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ỞI ĐỘNG TOÁN">
            <a:hlinkClick r:id="" action="ppaction://media"/>
            <a:extLst>
              <a:ext uri="{FF2B5EF4-FFF2-40B4-BE49-F238E27FC236}">
                <a16:creationId xmlns:a16="http://schemas.microsoft.com/office/drawing/2014/main" id="{2EDBD2D1-5169-BFFD-B786-F3BC685A0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E72088-C385-4635-A448-101F62C2A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87928"/>
            <a:ext cx="1630382" cy="1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0D015F7C-CB5D-DC92-0A46-ED35B458E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278</Words>
  <Application>Microsoft Office PowerPoint</Application>
  <PresentationFormat>Widescreen</PresentationFormat>
  <Paragraphs>42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MS Gothic</vt:lpstr>
      <vt:lpstr>#9Slide02 Noi dung dai</vt:lpstr>
      <vt:lpstr>#9Slide02 Tieu de dai</vt:lpstr>
      <vt:lpstr>Arial</vt:lpstr>
      <vt:lpstr>Calibri</vt:lpstr>
      <vt:lpstr>Cambria</vt:lpstr>
      <vt:lpstr>Cambria Math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37</cp:revision>
  <dcterms:created xsi:type="dcterms:W3CDTF">2023-12-25T09:38:41Z</dcterms:created>
  <dcterms:modified xsi:type="dcterms:W3CDTF">2026-04-02T06:59:30Z</dcterms:modified>
</cp:coreProperties>
</file>