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007577266" r:id="rId3"/>
    <p:sldId id="2007577253" r:id="rId4"/>
    <p:sldId id="2007577255" r:id="rId5"/>
    <p:sldId id="2007577267" r:id="rId6"/>
    <p:sldId id="2007577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5A5B-C1BB-40AC-8C06-EECBCB31E3AB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5A04D-D9A4-4F64-8D0B-AD3C7152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4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12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22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75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1242414e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1242414e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56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62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68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78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C0A0DC9-39E9-F59F-FC92-D336FD5D718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650" y="0"/>
            <a:ext cx="1573232" cy="15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6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D3BC6538-9E84-4191-923A-5BE11CCA10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33787" y="5709394"/>
            <a:ext cx="971188" cy="112517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B8E5734-E8E8-4CFD-9345-DF34114CC6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94271" y="5350761"/>
            <a:ext cx="1167257" cy="13208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E1A8045-D0F2-42FD-A323-5831C093E0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12227" y="5757026"/>
            <a:ext cx="1049115" cy="98223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75AC7B1F-AED6-4B52-96FF-DF888FAD08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82174" y="5530597"/>
            <a:ext cx="1167257" cy="1281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6BC040-3CDA-47CC-846C-3EC638BA950E}"/>
              </a:ext>
            </a:extLst>
          </p:cNvPr>
          <p:cNvSpPr txBox="1"/>
          <p:nvPr/>
        </p:nvSpPr>
        <p:spPr>
          <a:xfrm>
            <a:off x="1777805" y="522243"/>
            <a:ext cx="644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D43BD9-4FC9-4A90-B9BE-6695752D8CB7}"/>
              </a:ext>
            </a:extLst>
          </p:cNvPr>
          <p:cNvSpPr/>
          <p:nvPr/>
        </p:nvSpPr>
        <p:spPr>
          <a:xfrm>
            <a:off x="1044380" y="449266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E0466-DF6C-E8CF-D486-0B89707FF229}"/>
              </a:ext>
            </a:extLst>
          </p:cNvPr>
          <p:cNvSpPr txBox="1"/>
          <p:nvPr/>
        </p:nvSpPr>
        <p:spPr>
          <a:xfrm>
            <a:off x="657225" y="1514475"/>
            <a:ext cx="10610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3 458 + 639         38 794 + 89 152         62 928 – 45 636</a:t>
            </a:r>
          </a:p>
          <a:p>
            <a:pPr algn="just"/>
            <a:r>
              <a:rPr lang="pt-BR" sz="3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815 × 6                 509 × 37                      8 962 : 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 animBg="1"/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D3BC6538-9E84-4191-923A-5BE11CCA10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33787" y="5709394"/>
            <a:ext cx="971188" cy="1125172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0B8E5734-E8E8-4CFD-9345-DF34114CC6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394271" y="5350761"/>
            <a:ext cx="1167257" cy="13208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75AC7B1F-AED6-4B52-96FF-DF888FAD08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82174" y="5530597"/>
            <a:ext cx="1167257" cy="1281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AB408-322A-25B9-8DC8-5DB8417E1667}"/>
              </a:ext>
            </a:extLst>
          </p:cNvPr>
          <p:cNvSpPr txBox="1"/>
          <p:nvPr/>
        </p:nvSpPr>
        <p:spPr>
          <a:xfrm>
            <a:off x="2009775" y="7905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3 458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639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696AC-510A-D0ED-5940-6F8D31B83DAE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9B5AD-4E6E-766D-C3E7-EB04407DC6DF}"/>
              </a:ext>
            </a:extLst>
          </p:cNvPr>
          <p:cNvCxnSpPr/>
          <p:nvPr/>
        </p:nvCxnSpPr>
        <p:spPr>
          <a:xfrm>
            <a:off x="2057400" y="2009775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23899A-7FAC-670E-C5E5-A2C265EA76D2}"/>
              </a:ext>
            </a:extLst>
          </p:cNvPr>
          <p:cNvSpPr txBox="1"/>
          <p:nvPr/>
        </p:nvSpPr>
        <p:spPr>
          <a:xfrm>
            <a:off x="5762625" y="762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38 794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89 152 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B364F-27DB-E03C-485F-BE20A460B886}"/>
              </a:ext>
            </a:extLst>
          </p:cNvPr>
          <p:cNvSpPr txBox="1"/>
          <p:nvPr/>
        </p:nvSpPr>
        <p:spPr>
          <a:xfrm>
            <a:off x="5372100" y="12287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A99706-2744-2952-5D76-5C94E5549AEA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87C286-E524-483C-BDE7-E6BBA4B147D2}"/>
              </a:ext>
            </a:extLst>
          </p:cNvPr>
          <p:cNvSpPr txBox="1"/>
          <p:nvPr/>
        </p:nvSpPr>
        <p:spPr>
          <a:xfrm>
            <a:off x="9029700" y="7429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62 928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45 636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1A3B7-2C3C-D6AF-7951-8B1533908BE4}"/>
              </a:ext>
            </a:extLst>
          </p:cNvPr>
          <p:cNvSpPr txBox="1"/>
          <p:nvPr/>
        </p:nvSpPr>
        <p:spPr>
          <a:xfrm>
            <a:off x="8639175" y="12096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60EFC4-42B6-026F-B447-3BE867AF9284}"/>
              </a:ext>
            </a:extLst>
          </p:cNvPr>
          <p:cNvCxnSpPr>
            <a:cxnSpLocks/>
          </p:cNvCxnSpPr>
          <p:nvPr/>
        </p:nvCxnSpPr>
        <p:spPr>
          <a:xfrm>
            <a:off x="9077325" y="1962150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83247C-643A-C1C0-97DD-990B38049141}"/>
              </a:ext>
            </a:extLst>
          </p:cNvPr>
          <p:cNvSpPr txBox="1"/>
          <p:nvPr/>
        </p:nvSpPr>
        <p:spPr>
          <a:xfrm>
            <a:off x="1990725" y="20097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4 097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79664-E7A6-DCF3-93C8-CD89757C5AB5}"/>
              </a:ext>
            </a:extLst>
          </p:cNvPr>
          <p:cNvSpPr txBox="1"/>
          <p:nvPr/>
        </p:nvSpPr>
        <p:spPr>
          <a:xfrm>
            <a:off x="5505450" y="19716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127 946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2AC48-0488-F81B-79A0-9F29D2172FFC}"/>
              </a:ext>
            </a:extLst>
          </p:cNvPr>
          <p:cNvSpPr txBox="1"/>
          <p:nvPr/>
        </p:nvSpPr>
        <p:spPr>
          <a:xfrm>
            <a:off x="9048750" y="19335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17 292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3CC27F-1FC0-DCAA-6EE1-D2F2CFB469FF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ABA2EC-EE47-AA5D-A7ED-257C137A2227}"/>
              </a:ext>
            </a:extLst>
          </p:cNvPr>
          <p:cNvSpPr txBox="1"/>
          <p:nvPr/>
        </p:nvSpPr>
        <p:spPr>
          <a:xfrm>
            <a:off x="2085975" y="30384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815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6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95EF2-BB34-F7AE-5AAF-3D5339418DE5}"/>
              </a:ext>
            </a:extLst>
          </p:cNvPr>
          <p:cNvSpPr txBox="1"/>
          <p:nvPr/>
        </p:nvSpPr>
        <p:spPr>
          <a:xfrm>
            <a:off x="1990725" y="34671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1D1866-4625-C138-2CC7-D323AA528F45}"/>
              </a:ext>
            </a:extLst>
          </p:cNvPr>
          <p:cNvCxnSpPr/>
          <p:nvPr/>
        </p:nvCxnSpPr>
        <p:spPr>
          <a:xfrm>
            <a:off x="2133600" y="4257675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20C1175-17A5-3B3F-F15A-230AC98138F0}"/>
              </a:ext>
            </a:extLst>
          </p:cNvPr>
          <p:cNvSpPr txBox="1"/>
          <p:nvPr/>
        </p:nvSpPr>
        <p:spPr>
          <a:xfrm>
            <a:off x="5838825" y="30099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509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37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87B7F1-FFF9-B634-86B8-78CD3B02211B}"/>
              </a:ext>
            </a:extLst>
          </p:cNvPr>
          <p:cNvSpPr txBox="1"/>
          <p:nvPr/>
        </p:nvSpPr>
        <p:spPr>
          <a:xfrm>
            <a:off x="5448300" y="34766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B73720-1DB8-4731-710A-19EE50D92BB8}"/>
              </a:ext>
            </a:extLst>
          </p:cNvPr>
          <p:cNvCxnSpPr>
            <a:cxnSpLocks/>
          </p:cNvCxnSpPr>
          <p:nvPr/>
        </p:nvCxnSpPr>
        <p:spPr>
          <a:xfrm>
            <a:off x="5667375" y="42291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3D97745-3983-BFF6-4B5C-47F75C1B1DCC}"/>
              </a:ext>
            </a:extLst>
          </p:cNvPr>
          <p:cNvSpPr txBox="1"/>
          <p:nvPr/>
        </p:nvSpPr>
        <p:spPr>
          <a:xfrm>
            <a:off x="2057400" y="423862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4 890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4743B4-233A-563F-E9DD-D48C5A39C4F7}"/>
              </a:ext>
            </a:extLst>
          </p:cNvPr>
          <p:cNvSpPr txBox="1"/>
          <p:nvPr/>
        </p:nvSpPr>
        <p:spPr>
          <a:xfrm>
            <a:off x="5810250" y="42291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3563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C45073-5F0A-23FD-590A-24634827404E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F50A37-A220-F9F2-A26C-376EB5F21084}"/>
              </a:ext>
            </a:extLst>
          </p:cNvPr>
          <p:cNvSpPr txBox="1"/>
          <p:nvPr/>
        </p:nvSpPr>
        <p:spPr>
          <a:xfrm>
            <a:off x="5581650" y="477202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1527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1FE481-8857-5B05-255A-3A561C83EE90}"/>
              </a:ext>
            </a:extLst>
          </p:cNvPr>
          <p:cNvCxnSpPr>
            <a:cxnSpLocks/>
          </p:cNvCxnSpPr>
          <p:nvPr/>
        </p:nvCxnSpPr>
        <p:spPr>
          <a:xfrm>
            <a:off x="5495925" y="54864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863E784-5DE3-4E10-1F64-9245F74CB870}"/>
              </a:ext>
            </a:extLst>
          </p:cNvPr>
          <p:cNvSpPr txBox="1"/>
          <p:nvPr/>
        </p:nvSpPr>
        <p:spPr>
          <a:xfrm>
            <a:off x="5553075" y="545782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18833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06F762-FCDC-02E1-8D7E-E564059B5227}"/>
              </a:ext>
            </a:extLst>
          </p:cNvPr>
          <p:cNvSpPr txBox="1"/>
          <p:nvPr/>
        </p:nvSpPr>
        <p:spPr>
          <a:xfrm>
            <a:off x="7287730" y="32139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8 962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5C671E8-C4F7-80F6-9DCB-86028B6DABE3}"/>
              </a:ext>
            </a:extLst>
          </p:cNvPr>
          <p:cNvSpPr txBox="1"/>
          <p:nvPr/>
        </p:nvSpPr>
        <p:spPr>
          <a:xfrm>
            <a:off x="9167824" y="31853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399DA9-1302-41C8-AAA0-98D37179B3B6}"/>
              </a:ext>
            </a:extLst>
          </p:cNvPr>
          <p:cNvCxnSpPr>
            <a:cxnSpLocks/>
          </p:cNvCxnSpPr>
          <p:nvPr/>
        </p:nvCxnSpPr>
        <p:spPr>
          <a:xfrm flipV="1">
            <a:off x="9636315" y="3289520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37E474B-C936-53A5-2C9C-EECAB7C88736}"/>
              </a:ext>
            </a:extLst>
          </p:cNvPr>
          <p:cNvCxnSpPr>
            <a:cxnSpLocks/>
          </p:cNvCxnSpPr>
          <p:nvPr/>
        </p:nvCxnSpPr>
        <p:spPr>
          <a:xfrm flipH="1">
            <a:off x="9639300" y="3758991"/>
            <a:ext cx="8637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15394C0-9A11-B4D7-4955-1A9BC1ACF13F}"/>
              </a:ext>
            </a:extLst>
          </p:cNvPr>
          <p:cNvSpPr txBox="1"/>
          <p:nvPr/>
        </p:nvSpPr>
        <p:spPr>
          <a:xfrm>
            <a:off x="7344880" y="37378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0 56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FD61E78-DFC2-FAA0-8ECD-5B5D2AD67540}"/>
              </a:ext>
            </a:extLst>
          </p:cNvPr>
          <p:cNvSpPr txBox="1"/>
          <p:nvPr/>
        </p:nvSpPr>
        <p:spPr>
          <a:xfrm>
            <a:off x="7640155" y="42140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6EDEC7-0332-39C4-25BE-FAC1207EB210}"/>
              </a:ext>
            </a:extLst>
          </p:cNvPr>
          <p:cNvSpPr txBox="1"/>
          <p:nvPr/>
        </p:nvSpPr>
        <p:spPr>
          <a:xfrm>
            <a:off x="7659205" y="471891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7878E8-425B-00DE-C3E9-91D23BD53AAD}"/>
              </a:ext>
            </a:extLst>
          </p:cNvPr>
          <p:cNvSpPr txBox="1"/>
          <p:nvPr/>
        </p:nvSpPr>
        <p:spPr>
          <a:xfrm>
            <a:off x="8640280" y="37854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33207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0" grpId="0"/>
          <p:bldP spid="12" grpId="0"/>
          <p:bldP spid="17" grpId="0"/>
          <p:bldP spid="18" grpId="0"/>
          <p:bldP spid="20" grpId="0"/>
          <p:bldP spid="21" grpId="0"/>
          <p:bldP spid="23" grpId="0"/>
          <p:bldP spid="25" grpId="0"/>
          <p:bldP spid="26" grpId="0"/>
          <p:bldP spid="28" grpId="0"/>
          <p:bldP spid="29" grpId="0"/>
          <p:bldP spid="70" grpId="0"/>
          <p:bldP spid="71" grpId="0"/>
          <p:bldP spid="74" grpId="0"/>
          <p:bldP spid="76" grpId="0"/>
          <p:bldP spid="77" grpId="0"/>
          <p:bldP spid="78" grpId="0"/>
          <p:bldP spid="90" grpId="0"/>
          <p:bldP spid="91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0" grpId="0"/>
          <p:bldP spid="12" grpId="0"/>
          <p:bldP spid="17" grpId="0"/>
          <p:bldP spid="18" grpId="0"/>
          <p:bldP spid="20" grpId="0"/>
          <p:bldP spid="21" grpId="0"/>
          <p:bldP spid="23" grpId="0"/>
          <p:bldP spid="25" grpId="0"/>
          <p:bldP spid="26" grpId="0"/>
          <p:bldP spid="28" grpId="0"/>
          <p:bldP spid="29" grpId="0"/>
          <p:bldP spid="70" grpId="0"/>
          <p:bldP spid="71" grpId="0"/>
          <p:bldP spid="74" grpId="0"/>
          <p:bldP spid="76" grpId="0"/>
          <p:bldP spid="77" grpId="0"/>
          <p:bldP spid="78" grpId="0"/>
          <p:bldP spid="90" grpId="0"/>
          <p:bldP spid="91" grpId="0"/>
          <p:bldP spid="92" grpId="0"/>
          <p:bldP spid="9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258939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BC040-3CDA-47CC-846C-3EC638BA950E}"/>
              </a:ext>
            </a:extLst>
          </p:cNvPr>
          <p:cNvSpPr txBox="1"/>
          <p:nvPr/>
        </p:nvSpPr>
        <p:spPr>
          <a:xfrm>
            <a:off x="1371600" y="609359"/>
            <a:ext cx="977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“?”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D43BD9-4FC9-4A90-B9BE-6695752D8CB7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F1D2512-3B95-45A5-8BDF-C8C16FBBA0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344004" y="5132216"/>
            <a:ext cx="822739" cy="1190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12842-0609-49A2-998B-3E1D793D93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094134" y="5936914"/>
            <a:ext cx="1283940" cy="99451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24CCDC-FA79-4E4F-A0E3-93A8495BB4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275012" y="5828341"/>
            <a:ext cx="972160" cy="11751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E575D92-1DBA-43F6-ACB4-88BD1A6DA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075" y="4057650"/>
            <a:ext cx="1716965" cy="28003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6FE6238-5B37-30E0-BE4B-CA60EBE8A66F}"/>
              </a:ext>
            </a:extLst>
          </p:cNvPr>
          <p:cNvSpPr/>
          <p:nvPr/>
        </p:nvSpPr>
        <p:spPr>
          <a:xfrm>
            <a:off x="1447800" y="1733551"/>
            <a:ext cx="8963025" cy="21621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DA36D-A1AD-85F8-D905-D9AECC1E2046}"/>
              </a:ext>
            </a:extLst>
          </p:cNvPr>
          <p:cNvSpPr txBox="1"/>
          <p:nvPr/>
        </p:nvSpPr>
        <p:spPr>
          <a:xfrm>
            <a:off x="2476500" y="1924050"/>
            <a:ext cx="80105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319 + 425 = 425 +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(173 + 454) + 346 =         + (454 + 346)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F68E2E-74B5-DFFD-8782-0B52CA4774B6}"/>
              </a:ext>
            </a:extLst>
          </p:cNvPr>
          <p:cNvSpPr/>
          <p:nvPr/>
        </p:nvSpPr>
        <p:spPr>
          <a:xfrm>
            <a:off x="5905499" y="2228850"/>
            <a:ext cx="771525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4D4E9F-E18B-751B-81A2-1D369678707C}"/>
              </a:ext>
            </a:extLst>
          </p:cNvPr>
          <p:cNvSpPr/>
          <p:nvPr/>
        </p:nvSpPr>
        <p:spPr>
          <a:xfrm>
            <a:off x="6162674" y="3009900"/>
            <a:ext cx="771525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BE3A3C-55CB-C1C1-EDC3-399726AD56F0}"/>
              </a:ext>
            </a:extLst>
          </p:cNvPr>
          <p:cNvSpPr/>
          <p:nvPr/>
        </p:nvSpPr>
        <p:spPr>
          <a:xfrm>
            <a:off x="5895974" y="2228850"/>
            <a:ext cx="847726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319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56AB37-A8F6-1FE3-2272-0D5A39D3C346}"/>
              </a:ext>
            </a:extLst>
          </p:cNvPr>
          <p:cNvSpPr/>
          <p:nvPr/>
        </p:nvSpPr>
        <p:spPr>
          <a:xfrm>
            <a:off x="6162674" y="3009900"/>
            <a:ext cx="847726" cy="4381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173</a:t>
            </a:r>
          </a:p>
        </p:txBody>
      </p:sp>
    </p:spTree>
    <p:extLst>
      <p:ext uri="{BB962C8B-B14F-4D97-AF65-F5344CB8AC3E}">
        <p14:creationId xmlns:p14="http://schemas.microsoft.com/office/powerpoint/2010/main" val="15425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 animBg="1"/>
          <p:bldP spid="2" grpId="0" animBg="1"/>
          <p:bldP spid="3" grpId="0"/>
          <p:bldP spid="5" grpId="0" animBg="1"/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5" grpId="0" animBg="1"/>
          <p:bldP spid="2" grpId="0" animBg="1"/>
          <p:bldP spid="3" grpId="0"/>
          <p:bldP spid="5" grpId="0" animBg="1"/>
          <p:bldP spid="6" grpId="0" animBg="1"/>
          <p:bldP spid="7" grpId="0" animBg="1"/>
          <p:bldP spid="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E575D92-1DBA-43F6-ACB4-88BD1A6DA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075" y="4057650"/>
            <a:ext cx="171696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xe bồn chở tất cả 39 000 l nước. Xe thứ nhất chở nhiều hơn xe thứ hai 3 000 l nước. Hỏi mỗi xe chở bao nhiêu lít nước?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4FB5D-6D82-6E27-64CE-71603973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87" y="1733550"/>
            <a:ext cx="5953125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2181225" y="3495675"/>
            <a:ext cx="8001000" cy="29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(39 000 + 3 000) : 2 = 21 000 (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39 000 – 21 000 = 18 000 (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Xe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18 000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07C4C9A-DFF3-E839-0680-F1E992141D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344004" y="5132216"/>
            <a:ext cx="822739" cy="119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72E69-28D1-0CB7-60C0-00DEB2AF51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1094134" y="5936914"/>
            <a:ext cx="1283940" cy="9945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2F1941E-272D-A71D-29CA-3447FD5E6A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275012" y="5828341"/>
            <a:ext cx="972160" cy="11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E575D92-1DBA-43F6-ACB4-88BD1A6DA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075" y="4057650"/>
            <a:ext cx="171696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đoàn tàu chở hàng gồm 17 toa. Trong đó có 9 toa, mỗi toa chở 15 300 kg hàng và 8 toa, mỗi toa chở 13 600 kg hàng. Hỏi trung bình mỗi toa chở bao nhiêu ki-lô-gam hàng?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1619250" y="2143125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15 300 kg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15 300 x 9 = 137 700 (kg)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13 600kg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13 600 x 8 = 108 800 (kg)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(137 700 + 108 800) : 17= 14 500 (kg)</a:t>
            </a:r>
          </a:p>
          <a:p>
            <a:pPr algn="r"/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14 500 ki-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07C4C9A-DFF3-E839-0680-F1E992141D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344004" y="5132216"/>
            <a:ext cx="822739" cy="119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72E69-28D1-0CB7-60C0-00DEB2AF51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1094134" y="5936914"/>
            <a:ext cx="1283940" cy="9945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2F1941E-272D-A71D-29CA-3447FD5E6A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275012" y="5828341"/>
            <a:ext cx="972160" cy="11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3FAE5C-541B-4ECF-94FC-3655342055E2}"/>
              </a:ext>
            </a:extLst>
          </p:cNvPr>
          <p:cNvSpPr/>
          <p:nvPr/>
        </p:nvSpPr>
        <p:spPr>
          <a:xfrm>
            <a:off x="466530" y="442089"/>
            <a:ext cx="11382570" cy="60142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E575D92-1DBA-43F6-ACB4-88BD1A6DA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075" y="4057650"/>
            <a:ext cx="171696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44BB-D9E7-5566-5054-EDD8C9532E6F}"/>
              </a:ext>
            </a:extLst>
          </p:cNvPr>
          <p:cNvSpPr txBox="1"/>
          <p:nvPr/>
        </p:nvSpPr>
        <p:spPr>
          <a:xfrm>
            <a:off x="1257300" y="533159"/>
            <a:ext cx="1000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bằng cách thuận tiện.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6 650 + 9 543 + 3 250 – 9 900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BDE1C-2B3A-C388-09CA-4CC7EF0127BF}"/>
              </a:ext>
            </a:extLst>
          </p:cNvPr>
          <p:cNvSpPr/>
          <p:nvPr/>
        </p:nvSpPr>
        <p:spPr>
          <a:xfrm>
            <a:off x="573459" y="552890"/>
            <a:ext cx="660400" cy="647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AFE37-80F7-1EAA-DC11-6BED9799BCE6}"/>
              </a:ext>
            </a:extLst>
          </p:cNvPr>
          <p:cNvSpPr txBox="1"/>
          <p:nvPr/>
        </p:nvSpPr>
        <p:spPr>
          <a:xfrm>
            <a:off x="3171825" y="1676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 + (6 650 + 3 250) – 9 900</a:t>
            </a:r>
          </a:p>
          <a:p>
            <a:pPr lvl="0"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 + 9 900 – 9 900</a:t>
            </a:r>
          </a:p>
          <a:p>
            <a:pPr lvl="0" algn="just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9 543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099071-6B33-1620-4385-A58DB0E587A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05975" y="4694369"/>
            <a:ext cx="2085431" cy="18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</p:bldLst>
      </p:timing>
    </mc:Fallback>
  </mc:AlternateContent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397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</vt:lpstr>
      <vt:lpstr>Roboto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42</cp:revision>
  <dcterms:created xsi:type="dcterms:W3CDTF">2024-02-12T08:43:06Z</dcterms:created>
  <dcterms:modified xsi:type="dcterms:W3CDTF">2026-05-02T01:02:51Z</dcterms:modified>
</cp:coreProperties>
</file>