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0" r:id="rId3"/>
  </p:sldMasterIdLst>
  <p:notesMasterIdLst>
    <p:notesMasterId r:id="rId12"/>
  </p:notesMasterIdLst>
  <p:sldIdLst>
    <p:sldId id="380" r:id="rId4"/>
    <p:sldId id="384" r:id="rId5"/>
    <p:sldId id="388" r:id="rId6"/>
    <p:sldId id="389" r:id="rId7"/>
    <p:sldId id="311" r:id="rId8"/>
    <p:sldId id="385" r:id="rId9"/>
    <p:sldId id="390" r:id="rId10"/>
    <p:sldId id="33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F1155-84E3-4E83-856D-00973BC5A7C1}" type="datetimeFigureOut">
              <a:rPr lang="en-US" smtClean="0"/>
              <a:t>5/2/2026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20209-C7A6-4191-A3F8-5E67A9FF5450}" type="slidenum">
              <a:rPr lang="en-US" smtClean="0"/>
              <a:t>‹#›</a:t>
            </a:fld>
            <a:endParaRPr lang="en-US"/>
          </a:p>
        </p:txBody>
      </p:sp>
    </p:spTree>
    <p:extLst>
      <p:ext uri="{BB962C8B-B14F-4D97-AF65-F5344CB8AC3E}">
        <p14:creationId xmlns:p14="http://schemas.microsoft.com/office/powerpoint/2010/main" val="328013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407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609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42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31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cc728cf7d_0_1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cc728cf7d_0_11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288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cc728cf7d_0_1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cc728cf7d_0_11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21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5167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1510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4720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64867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118566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10131507" y="133173"/>
            <a:ext cx="2123184" cy="7294947"/>
            <a:chOff x="7598630" y="99880"/>
            <a:chExt cx="1592388" cy="5471210"/>
          </a:xfrm>
        </p:grpSpPr>
        <p:pic>
          <p:nvPicPr>
            <p:cNvPr id="164" name="Google Shape;164;p25"/>
            <p:cNvPicPr preferRelativeResize="0"/>
            <p:nvPr/>
          </p:nvPicPr>
          <p:blipFill>
            <a:blip r:embed="rId3">
              <a:alphaModFix/>
            </a:blip>
            <a:stretch>
              <a:fillRect/>
            </a:stretch>
          </p:blipFill>
          <p:spPr>
            <a:xfrm>
              <a:off x="7805426" y="288128"/>
              <a:ext cx="509850" cy="515150"/>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8074150" y="167650"/>
              <a:ext cx="810775" cy="1528862"/>
            </a:xfrm>
            <a:prstGeom prst="rect">
              <a:avLst/>
            </a:prstGeom>
            <a:noFill/>
            <a:ln>
              <a:noFill/>
            </a:ln>
          </p:spPr>
        </p:pic>
        <p:pic>
          <p:nvPicPr>
            <p:cNvPr id="166" name="Google Shape;166;p25"/>
            <p:cNvPicPr preferRelativeResize="0"/>
            <p:nvPr/>
          </p:nvPicPr>
          <p:blipFill>
            <a:blip r:embed="rId5">
              <a:alphaModFix/>
            </a:blip>
            <a:stretch>
              <a:fillRect/>
            </a:stretch>
          </p:blipFill>
          <p:spPr>
            <a:xfrm>
              <a:off x="8036110" y="1368953"/>
              <a:ext cx="886850" cy="966574"/>
            </a:xfrm>
            <a:prstGeom prst="rect">
              <a:avLst/>
            </a:prstGeom>
            <a:noFill/>
            <a:ln>
              <a:noFill/>
            </a:ln>
          </p:spPr>
        </p:pic>
        <p:pic>
          <p:nvPicPr>
            <p:cNvPr id="167" name="Google Shape;167;p25"/>
            <p:cNvPicPr preferRelativeResize="0"/>
            <p:nvPr/>
          </p:nvPicPr>
          <p:blipFill>
            <a:blip r:embed="rId6">
              <a:alphaModFix/>
            </a:blip>
            <a:stretch>
              <a:fillRect/>
            </a:stretch>
          </p:blipFill>
          <p:spPr>
            <a:xfrm rot="-3802046">
              <a:off x="7776708" y="2278402"/>
              <a:ext cx="594884" cy="582149"/>
            </a:xfrm>
            <a:prstGeom prst="rect">
              <a:avLst/>
            </a:prstGeom>
            <a:noFill/>
            <a:ln>
              <a:noFill/>
            </a:ln>
          </p:spPr>
        </p:pic>
        <p:pic>
          <p:nvPicPr>
            <p:cNvPr id="168" name="Google Shape;168;p25"/>
            <p:cNvPicPr preferRelativeResize="0"/>
            <p:nvPr/>
          </p:nvPicPr>
          <p:blipFill>
            <a:blip r:embed="rId7">
              <a:alphaModFix/>
            </a:blip>
            <a:stretch>
              <a:fillRect/>
            </a:stretch>
          </p:blipFill>
          <p:spPr>
            <a:xfrm>
              <a:off x="7999749" y="2419350"/>
              <a:ext cx="886852" cy="1272813"/>
            </a:xfrm>
            <a:prstGeom prst="rect">
              <a:avLst/>
            </a:prstGeom>
            <a:noFill/>
            <a:ln>
              <a:noFill/>
            </a:ln>
          </p:spPr>
        </p:pic>
        <p:pic>
          <p:nvPicPr>
            <p:cNvPr id="169" name="Google Shape;169;p25"/>
            <p:cNvPicPr preferRelativeResize="0"/>
            <p:nvPr/>
          </p:nvPicPr>
          <p:blipFill>
            <a:blip r:embed="rId8">
              <a:alphaModFix/>
            </a:blip>
            <a:stretch>
              <a:fillRect/>
            </a:stretch>
          </p:blipFill>
          <p:spPr>
            <a:xfrm>
              <a:off x="7923550" y="3616250"/>
              <a:ext cx="878025" cy="951513"/>
            </a:xfrm>
            <a:prstGeom prst="rect">
              <a:avLst/>
            </a:prstGeom>
            <a:noFill/>
            <a:ln>
              <a:noFill/>
            </a:ln>
          </p:spPr>
        </p:pic>
        <p:pic>
          <p:nvPicPr>
            <p:cNvPr id="170" name="Google Shape;170;p25"/>
            <p:cNvPicPr preferRelativeResize="0"/>
            <p:nvPr/>
          </p:nvPicPr>
          <p:blipFill>
            <a:blip r:embed="rId9">
              <a:alphaModFix/>
            </a:blip>
            <a:stretch>
              <a:fillRect/>
            </a:stretch>
          </p:blipFill>
          <p:spPr>
            <a:xfrm rot="-1756290">
              <a:off x="7773948" y="4292600"/>
              <a:ext cx="1241752" cy="1041401"/>
            </a:xfrm>
            <a:prstGeom prst="rect">
              <a:avLst/>
            </a:prstGeom>
            <a:noFill/>
            <a:ln>
              <a:noFill/>
            </a:ln>
          </p:spPr>
        </p:pic>
        <p:pic>
          <p:nvPicPr>
            <p:cNvPr id="171" name="Google Shape;171;p25"/>
            <p:cNvPicPr preferRelativeResize="0"/>
            <p:nvPr/>
          </p:nvPicPr>
          <p:blipFill>
            <a:blip r:embed="rId10">
              <a:alphaModFix/>
            </a:blip>
            <a:stretch>
              <a:fillRect/>
            </a:stretch>
          </p:blipFill>
          <p:spPr>
            <a:xfrm>
              <a:off x="7923554" y="4601234"/>
              <a:ext cx="422250" cy="424118"/>
            </a:xfrm>
            <a:prstGeom prst="rect">
              <a:avLst/>
            </a:prstGeom>
            <a:noFill/>
            <a:ln>
              <a:noFill/>
            </a:ln>
          </p:spPr>
        </p:pic>
      </p:grpSp>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36690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86998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326078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866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14F7-128D-47A6-B736-546EDBFEE2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4B47CD-C4C4-4F12-B3BA-F449BFDEC6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592B9-673F-4B8E-93DC-FDD342DCAED6}"/>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5" name="Footer Placeholder 4">
            <a:extLst>
              <a:ext uri="{FF2B5EF4-FFF2-40B4-BE49-F238E27FC236}">
                <a16:creationId xmlns:a16="http://schemas.microsoft.com/office/drawing/2014/main" id="{8B9C46A1-B850-4030-811A-690C9D8E8E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A5B96A-41D1-4308-9F4E-53CFE9B6F0D1}"/>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913028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FB64-308D-43C5-AA0E-4F89F1CFFE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858345-C9D9-48D5-B735-976AD85E199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B4323-04B8-47D7-BF3C-45C8BA4B0EA2}"/>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5" name="Footer Placeholder 4">
            <a:extLst>
              <a:ext uri="{FF2B5EF4-FFF2-40B4-BE49-F238E27FC236}">
                <a16:creationId xmlns:a16="http://schemas.microsoft.com/office/drawing/2014/main" id="{D81EE880-2711-4DB1-9F31-10B6AC3121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56B7F9-A76F-4006-86FA-02CC34D98A0C}"/>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011402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DD07-9EA9-49B3-915C-23548E21B9B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85C65-AE76-442F-B312-98A8281F8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E961DC-7FB3-47B8-9801-B7A209373CA3}"/>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5" name="Footer Placeholder 4">
            <a:extLst>
              <a:ext uri="{FF2B5EF4-FFF2-40B4-BE49-F238E27FC236}">
                <a16:creationId xmlns:a16="http://schemas.microsoft.com/office/drawing/2014/main" id="{5962D6D5-1E90-481C-A585-AA7ECD4D1D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E44AD2-8370-42DE-8A48-D85EC854BC6D}"/>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158855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973908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FA11-F897-4BBB-B7E1-4714976358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52418C-F9F7-4EB8-9EAE-2750190EDF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8105C-28D4-455F-A394-F04E1A9E86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165AAB-189C-4BF0-84F5-85CA1845BD54}"/>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6" name="Footer Placeholder 5">
            <a:extLst>
              <a:ext uri="{FF2B5EF4-FFF2-40B4-BE49-F238E27FC236}">
                <a16:creationId xmlns:a16="http://schemas.microsoft.com/office/drawing/2014/main" id="{4EAB1BBD-90C2-45FE-9EA8-37EEE89799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2B12A5-F535-40BC-AB12-842B5F791A3E}"/>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054745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5766-27D2-421B-A1FB-D814CEE957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171A41-219C-4A94-9E47-5D2CA951E03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C1BD8-1F7C-480C-A678-AF4BC31498D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57CF8E-C66A-4FFE-B767-0D0FA3139D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289EE4-D0B2-4C77-95CE-E2E88EC4767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5A1CD-C758-4233-8686-FEEAE8C1A0D5}"/>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8" name="Footer Placeholder 7">
            <a:extLst>
              <a:ext uri="{FF2B5EF4-FFF2-40B4-BE49-F238E27FC236}">
                <a16:creationId xmlns:a16="http://schemas.microsoft.com/office/drawing/2014/main" id="{66AFA339-50A1-40C6-9924-409FD75067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2E72CB6-3BB2-4765-AB56-C87449F41739}"/>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950533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EE44-DE2F-4AE9-951A-FEFB48512A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05B3ACF-E1F1-4501-B32B-EDE1C91A93AC}"/>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4" name="Footer Placeholder 3">
            <a:extLst>
              <a:ext uri="{FF2B5EF4-FFF2-40B4-BE49-F238E27FC236}">
                <a16:creationId xmlns:a16="http://schemas.microsoft.com/office/drawing/2014/main" id="{B60B1BBD-0988-48D2-96B6-9300BA874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329EF3E-BF13-479A-A79C-939BBD7FFA6B}"/>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1398426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A596C-259E-4EFA-9814-1FC3838E2433}"/>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3" name="Footer Placeholder 2">
            <a:extLst>
              <a:ext uri="{FF2B5EF4-FFF2-40B4-BE49-F238E27FC236}">
                <a16:creationId xmlns:a16="http://schemas.microsoft.com/office/drawing/2014/main" id="{465F31C3-190E-4C46-9ECF-C9416CBA3B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FAC8627-9809-46B8-B6BB-1FE44FD17BEE}"/>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449387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8C92-9905-4234-B649-F408ACF431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46777-837E-40FE-84A6-1B64AB5ECC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4700E-CB13-4546-A123-8A33CC337C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C0889-16A4-4086-91B5-6ECA8AC0C9A7}"/>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6" name="Footer Placeholder 5">
            <a:extLst>
              <a:ext uri="{FF2B5EF4-FFF2-40B4-BE49-F238E27FC236}">
                <a16:creationId xmlns:a16="http://schemas.microsoft.com/office/drawing/2014/main" id="{D39E2A24-CD2D-4516-B019-5829114B77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1D44D8-C6C3-4700-A490-538ECB1EF5C4}"/>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03095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EC00-A4DC-4BF6-85CD-5A85F64F3B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1D21E-4647-44E3-8D27-5FA28FCAE6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2943D-0FE0-4077-922C-2FF0E97296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BD663-8821-42DA-B216-612BE7A00FBD}"/>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6" name="Footer Placeholder 5">
            <a:extLst>
              <a:ext uri="{FF2B5EF4-FFF2-40B4-BE49-F238E27FC236}">
                <a16:creationId xmlns:a16="http://schemas.microsoft.com/office/drawing/2014/main" id="{BF86A56B-770A-49E1-B405-3C3D256C3E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510698-FFA8-4677-9215-8D5E6EFA69C5}"/>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50763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14F2-B4F0-436A-BB08-5D2E910AB4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DF7D8F-1D10-48BE-994C-B23C9DBF42E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7C48D-61B0-48C7-A9BF-A021520D343D}"/>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5" name="Footer Placeholder 4">
            <a:extLst>
              <a:ext uri="{FF2B5EF4-FFF2-40B4-BE49-F238E27FC236}">
                <a16:creationId xmlns:a16="http://schemas.microsoft.com/office/drawing/2014/main" id="{90915AAA-F09B-4810-81E7-8D0DA60184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5B86E7-50E9-4C71-B5BA-532E9326FE36}"/>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448377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16146-6668-41E4-B2ED-F82F0548F6B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D4122B-F92F-445D-B8FB-6DD339076B8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FA460-F48A-489C-9C99-343E82E291AC}"/>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5/2/2026</a:t>
            </a:fld>
            <a:endParaRPr lang="en-US"/>
          </a:p>
        </p:txBody>
      </p:sp>
      <p:sp>
        <p:nvSpPr>
          <p:cNvPr id="5" name="Footer Placeholder 4">
            <a:extLst>
              <a:ext uri="{FF2B5EF4-FFF2-40B4-BE49-F238E27FC236}">
                <a16:creationId xmlns:a16="http://schemas.microsoft.com/office/drawing/2014/main" id="{031501BA-E21D-46AD-A615-008CDD1390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FDFADD-4B2F-4960-8E12-6A00B058D2CF}"/>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551888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11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F26A098B-D504-42D6-94EF-3066D6FA751A}"/>
              </a:ext>
            </a:extLst>
          </p:cNvPr>
          <p:cNvSpPr/>
          <p:nvPr userDrawn="1"/>
        </p:nvSpPr>
        <p:spPr>
          <a:xfrm>
            <a:off x="4972943" y="1914401"/>
            <a:ext cx="6868521" cy="3802956"/>
          </a:xfrm>
          <a:prstGeom prst="rect">
            <a:avLst/>
          </a:prstGeom>
          <a:solidFill>
            <a:srgbClr val="85D8DE"/>
          </a:solidFill>
          <a:ln w="381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08F9912-75F2-41A5-AF08-9D72784BB0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pic>
        <p:nvPicPr>
          <p:cNvPr id="8" name="图片 7">
            <a:extLst>
              <a:ext uri="{FF2B5EF4-FFF2-40B4-BE49-F238E27FC236}">
                <a16:creationId xmlns:a16="http://schemas.microsoft.com/office/drawing/2014/main" id="{7343C2AB-E622-41D8-AF3A-A919C4F406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grpSp>
        <p:nvGrpSpPr>
          <p:cNvPr id="18" name="组合 17">
            <a:extLst>
              <a:ext uri="{FF2B5EF4-FFF2-40B4-BE49-F238E27FC236}">
                <a16:creationId xmlns:a16="http://schemas.microsoft.com/office/drawing/2014/main" id="{84554CFF-B746-440E-80FD-BBFE3B44ED2B}"/>
              </a:ext>
            </a:extLst>
          </p:cNvPr>
          <p:cNvGrpSpPr/>
          <p:nvPr userDrawn="1"/>
        </p:nvGrpSpPr>
        <p:grpSpPr>
          <a:xfrm>
            <a:off x="5594832" y="1645879"/>
            <a:ext cx="3937628" cy="4096878"/>
            <a:chOff x="5594832" y="1645879"/>
            <a:chExt cx="3937628" cy="4096878"/>
          </a:xfrm>
          <a:solidFill>
            <a:schemeClr val="bg1">
              <a:alpha val="50000"/>
            </a:schemeClr>
          </a:solidFill>
        </p:grpSpPr>
        <p:sp>
          <p:nvSpPr>
            <p:cNvPr id="14" name="平行四边形 13">
              <a:extLst>
                <a:ext uri="{FF2B5EF4-FFF2-40B4-BE49-F238E27FC236}">
                  <a16:creationId xmlns:a16="http://schemas.microsoft.com/office/drawing/2014/main" id="{969A46BF-5A1C-4FD9-BE6A-0570852B4FB7}"/>
                </a:ext>
              </a:extLst>
            </p:cNvPr>
            <p:cNvSpPr/>
            <p:nvPr userDrawn="1"/>
          </p:nvSpPr>
          <p:spPr>
            <a:xfrm>
              <a:off x="5594832"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a:extLst>
                <a:ext uri="{FF2B5EF4-FFF2-40B4-BE49-F238E27FC236}">
                  <a16:creationId xmlns:a16="http://schemas.microsoft.com/office/drawing/2014/main" id="{5059F92F-6D7B-4C62-90F9-79083BB9A9D5}"/>
                </a:ext>
              </a:extLst>
            </p:cNvPr>
            <p:cNvSpPr/>
            <p:nvPr userDrawn="1"/>
          </p:nvSpPr>
          <p:spPr>
            <a:xfrm>
              <a:off x="5953785"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a:extLst>
                <a:ext uri="{FF2B5EF4-FFF2-40B4-BE49-F238E27FC236}">
                  <a16:creationId xmlns:a16="http://schemas.microsoft.com/office/drawing/2014/main" id="{EC047FB7-FA1B-4CAE-80D1-90745477BB8E}"/>
                </a:ext>
              </a:extLst>
            </p:cNvPr>
            <p:cNvSpPr/>
            <p:nvPr userDrawn="1"/>
          </p:nvSpPr>
          <p:spPr>
            <a:xfrm>
              <a:off x="6312738"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a:extLst>
                <a:ext uri="{FF2B5EF4-FFF2-40B4-BE49-F238E27FC236}">
                  <a16:creationId xmlns:a16="http://schemas.microsoft.com/office/drawing/2014/main" id="{DF3F7B47-4549-49EC-806B-509376A5ACA4}"/>
                </a:ext>
              </a:extLst>
            </p:cNvPr>
            <p:cNvSpPr/>
            <p:nvPr userDrawn="1"/>
          </p:nvSpPr>
          <p:spPr>
            <a:xfrm>
              <a:off x="6671690"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a:extLst>
              <a:ext uri="{FF2B5EF4-FFF2-40B4-BE49-F238E27FC236}">
                <a16:creationId xmlns:a16="http://schemas.microsoft.com/office/drawing/2014/main" id="{2BB5A366-227D-4CFC-94D7-F6257B834F07}"/>
              </a:ext>
            </a:extLst>
          </p:cNvPr>
          <p:cNvSpPr/>
          <p:nvPr userDrawn="1"/>
        </p:nvSpPr>
        <p:spPr>
          <a:xfrm>
            <a:off x="4676504" y="1620479"/>
            <a:ext cx="6736457" cy="3617040"/>
          </a:xfrm>
          <a:prstGeom prst="rect">
            <a:avLst/>
          </a:prstGeom>
          <a:solidFill>
            <a:schemeClr val="bg1"/>
          </a:solidFill>
          <a:ln w="1270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图片包含 定居者&#10;&#10;描述已自动生成">
            <a:extLst>
              <a:ext uri="{FF2B5EF4-FFF2-40B4-BE49-F238E27FC236}">
                <a16:creationId xmlns:a16="http://schemas.microsoft.com/office/drawing/2014/main" id="{CF36D730-F0C3-47E1-B754-CC61E5E422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9191497" y="4112654"/>
            <a:ext cx="2409754" cy="1290070"/>
          </a:xfrm>
          <a:prstGeom prst="rect">
            <a:avLst/>
          </a:prstGeom>
        </p:spPr>
      </p:pic>
    </p:spTree>
    <p:extLst>
      <p:ext uri="{BB962C8B-B14F-4D97-AF65-F5344CB8AC3E}">
        <p14:creationId xmlns:p14="http://schemas.microsoft.com/office/powerpoint/2010/main" val="1269487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3669386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92F0645A-18B9-437F-8BCE-A8E56994CD1D}"/>
              </a:ext>
            </a:extLst>
          </p:cNvPr>
          <p:cNvSpPr/>
          <p:nvPr userDrawn="1"/>
        </p:nvSpPr>
        <p:spPr>
          <a:xfrm>
            <a:off x="2859717" y="2157826"/>
            <a:ext cx="7333163" cy="2580143"/>
          </a:xfrm>
          <a:prstGeom prst="rect">
            <a:avLst/>
          </a:prstGeom>
          <a:solidFill>
            <a:srgbClr val="85D8DE"/>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80E2959-2275-4A63-94ED-2631360C9C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pic>
        <p:nvPicPr>
          <p:cNvPr id="8" name="图片 7">
            <a:extLst>
              <a:ext uri="{FF2B5EF4-FFF2-40B4-BE49-F238E27FC236}">
                <a16:creationId xmlns:a16="http://schemas.microsoft.com/office/drawing/2014/main" id="{7472A700-1A0D-4070-ACFA-126C327B9A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sp>
        <p:nvSpPr>
          <p:cNvPr id="9" name="矩形 8">
            <a:extLst>
              <a:ext uri="{FF2B5EF4-FFF2-40B4-BE49-F238E27FC236}">
                <a16:creationId xmlns:a16="http://schemas.microsoft.com/office/drawing/2014/main" id="{F765F7B5-FF41-4AA3-A43C-389A51865F41}"/>
              </a:ext>
            </a:extLst>
          </p:cNvPr>
          <p:cNvSpPr/>
          <p:nvPr userDrawn="1"/>
        </p:nvSpPr>
        <p:spPr>
          <a:xfrm>
            <a:off x="2429417" y="1733396"/>
            <a:ext cx="7333163" cy="2580143"/>
          </a:xfrm>
          <a:prstGeom prst="rect">
            <a:avLst/>
          </a:prstGeom>
          <a:solidFill>
            <a:schemeClr val="bg1"/>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图片包含 定居者&#10;&#10;描述已自动生成">
            <a:extLst>
              <a:ext uri="{FF2B5EF4-FFF2-40B4-BE49-F238E27FC236}">
                <a16:creationId xmlns:a16="http://schemas.microsoft.com/office/drawing/2014/main" id="{B3A40FC9-0E13-4A27-88B0-D9226E3E16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7783126" y="3447899"/>
            <a:ext cx="2409754" cy="1290070"/>
          </a:xfrm>
          <a:prstGeom prst="rect">
            <a:avLst/>
          </a:prstGeom>
        </p:spPr>
      </p:pic>
    </p:spTree>
    <p:extLst>
      <p:ext uri="{BB962C8B-B14F-4D97-AF65-F5344CB8AC3E}">
        <p14:creationId xmlns:p14="http://schemas.microsoft.com/office/powerpoint/2010/main" val="261029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F10E82C-BCA5-41DA-837F-4DBC4BAF139D}"/>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B016DAA2-C119-4DE8-8240-3C90EC9993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8" name="图片 7">
            <a:extLst>
              <a:ext uri="{FF2B5EF4-FFF2-40B4-BE49-F238E27FC236}">
                <a16:creationId xmlns:a16="http://schemas.microsoft.com/office/drawing/2014/main" id="{C525ABEE-41C3-4A5E-A073-CE8889D1CD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grpSp>
        <p:nvGrpSpPr>
          <p:cNvPr id="22" name="组合 21">
            <a:extLst>
              <a:ext uri="{FF2B5EF4-FFF2-40B4-BE49-F238E27FC236}">
                <a16:creationId xmlns:a16="http://schemas.microsoft.com/office/drawing/2014/main" id="{A51F15F9-BA13-4460-8142-9C6FEEA7EF54}"/>
              </a:ext>
            </a:extLst>
          </p:cNvPr>
          <p:cNvGrpSpPr/>
          <p:nvPr userDrawn="1"/>
        </p:nvGrpSpPr>
        <p:grpSpPr>
          <a:xfrm>
            <a:off x="4029548" y="524106"/>
            <a:ext cx="4132903" cy="808792"/>
            <a:chOff x="4029548" y="685471"/>
            <a:chExt cx="4132903" cy="808792"/>
          </a:xfrm>
        </p:grpSpPr>
        <p:sp>
          <p:nvSpPr>
            <p:cNvPr id="11" name="矩形: 圆角 10">
              <a:extLst>
                <a:ext uri="{FF2B5EF4-FFF2-40B4-BE49-F238E27FC236}">
                  <a16:creationId xmlns:a16="http://schemas.microsoft.com/office/drawing/2014/main" id="{26E569E2-751C-463C-8A75-50ABCD6239FA}"/>
                </a:ext>
              </a:extLst>
            </p:cNvPr>
            <p:cNvSpPr/>
            <p:nvPr userDrawn="1"/>
          </p:nvSpPr>
          <p:spPr>
            <a:xfrm>
              <a:off x="4029548" y="947854"/>
              <a:ext cx="4132903" cy="546409"/>
            </a:xfrm>
            <a:prstGeom prst="roundRect">
              <a:avLst>
                <a:gd name="adj" fmla="val 50000"/>
              </a:avLst>
            </a:prstGeom>
            <a:solidFill>
              <a:schemeClr val="bg1"/>
            </a:solidFill>
            <a:ln w="635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21" name="组合 20">
              <a:extLst>
                <a:ext uri="{FF2B5EF4-FFF2-40B4-BE49-F238E27FC236}">
                  <a16:creationId xmlns:a16="http://schemas.microsoft.com/office/drawing/2014/main" id="{384130DF-5256-41EA-9C12-071D06ED52D3}"/>
                </a:ext>
              </a:extLst>
            </p:cNvPr>
            <p:cNvGrpSpPr/>
            <p:nvPr userDrawn="1"/>
          </p:nvGrpSpPr>
          <p:grpSpPr>
            <a:xfrm>
              <a:off x="4228523" y="685471"/>
              <a:ext cx="3743809" cy="642921"/>
              <a:chOff x="4207007" y="685471"/>
              <a:chExt cx="3743809" cy="642921"/>
            </a:xfrm>
          </p:grpSpPr>
          <p:grpSp>
            <p:nvGrpSpPr>
              <p:cNvPr id="17" name="组合 16">
                <a:extLst>
                  <a:ext uri="{FF2B5EF4-FFF2-40B4-BE49-F238E27FC236}">
                    <a16:creationId xmlns:a16="http://schemas.microsoft.com/office/drawing/2014/main" id="{32EF5879-ECE7-4468-98E5-4BC081A6B4CC}"/>
                  </a:ext>
                </a:extLst>
              </p:cNvPr>
              <p:cNvGrpSpPr/>
              <p:nvPr userDrawn="1"/>
            </p:nvGrpSpPr>
            <p:grpSpPr>
              <a:xfrm>
                <a:off x="4207007" y="685471"/>
                <a:ext cx="235133" cy="642921"/>
                <a:chOff x="4454433" y="685471"/>
                <a:chExt cx="235133" cy="642921"/>
              </a:xfrm>
            </p:grpSpPr>
            <p:cxnSp>
              <p:nvCxnSpPr>
                <p:cNvPr id="13" name="直接连接符 12">
                  <a:extLst>
                    <a:ext uri="{FF2B5EF4-FFF2-40B4-BE49-F238E27FC236}">
                      <a16:creationId xmlns:a16="http://schemas.microsoft.com/office/drawing/2014/main" id="{10D593B2-9D37-4401-9C6B-1AEF9632F8F8}"/>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F0FDC6A6-874D-4D2B-95AF-7BC7424C43FB}"/>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FECAF79D-C9F9-4FD5-BAE0-858E5D5296C2}"/>
                  </a:ext>
                </a:extLst>
              </p:cNvPr>
              <p:cNvGrpSpPr/>
              <p:nvPr userDrawn="1"/>
            </p:nvGrpSpPr>
            <p:grpSpPr>
              <a:xfrm>
                <a:off x="7715683" y="685471"/>
                <a:ext cx="235133" cy="642921"/>
                <a:chOff x="4454433" y="685471"/>
                <a:chExt cx="235133" cy="642921"/>
              </a:xfrm>
            </p:grpSpPr>
            <p:cxnSp>
              <p:nvCxnSpPr>
                <p:cNvPr id="19" name="直接连接符 18">
                  <a:extLst>
                    <a:ext uri="{FF2B5EF4-FFF2-40B4-BE49-F238E27FC236}">
                      <a16:creationId xmlns:a16="http://schemas.microsoft.com/office/drawing/2014/main" id="{9D75DC75-44FF-450A-AFD0-EE1E1D19EC17}"/>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5493F22F-265D-4EAA-958E-B9F157613B8F}"/>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30857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5982FBE-1C8A-40CB-935A-9ECFF77FB202}"/>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B1676F0A-7FD5-4714-BA6B-22EE52425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12" name="图片 11">
            <a:extLst>
              <a:ext uri="{FF2B5EF4-FFF2-40B4-BE49-F238E27FC236}">
                <a16:creationId xmlns:a16="http://schemas.microsoft.com/office/drawing/2014/main" id="{BB7F5AAC-CB42-41FD-9562-F142B6647F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grpSp>
        <p:nvGrpSpPr>
          <p:cNvPr id="13" name="组合 12">
            <a:extLst>
              <a:ext uri="{FF2B5EF4-FFF2-40B4-BE49-F238E27FC236}">
                <a16:creationId xmlns:a16="http://schemas.microsoft.com/office/drawing/2014/main" id="{AD88DA1E-8532-41E4-826B-BC6E552CD37D}"/>
              </a:ext>
            </a:extLst>
          </p:cNvPr>
          <p:cNvGrpSpPr/>
          <p:nvPr userDrawn="1"/>
        </p:nvGrpSpPr>
        <p:grpSpPr>
          <a:xfrm>
            <a:off x="4029548" y="524106"/>
            <a:ext cx="4132903" cy="808792"/>
            <a:chOff x="4029548" y="685471"/>
            <a:chExt cx="4132903" cy="808792"/>
          </a:xfrm>
        </p:grpSpPr>
        <p:sp>
          <p:nvSpPr>
            <p:cNvPr id="14" name="矩形: 圆角 13">
              <a:extLst>
                <a:ext uri="{FF2B5EF4-FFF2-40B4-BE49-F238E27FC236}">
                  <a16:creationId xmlns:a16="http://schemas.microsoft.com/office/drawing/2014/main" id="{16AE8B10-5C3A-4604-9B2E-37FBA072957A}"/>
                </a:ext>
              </a:extLst>
            </p:cNvPr>
            <p:cNvSpPr/>
            <p:nvPr userDrawn="1"/>
          </p:nvSpPr>
          <p:spPr>
            <a:xfrm>
              <a:off x="4029548" y="947854"/>
              <a:ext cx="4132903" cy="546409"/>
            </a:xfrm>
            <a:prstGeom prst="roundRect">
              <a:avLst>
                <a:gd name="adj" fmla="val 50000"/>
              </a:avLst>
            </a:prstGeom>
            <a:solidFill>
              <a:schemeClr val="bg1"/>
            </a:solidFill>
            <a:ln w="635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5" name="组合 14">
              <a:extLst>
                <a:ext uri="{FF2B5EF4-FFF2-40B4-BE49-F238E27FC236}">
                  <a16:creationId xmlns:a16="http://schemas.microsoft.com/office/drawing/2014/main" id="{B94BF722-B479-4702-BB30-417A26BC04FB}"/>
                </a:ext>
              </a:extLst>
            </p:cNvPr>
            <p:cNvGrpSpPr/>
            <p:nvPr userDrawn="1"/>
          </p:nvGrpSpPr>
          <p:grpSpPr>
            <a:xfrm>
              <a:off x="4228523" y="685471"/>
              <a:ext cx="3743809" cy="642921"/>
              <a:chOff x="4207007" y="685471"/>
              <a:chExt cx="3743809" cy="642921"/>
            </a:xfrm>
          </p:grpSpPr>
          <p:grpSp>
            <p:nvGrpSpPr>
              <p:cNvPr id="16" name="组合 15">
                <a:extLst>
                  <a:ext uri="{FF2B5EF4-FFF2-40B4-BE49-F238E27FC236}">
                    <a16:creationId xmlns:a16="http://schemas.microsoft.com/office/drawing/2014/main" id="{E5B5F2D1-364F-45A2-816B-A9C7AE715FF8}"/>
                  </a:ext>
                </a:extLst>
              </p:cNvPr>
              <p:cNvGrpSpPr/>
              <p:nvPr userDrawn="1"/>
            </p:nvGrpSpPr>
            <p:grpSpPr>
              <a:xfrm>
                <a:off x="4207007" y="685471"/>
                <a:ext cx="235133" cy="642921"/>
                <a:chOff x="4454433" y="685471"/>
                <a:chExt cx="235133" cy="642921"/>
              </a:xfrm>
            </p:grpSpPr>
            <p:cxnSp>
              <p:nvCxnSpPr>
                <p:cNvPr id="20" name="直接连接符 19">
                  <a:extLst>
                    <a:ext uri="{FF2B5EF4-FFF2-40B4-BE49-F238E27FC236}">
                      <a16:creationId xmlns:a16="http://schemas.microsoft.com/office/drawing/2014/main" id="{0C786428-846B-4280-AE92-FB2B3C5062B1}"/>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50DCD29A-3CF1-4415-8C1D-B387A2EB1980}"/>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17BE55E5-5514-49FC-8942-75BDC779AD33}"/>
                  </a:ext>
                </a:extLst>
              </p:cNvPr>
              <p:cNvGrpSpPr/>
              <p:nvPr userDrawn="1"/>
            </p:nvGrpSpPr>
            <p:grpSpPr>
              <a:xfrm>
                <a:off x="7715683" y="685471"/>
                <a:ext cx="235133" cy="642921"/>
                <a:chOff x="4454433" y="685471"/>
                <a:chExt cx="235133" cy="642921"/>
              </a:xfrm>
            </p:grpSpPr>
            <p:cxnSp>
              <p:nvCxnSpPr>
                <p:cNvPr id="18" name="直接连接符 17">
                  <a:extLst>
                    <a:ext uri="{FF2B5EF4-FFF2-40B4-BE49-F238E27FC236}">
                      <a16:creationId xmlns:a16="http://schemas.microsoft.com/office/drawing/2014/main" id="{B8B6B3AF-9B46-4555-9483-231493111B97}"/>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C81ABF99-5387-4EF9-B39C-D7EFD6F4FB3E}"/>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47379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59FFFEB-D577-46C2-83B6-E986266027BD}"/>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3A896F24-1165-4292-AC1A-48F7D77E48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8" name="图片 7">
            <a:extLst>
              <a:ext uri="{FF2B5EF4-FFF2-40B4-BE49-F238E27FC236}">
                <a16:creationId xmlns:a16="http://schemas.microsoft.com/office/drawing/2014/main" id="{C8D913F4-5503-4A6A-AC87-6F4491D42C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grpSp>
        <p:nvGrpSpPr>
          <p:cNvPr id="9" name="组合 8">
            <a:extLst>
              <a:ext uri="{FF2B5EF4-FFF2-40B4-BE49-F238E27FC236}">
                <a16:creationId xmlns:a16="http://schemas.microsoft.com/office/drawing/2014/main" id="{4D082E6F-EC48-413E-BE38-D1AA8769D900}"/>
              </a:ext>
            </a:extLst>
          </p:cNvPr>
          <p:cNvGrpSpPr/>
          <p:nvPr userDrawn="1"/>
        </p:nvGrpSpPr>
        <p:grpSpPr>
          <a:xfrm>
            <a:off x="4029548" y="524106"/>
            <a:ext cx="4132903" cy="808792"/>
            <a:chOff x="4029548" y="685471"/>
            <a:chExt cx="4132903" cy="808792"/>
          </a:xfrm>
        </p:grpSpPr>
        <p:sp>
          <p:nvSpPr>
            <p:cNvPr id="10" name="矩形: 圆角 9">
              <a:extLst>
                <a:ext uri="{FF2B5EF4-FFF2-40B4-BE49-F238E27FC236}">
                  <a16:creationId xmlns:a16="http://schemas.microsoft.com/office/drawing/2014/main" id="{586A89F1-5537-4804-BF13-3E2E8CF6897C}"/>
                </a:ext>
              </a:extLst>
            </p:cNvPr>
            <p:cNvSpPr/>
            <p:nvPr userDrawn="1"/>
          </p:nvSpPr>
          <p:spPr>
            <a:xfrm>
              <a:off x="4029548" y="947854"/>
              <a:ext cx="4132903" cy="546409"/>
            </a:xfrm>
            <a:prstGeom prst="roundRect">
              <a:avLst>
                <a:gd name="adj" fmla="val 50000"/>
              </a:avLst>
            </a:prstGeom>
            <a:solidFill>
              <a:schemeClr val="bg1"/>
            </a:solidFill>
            <a:ln w="635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68A9C95B-1DA7-47A3-96A3-343759102BE4}"/>
                </a:ext>
              </a:extLst>
            </p:cNvPr>
            <p:cNvGrpSpPr/>
            <p:nvPr userDrawn="1"/>
          </p:nvGrpSpPr>
          <p:grpSpPr>
            <a:xfrm>
              <a:off x="4228523" y="685471"/>
              <a:ext cx="3743809" cy="642921"/>
              <a:chOff x="4207007" y="685471"/>
              <a:chExt cx="3743809" cy="642921"/>
            </a:xfrm>
          </p:grpSpPr>
          <p:grpSp>
            <p:nvGrpSpPr>
              <p:cNvPr id="12" name="组合 11">
                <a:extLst>
                  <a:ext uri="{FF2B5EF4-FFF2-40B4-BE49-F238E27FC236}">
                    <a16:creationId xmlns:a16="http://schemas.microsoft.com/office/drawing/2014/main" id="{C78FFD77-09F1-4B70-85A6-08152CD00B82}"/>
                  </a:ext>
                </a:extLst>
              </p:cNvPr>
              <p:cNvGrpSpPr/>
              <p:nvPr userDrawn="1"/>
            </p:nvGrpSpPr>
            <p:grpSpPr>
              <a:xfrm>
                <a:off x="4207007" y="685471"/>
                <a:ext cx="235133" cy="642921"/>
                <a:chOff x="4454433" y="685471"/>
                <a:chExt cx="235133" cy="642921"/>
              </a:xfrm>
            </p:grpSpPr>
            <p:cxnSp>
              <p:nvCxnSpPr>
                <p:cNvPr id="16" name="直接连接符 15">
                  <a:extLst>
                    <a:ext uri="{FF2B5EF4-FFF2-40B4-BE49-F238E27FC236}">
                      <a16:creationId xmlns:a16="http://schemas.microsoft.com/office/drawing/2014/main" id="{D17C174F-2A54-44A8-9BCA-6C54FCAE7F18}"/>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5707558A-0E85-4828-8332-C0888E6B850E}"/>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56E7A15D-08C8-49FE-A2F4-6ED4E1709CC7}"/>
                  </a:ext>
                </a:extLst>
              </p:cNvPr>
              <p:cNvGrpSpPr/>
              <p:nvPr userDrawn="1"/>
            </p:nvGrpSpPr>
            <p:grpSpPr>
              <a:xfrm>
                <a:off x="7715683" y="685471"/>
                <a:ext cx="235133" cy="642921"/>
                <a:chOff x="4454433" y="685471"/>
                <a:chExt cx="235133" cy="642921"/>
              </a:xfrm>
            </p:grpSpPr>
            <p:cxnSp>
              <p:nvCxnSpPr>
                <p:cNvPr id="14" name="直接连接符 13">
                  <a:extLst>
                    <a:ext uri="{FF2B5EF4-FFF2-40B4-BE49-F238E27FC236}">
                      <a16:creationId xmlns:a16="http://schemas.microsoft.com/office/drawing/2014/main" id="{8EAD2DED-C37A-4B33-AB12-1EA125863C77}"/>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FCE5F093-2CE0-4931-A94A-42FE38861863}"/>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38284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949AB25D-8BA0-45D3-A76A-2B6D6C2237B1}"/>
              </a:ext>
            </a:extLst>
          </p:cNvPr>
          <p:cNvSpPr/>
          <p:nvPr userDrawn="1"/>
        </p:nvSpPr>
        <p:spPr>
          <a:xfrm>
            <a:off x="1583871" y="935916"/>
            <a:ext cx="9024257" cy="4996542"/>
          </a:xfrm>
          <a:prstGeom prst="rect">
            <a:avLst/>
          </a:prstGeom>
          <a:solidFill>
            <a:srgbClr val="85D8DE"/>
          </a:solidFill>
          <a:ln w="381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6ABA5CDA-4DA1-4E0D-88BE-82994794F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pic>
        <p:nvPicPr>
          <p:cNvPr id="20" name="图片 19">
            <a:extLst>
              <a:ext uri="{FF2B5EF4-FFF2-40B4-BE49-F238E27FC236}">
                <a16:creationId xmlns:a16="http://schemas.microsoft.com/office/drawing/2014/main" id="{C9C3D7CD-9E38-4913-A3E6-8BFB6C1693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21" name="图片 20">
            <a:extLst>
              <a:ext uri="{FF2B5EF4-FFF2-40B4-BE49-F238E27FC236}">
                <a16:creationId xmlns:a16="http://schemas.microsoft.com/office/drawing/2014/main" id="{2F2D619F-17D3-4169-96B3-1A137F2E7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342" b="4653"/>
          <a:stretch/>
        </p:blipFill>
        <p:spPr>
          <a:xfrm>
            <a:off x="9806360" y="4313539"/>
            <a:ext cx="2320653" cy="2455251"/>
          </a:xfrm>
          <a:prstGeom prst="rect">
            <a:avLst/>
          </a:prstGeom>
          <a:effectLst>
            <a:outerShdw blurRad="50800" dist="38100" dir="2700000" algn="tl" rotWithShape="0">
              <a:prstClr val="black">
                <a:alpha val="40000"/>
              </a:prstClr>
            </a:outerShdw>
          </a:effectLst>
        </p:spPr>
      </p:pic>
      <p:grpSp>
        <p:nvGrpSpPr>
          <p:cNvPr id="22" name="组合 21">
            <a:extLst>
              <a:ext uri="{FF2B5EF4-FFF2-40B4-BE49-F238E27FC236}">
                <a16:creationId xmlns:a16="http://schemas.microsoft.com/office/drawing/2014/main" id="{088F8910-914E-4F34-8B1B-758EC85C9D52}"/>
              </a:ext>
            </a:extLst>
          </p:cNvPr>
          <p:cNvGrpSpPr/>
          <p:nvPr userDrawn="1"/>
        </p:nvGrpSpPr>
        <p:grpSpPr>
          <a:xfrm>
            <a:off x="5522050" y="925542"/>
            <a:ext cx="3942764" cy="5059622"/>
            <a:chOff x="5522050" y="925542"/>
            <a:chExt cx="3942764" cy="5059622"/>
          </a:xfrm>
          <a:solidFill>
            <a:schemeClr val="bg1">
              <a:alpha val="50000"/>
            </a:schemeClr>
          </a:solidFill>
        </p:grpSpPr>
        <p:sp>
          <p:nvSpPr>
            <p:cNvPr id="23" name="平行四边形 22">
              <a:extLst>
                <a:ext uri="{FF2B5EF4-FFF2-40B4-BE49-F238E27FC236}">
                  <a16:creationId xmlns:a16="http://schemas.microsoft.com/office/drawing/2014/main" id="{DEE1B63D-60C5-4D6D-9E98-AB07B50F60A8}"/>
                </a:ext>
              </a:extLst>
            </p:cNvPr>
            <p:cNvSpPr/>
            <p:nvPr userDrawn="1"/>
          </p:nvSpPr>
          <p:spPr>
            <a:xfrm>
              <a:off x="5882715"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a:extLst>
                <a:ext uri="{FF2B5EF4-FFF2-40B4-BE49-F238E27FC236}">
                  <a16:creationId xmlns:a16="http://schemas.microsoft.com/office/drawing/2014/main" id="{2FC027C7-455F-4ED0-BC86-CAEFB87DB698}"/>
                </a:ext>
              </a:extLst>
            </p:cNvPr>
            <p:cNvSpPr/>
            <p:nvPr userDrawn="1"/>
          </p:nvSpPr>
          <p:spPr>
            <a:xfrm>
              <a:off x="6243380"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a:extLst>
                <a:ext uri="{FF2B5EF4-FFF2-40B4-BE49-F238E27FC236}">
                  <a16:creationId xmlns:a16="http://schemas.microsoft.com/office/drawing/2014/main" id="{DCB66CEE-F0D2-45F0-967A-1E1CEBEB4C9A}"/>
                </a:ext>
              </a:extLst>
            </p:cNvPr>
            <p:cNvSpPr/>
            <p:nvPr userDrawn="1"/>
          </p:nvSpPr>
          <p:spPr>
            <a:xfrm>
              <a:off x="6604044"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a:extLst>
                <a:ext uri="{FF2B5EF4-FFF2-40B4-BE49-F238E27FC236}">
                  <a16:creationId xmlns:a16="http://schemas.microsoft.com/office/drawing/2014/main" id="{ACFFF094-B6AE-449D-B877-2CB6DD807425}"/>
                </a:ext>
              </a:extLst>
            </p:cNvPr>
            <p:cNvSpPr/>
            <p:nvPr userDrawn="1"/>
          </p:nvSpPr>
          <p:spPr>
            <a:xfrm>
              <a:off x="5522050"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a:extLst>
              <a:ext uri="{FF2B5EF4-FFF2-40B4-BE49-F238E27FC236}">
                <a16:creationId xmlns:a16="http://schemas.microsoft.com/office/drawing/2014/main" id="{F0C840D3-E7F6-49F3-8147-7C247C695BC0}"/>
              </a:ext>
            </a:extLst>
          </p:cNvPr>
          <p:cNvSpPr/>
          <p:nvPr userDrawn="1"/>
        </p:nvSpPr>
        <p:spPr>
          <a:xfrm>
            <a:off x="2429417" y="1620479"/>
            <a:ext cx="7333163" cy="3617040"/>
          </a:xfrm>
          <a:prstGeom prst="rect">
            <a:avLst/>
          </a:prstGeom>
          <a:solidFill>
            <a:schemeClr val="bg1"/>
          </a:solidFill>
          <a:ln w="1270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图片包含 定居者&#10;&#10;描述已自动生成">
            <a:extLst>
              <a:ext uri="{FF2B5EF4-FFF2-40B4-BE49-F238E27FC236}">
                <a16:creationId xmlns:a16="http://schemas.microsoft.com/office/drawing/2014/main" id="{A8D24D6F-CBF0-40A6-9E32-40ADD2481A1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62024" y="4150526"/>
            <a:ext cx="3309134" cy="1771556"/>
          </a:xfrm>
          <a:prstGeom prst="rect">
            <a:avLst/>
          </a:prstGeom>
        </p:spPr>
      </p:pic>
    </p:spTree>
    <p:extLst>
      <p:ext uri="{BB962C8B-B14F-4D97-AF65-F5344CB8AC3E}">
        <p14:creationId xmlns:p14="http://schemas.microsoft.com/office/powerpoint/2010/main" val="153633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44AB3F5-4055-4785-9A4C-C51DAAAF237A}"/>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9CB77B5C-CB19-4DAB-97BC-8A001350AF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10" name="图片 9">
            <a:extLst>
              <a:ext uri="{FF2B5EF4-FFF2-40B4-BE49-F238E27FC236}">
                <a16:creationId xmlns:a16="http://schemas.microsoft.com/office/drawing/2014/main" id="{27C56B0F-8B8F-4C51-A2F3-90D2DA9E0B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spTree>
    <p:extLst>
      <p:ext uri="{BB962C8B-B14F-4D97-AF65-F5344CB8AC3E}">
        <p14:creationId xmlns:p14="http://schemas.microsoft.com/office/powerpoint/2010/main" val="210696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5334200" y="4296800"/>
            <a:ext cx="4072000" cy="682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5" name="Google Shape;75;p14"/>
          <p:cNvSpPr txBox="1">
            <a:spLocks noGrp="1"/>
          </p:cNvSpPr>
          <p:nvPr>
            <p:ph type="subTitle" idx="1"/>
          </p:nvPr>
        </p:nvSpPr>
        <p:spPr>
          <a:xfrm>
            <a:off x="2785800" y="1807600"/>
            <a:ext cx="6620400" cy="23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85857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10131507" y="133173"/>
            <a:ext cx="2123184" cy="7294947"/>
            <a:chOff x="7598630" y="99880"/>
            <a:chExt cx="1592388" cy="5471210"/>
          </a:xfrm>
        </p:grpSpPr>
        <p:pic>
          <p:nvPicPr>
            <p:cNvPr id="164" name="Google Shape;164;p25"/>
            <p:cNvPicPr preferRelativeResize="0"/>
            <p:nvPr/>
          </p:nvPicPr>
          <p:blipFill>
            <a:blip r:embed="rId3">
              <a:alphaModFix/>
            </a:blip>
            <a:stretch>
              <a:fillRect/>
            </a:stretch>
          </p:blipFill>
          <p:spPr>
            <a:xfrm>
              <a:off x="7805426" y="288128"/>
              <a:ext cx="509850" cy="515150"/>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8074150" y="167650"/>
              <a:ext cx="810775" cy="1528862"/>
            </a:xfrm>
            <a:prstGeom prst="rect">
              <a:avLst/>
            </a:prstGeom>
            <a:noFill/>
            <a:ln>
              <a:noFill/>
            </a:ln>
          </p:spPr>
        </p:pic>
        <p:pic>
          <p:nvPicPr>
            <p:cNvPr id="166" name="Google Shape;166;p25"/>
            <p:cNvPicPr preferRelativeResize="0"/>
            <p:nvPr/>
          </p:nvPicPr>
          <p:blipFill>
            <a:blip r:embed="rId5">
              <a:alphaModFix/>
            </a:blip>
            <a:stretch>
              <a:fillRect/>
            </a:stretch>
          </p:blipFill>
          <p:spPr>
            <a:xfrm>
              <a:off x="8036110" y="1368953"/>
              <a:ext cx="886850" cy="966574"/>
            </a:xfrm>
            <a:prstGeom prst="rect">
              <a:avLst/>
            </a:prstGeom>
            <a:noFill/>
            <a:ln>
              <a:noFill/>
            </a:ln>
          </p:spPr>
        </p:pic>
        <p:pic>
          <p:nvPicPr>
            <p:cNvPr id="167" name="Google Shape;167;p25"/>
            <p:cNvPicPr preferRelativeResize="0"/>
            <p:nvPr/>
          </p:nvPicPr>
          <p:blipFill>
            <a:blip r:embed="rId6">
              <a:alphaModFix/>
            </a:blip>
            <a:stretch>
              <a:fillRect/>
            </a:stretch>
          </p:blipFill>
          <p:spPr>
            <a:xfrm rot="-3802046">
              <a:off x="7776708" y="2278402"/>
              <a:ext cx="594884" cy="582149"/>
            </a:xfrm>
            <a:prstGeom prst="rect">
              <a:avLst/>
            </a:prstGeom>
            <a:noFill/>
            <a:ln>
              <a:noFill/>
            </a:ln>
          </p:spPr>
        </p:pic>
        <p:pic>
          <p:nvPicPr>
            <p:cNvPr id="168" name="Google Shape;168;p25"/>
            <p:cNvPicPr preferRelativeResize="0"/>
            <p:nvPr/>
          </p:nvPicPr>
          <p:blipFill>
            <a:blip r:embed="rId7">
              <a:alphaModFix/>
            </a:blip>
            <a:stretch>
              <a:fillRect/>
            </a:stretch>
          </p:blipFill>
          <p:spPr>
            <a:xfrm>
              <a:off x="7999749" y="2419350"/>
              <a:ext cx="886852" cy="1272813"/>
            </a:xfrm>
            <a:prstGeom prst="rect">
              <a:avLst/>
            </a:prstGeom>
            <a:noFill/>
            <a:ln>
              <a:noFill/>
            </a:ln>
          </p:spPr>
        </p:pic>
        <p:pic>
          <p:nvPicPr>
            <p:cNvPr id="169" name="Google Shape;169;p25"/>
            <p:cNvPicPr preferRelativeResize="0"/>
            <p:nvPr/>
          </p:nvPicPr>
          <p:blipFill>
            <a:blip r:embed="rId8">
              <a:alphaModFix/>
            </a:blip>
            <a:stretch>
              <a:fillRect/>
            </a:stretch>
          </p:blipFill>
          <p:spPr>
            <a:xfrm>
              <a:off x="7923550" y="3616250"/>
              <a:ext cx="878025" cy="951513"/>
            </a:xfrm>
            <a:prstGeom prst="rect">
              <a:avLst/>
            </a:prstGeom>
            <a:noFill/>
            <a:ln>
              <a:noFill/>
            </a:ln>
          </p:spPr>
        </p:pic>
        <p:pic>
          <p:nvPicPr>
            <p:cNvPr id="170" name="Google Shape;170;p25"/>
            <p:cNvPicPr preferRelativeResize="0"/>
            <p:nvPr/>
          </p:nvPicPr>
          <p:blipFill>
            <a:blip r:embed="rId9">
              <a:alphaModFix/>
            </a:blip>
            <a:stretch>
              <a:fillRect/>
            </a:stretch>
          </p:blipFill>
          <p:spPr>
            <a:xfrm rot="-1756290">
              <a:off x="7773948" y="4292600"/>
              <a:ext cx="1241752" cy="1041401"/>
            </a:xfrm>
            <a:prstGeom prst="rect">
              <a:avLst/>
            </a:prstGeom>
            <a:noFill/>
            <a:ln>
              <a:noFill/>
            </a:ln>
          </p:spPr>
        </p:pic>
        <p:pic>
          <p:nvPicPr>
            <p:cNvPr id="171" name="Google Shape;171;p25"/>
            <p:cNvPicPr preferRelativeResize="0"/>
            <p:nvPr/>
          </p:nvPicPr>
          <p:blipFill>
            <a:blip r:embed="rId10">
              <a:alphaModFix/>
            </a:blip>
            <a:stretch>
              <a:fillRect/>
            </a:stretch>
          </p:blipFill>
          <p:spPr>
            <a:xfrm>
              <a:off x="7923554" y="4601234"/>
              <a:ext cx="422250" cy="424118"/>
            </a:xfrm>
            <a:prstGeom prst="rect">
              <a:avLst/>
            </a:prstGeom>
            <a:noFill/>
            <a:ln>
              <a:noFill/>
            </a:ln>
          </p:spPr>
        </p:pic>
      </p:grpSp>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76944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349525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110883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80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383710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55A82983-55C5-B668-E3E8-D40D83197F2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67892" y="-4169205"/>
            <a:ext cx="1427821" cy="1427821"/>
          </a:xfrm>
          <a:prstGeom prst="rect">
            <a:avLst/>
          </a:prstGeom>
        </p:spPr>
      </p:pic>
      <p:pic>
        <p:nvPicPr>
          <p:cNvPr id="5" name="Picture 4" descr="A round pink circle with white text and a black background&#10;&#10;AI-generated content may be incorrect.">
            <a:extLst>
              <a:ext uri="{FF2B5EF4-FFF2-40B4-BE49-F238E27FC236}">
                <a16:creationId xmlns:a16="http://schemas.microsoft.com/office/drawing/2014/main" id="{3BBDEA1B-2038-F428-6FD1-BA3179FB592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57399" y="99357"/>
            <a:ext cx="1698962" cy="1698962"/>
          </a:xfrm>
          <a:prstGeom prst="rect">
            <a:avLst/>
          </a:prstGeom>
        </p:spPr>
      </p:pic>
    </p:spTree>
    <p:extLst>
      <p:ext uri="{BB962C8B-B14F-4D97-AF65-F5344CB8AC3E}">
        <p14:creationId xmlns:p14="http://schemas.microsoft.com/office/powerpoint/2010/main" val="33996387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 id="2147483668"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5E17D5F3-3E30-DCCA-A899-F9296816818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57399" y="99357"/>
            <a:ext cx="1698962" cy="1698962"/>
          </a:xfrm>
          <a:prstGeom prst="rect">
            <a:avLst/>
          </a:prstGeom>
        </p:spPr>
      </p:pic>
    </p:spTree>
    <p:extLst>
      <p:ext uri="{BB962C8B-B14F-4D97-AF65-F5344CB8AC3E}">
        <p14:creationId xmlns:p14="http://schemas.microsoft.com/office/powerpoint/2010/main" val="1329416854"/>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6057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688624" y="180623"/>
            <a:ext cx="10609297" cy="914073"/>
            <a:chOff x="516467" y="135467"/>
            <a:chExt cx="7956973" cy="685555"/>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533" b="1" kern="0" dirty="0">
                  <a:solidFill>
                    <a:srgbClr val="FFFFFF"/>
                  </a:solidFill>
                  <a:latin typeface="Calibri" panose="020F0502020204030204" pitchFamily="34" charset="0"/>
                  <a:cs typeface="Calibri" panose="020F0502020204030204" pitchFamily="34" charset="0"/>
                  <a:sym typeface="Arial"/>
                </a:rPr>
                <a:t>1</a:t>
              </a:r>
            </a:p>
          </p:txBody>
        </p:sp>
        <p:sp>
          <p:nvSpPr>
            <p:cNvPr id="9" name="TextBox 8">
              <a:extLst>
                <a:ext uri="{FF2B5EF4-FFF2-40B4-BE49-F238E27FC236}">
                  <a16:creationId xmlns:a16="http://schemas.microsoft.com/office/drawing/2014/main" id="{7E898984-D86B-7117-7A1F-256BF1C6986F}"/>
                </a:ext>
              </a:extLst>
            </p:cNvPr>
            <p:cNvSpPr txBox="1"/>
            <p:nvPr/>
          </p:nvSpPr>
          <p:spPr>
            <a:xfrm>
              <a:off x="1286934" y="228600"/>
              <a:ext cx="7186506" cy="592422"/>
            </a:xfrm>
            <a:prstGeom prst="rect">
              <a:avLst/>
            </a:prstGeom>
            <a:noFill/>
          </p:spPr>
          <p:txBody>
            <a:bodyPr wrap="square" rtlCol="0">
              <a:spAutoFit/>
            </a:bodyPr>
            <a:lstStyle/>
            <a:p>
              <a:pPr defTabSz="1219170">
                <a:buClr>
                  <a:srgbClr val="000000"/>
                </a:buClr>
                <a:defRPr/>
              </a:pPr>
              <a:r>
                <a:rPr lang="en-US" sz="4533" b="1" kern="0" dirty="0">
                  <a:solidFill>
                    <a:srgbClr val="000000"/>
                  </a:solidFill>
                  <a:latin typeface="Calibri" panose="020F0502020204030204" pitchFamily="34" charset="0"/>
                  <a:cs typeface="Calibri" panose="020F0502020204030204" pitchFamily="34" charset="0"/>
                  <a:sym typeface="Arial"/>
                </a:rPr>
                <a:t>Đ, S?</a:t>
              </a: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9790805" y="3660260"/>
            <a:ext cx="3125492" cy="3130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FBE3F1-972E-EC76-34E3-58B573A3367A}"/>
              </a:ext>
            </a:extLst>
          </p:cNvPr>
          <p:cNvSpPr txBox="1"/>
          <p:nvPr/>
        </p:nvSpPr>
        <p:spPr>
          <a:xfrm>
            <a:off x="345688" y="1182029"/>
            <a:ext cx="11050858" cy="4369209"/>
          </a:xfrm>
          <a:prstGeom prst="rect">
            <a:avLst/>
          </a:prstGeom>
          <a:noFill/>
        </p:spPr>
        <p:txBody>
          <a:bodyPr wrap="square" rtlCol="0">
            <a:spAutoFit/>
          </a:bodyPr>
          <a:lstStyle/>
          <a:p>
            <a:pPr algn="just">
              <a:lnSpc>
                <a:spcPct val="200000"/>
              </a:lnSpc>
            </a:pPr>
            <a:r>
              <a:rPr lang="en-US" sz="3600" b="0" i="0" dirty="0">
                <a:solidFill>
                  <a:srgbClr val="000000"/>
                </a:solidFill>
                <a:effectLst/>
                <a:latin typeface="Calibri" panose="020F0502020204030204" pitchFamily="34" charset="0"/>
                <a:cs typeface="Calibri" panose="020F0502020204030204" pitchFamily="34" charset="0"/>
              </a:rPr>
              <a:t>a)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tự</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bé</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là</a:t>
            </a:r>
            <a:r>
              <a:rPr lang="en-US" sz="3600" b="0" i="0" dirty="0">
                <a:solidFill>
                  <a:srgbClr val="000000"/>
                </a:solidFill>
                <a:effectLst/>
                <a:latin typeface="Calibri" panose="020F0502020204030204" pitchFamily="34" charset="0"/>
                <a:cs typeface="Calibri" panose="020F0502020204030204" pitchFamily="34" charset="0"/>
              </a:rPr>
              <a:t> 0.</a:t>
            </a:r>
          </a:p>
          <a:p>
            <a:pPr algn="just">
              <a:lnSpc>
                <a:spcPct val="200000"/>
              </a:lnSpc>
            </a:pPr>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liền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sau</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của</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1 000 000 </a:t>
            </a:r>
            <a:r>
              <a:rPr lang="en-US" sz="3600" b="0" i="0" dirty="0" err="1">
                <a:solidFill>
                  <a:srgbClr val="000000"/>
                </a:solidFill>
                <a:effectLst/>
                <a:latin typeface="Calibri" panose="020F0502020204030204" pitchFamily="34" charset="0"/>
                <a:cs typeface="Calibri" panose="020F0502020204030204" pitchFamily="34" charset="0"/>
              </a:rPr>
              <a:t>là</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1 000 001.</a:t>
            </a:r>
          </a:p>
          <a:p>
            <a:pPr algn="just">
              <a:lnSpc>
                <a:spcPct val="200000"/>
              </a:lnSpc>
            </a:pPr>
            <a:r>
              <a:rPr lang="en-US" sz="3600" b="0" i="0" dirty="0">
                <a:solidFill>
                  <a:srgbClr val="000000"/>
                </a:solidFill>
                <a:effectLst/>
                <a:latin typeface="Calibri" panose="020F0502020204030204" pitchFamily="34" charset="0"/>
                <a:cs typeface="Calibri" panose="020F0502020204030204" pitchFamily="34" charset="0"/>
              </a:rPr>
              <a:t>c)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tự</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là</a:t>
            </a:r>
            <a:r>
              <a:rPr lang="en-US" sz="3600" b="0" i="0" dirty="0">
                <a:solidFill>
                  <a:srgbClr val="000000"/>
                </a:solidFill>
                <a:effectLst/>
                <a:latin typeface="Calibri" panose="020F0502020204030204" pitchFamily="34" charset="0"/>
                <a:cs typeface="Calibri" panose="020F0502020204030204" pitchFamily="34" charset="0"/>
              </a:rPr>
              <a:t> 9 999 999.</a:t>
            </a:r>
          </a:p>
          <a:p>
            <a:pPr algn="just">
              <a:lnSpc>
                <a:spcPct val="200000"/>
              </a:lnSpc>
            </a:pPr>
            <a:r>
              <a:rPr lang="en-US" sz="3600" b="0" i="0" dirty="0">
                <a:solidFill>
                  <a:srgbClr val="000000"/>
                </a:solidFill>
                <a:effectLst/>
                <a:latin typeface="Calibri" panose="020F0502020204030204" pitchFamily="34" charset="0"/>
                <a:cs typeface="Calibri" panose="020F0502020204030204" pitchFamily="34" charset="0"/>
              </a:rPr>
              <a:t>d) Trong </a:t>
            </a:r>
            <a:r>
              <a:rPr lang="en-US" sz="3600" b="0" i="0" dirty="0" err="1">
                <a:solidFill>
                  <a:srgbClr val="000000"/>
                </a:solidFill>
                <a:effectLst/>
                <a:latin typeface="Calibri" panose="020F0502020204030204" pitchFamily="34" charset="0"/>
                <a:cs typeface="Calibri" panose="020F0502020204030204" pitchFamily="34" charset="0"/>
              </a:rPr>
              <a:t>dãy</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tự</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nhiên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không</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số</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p>
        </p:txBody>
      </p:sp>
      <p:sp>
        <p:nvSpPr>
          <p:cNvPr id="6" name="Rectangle: Rounded Corners 5">
            <a:extLst>
              <a:ext uri="{FF2B5EF4-FFF2-40B4-BE49-F238E27FC236}">
                <a16:creationId xmlns:a16="http://schemas.microsoft.com/office/drawing/2014/main" id="{C8365AFB-7805-273C-DE52-ACFE17192E18}"/>
              </a:ext>
            </a:extLst>
          </p:cNvPr>
          <p:cNvSpPr/>
          <p:nvPr/>
        </p:nvSpPr>
        <p:spPr>
          <a:xfrm>
            <a:off x="5620215" y="1538868"/>
            <a:ext cx="758283" cy="63561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1" name="Rectangle: Rounded Corners 10">
            <a:extLst>
              <a:ext uri="{FF2B5EF4-FFF2-40B4-BE49-F238E27FC236}">
                <a16:creationId xmlns:a16="http://schemas.microsoft.com/office/drawing/2014/main" id="{80C8A47C-DED9-EC15-E148-A8F1D34AEE10}"/>
              </a:ext>
            </a:extLst>
          </p:cNvPr>
          <p:cNvSpPr/>
          <p:nvPr/>
        </p:nvSpPr>
        <p:spPr>
          <a:xfrm>
            <a:off x="9199756" y="2631688"/>
            <a:ext cx="758283" cy="63561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4" name="Rectangle: Rounded Corners 13">
            <a:extLst>
              <a:ext uri="{FF2B5EF4-FFF2-40B4-BE49-F238E27FC236}">
                <a16:creationId xmlns:a16="http://schemas.microsoft.com/office/drawing/2014/main" id="{5349E035-C6CF-A40A-ACC5-70F49DEE7309}"/>
              </a:ext>
            </a:extLst>
          </p:cNvPr>
          <p:cNvSpPr/>
          <p:nvPr/>
        </p:nvSpPr>
        <p:spPr>
          <a:xfrm>
            <a:off x="7225990" y="3735659"/>
            <a:ext cx="758283" cy="63561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5" name="Rectangle: Rounded Corners 14">
            <a:extLst>
              <a:ext uri="{FF2B5EF4-FFF2-40B4-BE49-F238E27FC236}">
                <a16:creationId xmlns:a16="http://schemas.microsoft.com/office/drawing/2014/main" id="{26F32BC8-E0E4-17A4-EA7A-D5EA52241E5D}"/>
              </a:ext>
            </a:extLst>
          </p:cNvPr>
          <p:cNvSpPr/>
          <p:nvPr/>
        </p:nvSpPr>
        <p:spPr>
          <a:xfrm>
            <a:off x="9099395" y="4850781"/>
            <a:ext cx="758283" cy="63561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6" name="Rectangle: Rounded Corners 15">
            <a:extLst>
              <a:ext uri="{FF2B5EF4-FFF2-40B4-BE49-F238E27FC236}">
                <a16:creationId xmlns:a16="http://schemas.microsoft.com/office/drawing/2014/main" id="{18A95B89-723C-3DC6-98E4-326C26471ADC}"/>
              </a:ext>
            </a:extLst>
          </p:cNvPr>
          <p:cNvSpPr/>
          <p:nvPr/>
        </p:nvSpPr>
        <p:spPr>
          <a:xfrm>
            <a:off x="5627650" y="1523999"/>
            <a:ext cx="750848" cy="65048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Đ</a:t>
            </a:r>
          </a:p>
        </p:txBody>
      </p:sp>
      <p:sp>
        <p:nvSpPr>
          <p:cNvPr id="17" name="Rectangle: Rounded Corners 16">
            <a:extLst>
              <a:ext uri="{FF2B5EF4-FFF2-40B4-BE49-F238E27FC236}">
                <a16:creationId xmlns:a16="http://schemas.microsoft.com/office/drawing/2014/main" id="{AC3DA39D-35AB-85E2-3DC7-EAA23FB957B5}"/>
              </a:ext>
            </a:extLst>
          </p:cNvPr>
          <p:cNvSpPr/>
          <p:nvPr/>
        </p:nvSpPr>
        <p:spPr>
          <a:xfrm>
            <a:off x="9184889" y="2627970"/>
            <a:ext cx="750848" cy="65048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Đ</a:t>
            </a:r>
          </a:p>
        </p:txBody>
      </p:sp>
      <p:sp>
        <p:nvSpPr>
          <p:cNvPr id="18" name="Rectangle: Rounded Corners 17">
            <a:extLst>
              <a:ext uri="{FF2B5EF4-FFF2-40B4-BE49-F238E27FC236}">
                <a16:creationId xmlns:a16="http://schemas.microsoft.com/office/drawing/2014/main" id="{6FFCD3DB-0E14-951D-3AE3-7A831BCCF3A0}"/>
              </a:ext>
            </a:extLst>
          </p:cNvPr>
          <p:cNvSpPr/>
          <p:nvPr/>
        </p:nvSpPr>
        <p:spPr>
          <a:xfrm>
            <a:off x="7222275" y="3709639"/>
            <a:ext cx="750848" cy="65048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S</a:t>
            </a:r>
          </a:p>
        </p:txBody>
      </p:sp>
      <p:sp>
        <p:nvSpPr>
          <p:cNvPr id="19" name="Rectangle: Rounded Corners 18">
            <a:extLst>
              <a:ext uri="{FF2B5EF4-FFF2-40B4-BE49-F238E27FC236}">
                <a16:creationId xmlns:a16="http://schemas.microsoft.com/office/drawing/2014/main" id="{92482084-6012-A86A-3786-AE7B0FD32F1D}"/>
              </a:ext>
            </a:extLst>
          </p:cNvPr>
          <p:cNvSpPr/>
          <p:nvPr/>
        </p:nvSpPr>
        <p:spPr>
          <a:xfrm>
            <a:off x="9062226" y="4824761"/>
            <a:ext cx="750848" cy="650489"/>
          </a:xfrm>
          <a:prstGeom prst="roundRect">
            <a:avLst/>
          </a:prstGeom>
          <a:solidFill>
            <a:schemeClr val="tx2"/>
          </a:solid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Đ</a:t>
            </a:r>
          </a:p>
        </p:txBody>
      </p:sp>
    </p:spTree>
    <p:extLst>
      <p:ext uri="{BB962C8B-B14F-4D97-AF65-F5344CB8AC3E}">
        <p14:creationId xmlns:p14="http://schemas.microsoft.com/office/powerpoint/2010/main" val="1547358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688624" y="180623"/>
            <a:ext cx="10653902" cy="903110"/>
            <a:chOff x="516467" y="135467"/>
            <a:chExt cx="7990427" cy="677333"/>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533" b="1" kern="0" dirty="0">
                  <a:solidFill>
                    <a:srgbClr val="FFFFFF"/>
                  </a:solidFill>
                  <a:latin typeface="Calibri" panose="020F0502020204030204" pitchFamily="34" charset="0"/>
                  <a:cs typeface="Calibri" panose="020F0502020204030204" pitchFamily="34" charset="0"/>
                  <a:sym typeface="Arial"/>
                </a:rPr>
                <a:t>2</a:t>
              </a:r>
            </a:p>
          </p:txBody>
        </p:sp>
        <p:sp>
          <p:nvSpPr>
            <p:cNvPr id="9" name="TextBox 8">
              <a:extLst>
                <a:ext uri="{FF2B5EF4-FFF2-40B4-BE49-F238E27FC236}">
                  <a16:creationId xmlns:a16="http://schemas.microsoft.com/office/drawing/2014/main" id="{7E898984-D86B-7117-7A1F-256BF1C6986F}"/>
                </a:ext>
              </a:extLst>
            </p:cNvPr>
            <p:cNvSpPr txBox="1"/>
            <p:nvPr/>
          </p:nvSpPr>
          <p:spPr>
            <a:xfrm>
              <a:off x="1320388" y="170056"/>
              <a:ext cx="7186506" cy="623248"/>
            </a:xfrm>
            <a:prstGeom prst="rect">
              <a:avLst/>
            </a:prstGeom>
            <a:noFill/>
          </p:spPr>
          <p:txBody>
            <a:bodyPr wrap="square" rtlCol="0">
              <a:spAutoFit/>
            </a:bodyPr>
            <a:lstStyle/>
            <a:p>
              <a:pPr defTabSz="1219170">
                <a:buClr>
                  <a:srgbClr val="000000"/>
                </a:buClr>
                <a:defRPr/>
              </a:pPr>
              <a:r>
                <a:rPr lang="en-US" sz="4800" b="1" i="0" dirty="0" err="1">
                  <a:solidFill>
                    <a:srgbClr val="000000"/>
                  </a:solidFill>
                  <a:effectLst/>
                  <a:latin typeface="Calibri" panose="020F0502020204030204" pitchFamily="34" charset="0"/>
                  <a:cs typeface="Calibri" panose="020F0502020204030204" pitchFamily="34" charset="0"/>
                </a:rPr>
                <a:t>Chọn</a:t>
              </a:r>
              <a:r>
                <a:rPr lang="en-US" sz="4800" b="1" i="0" dirty="0">
                  <a:solidFill>
                    <a:srgbClr val="000000"/>
                  </a:solidFill>
                  <a:effectLst/>
                  <a:latin typeface="Calibri" panose="020F0502020204030204" pitchFamily="34" charset="0"/>
                  <a:cs typeface="Calibri" panose="020F0502020204030204" pitchFamily="34" charset="0"/>
                </a:rPr>
                <a:t> </a:t>
              </a:r>
              <a:r>
                <a:rPr lang="en-US" sz="4800" b="1" i="0" dirty="0" err="1">
                  <a:solidFill>
                    <a:srgbClr val="000000"/>
                  </a:solidFill>
                  <a:effectLst/>
                  <a:latin typeface="Calibri" panose="020F0502020204030204" pitchFamily="34" charset="0"/>
                  <a:cs typeface="Calibri" panose="020F0502020204030204" pitchFamily="34" charset="0"/>
                </a:rPr>
                <a:t>câu</a:t>
              </a:r>
              <a:r>
                <a:rPr lang="en-US" sz="4800" b="1" i="0" dirty="0">
                  <a:solidFill>
                    <a:srgbClr val="000000"/>
                  </a:solidFill>
                  <a:effectLst/>
                  <a:latin typeface="Calibri" panose="020F0502020204030204" pitchFamily="34" charset="0"/>
                  <a:cs typeface="Calibri" panose="020F0502020204030204" pitchFamily="34" charset="0"/>
                </a:rPr>
                <a:t> </a:t>
              </a:r>
              <a:r>
                <a:rPr lang="en-US" sz="4800" b="1" i="0" dirty="0" err="1">
                  <a:solidFill>
                    <a:srgbClr val="000000"/>
                  </a:solidFill>
                  <a:effectLst/>
                  <a:latin typeface="Calibri" panose="020F0502020204030204" pitchFamily="34" charset="0"/>
                  <a:cs typeface="Calibri" panose="020F0502020204030204" pitchFamily="34" charset="0"/>
                </a:rPr>
                <a:t>trả</a:t>
              </a:r>
              <a:r>
                <a:rPr lang="en-US" sz="4800" b="1" i="0" dirty="0">
                  <a:solidFill>
                    <a:srgbClr val="000000"/>
                  </a:solidFill>
                  <a:effectLst/>
                  <a:latin typeface="Calibri" panose="020F0502020204030204" pitchFamily="34" charset="0"/>
                  <a:cs typeface="Calibri" panose="020F0502020204030204" pitchFamily="34" charset="0"/>
                </a:rPr>
                <a:t> </a:t>
              </a:r>
              <a:r>
                <a:rPr lang="en-US" sz="4800" b="1" i="0" dirty="0" err="1">
                  <a:solidFill>
                    <a:srgbClr val="000000"/>
                  </a:solidFill>
                  <a:effectLst/>
                  <a:latin typeface="Calibri" panose="020F0502020204030204" pitchFamily="34" charset="0"/>
                  <a:cs typeface="Calibri" panose="020F0502020204030204" pitchFamily="34" charset="0"/>
                </a:rPr>
                <a:t>lời</a:t>
              </a:r>
              <a:r>
                <a:rPr lang="en-US" sz="4800" b="1" i="0" dirty="0">
                  <a:solidFill>
                    <a:srgbClr val="000000"/>
                  </a:solidFill>
                  <a:effectLst/>
                  <a:latin typeface="Calibri" panose="020F0502020204030204" pitchFamily="34" charset="0"/>
                  <a:cs typeface="Calibri" panose="020F0502020204030204" pitchFamily="34" charset="0"/>
                </a:rPr>
                <a:t> </a:t>
              </a:r>
              <a:r>
                <a:rPr lang="en-US" sz="4800" b="1" i="0" dirty="0" err="1">
                  <a:solidFill>
                    <a:srgbClr val="000000"/>
                  </a:solidFill>
                  <a:effectLst/>
                  <a:latin typeface="Calibri" panose="020F0502020204030204" pitchFamily="34" charset="0"/>
                  <a:cs typeface="Calibri" panose="020F0502020204030204" pitchFamily="34" charset="0"/>
                </a:rPr>
                <a:t>đúng</a:t>
              </a:r>
              <a:r>
                <a:rPr lang="en-US" sz="4800" b="1" i="0" dirty="0">
                  <a:solidFill>
                    <a:srgbClr val="000000"/>
                  </a:solidFill>
                  <a:effectLst/>
                  <a:latin typeface="Calibri" panose="020F0502020204030204" pitchFamily="34" charset="0"/>
                  <a:cs typeface="Calibri" panose="020F0502020204030204" pitchFamily="34" charset="0"/>
                </a:rPr>
                <a:t>.</a:t>
              </a:r>
              <a:endParaRPr lang="en-US" sz="4533" b="1" kern="0" dirty="0">
                <a:solidFill>
                  <a:srgbClr val="000000"/>
                </a:solidFill>
                <a:latin typeface="Calibri" panose="020F0502020204030204" pitchFamily="34" charset="0"/>
                <a:cs typeface="Calibri" panose="020F0502020204030204" pitchFamily="34" charset="0"/>
                <a:sym typeface="Arial"/>
              </a:endParaRP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9790805" y="3660260"/>
            <a:ext cx="3125492" cy="3130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DAF468-D82A-893E-46A9-CF8E31C934D1}"/>
              </a:ext>
            </a:extLst>
          </p:cNvPr>
          <p:cNvSpPr txBox="1"/>
          <p:nvPr/>
        </p:nvSpPr>
        <p:spPr>
          <a:xfrm>
            <a:off x="657922" y="1338146"/>
            <a:ext cx="11285034" cy="646331"/>
          </a:xfrm>
          <a:prstGeom prst="rect">
            <a:avLst/>
          </a:prstGeom>
          <a:noFill/>
        </p:spPr>
        <p:txBody>
          <a:bodyPr wrap="square" rtlCol="0">
            <a:spAutoFit/>
          </a:bodyPr>
          <a:lstStyle/>
          <a:p>
            <a:r>
              <a:rPr lang="vi-VN" sz="3600" b="1" i="0" dirty="0">
                <a:solidFill>
                  <a:srgbClr val="000000"/>
                </a:solidFill>
                <a:effectLst/>
                <a:latin typeface="Calibri" panose="020F0502020204030204" pitchFamily="34" charset="0"/>
                <a:cs typeface="Calibri" panose="020F0502020204030204" pitchFamily="34" charset="0"/>
              </a:rPr>
              <a:t>a) Con voi nào dưới đây nặng nhất?</a:t>
            </a:r>
            <a:endParaRPr lang="en-US" sz="3600" b="1"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B546ACCD-A281-EA42-EC21-2F71819B52A6}"/>
              </a:ext>
            </a:extLst>
          </p:cNvPr>
          <p:cNvPicPr>
            <a:picLocks noChangeAspect="1"/>
          </p:cNvPicPr>
          <p:nvPr/>
        </p:nvPicPr>
        <p:blipFill>
          <a:blip r:embed="rId7"/>
          <a:stretch>
            <a:fillRect/>
          </a:stretch>
        </p:blipFill>
        <p:spPr>
          <a:xfrm>
            <a:off x="722854" y="2428874"/>
            <a:ext cx="9910017" cy="2678383"/>
          </a:xfrm>
          <a:prstGeom prst="rect">
            <a:avLst/>
          </a:prstGeom>
        </p:spPr>
      </p:pic>
      <p:sp>
        <p:nvSpPr>
          <p:cNvPr id="17" name="Oval 16">
            <a:extLst>
              <a:ext uri="{FF2B5EF4-FFF2-40B4-BE49-F238E27FC236}">
                <a16:creationId xmlns:a16="http://schemas.microsoft.com/office/drawing/2014/main" id="{7EDC2073-9E25-66DD-558F-F6368A05008B}"/>
              </a:ext>
            </a:extLst>
          </p:cNvPr>
          <p:cNvSpPr/>
          <p:nvPr/>
        </p:nvSpPr>
        <p:spPr>
          <a:xfrm>
            <a:off x="5263376" y="2442117"/>
            <a:ext cx="591014" cy="50180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245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688624" y="180623"/>
            <a:ext cx="10653902" cy="903110"/>
            <a:chOff x="516467" y="135467"/>
            <a:chExt cx="7990427" cy="677333"/>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533"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sp>
          <p:nvSpPr>
            <p:cNvPr id="9" name="TextBox 8">
              <a:extLst>
                <a:ext uri="{FF2B5EF4-FFF2-40B4-BE49-F238E27FC236}">
                  <a16:creationId xmlns:a16="http://schemas.microsoft.com/office/drawing/2014/main" id="{7E898984-D86B-7117-7A1F-256BF1C6986F}"/>
                </a:ext>
              </a:extLst>
            </p:cNvPr>
            <p:cNvSpPr txBox="1"/>
            <p:nvPr/>
          </p:nvSpPr>
          <p:spPr>
            <a:xfrm>
              <a:off x="1320388" y="170056"/>
              <a:ext cx="7186506" cy="62324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Chọn</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trả</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lời</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4533"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9790805" y="3660260"/>
            <a:ext cx="3125492" cy="3130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DAF468-D82A-893E-46A9-CF8E31C934D1}"/>
              </a:ext>
            </a:extLst>
          </p:cNvPr>
          <p:cNvSpPr txBox="1"/>
          <p:nvPr/>
        </p:nvSpPr>
        <p:spPr>
          <a:xfrm>
            <a:off x="657922" y="1338146"/>
            <a:ext cx="11285034" cy="646331"/>
          </a:xfrm>
          <a:prstGeom prst="rect">
            <a:avLst/>
          </a:prstGeom>
          <a:noFill/>
        </p:spPr>
        <p:txBody>
          <a:bodyPr wrap="square" rtlCol="0">
            <a:spAutoFit/>
          </a:bodyPr>
          <a:lstStyle/>
          <a:p>
            <a:pPr lvl="0"/>
            <a:r>
              <a:rPr lang="vi-VN" sz="3600" b="1" dirty="0">
                <a:solidFill>
                  <a:srgbClr val="000000"/>
                </a:solidFill>
                <a:latin typeface="Calibri" panose="020F0502020204030204" pitchFamily="34" charset="0"/>
                <a:cs typeface="Calibri" panose="020F0502020204030204" pitchFamily="34" charset="0"/>
              </a:rPr>
              <a:t>b) Xe đạp nào dưới đây có giá tiền thấp nhất?</a:t>
            </a:r>
            <a:endParaRPr kumimoji="0" lang="en-US" sz="3600" b="1" i="0" u="none" strike="noStrike" kern="1200" cap="none" spc="0" normalizeH="0" baseline="0" noProof="0" dirty="0">
              <a:ln>
                <a:noFill/>
              </a:ln>
              <a:solidFill>
                <a:srgbClr val="2BC7B3"/>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5BC9EAA4-0E61-B016-2842-07479B05FCE0}"/>
              </a:ext>
            </a:extLst>
          </p:cNvPr>
          <p:cNvPicPr>
            <a:picLocks noChangeAspect="1"/>
          </p:cNvPicPr>
          <p:nvPr/>
        </p:nvPicPr>
        <p:blipFill>
          <a:blip r:embed="rId7"/>
          <a:stretch>
            <a:fillRect/>
          </a:stretch>
        </p:blipFill>
        <p:spPr>
          <a:xfrm>
            <a:off x="1342443" y="2358249"/>
            <a:ext cx="6116642" cy="3908735"/>
          </a:xfrm>
          <a:prstGeom prst="rect">
            <a:avLst/>
          </a:prstGeom>
        </p:spPr>
      </p:pic>
      <p:sp>
        <p:nvSpPr>
          <p:cNvPr id="7" name="Oval 6">
            <a:extLst>
              <a:ext uri="{FF2B5EF4-FFF2-40B4-BE49-F238E27FC236}">
                <a16:creationId xmlns:a16="http://schemas.microsoft.com/office/drawing/2014/main" id="{86FFFB25-E34A-1BBE-1E5E-CC9151F84BF6}"/>
              </a:ext>
            </a:extLst>
          </p:cNvPr>
          <p:cNvSpPr/>
          <p:nvPr/>
        </p:nvSpPr>
        <p:spPr>
          <a:xfrm>
            <a:off x="4873084" y="4304370"/>
            <a:ext cx="591014" cy="50180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87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278780" y="0"/>
            <a:ext cx="10517335" cy="836341"/>
            <a:chOff x="516467" y="135467"/>
            <a:chExt cx="7990427" cy="677333"/>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533"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sp>
          <p:nvSpPr>
            <p:cNvPr id="9" name="TextBox 8">
              <a:extLst>
                <a:ext uri="{FF2B5EF4-FFF2-40B4-BE49-F238E27FC236}">
                  <a16:creationId xmlns:a16="http://schemas.microsoft.com/office/drawing/2014/main" id="{7E898984-D86B-7117-7A1F-256BF1C6986F}"/>
                </a:ext>
              </a:extLst>
            </p:cNvPr>
            <p:cNvSpPr txBox="1"/>
            <p:nvPr/>
          </p:nvSpPr>
          <p:spPr>
            <a:xfrm>
              <a:off x="1320388" y="170056"/>
              <a:ext cx="7186506" cy="62324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4533"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9790805" y="3660260"/>
            <a:ext cx="3125492" cy="313032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7329C63-2E27-6E1B-F7BC-A1816AEAEC23}"/>
              </a:ext>
            </a:extLst>
          </p:cNvPr>
          <p:cNvGrpSpPr/>
          <p:nvPr/>
        </p:nvGrpSpPr>
        <p:grpSpPr>
          <a:xfrm>
            <a:off x="646771" y="932660"/>
            <a:ext cx="9891132" cy="5925340"/>
            <a:chOff x="200722" y="1182029"/>
            <a:chExt cx="9891132" cy="5925340"/>
          </a:xfrm>
        </p:grpSpPr>
        <p:sp>
          <p:nvSpPr>
            <p:cNvPr id="6" name="TextBox 5">
              <a:extLst>
                <a:ext uri="{FF2B5EF4-FFF2-40B4-BE49-F238E27FC236}">
                  <a16:creationId xmlns:a16="http://schemas.microsoft.com/office/drawing/2014/main" id="{DCDAF468-D82A-893E-46A9-CF8E31C934D1}"/>
                </a:ext>
              </a:extLst>
            </p:cNvPr>
            <p:cNvSpPr txBox="1"/>
            <p:nvPr/>
          </p:nvSpPr>
          <p:spPr>
            <a:xfrm>
              <a:off x="200722" y="1182029"/>
              <a:ext cx="9891132" cy="5925340"/>
            </a:xfrm>
            <a:prstGeom prst="rect">
              <a:avLst/>
            </a:prstGeom>
            <a:solidFill>
              <a:schemeClr val="tx2"/>
            </a:solidFill>
          </p:spPr>
          <p:txBody>
            <a:bodyPr wrap="square" rtlCol="0">
              <a:spAutoFit/>
            </a:bodyPr>
            <a:lstStyle/>
            <a:p>
              <a:pPr lvl="0"/>
              <a:r>
                <a:rPr lang="vi-VN" sz="3200" dirty="0">
                  <a:solidFill>
                    <a:srgbClr val="000000"/>
                  </a:solidFill>
                  <a:latin typeface="Calibri" panose="020F0502020204030204" pitchFamily="34" charset="0"/>
                  <a:cs typeface="Calibri" panose="020F0502020204030204" pitchFamily="34" charset="0"/>
                </a:rPr>
                <a:t>Cho biết số dân của Việt Nam ở thời điểm 0 giờ ngày 1 tháng 4 năm 2019 là 96 208 984 người (theo Tổng cục Thống kê).</a:t>
              </a:r>
            </a:p>
            <a:p>
              <a:pPr lvl="0">
                <a:lnSpc>
                  <a:spcPct val="150000"/>
                </a:lnSpc>
              </a:pPr>
              <a:r>
                <a:rPr lang="vi-VN" sz="3200" dirty="0">
                  <a:solidFill>
                    <a:srgbClr val="000000"/>
                  </a:solidFill>
                  <a:latin typeface="Calibri" panose="020F0502020204030204" pitchFamily="34" charset="0"/>
                  <a:cs typeface="Calibri" panose="020F0502020204030204" pitchFamily="34" charset="0"/>
                </a:rPr>
                <a:t>a) Làm tròn đến hàng nghìn, số dân của Việt Nam có khoảng </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người.</a:t>
              </a:r>
            </a:p>
            <a:p>
              <a:pPr lvl="0">
                <a:lnSpc>
                  <a:spcPct val="150000"/>
                </a:lnSpc>
              </a:pPr>
              <a:r>
                <a:rPr lang="vi-VN" sz="3200" dirty="0">
                  <a:solidFill>
                    <a:srgbClr val="000000"/>
                  </a:solidFill>
                  <a:latin typeface="Calibri" panose="020F0502020204030204" pitchFamily="34" charset="0"/>
                  <a:cs typeface="Calibri" panose="020F0502020204030204" pitchFamily="34" charset="0"/>
                </a:rPr>
                <a:t>b) Làm tròn đến hàng chục nghìn, số dân của Việt Nam có khoảng </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người.</a:t>
              </a:r>
            </a:p>
            <a:p>
              <a:pPr lvl="0">
                <a:lnSpc>
                  <a:spcPct val="150000"/>
                </a:lnSpc>
              </a:pPr>
              <a:r>
                <a:rPr lang="vi-VN" sz="3200" dirty="0">
                  <a:solidFill>
                    <a:srgbClr val="000000"/>
                  </a:solidFill>
                  <a:latin typeface="Calibri" panose="020F0502020204030204" pitchFamily="34" charset="0"/>
                  <a:cs typeface="Calibri" panose="020F0502020204030204" pitchFamily="34" charset="0"/>
                </a:rPr>
                <a:t>c) Làm tròn đến hàng trăm nghìn, số dân của Việt Nam có khoảng</a:t>
              </a:r>
              <a:r>
                <a:rPr lang="en-US" sz="3200" dirty="0">
                  <a:solidFill>
                    <a:srgbClr val="000000"/>
                  </a:solidFill>
                  <a:latin typeface="Calibri" panose="020F0502020204030204" pitchFamily="34" charset="0"/>
                  <a:cs typeface="Calibri" panose="020F0502020204030204" pitchFamily="34" charset="0"/>
                </a:rPr>
                <a:t>                </a:t>
              </a:r>
              <a:r>
                <a:rPr lang="vi-VN" sz="3200" dirty="0">
                  <a:solidFill>
                    <a:srgbClr val="000000"/>
                  </a:solidFill>
                  <a:latin typeface="Calibri" panose="020F0502020204030204" pitchFamily="34" charset="0"/>
                  <a:cs typeface="Calibri" panose="020F0502020204030204" pitchFamily="34" charset="0"/>
                </a:rPr>
                <a:t>người.</a:t>
              </a:r>
              <a:endParaRPr kumimoji="0" lang="en-US" sz="3200" i="0" u="none" strike="noStrike" kern="1200" cap="none" spc="0" normalizeH="0" baseline="0" noProof="0" dirty="0">
                <a:ln>
                  <a:noFill/>
                </a:ln>
                <a:solidFill>
                  <a:srgbClr val="2BC7B3"/>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0FE612A9-7220-DA5E-D2DC-AF342F344BF7}"/>
                </a:ext>
              </a:extLst>
            </p:cNvPr>
            <p:cNvSpPr/>
            <p:nvPr/>
          </p:nvSpPr>
          <p:spPr>
            <a:xfrm>
              <a:off x="1550018" y="3568390"/>
              <a:ext cx="1405055" cy="524107"/>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sp>
          <p:nvSpPr>
            <p:cNvPr id="5" name="Rectangle: Rounded Corners 4">
              <a:extLst>
                <a:ext uri="{FF2B5EF4-FFF2-40B4-BE49-F238E27FC236}">
                  <a16:creationId xmlns:a16="http://schemas.microsoft.com/office/drawing/2014/main" id="{3691B814-26EF-6041-AC50-A8A2F31A46C4}"/>
                </a:ext>
              </a:extLst>
            </p:cNvPr>
            <p:cNvSpPr/>
            <p:nvPr/>
          </p:nvSpPr>
          <p:spPr>
            <a:xfrm>
              <a:off x="1572321" y="5006898"/>
              <a:ext cx="1382752" cy="524107"/>
            </a:xfrm>
            <a:prstGeom prst="roundRect">
              <a:avLst/>
            </a:prstGeom>
            <a:solidFill>
              <a:schemeClr val="tx2"/>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sp>
          <p:nvSpPr>
            <p:cNvPr id="7" name="Rectangle: Rounded Corners 6">
              <a:extLst>
                <a:ext uri="{FF2B5EF4-FFF2-40B4-BE49-F238E27FC236}">
                  <a16:creationId xmlns:a16="http://schemas.microsoft.com/office/drawing/2014/main" id="{A3CBBAC5-3301-F409-C084-C7AC9DB328B1}"/>
                </a:ext>
              </a:extLst>
            </p:cNvPr>
            <p:cNvSpPr/>
            <p:nvPr/>
          </p:nvSpPr>
          <p:spPr>
            <a:xfrm>
              <a:off x="1550018" y="6490009"/>
              <a:ext cx="1315845" cy="524107"/>
            </a:xfrm>
            <a:prstGeom prst="roundRect">
              <a:avLst/>
            </a:prstGeom>
            <a:solidFill>
              <a:schemeClr val="tx2"/>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grpSp>
      <p:sp>
        <p:nvSpPr>
          <p:cNvPr id="12" name="Rectangle: Rounded Corners 11">
            <a:extLst>
              <a:ext uri="{FF2B5EF4-FFF2-40B4-BE49-F238E27FC236}">
                <a16:creationId xmlns:a16="http://schemas.microsoft.com/office/drawing/2014/main" id="{787B15B9-8FF4-E741-8A7F-D303FA443BCB}"/>
              </a:ext>
            </a:extLst>
          </p:cNvPr>
          <p:cNvSpPr/>
          <p:nvPr/>
        </p:nvSpPr>
        <p:spPr>
          <a:xfrm>
            <a:off x="1981198" y="3281850"/>
            <a:ext cx="1442225" cy="576471"/>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96 209 000</a:t>
            </a:r>
          </a:p>
        </p:txBody>
      </p:sp>
      <p:sp>
        <p:nvSpPr>
          <p:cNvPr id="13" name="Rectangle: Rounded Corners 12">
            <a:extLst>
              <a:ext uri="{FF2B5EF4-FFF2-40B4-BE49-F238E27FC236}">
                <a16:creationId xmlns:a16="http://schemas.microsoft.com/office/drawing/2014/main" id="{B4BE3376-16E3-6544-5523-FD6D34F3C91C}"/>
              </a:ext>
            </a:extLst>
          </p:cNvPr>
          <p:cNvSpPr/>
          <p:nvPr/>
        </p:nvSpPr>
        <p:spPr>
          <a:xfrm>
            <a:off x="2003500" y="4742660"/>
            <a:ext cx="1442225" cy="576471"/>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96 210 000</a:t>
            </a:r>
          </a:p>
        </p:txBody>
      </p:sp>
      <p:sp>
        <p:nvSpPr>
          <p:cNvPr id="14" name="Rectangle: Rounded Corners 13">
            <a:extLst>
              <a:ext uri="{FF2B5EF4-FFF2-40B4-BE49-F238E27FC236}">
                <a16:creationId xmlns:a16="http://schemas.microsoft.com/office/drawing/2014/main" id="{5B7B2175-D3B8-85A3-9109-37CA2E22C709}"/>
              </a:ext>
            </a:extLst>
          </p:cNvPr>
          <p:cNvSpPr/>
          <p:nvPr/>
        </p:nvSpPr>
        <p:spPr>
          <a:xfrm>
            <a:off x="1958896" y="6181167"/>
            <a:ext cx="1397622" cy="576471"/>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96 200 000</a:t>
            </a:r>
          </a:p>
        </p:txBody>
      </p:sp>
      <p:grpSp>
        <p:nvGrpSpPr>
          <p:cNvPr id="15" name="Group 14">
            <a:extLst>
              <a:ext uri="{FF2B5EF4-FFF2-40B4-BE49-F238E27FC236}">
                <a16:creationId xmlns:a16="http://schemas.microsoft.com/office/drawing/2014/main" id="{7BA62120-9FC3-3D87-FB24-6EA55B9C9F9E}"/>
              </a:ext>
            </a:extLst>
          </p:cNvPr>
          <p:cNvGrpSpPr/>
          <p:nvPr/>
        </p:nvGrpSpPr>
        <p:grpSpPr>
          <a:xfrm>
            <a:off x="3330368" y="-591566"/>
            <a:ext cx="5374644" cy="2129424"/>
            <a:chOff x="876575" y="-656923"/>
            <a:chExt cx="5449459" cy="2225405"/>
          </a:xfrm>
        </p:grpSpPr>
        <p:pic>
          <p:nvPicPr>
            <p:cNvPr id="16"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BB4384EA-D775-146C-6DAD-D7FFDABFA23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876575" y="-656923"/>
              <a:ext cx="5449459" cy="22254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3BDF414-9EC3-5863-9948-AF977257A8F9}"/>
                </a:ext>
              </a:extLst>
            </p:cNvPr>
            <p:cNvSpPr txBox="1"/>
            <p:nvPr/>
          </p:nvSpPr>
          <p:spPr>
            <a:xfrm>
              <a:off x="1603675" y="151192"/>
              <a:ext cx="4150630" cy="611133"/>
            </a:xfrm>
            <a:prstGeom prst="rect">
              <a:avLst/>
            </a:prstGeom>
            <a:noFill/>
          </p:spPr>
          <p:txBody>
            <a:bodyPr wrap="square" rtlCol="0">
              <a:spAutoFit/>
            </a:bodyPr>
            <a:lstStyle/>
            <a:p>
              <a:pPr algn="ctr" defTabSz="1219170">
                <a:buClr>
                  <a:srgbClr val="000000"/>
                </a:buClr>
              </a:pPr>
              <a:r>
                <a:rPr lang="vi-VN" sz="3200" b="1" kern="0" dirty="0">
                  <a:solidFill>
                    <a:srgbClr val="FFFFFF"/>
                  </a:solidFill>
                  <a:latin typeface="Calibri" panose="020F0502020204030204" pitchFamily="34" charset="0"/>
                  <a:cs typeface="Calibri" panose="020F0502020204030204" pitchFamily="34" charset="0"/>
                  <a:sym typeface="Arial"/>
                </a:rPr>
                <a:t>Nhiệm vụ 2: Nhận đơn</a:t>
              </a:r>
              <a:endParaRPr lang="en-US" sz="3200" b="1" kern="0" dirty="0">
                <a:solidFill>
                  <a:srgbClr val="FFFFFF"/>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967523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0" name="Rectangle 19">
            <a:extLst>
              <a:ext uri="{FF2B5EF4-FFF2-40B4-BE49-F238E27FC236}">
                <a16:creationId xmlns:a16="http://schemas.microsoft.com/office/drawing/2014/main" id="{67520216-71B7-1339-9E70-C833FC689733}"/>
              </a:ext>
            </a:extLst>
          </p:cNvPr>
          <p:cNvSpPr/>
          <p:nvPr/>
        </p:nvSpPr>
        <p:spPr>
          <a:xfrm>
            <a:off x="-100768" y="1"/>
            <a:ext cx="12292768" cy="67274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E8B76"/>
              </a:solidFill>
              <a:latin typeface="Cambria" panose="02040503050406030204" pitchFamily="18" charset="0"/>
              <a:ea typeface="Cambria" panose="02040503050406030204" pitchFamily="18" charset="0"/>
              <a:sym typeface="Arial"/>
            </a:endParaRPr>
          </a:p>
        </p:txBody>
      </p:sp>
      <p:grpSp>
        <p:nvGrpSpPr>
          <p:cNvPr id="13" name="Group 12">
            <a:extLst>
              <a:ext uri="{FF2B5EF4-FFF2-40B4-BE49-F238E27FC236}">
                <a16:creationId xmlns:a16="http://schemas.microsoft.com/office/drawing/2014/main" id="{1230FB69-C4F1-4469-B898-78E4E10FE69D}"/>
              </a:ext>
            </a:extLst>
          </p:cNvPr>
          <p:cNvGrpSpPr/>
          <p:nvPr/>
        </p:nvGrpSpPr>
        <p:grpSpPr>
          <a:xfrm>
            <a:off x="324310" y="1390660"/>
            <a:ext cx="11507132" cy="5078313"/>
            <a:chOff x="423944" y="440126"/>
            <a:chExt cx="8630349" cy="3808736"/>
          </a:xfrm>
        </p:grpSpPr>
        <p:sp>
          <p:nvSpPr>
            <p:cNvPr id="16" name="Oval 15">
              <a:extLst>
                <a:ext uri="{FF2B5EF4-FFF2-40B4-BE49-F238E27FC236}">
                  <a16:creationId xmlns:a16="http://schemas.microsoft.com/office/drawing/2014/main" id="{1E691857-2D37-4AE6-93DF-B9F50DCDDB30}"/>
                </a:ext>
              </a:extLst>
            </p:cNvPr>
            <p:cNvSpPr/>
            <p:nvPr/>
          </p:nvSpPr>
          <p:spPr>
            <a:xfrm>
              <a:off x="423944" y="482992"/>
              <a:ext cx="515448" cy="5232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4</a:t>
              </a:r>
            </a:p>
          </p:txBody>
        </p:sp>
        <p:sp>
          <p:nvSpPr>
            <p:cNvPr id="17" name="TextBox 16">
              <a:extLst>
                <a:ext uri="{FF2B5EF4-FFF2-40B4-BE49-F238E27FC236}">
                  <a16:creationId xmlns:a16="http://schemas.microsoft.com/office/drawing/2014/main" id="{C3486E25-FFC6-4F4C-80E8-80CFD187822A}"/>
                </a:ext>
              </a:extLst>
            </p:cNvPr>
            <p:cNvSpPr txBox="1"/>
            <p:nvPr/>
          </p:nvSpPr>
          <p:spPr>
            <a:xfrm>
              <a:off x="967140" y="440126"/>
              <a:ext cx="8087153" cy="3808736"/>
            </a:xfrm>
            <a:prstGeom prst="rect">
              <a:avLst/>
            </a:prstGeom>
            <a:noFill/>
          </p:spPr>
          <p:txBody>
            <a:bodyPr wrap="square" rtlCol="0">
              <a:spAutoFit/>
            </a:bodyPr>
            <a:lstStyle/>
            <a:p>
              <a:pPr algn="just" defTabSz="1219170">
                <a:buClr>
                  <a:srgbClr val="000000"/>
                </a:buClr>
              </a:pPr>
              <a:r>
                <a:rPr lang="vi-VN"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Cho biết số học sinh của bốn trưởng tiểu học: Nguyễn Trãi, Quang Trung, Nguyễn Du, Lê Lợi là 2 065, 1 892, 2 131, 1 868. Trong đó, Trường Tiểu học Nguyễn Trãi có nhiều học sinh nhất, Trường Tiểu học Quang Trung có nhiều học sinh hơn Trường Tiểu học Nguyễn Du và số học sinh của Trường Tiểu học Lê Lợi là số lẻ.</a:t>
              </a:r>
            </a:p>
            <a:p>
              <a:pPr algn="just" defTabSz="1219170">
                <a:buClr>
                  <a:srgbClr val="000000"/>
                </a:buClr>
              </a:pPr>
              <a:r>
                <a:rPr lang="vi-VN"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a) Hỏi mỗi trường có bao nhiêu học sinh?</a:t>
              </a:r>
            </a:p>
            <a:p>
              <a:pPr algn="just" defTabSz="1219170">
                <a:buClr>
                  <a:srgbClr val="000000"/>
                </a:buClr>
              </a:pPr>
              <a:r>
                <a:rPr lang="vi-VN"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 Viết số học sinh của bốn trường tiểu học đó theo thứ tự từ bé đến lớn.</a:t>
              </a:r>
              <a:endParaRPr lang="en-US"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2" name="Group 1">
            <a:extLst>
              <a:ext uri="{FF2B5EF4-FFF2-40B4-BE49-F238E27FC236}">
                <a16:creationId xmlns:a16="http://schemas.microsoft.com/office/drawing/2014/main" id="{1DB31DDF-CA32-0610-8B41-E8168EED8587}"/>
              </a:ext>
            </a:extLst>
          </p:cNvPr>
          <p:cNvGrpSpPr/>
          <p:nvPr/>
        </p:nvGrpSpPr>
        <p:grpSpPr>
          <a:xfrm>
            <a:off x="3932534" y="-468407"/>
            <a:ext cx="5374644" cy="2129424"/>
            <a:chOff x="876575" y="-656923"/>
            <a:chExt cx="5449459" cy="2225405"/>
          </a:xfrm>
        </p:grpSpPr>
        <p:pic>
          <p:nvPicPr>
            <p:cNvPr id="3"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2FF7F93A-8F5B-415A-DCD8-B5ACA492AA4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876575" y="-656923"/>
              <a:ext cx="5449459" cy="2225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3F57C1-18F9-04CF-F54B-9E08513F7773}"/>
                </a:ext>
              </a:extLst>
            </p:cNvPr>
            <p:cNvSpPr txBox="1"/>
            <p:nvPr/>
          </p:nvSpPr>
          <p:spPr>
            <a:xfrm>
              <a:off x="1603675" y="151192"/>
              <a:ext cx="4150630" cy="611133"/>
            </a:xfrm>
            <a:prstGeom prst="rect">
              <a:avLst/>
            </a:prstGeom>
            <a:noFill/>
          </p:spPr>
          <p:txBody>
            <a:bodyPr wrap="square" rtlCol="0">
              <a:spAutoFit/>
            </a:bodyPr>
            <a:lstStyle/>
            <a:p>
              <a:pPr algn="ctr" defTabSz="1219170">
                <a:buClr>
                  <a:srgbClr val="000000"/>
                </a:buClr>
                <a:defRPr/>
              </a:pPr>
              <a:r>
                <a:rPr lang="vi-VN"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Nhiệm vụ </a:t>
              </a:r>
              <a:r>
                <a:rPr lang="en-US"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3</a:t>
              </a:r>
              <a:r>
                <a:rPr lang="vi-VN"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 </a:t>
              </a:r>
              <a:r>
                <a:rPr lang="en-US"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Ship </a:t>
              </a:r>
              <a:r>
                <a:rPr lang="en-US" sz="3200" kern="0" dirty="0" err="1">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hàng</a:t>
              </a:r>
              <a:endParaRPr lang="en-US"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endParaRPr>
            </a:p>
          </p:txBody>
        </p:sp>
      </p:grpSp>
    </p:spTree>
    <p:extLst>
      <p:ext uri="{BB962C8B-B14F-4D97-AF65-F5344CB8AC3E}">
        <p14:creationId xmlns:p14="http://schemas.microsoft.com/office/powerpoint/2010/main" val="18447723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0" name="Rectangle 19">
            <a:extLst>
              <a:ext uri="{FF2B5EF4-FFF2-40B4-BE49-F238E27FC236}">
                <a16:creationId xmlns:a16="http://schemas.microsoft.com/office/drawing/2014/main" id="{67520216-71B7-1339-9E70-C833FC689733}"/>
              </a:ext>
            </a:extLst>
          </p:cNvPr>
          <p:cNvSpPr/>
          <p:nvPr/>
        </p:nvSpPr>
        <p:spPr>
          <a:xfrm>
            <a:off x="-100768" y="1"/>
            <a:ext cx="12292768" cy="672742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E8B76"/>
              </a:solidFill>
              <a:latin typeface="Cambria" panose="02040503050406030204" pitchFamily="18" charset="0"/>
              <a:ea typeface="Cambria" panose="02040503050406030204" pitchFamily="18" charset="0"/>
              <a:sym typeface="Arial"/>
            </a:endParaRPr>
          </a:p>
        </p:txBody>
      </p:sp>
      <p:sp>
        <p:nvSpPr>
          <p:cNvPr id="246" name="Google Shape;246;p34"/>
          <p:cNvSpPr/>
          <p:nvPr/>
        </p:nvSpPr>
        <p:spPr>
          <a:xfrm>
            <a:off x="-100767" y="3082091"/>
            <a:ext cx="4260200" cy="3918500"/>
          </a:xfrm>
          <a:custGeom>
            <a:avLst/>
            <a:gdLst/>
            <a:ahLst/>
            <a:cxnLst/>
            <a:rect l="l" t="t" r="r" b="b"/>
            <a:pathLst>
              <a:path w="127806" h="117555" extrusionOk="0">
                <a:moveTo>
                  <a:pt x="0" y="48692"/>
                </a:moveTo>
                <a:cubicBezTo>
                  <a:pt x="3237" y="41137"/>
                  <a:pt x="12978" y="38603"/>
                  <a:pt x="19553" y="33672"/>
                </a:cubicBezTo>
                <a:cubicBezTo>
                  <a:pt x="25037" y="29560"/>
                  <a:pt x="27457" y="17548"/>
                  <a:pt x="22104" y="13268"/>
                </a:cubicBezTo>
                <a:cubicBezTo>
                  <a:pt x="20118" y="11680"/>
                  <a:pt x="16999" y="17511"/>
                  <a:pt x="18137" y="19786"/>
                </a:cubicBezTo>
                <a:cubicBezTo>
                  <a:pt x="19715" y="22940"/>
                  <a:pt x="24612" y="24235"/>
                  <a:pt x="28055" y="23470"/>
                </a:cubicBezTo>
                <a:cubicBezTo>
                  <a:pt x="42810" y="20189"/>
                  <a:pt x="52630" y="-3638"/>
                  <a:pt x="67163" y="516"/>
                </a:cubicBezTo>
                <a:cubicBezTo>
                  <a:pt x="73212" y="2245"/>
                  <a:pt x="75997" y="9650"/>
                  <a:pt x="81332" y="12985"/>
                </a:cubicBezTo>
                <a:cubicBezTo>
                  <a:pt x="85310" y="15471"/>
                  <a:pt x="91672" y="14913"/>
                  <a:pt x="94085" y="18936"/>
                </a:cubicBezTo>
                <a:cubicBezTo>
                  <a:pt x="97713" y="24985"/>
                  <a:pt x="97304" y="33068"/>
                  <a:pt x="101453" y="38773"/>
                </a:cubicBezTo>
                <a:cubicBezTo>
                  <a:pt x="104631" y="43143"/>
                  <a:pt x="109127" y="47739"/>
                  <a:pt x="114489" y="48408"/>
                </a:cubicBezTo>
                <a:cubicBezTo>
                  <a:pt x="117972" y="48843"/>
                  <a:pt x="125428" y="47417"/>
                  <a:pt x="124124" y="44158"/>
                </a:cubicBezTo>
                <a:cubicBezTo>
                  <a:pt x="122222" y="39404"/>
                  <a:pt x="111302" y="48429"/>
                  <a:pt x="111938" y="53509"/>
                </a:cubicBezTo>
                <a:cubicBezTo>
                  <a:pt x="112535" y="58271"/>
                  <a:pt x="118143" y="60914"/>
                  <a:pt x="120440" y="65128"/>
                </a:cubicBezTo>
                <a:cubicBezTo>
                  <a:pt x="123682" y="71075"/>
                  <a:pt x="124603" y="78607"/>
                  <a:pt x="123274" y="85249"/>
                </a:cubicBezTo>
                <a:cubicBezTo>
                  <a:pt x="122775" y="87743"/>
                  <a:pt x="119280" y="89531"/>
                  <a:pt x="116756" y="89216"/>
                </a:cubicBezTo>
                <a:cubicBezTo>
                  <a:pt x="114870" y="88981"/>
                  <a:pt x="113683" y="85943"/>
                  <a:pt x="114205" y="84115"/>
                </a:cubicBezTo>
                <a:cubicBezTo>
                  <a:pt x="115478" y="79661"/>
                  <a:pt x="126193" y="83646"/>
                  <a:pt x="127524" y="88083"/>
                </a:cubicBezTo>
                <a:cubicBezTo>
                  <a:pt x="129279" y="93933"/>
                  <a:pt x="121031" y="98431"/>
                  <a:pt x="117889" y="103669"/>
                </a:cubicBezTo>
                <a:cubicBezTo>
                  <a:pt x="115496" y="107659"/>
                  <a:pt x="114892" y="116085"/>
                  <a:pt x="119306" y="117555"/>
                </a:cubicBezTo>
              </a:path>
            </a:pathLst>
          </a:custGeom>
          <a:noFill/>
          <a:ln w="19050" cap="flat" cmpd="sng">
            <a:solidFill>
              <a:schemeClr val="accent1"/>
            </a:solidFill>
            <a:prstDash val="dot"/>
            <a:round/>
            <a:headEnd type="none" w="med" len="med"/>
            <a:tailEnd type="none" w="med" len="med"/>
          </a:ln>
        </p:spPr>
        <p:txBody>
          <a:bodyPr/>
          <a:lstStyle/>
          <a:p>
            <a:pPr defTabSz="1219170">
              <a:buClr>
                <a:srgbClr val="000000"/>
              </a:buClr>
              <a:defRPr/>
            </a:pPr>
            <a:endParaRPr lang="en-US"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6" name="Group 5">
            <a:extLst>
              <a:ext uri="{FF2B5EF4-FFF2-40B4-BE49-F238E27FC236}">
                <a16:creationId xmlns:a16="http://schemas.microsoft.com/office/drawing/2014/main" id="{559DFF2D-85CB-4CC3-857A-D132194D5D5D}"/>
              </a:ext>
            </a:extLst>
          </p:cNvPr>
          <p:cNvGrpSpPr/>
          <p:nvPr/>
        </p:nvGrpSpPr>
        <p:grpSpPr>
          <a:xfrm>
            <a:off x="3932534" y="-468407"/>
            <a:ext cx="5374644" cy="2129424"/>
            <a:chOff x="876575" y="-656923"/>
            <a:chExt cx="5449459" cy="2225405"/>
          </a:xfrm>
        </p:grpSpPr>
        <p:pic>
          <p:nvPicPr>
            <p:cNvPr id="14"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A0992A8D-5BE2-4DA9-8FBD-15BEAF58AA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876575" y="-656923"/>
              <a:ext cx="5449459" cy="222540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6C9333A-A4D6-4148-B6B1-8E2265AB2626}"/>
                </a:ext>
              </a:extLst>
            </p:cNvPr>
            <p:cNvSpPr txBox="1"/>
            <p:nvPr/>
          </p:nvSpPr>
          <p:spPr>
            <a:xfrm>
              <a:off x="1603675" y="151192"/>
              <a:ext cx="4150630" cy="611133"/>
            </a:xfrm>
            <a:prstGeom prst="rect">
              <a:avLst/>
            </a:prstGeom>
            <a:noFill/>
          </p:spPr>
          <p:txBody>
            <a:bodyPr wrap="square" rtlCol="0">
              <a:spAutoFit/>
            </a:bodyPr>
            <a:lstStyle/>
            <a:p>
              <a:pPr algn="ctr" defTabSz="1219170">
                <a:buClr>
                  <a:srgbClr val="000000"/>
                </a:buClr>
                <a:defRPr/>
              </a:pPr>
              <a:r>
                <a:rPr lang="vi-VN"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Nhiệm vụ </a:t>
              </a:r>
              <a:r>
                <a:rPr lang="en-US"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3</a:t>
              </a:r>
              <a:r>
                <a:rPr lang="vi-VN"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 </a:t>
              </a:r>
              <a:r>
                <a:rPr lang="en-US"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Ship </a:t>
              </a:r>
              <a:r>
                <a:rPr lang="en-US" sz="3200" kern="0" dirty="0" err="1">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hàng</a:t>
              </a:r>
              <a:endParaRPr lang="en-US" sz="3200"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3" name="TextBox 2">
            <a:extLst>
              <a:ext uri="{FF2B5EF4-FFF2-40B4-BE49-F238E27FC236}">
                <a16:creationId xmlns:a16="http://schemas.microsoft.com/office/drawing/2014/main" id="{793AABAF-F573-749D-87BF-70B2119AB09C}"/>
              </a:ext>
            </a:extLst>
          </p:cNvPr>
          <p:cNvSpPr txBox="1"/>
          <p:nvPr/>
        </p:nvSpPr>
        <p:spPr>
          <a:xfrm>
            <a:off x="245327" y="1282391"/>
            <a:ext cx="11552663" cy="5262979"/>
          </a:xfrm>
          <a:prstGeom prst="rect">
            <a:avLst/>
          </a:prstGeom>
          <a:noFill/>
        </p:spPr>
        <p:txBody>
          <a:bodyPr wrap="square" rtlCol="0">
            <a:spAutoFit/>
          </a:bodyPr>
          <a:lstStyle/>
          <a:p>
            <a:pPr algn="just"/>
            <a:r>
              <a:rPr lang="en-US"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 </a:t>
            </a:r>
            <a:r>
              <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So sánh số học sinh của các trường: 1 868 &lt; 1 892 &lt; 2 065 &lt; 2 131.</a:t>
            </a:r>
          </a:p>
          <a:p>
            <a:pPr algn="just"/>
            <a:r>
              <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Trường Tiểu học Nguyễn Trãi có nhiều học sinh nhất. Nên Trường Tiểu học Nguyễn Trãi có 2 131 học sinh.</a:t>
            </a:r>
          </a:p>
          <a:p>
            <a:pPr algn="just"/>
            <a:r>
              <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Số lẻ còn lại là: 2 065.</a:t>
            </a:r>
          </a:p>
          <a:p>
            <a:pPr algn="just"/>
            <a:r>
              <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Số học sinh của Trường Tiểu học Lê Lợi là số lẻ. Nên Trường Tiểu học Lê Lợi có 2 065 học sinh.</a:t>
            </a:r>
          </a:p>
          <a:p>
            <a:pPr algn="just"/>
            <a:r>
              <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So sánh hai số còn lại: 1 868 &lt; 1 892</a:t>
            </a:r>
          </a:p>
          <a:p>
            <a:pPr algn="just"/>
            <a:r>
              <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Trường Tiểu học Quang Trung có nhiều học sinh hơn Trường Tiểu học Nguyễn Du. Nên:</a:t>
            </a:r>
            <a:r>
              <a:rPr lang="en-US"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Trường Tiểu học Quang Trung có 1 892 học sinh</a:t>
            </a:r>
          </a:p>
          <a:p>
            <a:pPr algn="just"/>
            <a:r>
              <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Trường Tiểu học Nguyễn Du có 1 868 học sinh.</a:t>
            </a:r>
          </a:p>
          <a:p>
            <a:pPr algn="just"/>
            <a:r>
              <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b) Viết số học sinh bốn trường tiểu học đó theo thứ tự từ bé đến lớn:</a:t>
            </a:r>
          </a:p>
          <a:p>
            <a:pPr algn="ctr"/>
            <a:r>
              <a:rPr lang="vi-VN" sz="2800" b="1"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1 868; 1 892; 2 065; 2 131.</a:t>
            </a:r>
            <a:endParaRPr lang="vi-VN" sz="2800" b="0" i="0" dirty="0">
              <a:solidFill>
                <a:srgbClr val="FF0000"/>
              </a:solidFill>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0299732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278780" y="0"/>
            <a:ext cx="10517335" cy="836341"/>
            <a:chOff x="516467" y="135467"/>
            <a:chExt cx="7990427" cy="677333"/>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533"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5</a:t>
              </a:r>
            </a:p>
          </p:txBody>
        </p:sp>
        <p:sp>
          <p:nvSpPr>
            <p:cNvPr id="9" name="TextBox 8">
              <a:extLst>
                <a:ext uri="{FF2B5EF4-FFF2-40B4-BE49-F238E27FC236}">
                  <a16:creationId xmlns:a16="http://schemas.microsoft.com/office/drawing/2014/main" id="{7E898984-D86B-7117-7A1F-256BF1C6986F}"/>
                </a:ext>
              </a:extLst>
            </p:cNvPr>
            <p:cNvSpPr txBox="1"/>
            <p:nvPr/>
          </p:nvSpPr>
          <p:spPr>
            <a:xfrm>
              <a:off x="1320388" y="170056"/>
              <a:ext cx="7186506" cy="62324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4533"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pic>
        <p:nvPicPr>
          <p:cNvPr id="2"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10099039" y="3968971"/>
            <a:ext cx="2817257" cy="282161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7BA62120-9FC3-3D87-FB24-6EA55B9C9F9E}"/>
              </a:ext>
            </a:extLst>
          </p:cNvPr>
          <p:cNvGrpSpPr/>
          <p:nvPr/>
        </p:nvGrpSpPr>
        <p:grpSpPr>
          <a:xfrm>
            <a:off x="3330368" y="-591566"/>
            <a:ext cx="5374644" cy="2129424"/>
            <a:chOff x="876575" y="-656923"/>
            <a:chExt cx="5449459" cy="2225405"/>
          </a:xfrm>
        </p:grpSpPr>
        <p:pic>
          <p:nvPicPr>
            <p:cNvPr id="16"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BB4384EA-D775-146C-6DAD-D7FFDABFA23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876575" y="-656923"/>
              <a:ext cx="5449459" cy="22254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3BDF414-9EC3-5863-9948-AF977257A8F9}"/>
                </a:ext>
              </a:extLst>
            </p:cNvPr>
            <p:cNvSpPr txBox="1"/>
            <p:nvPr/>
          </p:nvSpPr>
          <p:spPr>
            <a:xfrm>
              <a:off x="1603675" y="151192"/>
              <a:ext cx="4150630" cy="61113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Nhiệm vụ </a:t>
              </a: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r>
                <a:rPr kumimoji="0" lang="vi-VN"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Ship </a:t>
              </a:r>
              <a:r>
                <a:rPr kumimoji="0" lang="en-US" sz="3200" b="1"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hàng</a:t>
              </a:r>
              <a:endParaRPr kumimoji="0" lang="en-US" sz="32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grpSp>
      <p:grpSp>
        <p:nvGrpSpPr>
          <p:cNvPr id="20" name="Group 19">
            <a:extLst>
              <a:ext uri="{FF2B5EF4-FFF2-40B4-BE49-F238E27FC236}">
                <a16:creationId xmlns:a16="http://schemas.microsoft.com/office/drawing/2014/main" id="{387F24C3-3CC6-ED6A-CFD8-8C65B32C090A}"/>
              </a:ext>
            </a:extLst>
          </p:cNvPr>
          <p:cNvGrpSpPr/>
          <p:nvPr/>
        </p:nvGrpSpPr>
        <p:grpSpPr>
          <a:xfrm>
            <a:off x="558800" y="1127760"/>
            <a:ext cx="11430000" cy="1323439"/>
            <a:chOff x="386080" y="1432560"/>
            <a:chExt cx="11430000" cy="1323439"/>
          </a:xfrm>
        </p:grpSpPr>
        <p:sp>
          <p:nvSpPr>
            <p:cNvPr id="18" name="TextBox 17">
              <a:extLst>
                <a:ext uri="{FF2B5EF4-FFF2-40B4-BE49-F238E27FC236}">
                  <a16:creationId xmlns:a16="http://schemas.microsoft.com/office/drawing/2014/main" id="{312D0CED-1016-8A40-0BF1-78573415E7DE}"/>
                </a:ext>
              </a:extLst>
            </p:cNvPr>
            <p:cNvSpPr txBox="1"/>
            <p:nvPr/>
          </p:nvSpPr>
          <p:spPr>
            <a:xfrm>
              <a:off x="386080" y="1432560"/>
              <a:ext cx="11430000" cy="132343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Từ bốn thẻ số 0, 1, 2, 3 có thể lập được số chẵn bé nhất có bốn chữ số là</a:t>
              </a:r>
              <a:r>
                <a:rPr lang="en-US" sz="4000" b="0" i="0" dirty="0">
                  <a:solidFill>
                    <a:srgbClr val="000000"/>
                  </a:solidFill>
                  <a:effectLst/>
                  <a:latin typeface="Calibri" panose="020F0502020204030204" pitchFamily="34" charset="0"/>
                  <a:cs typeface="Calibri" panose="020F0502020204030204" pitchFamily="34" charset="0"/>
                </a:rPr>
                <a:t> </a:t>
              </a:r>
              <a:endParaRPr lang="en-US" sz="4000" dirty="0">
                <a:latin typeface="Calibri" panose="020F0502020204030204" pitchFamily="34" charset="0"/>
                <a:cs typeface="Calibri" panose="020F0502020204030204" pitchFamily="34" charset="0"/>
              </a:endParaRPr>
            </a:p>
          </p:txBody>
        </p:sp>
        <p:sp>
          <p:nvSpPr>
            <p:cNvPr id="19" name="Rectangle: Rounded Corners 18">
              <a:extLst>
                <a:ext uri="{FF2B5EF4-FFF2-40B4-BE49-F238E27FC236}">
                  <a16:creationId xmlns:a16="http://schemas.microsoft.com/office/drawing/2014/main" id="{6A027C64-D3F3-016B-4592-6A17F8989D41}"/>
                </a:ext>
              </a:extLst>
            </p:cNvPr>
            <p:cNvSpPr/>
            <p:nvPr/>
          </p:nvSpPr>
          <p:spPr>
            <a:xfrm>
              <a:off x="4907280" y="2113280"/>
              <a:ext cx="660400" cy="54864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a:t>
              </a:r>
            </a:p>
          </p:txBody>
        </p:sp>
      </p:grpSp>
      <p:sp>
        <p:nvSpPr>
          <p:cNvPr id="21" name="TextBox 20">
            <a:extLst>
              <a:ext uri="{FF2B5EF4-FFF2-40B4-BE49-F238E27FC236}">
                <a16:creationId xmlns:a16="http://schemas.microsoft.com/office/drawing/2014/main" id="{F0E1B859-26C7-70EA-0672-D37465CED5DB}"/>
              </a:ext>
            </a:extLst>
          </p:cNvPr>
          <p:cNvSpPr txBox="1"/>
          <p:nvPr/>
        </p:nvSpPr>
        <p:spPr>
          <a:xfrm>
            <a:off x="690880" y="2600960"/>
            <a:ext cx="10678160" cy="2554545"/>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rPr>
              <a:t>Vì số phải tìm là bé nhất có bốn chữ số lập được từ bốn chữ số đã cho nên số phải có chữ số hàng nghìn là 1, chữ số hàng trăm là 0.</a:t>
            </a:r>
            <a:endParaRPr lang="en-US" sz="3200" b="1" dirty="0">
              <a:solidFill>
                <a:srgbClr val="FF000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rPr>
              <a:t>Vì số cần tìm là số chẵn nên chữ số hàng đơn vị là số 2, do đó chữ số hàng chục là số 3.</a:t>
            </a:r>
            <a:endParaRPr lang="en-US" sz="3200" b="1" dirty="0">
              <a:solidFill>
                <a:srgbClr val="FF000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CE99520C-68D2-80BF-F56B-24A9D8C54DD9}"/>
              </a:ext>
            </a:extLst>
          </p:cNvPr>
          <p:cNvSpPr txBox="1"/>
          <p:nvPr/>
        </p:nvSpPr>
        <p:spPr>
          <a:xfrm>
            <a:off x="690880" y="5476240"/>
            <a:ext cx="10678160" cy="584775"/>
          </a:xfrm>
          <a:prstGeom prst="rect">
            <a:avLst/>
          </a:prstGeom>
          <a:noFill/>
        </p:spPr>
        <p:txBody>
          <a:bodyPr wrap="square" rtlCol="0">
            <a:spAutoFit/>
          </a:bodyPr>
          <a:lstStyle/>
          <a:p>
            <a:pPr marL="457200" indent="-457200" algn="just">
              <a:buFont typeface="Arial" panose="020B0604020202020204" pitchFamily="34" charset="0"/>
              <a:buChar char="•"/>
            </a:pPr>
            <a:r>
              <a:rPr lang="fr-FR" sz="3200" b="1" dirty="0" err="1">
                <a:solidFill>
                  <a:srgbClr val="FF0000"/>
                </a:solidFill>
                <a:latin typeface="Cambria" panose="02040503050406030204" pitchFamily="18" charset="0"/>
                <a:ea typeface="Cambria" panose="02040503050406030204" pitchFamily="18" charset="0"/>
              </a:rPr>
              <a:t>Số</a:t>
            </a:r>
            <a:r>
              <a:rPr lang="fr-FR" sz="3200" b="1" dirty="0">
                <a:solidFill>
                  <a:srgbClr val="FF0000"/>
                </a:solidFill>
                <a:latin typeface="Cambria" panose="02040503050406030204" pitchFamily="18" charset="0"/>
                <a:ea typeface="Cambria" panose="02040503050406030204" pitchFamily="18" charset="0"/>
              </a:rPr>
              <a:t> </a:t>
            </a:r>
            <a:r>
              <a:rPr lang="fr-FR" sz="3200" b="1" dirty="0" err="1">
                <a:solidFill>
                  <a:srgbClr val="FF0000"/>
                </a:solidFill>
                <a:latin typeface="Cambria" panose="02040503050406030204" pitchFamily="18" charset="0"/>
                <a:ea typeface="Cambria" panose="02040503050406030204" pitchFamily="18" charset="0"/>
              </a:rPr>
              <a:t>phải</a:t>
            </a:r>
            <a:r>
              <a:rPr lang="fr-FR" sz="3200" b="1" dirty="0">
                <a:solidFill>
                  <a:srgbClr val="FF0000"/>
                </a:solidFill>
                <a:latin typeface="Cambria" panose="02040503050406030204" pitchFamily="18" charset="0"/>
                <a:ea typeface="Cambria" panose="02040503050406030204" pitchFamily="18" charset="0"/>
              </a:rPr>
              <a:t> </a:t>
            </a:r>
            <a:r>
              <a:rPr lang="fr-FR" sz="3200" b="1" dirty="0" err="1">
                <a:solidFill>
                  <a:srgbClr val="FF0000"/>
                </a:solidFill>
                <a:latin typeface="Cambria" panose="02040503050406030204" pitchFamily="18" charset="0"/>
                <a:ea typeface="Cambria" panose="02040503050406030204" pitchFamily="18" charset="0"/>
              </a:rPr>
              <a:t>tìm</a:t>
            </a:r>
            <a:r>
              <a:rPr lang="fr-FR" sz="3200" b="1" dirty="0">
                <a:solidFill>
                  <a:srgbClr val="FF0000"/>
                </a:solidFill>
                <a:latin typeface="Cambria" panose="02040503050406030204" pitchFamily="18" charset="0"/>
                <a:ea typeface="Cambria" panose="02040503050406030204" pitchFamily="18" charset="0"/>
              </a:rPr>
              <a:t> là  1 032</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7057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3E08C3-C8EB-EA84-2ADE-B4CCA94737B1}"/>
              </a:ext>
            </a:extLst>
          </p:cNvPr>
          <p:cNvPicPr>
            <a:picLocks noChangeAspect="1"/>
          </p:cNvPicPr>
          <p:nvPr/>
        </p:nvPicPr>
        <p:blipFill>
          <a:blip r:embed="rId2"/>
          <a:stretch>
            <a:fillRect/>
          </a:stretch>
        </p:blipFill>
        <p:spPr>
          <a:xfrm>
            <a:off x="-290285" y="644903"/>
            <a:ext cx="14139032" cy="6457421"/>
          </a:xfrm>
          <a:prstGeom prst="rect">
            <a:avLst/>
          </a:prstGeom>
        </p:spPr>
      </p:pic>
    </p:spTree>
    <p:extLst>
      <p:ext uri="{BB962C8B-B14F-4D97-AF65-F5344CB8AC3E}">
        <p14:creationId xmlns:p14="http://schemas.microsoft.com/office/powerpoint/2010/main" val="1723316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595</Words>
  <Application>Microsoft Office PowerPoint</Application>
  <PresentationFormat>Widescreen</PresentationFormat>
  <Paragraphs>56</Paragraphs>
  <Slides>8</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Cambria</vt:lpstr>
      <vt:lpstr>Merienda One</vt:lpstr>
      <vt:lpstr>The Fruit Box Thesis by Slidesgo</vt:lpstr>
      <vt:lpstr>1_The Fruit Box Thesis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FPT SHOP</cp:lastModifiedBy>
  <cp:revision>42</cp:revision>
  <dcterms:created xsi:type="dcterms:W3CDTF">2024-02-12T04:20:16Z</dcterms:created>
  <dcterms:modified xsi:type="dcterms:W3CDTF">2026-05-02T01:04:52Z</dcterms:modified>
</cp:coreProperties>
</file>