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03" r:id="rId2"/>
    <p:sldId id="304" r:id="rId3"/>
    <p:sldId id="298" r:id="rId4"/>
    <p:sldId id="30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1"/>
    <a:srgbClr val="FBF5EB"/>
    <a:srgbClr val="F9EFDE"/>
    <a:srgbClr val="FDE3B6"/>
    <a:srgbClr val="FFFEFC"/>
    <a:srgbClr val="EEB195"/>
    <a:srgbClr val="D7AB29"/>
    <a:srgbClr val="7A0000"/>
    <a:srgbClr val="E4E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C&#193;C%20N&#258;M\L&#224;m%20video%20C&#225;mtasia\Background%20Point\Background%20H&#7897;i%20ngh&#7883;%20-%20Visual%20Led.mp4" TargetMode="External"/><Relationship Id="rId1" Type="http://schemas.microsoft.com/office/2007/relationships/media" Target="file:///E:\C&#193;C%20N&#258;M\L&#224;m%20video%20C&#225;mtasia\Background%20Point\Background%20H&#7897;i%20ngh&#7883;%20-%20Visual%20Led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FA259-0ACD-4F54-BB6F-01168CB6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37800E-80DA-BB9E-EF07-3F126A924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2207-3C6E-7DF3-C2FF-3D235F20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C836-384F-673A-8162-6E475D207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B1C48-AF7E-6887-B070-49D341E4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9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pic>
        <p:nvPicPr>
          <p:cNvPr id="15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24" y="550903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93" y="1766314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3A1BFDA9-5B0F-997C-0884-8DE9EFC47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1CD7D-6E0F-6EBE-07EF-6D59194C2974}"/>
              </a:ext>
            </a:extLst>
          </p:cNvPr>
          <p:cNvSpPr txBox="1"/>
          <p:nvPr/>
        </p:nvSpPr>
        <p:spPr>
          <a:xfrm>
            <a:off x="209006" y="1429364"/>
            <a:ext cx="11773987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72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HỘI</a:t>
            </a:r>
          </a:p>
          <a:p>
            <a:pPr algn="ctr"/>
            <a:r>
              <a:rPr lang="en-US" sz="6600" dirty="0">
                <a:ln w="5715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“MỔ HEO TIẾT KIỆM”</a:t>
            </a:r>
          </a:p>
          <a:p>
            <a:pPr algn="ctr"/>
            <a:r>
              <a:rPr lang="en-US" sz="60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Xuân </a:t>
            </a:r>
            <a:r>
              <a:rPr lang="en-US" sz="60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Tết</a:t>
            </a:r>
            <a:r>
              <a:rPr lang="en-US" sz="60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Caprica Script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sẻ</a:t>
            </a:r>
            <a:endParaRPr lang="en-US" sz="96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Caprica Script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A6E5EE-DA1F-1F10-2C7B-5F09CD51028E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D29A7-462E-47F5-3B9D-9D10036C6C85}"/>
              </a:ext>
            </a:extLst>
          </p:cNvPr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8F595A-26CB-EF69-1577-46CBA54FFB07}"/>
              </a:ext>
            </a:extLst>
          </p:cNvPr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D3DBA-4ECD-F6C2-B489-737B4A3218E5}"/>
                </a:ext>
              </a:extLst>
            </p:cNvPr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72B215-8B6D-845D-292C-8D820E698985}"/>
                </a:ext>
              </a:extLst>
            </p:cNvPr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7A25895-07BB-8F02-FB19-17079D1120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142" y="4928078"/>
            <a:ext cx="1333317" cy="1339082"/>
          </a:xfrm>
          <a:prstGeom prst="rect">
            <a:avLst/>
          </a:prstGeom>
        </p:spPr>
      </p:pic>
      <p:pic>
        <p:nvPicPr>
          <p:cNvPr id="23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34AEB4BB-5F51-965B-ADBB-3EAEEC013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645640" y="7333355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3BE2-304B-E2DF-7EBE-6F0A528C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  <a:extLst>
              <a:ext uri="{FF2B5EF4-FFF2-40B4-BE49-F238E27FC236}">
                <a16:creationId xmlns:a16="http://schemas.microsoft.com/office/drawing/2014/main" id="{889B3A24-D77F-5A47-0334-F8ADDD3652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 l="252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1366FF-290C-AAD1-1BD1-784C4275FBC4}"/>
              </a:ext>
            </a:extLst>
          </p:cNvPr>
          <p:cNvSpPr/>
          <p:nvPr/>
        </p:nvSpPr>
        <p:spPr>
          <a:xfrm>
            <a:off x="76200" y="57150"/>
            <a:ext cx="12056821" cy="6800850"/>
          </a:xfrm>
          <a:prstGeom prst="rect">
            <a:avLst/>
          </a:prstGeom>
          <a:noFill/>
          <a:ln w="155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C35D3-5E3D-424F-9FD0-9A0953BD0459}"/>
              </a:ext>
            </a:extLst>
          </p:cNvPr>
          <p:cNvSpPr txBox="1"/>
          <p:nvPr/>
        </p:nvSpPr>
        <p:spPr>
          <a:xfrm>
            <a:off x="159130" y="219041"/>
            <a:ext cx="118804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1FC6E-76BF-972C-85C2-0D8B9E23170B}"/>
              </a:ext>
            </a:extLst>
          </p:cNvPr>
          <p:cNvSpPr txBox="1"/>
          <p:nvPr/>
        </p:nvSpPr>
        <p:spPr>
          <a:xfrm>
            <a:off x="361950" y="1256119"/>
            <a:ext cx="11589223" cy="298542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low Condensed Black" panose="00000A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HỘI</a:t>
            </a:r>
          </a:p>
          <a:p>
            <a:pPr algn="ctr"/>
            <a:r>
              <a:rPr lang="en-US" sz="6000" dirty="0">
                <a:ln w="31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Black" panose="00000A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“MỔ HEO TIẾT KIỆM”</a:t>
            </a:r>
          </a:p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Xuân </a:t>
            </a:r>
            <a:r>
              <a:rPr lang="en-US" sz="5400" b="1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Tết</a:t>
            </a:r>
            <a:r>
              <a:rPr lang="en-US" sz="5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sẻ</a:t>
            </a:r>
            <a:endParaRPr lang="en-US" sz="8800" b="1" dirty="0">
              <a:ln w="317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84D18C-78DE-5F48-3E19-B48D76C6D333}"/>
              </a:ext>
            </a:extLst>
          </p:cNvPr>
          <p:cNvCxnSpPr/>
          <p:nvPr/>
        </p:nvCxnSpPr>
        <p:spPr>
          <a:xfrm>
            <a:off x="4377178" y="1017562"/>
            <a:ext cx="339634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476B2BB4-E207-C00E-30A8-624F4B3C1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9F60F-E02F-415E-97C9-B3BA37D32052}"/>
              </a:ext>
            </a:extLst>
          </p:cNvPr>
          <p:cNvSpPr txBox="1"/>
          <p:nvPr/>
        </p:nvSpPr>
        <p:spPr>
          <a:xfrm>
            <a:off x="133350" y="5306848"/>
            <a:ext cx="1193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vi-VN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75</Words>
  <Application>Microsoft Office PowerPoint</Application>
  <PresentationFormat>Widescreen</PresentationFormat>
  <Paragraphs>12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</vt:lpstr>
      <vt:lpstr>Aptos Display</vt:lpstr>
      <vt:lpstr>Arial</vt:lpstr>
      <vt:lpstr>Barlow Condensed Black</vt:lpstr>
      <vt:lpstr>Calibri</vt:lpstr>
      <vt:lpstr>SVN-Caprica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Tuyetkypowerpoint.com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146</cp:revision>
  <dcterms:created xsi:type="dcterms:W3CDTF">2024-06-02T09:02:43Z</dcterms:created>
  <dcterms:modified xsi:type="dcterms:W3CDTF">2026-02-27T07:07:43Z</dcterms:modified>
</cp:coreProperties>
</file>