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00" r:id="rId2"/>
    <p:sldId id="301" r:id="rId3"/>
    <p:sldId id="294" r:id="rId4"/>
    <p:sldId id="29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 snapToGrid="0">
      <p:cViewPr>
        <p:scale>
          <a:sx n="50" d="100"/>
          <a:sy n="50" d="100"/>
        </p:scale>
        <p:origin x="222" y="4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C&#193;C%20N&#258;M\L&#224;m%20video%20C&#225;mtasia\Background%20Point\Background%20H&#7897;i%20ngh&#7883;%20-%20Visual%20Led.mp4" TargetMode="External"/><Relationship Id="rId1" Type="http://schemas.microsoft.com/office/2007/relationships/media" Target="file:///E:\C&#193;C%20N&#258;M\L&#224;m%20video%20C&#225;mtasia\Background%20Point\Background%20H&#7897;i%20ngh&#7883;%20-%20Visual%20Led.mp4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7.jpe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gif"/><Relationship Id="rId4" Type="http://schemas.openxmlformats.org/officeDocument/2006/relationships/audio" Target="../media/media1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6FFA-3B69-09DB-914D-91BF628EE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26395194-3B1B-0126-7DCE-62223BDE0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DF9D1-CC7A-0EFF-567D-FE844B53F816}"/>
              </a:ext>
            </a:extLst>
          </p:cNvPr>
          <p:cNvSpPr txBox="1"/>
          <p:nvPr/>
        </p:nvSpPr>
        <p:spPr>
          <a:xfrm>
            <a:off x="191044" y="2022197"/>
            <a:ext cx="11773987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 QUÀ </a:t>
            </a:r>
          </a:p>
          <a:p>
            <a:pPr algn="ctr"/>
            <a:r>
              <a:rPr lang="en-US" sz="4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CHO HỌC SINH CÓ HOÀN CẢNH KHÓ KHĂN </a:t>
            </a:r>
          </a:p>
          <a:p>
            <a:pPr algn="ctr"/>
            <a:r>
              <a:rPr lang="en-US" sz="4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DỊP TẾT BÍNH NGỌ 2026</a:t>
            </a:r>
            <a:endParaRPr lang="en-US" sz="72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431800">
                  <a:schemeClr val="accent5">
                    <a:satMod val="175000"/>
                    <a:alpha val="3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334ED-8FFA-A6EE-3C8C-876A126FA59E}"/>
              </a:ext>
            </a:extLst>
          </p:cNvPr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27F8D-092A-EC34-0883-51B318600D47}"/>
              </a:ext>
            </a:extLst>
          </p:cNvPr>
          <p:cNvSpPr txBox="1"/>
          <p:nvPr/>
        </p:nvSpPr>
        <p:spPr>
          <a:xfrm>
            <a:off x="-2727960" y="53392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E91625-EB49-F815-EB85-10CDB6013FFD}"/>
              </a:ext>
            </a:extLst>
          </p:cNvPr>
          <p:cNvGrpSpPr/>
          <p:nvPr/>
        </p:nvGrpSpPr>
        <p:grpSpPr>
          <a:xfrm>
            <a:off x="147502" y="279234"/>
            <a:ext cx="11834948" cy="954107"/>
            <a:chOff x="157907" y="1803234"/>
            <a:chExt cx="11834948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FF23DB-771F-C301-3AEC-A50E4D1EAE18}"/>
                </a:ext>
              </a:extLst>
            </p:cNvPr>
            <p:cNvSpPr txBox="1"/>
            <p:nvPr/>
          </p:nvSpPr>
          <p:spPr>
            <a:xfrm>
              <a:off x="157907" y="1803234"/>
              <a:ext cx="118349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65792A5-E130-778B-2AE0-80BA926F8F91}"/>
                </a:ext>
              </a:extLst>
            </p:cNvPr>
            <p:cNvCxnSpPr/>
            <p:nvPr/>
          </p:nvCxnSpPr>
          <p:spPr>
            <a:xfrm>
              <a:off x="4387583" y="2722098"/>
              <a:ext cx="3396343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D1CFABF-D706-C215-967F-A5DB3CFF5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142" y="4928078"/>
            <a:ext cx="1333317" cy="1339082"/>
          </a:xfrm>
          <a:prstGeom prst="rect">
            <a:avLst/>
          </a:prstGeom>
        </p:spPr>
      </p:pic>
      <p:pic>
        <p:nvPicPr>
          <p:cNvPr id="14" name="QuocCaQuocTeCa-chung">
            <a:hlinkClick r:id="" action="ppaction://media"/>
            <a:extLst>
              <a:ext uri="{FF2B5EF4-FFF2-40B4-BE49-F238E27FC236}">
                <a16:creationId xmlns:a16="http://schemas.microsoft.com/office/drawing/2014/main" id="{FD39DAA4-60E1-1770-9C0C-1FB64C7A7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645640" y="7333355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Hội nghị - Visual 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 l="252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57150"/>
            <a:ext cx="12056821" cy="6800850"/>
          </a:xfrm>
          <a:prstGeom prst="rect">
            <a:avLst/>
          </a:prstGeom>
          <a:noFill/>
          <a:ln w="155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5" name="TextBox 4"/>
          <p:cNvSpPr txBox="1"/>
          <p:nvPr/>
        </p:nvSpPr>
        <p:spPr>
          <a:xfrm>
            <a:off x="159130" y="219041"/>
            <a:ext cx="118804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" y="4898881"/>
            <a:ext cx="1193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vi-VN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950" y="1635953"/>
            <a:ext cx="11589223" cy="24006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TRAO QUÀ </a:t>
            </a:r>
          </a:p>
          <a:p>
            <a:pPr algn="ctr"/>
            <a:r>
              <a:rPr lang="en-US" sz="44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CHO HỌC SINH CÓ HOÀN CẢNH KHÓ KHĂN NHÂN DỊP TẾT BÍNH NGỌ 2026</a:t>
            </a:r>
            <a:endParaRPr lang="en-US" sz="7200" b="1" dirty="0">
              <a:ln w="317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FDB77C-C560-4353-9C47-AE96E239CE6E}"/>
              </a:ext>
            </a:extLst>
          </p:cNvPr>
          <p:cNvCxnSpPr/>
          <p:nvPr/>
        </p:nvCxnSpPr>
        <p:spPr>
          <a:xfrm>
            <a:off x="4377178" y="1017562"/>
            <a:ext cx="339634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384ECD7A-A083-D07A-2FAE-490A72469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Quốc ca+Đảng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04362" y="588445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" y="0"/>
            <a:ext cx="12192000" cy="6893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690" y="2075592"/>
            <a:ext cx="1261575" cy="896866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00" y="7662024"/>
            <a:ext cx="5297732" cy="2648866"/>
          </a:xfrm>
          <a:prstGeom prst="rect">
            <a:avLst/>
          </a:prstGeom>
        </p:spPr>
      </p:pic>
      <p:sp>
        <p:nvSpPr>
          <p:cNvPr id="12" name="AutoShape 2" descr="ý nghĩa lá cờ Đ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8" descr="Tung Bay Gif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QuocCaQuocTeCa-ch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129740" y="6013999"/>
            <a:ext cx="350520" cy="350520"/>
          </a:xfrm>
          <a:prstGeom prst="rect">
            <a:avLst/>
          </a:prstGeom>
        </p:spPr>
      </p:pic>
      <p:pic>
        <p:nvPicPr>
          <p:cNvPr id="3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63C8ED86-2C8B-55A2-1355-8E4D77F205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876DF-1F21-921C-0689-91042453EE18}"/>
              </a:ext>
            </a:extLst>
          </p:cNvPr>
          <p:cNvSpPr txBox="1"/>
          <p:nvPr/>
        </p:nvSpPr>
        <p:spPr>
          <a:xfrm>
            <a:off x="2821548" y="2417589"/>
            <a:ext cx="9526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TRAO QUÀ </a:t>
            </a:r>
          </a:p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CHO HỌC SINH CÓ HOÀN CẢNH KHÓ KHĂN </a:t>
            </a:r>
          </a:p>
          <a:p>
            <a:pPr algn="ctr"/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DỊP TẾT BÍNH NGỌ 2026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729DD-EE06-CFC5-F177-4C4D78CAD289}"/>
              </a:ext>
            </a:extLst>
          </p:cNvPr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6AC28-B660-9D8A-1A7F-9BF1C3581B8B}"/>
              </a:ext>
            </a:extLst>
          </p:cNvPr>
          <p:cNvSpPr txBox="1"/>
          <p:nvPr/>
        </p:nvSpPr>
        <p:spPr>
          <a:xfrm>
            <a:off x="-1101937" y="4692930"/>
            <a:ext cx="1737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BAC46-FC38-4E8A-E378-16AFE607F5CE}"/>
              </a:ext>
            </a:extLst>
          </p:cNvPr>
          <p:cNvGrpSpPr/>
          <p:nvPr/>
        </p:nvGrpSpPr>
        <p:grpSpPr>
          <a:xfrm>
            <a:off x="1667389" y="1320625"/>
            <a:ext cx="11834948" cy="646331"/>
            <a:chOff x="157907" y="1650834"/>
            <a:chExt cx="11834948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80828E-4C21-8825-7996-A5A994F6AF4C}"/>
                </a:ext>
              </a:extLst>
            </p:cNvPr>
            <p:cNvSpPr txBox="1"/>
            <p:nvPr/>
          </p:nvSpPr>
          <p:spPr>
            <a:xfrm>
              <a:off x="157907" y="1650834"/>
              <a:ext cx="11834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C140EB-65C0-C2B7-5478-A6F3B60FD434}"/>
                </a:ext>
              </a:extLst>
            </p:cNvPr>
            <p:cNvCxnSpPr>
              <a:cxnSpLocks/>
            </p:cNvCxnSpPr>
            <p:nvPr/>
          </p:nvCxnSpPr>
          <p:spPr>
            <a:xfrm>
              <a:off x="5063963" y="2231070"/>
              <a:ext cx="2022836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DE244E6-3066-809F-F74F-E779C15CEA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142" y="4928078"/>
            <a:ext cx="1333317" cy="1339082"/>
          </a:xfrm>
          <a:prstGeom prst="rect">
            <a:avLst/>
          </a:prstGeom>
        </p:spPr>
      </p:pic>
      <p:pic>
        <p:nvPicPr>
          <p:cNvPr id="15" name="QuocCaQuocTeCa-chung">
            <a:hlinkClick r:id="" action="ppaction://media"/>
            <a:extLst>
              <a:ext uri="{FF2B5EF4-FFF2-40B4-BE49-F238E27FC236}">
                <a16:creationId xmlns:a16="http://schemas.microsoft.com/office/drawing/2014/main" id="{FFD2F41A-9D02-1971-B628-B5838815FE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4645640" y="7333355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3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5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pic>
        <p:nvPicPr>
          <p:cNvPr id="15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924" y="550903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93" y="1766314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38237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3A1BFDA9-5B0F-997C-0884-8DE9EFC47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C1CD7D-6E0F-6EBE-07EF-6D59194C2974}"/>
              </a:ext>
            </a:extLst>
          </p:cNvPr>
          <p:cNvSpPr txBox="1"/>
          <p:nvPr/>
        </p:nvSpPr>
        <p:spPr>
          <a:xfrm>
            <a:off x="191044" y="2022197"/>
            <a:ext cx="11773987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60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TRAO QUÀ </a:t>
            </a:r>
          </a:p>
          <a:p>
            <a:pPr algn="ctr"/>
            <a:r>
              <a:rPr lang="en-US" sz="40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CHO HỌC SINH CÓ HOÀN CẢNH KHÓ KHĂN </a:t>
            </a:r>
          </a:p>
          <a:p>
            <a:pPr algn="ctr"/>
            <a:r>
              <a:rPr lang="en-US" sz="40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DỊP TẾT BÍNH NGỌ 2026</a:t>
            </a:r>
            <a:endParaRPr lang="en-US" sz="7200" b="1" dirty="0">
              <a:ln w="9525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A6E5EE-DA1F-1F10-2C7B-5F09CD51028E}"/>
              </a:ext>
            </a:extLst>
          </p:cNvPr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D29A7-462E-47F5-3B9D-9D10036C6C85}"/>
              </a:ext>
            </a:extLst>
          </p:cNvPr>
          <p:cNvSpPr txBox="1"/>
          <p:nvPr/>
        </p:nvSpPr>
        <p:spPr>
          <a:xfrm>
            <a:off x="-2727960" y="53392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8F595A-26CB-EF69-1577-46CBA54FFB07}"/>
              </a:ext>
            </a:extLst>
          </p:cNvPr>
          <p:cNvGrpSpPr/>
          <p:nvPr/>
        </p:nvGrpSpPr>
        <p:grpSpPr>
          <a:xfrm>
            <a:off x="147502" y="279234"/>
            <a:ext cx="11834948" cy="954107"/>
            <a:chOff x="157907" y="1803234"/>
            <a:chExt cx="11834948" cy="954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FD3DBA-4ECD-F6C2-B489-737B4A3218E5}"/>
                </a:ext>
              </a:extLst>
            </p:cNvPr>
            <p:cNvSpPr txBox="1"/>
            <p:nvPr/>
          </p:nvSpPr>
          <p:spPr>
            <a:xfrm>
              <a:off x="157907" y="1803234"/>
              <a:ext cx="118349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572B215-8B6D-845D-292C-8D820E698985}"/>
                </a:ext>
              </a:extLst>
            </p:cNvPr>
            <p:cNvCxnSpPr/>
            <p:nvPr/>
          </p:nvCxnSpPr>
          <p:spPr>
            <a:xfrm>
              <a:off x="4387583" y="2722098"/>
              <a:ext cx="3396343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7A25895-07BB-8F02-FB19-17079D1120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142" y="4928078"/>
            <a:ext cx="1333317" cy="1339082"/>
          </a:xfrm>
          <a:prstGeom prst="rect">
            <a:avLst/>
          </a:prstGeom>
        </p:spPr>
      </p:pic>
      <p:pic>
        <p:nvPicPr>
          <p:cNvPr id="23" name="QuocCaQuocTeCa-chung">
            <a:hlinkClick r:id="" action="ppaction://media"/>
            <a:extLst>
              <a:ext uri="{FF2B5EF4-FFF2-40B4-BE49-F238E27FC236}">
                <a16:creationId xmlns:a16="http://schemas.microsoft.com/office/drawing/2014/main" id="{34AEB4BB-5F51-965B-ADBB-3EAEEC013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645640" y="7333355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151</Words>
  <Application>Microsoft Office PowerPoint</Application>
  <PresentationFormat>Widescreen</PresentationFormat>
  <Paragraphs>23</Paragraphs>
  <Slides>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Tuyetkypowerpoint.com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136</cp:revision>
  <dcterms:created xsi:type="dcterms:W3CDTF">2024-06-02T09:02:43Z</dcterms:created>
  <dcterms:modified xsi:type="dcterms:W3CDTF">2026-02-06T14:47:22Z</dcterms:modified>
</cp:coreProperties>
</file>