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7" r:id="rId2"/>
    <p:sldId id="298" r:id="rId3"/>
    <p:sldId id="299" r:id="rId4"/>
    <p:sldId id="300" r:id="rId5"/>
    <p:sldId id="301" r:id="rId6"/>
    <p:sldId id="304" r:id="rId7"/>
    <p:sldId id="303" r:id="rId8"/>
    <p:sldId id="29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60"/>
  </p:normalViewPr>
  <p:slideViewPr>
    <p:cSldViewPr snapToGrid="0">
      <p:cViewPr varScale="1">
        <p:scale>
          <a:sx n="66" d="100"/>
          <a:sy n="66" d="100"/>
        </p:scale>
        <p:origin x="798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23868-4074-4F86-974C-28D3CE53D92B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58B5-C0C4-441E-8B51-7F757877D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C&#193;C%20N&#258;M\L&#224;m%20video%20C&#225;mtasia\Background%20Point\Background%20H&#7897;i%20ngh&#7883;%20-%20Visual%20Led.mp4" TargetMode="External"/><Relationship Id="rId1" Type="http://schemas.microsoft.com/office/2007/relationships/media" Target="file:///E:\C&#193;C%20N&#258;M\L&#224;m%20video%20C&#225;mtasia\Background%20Point\Background%20H&#7897;i%20ngh&#7883;%20-%20Visual%20Led.mp4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gif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207" y="3196903"/>
            <a:ext cx="1177398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7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LỄ KẾT NẠP ĐẢNG VIÊN</a:t>
            </a:r>
            <a:endParaRPr lang="en-US" sz="6000" dirty="0">
              <a:ln w="95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907" y="1803234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 BỘ XÃ VĨNH HẢI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BỘ TRƯỜNG 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87583" y="2722098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057" y="374416"/>
            <a:ext cx="1364876" cy="682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51" y="202835"/>
            <a:ext cx="2204366" cy="1567104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QuocCaQuocTeCa-c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82375" y="54613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-34066" y="5628818"/>
            <a:ext cx="12192000" cy="1215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pic>
        <p:nvPicPr>
          <p:cNvPr id="16" name="QuocCaQuocTeCa-c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963275" y="49660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-2651760" y="5434479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5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pic>
        <p:nvPicPr>
          <p:cNvPr id="15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057" y="3235003"/>
            <a:ext cx="1177398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6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LỄ KẾT NẠP ĐẢNG VIÊN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7" name="TextBox 6"/>
          <p:cNvSpPr txBox="1"/>
          <p:nvPr/>
        </p:nvSpPr>
        <p:spPr>
          <a:xfrm>
            <a:off x="157907" y="1803234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 BỘ XÃ VĨNH HẢI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BỘ TRƯỜNG 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13660" y="5453529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87583" y="2722098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299" y="143691"/>
            <a:ext cx="1333317" cy="1339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10411"/>
            <a:ext cx="1364876" cy="682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51" y="202835"/>
            <a:ext cx="2204366" cy="1567104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157" y="197505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QuocCaQuocTeCa-c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82375" y="54613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15850" y="708660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44" y="2022197"/>
            <a:ext cx="11773987" cy="22775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FF00">
                      <a:alpha val="0"/>
                    </a:srgb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SƠ KẾT HỌC KỲ I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FF00">
                      <a:alpha val="0"/>
                    </a:srgb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NĂM HỌC 2025 - 2026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FFFF00">
                    <a:alpha val="0"/>
                  </a:srgb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/>
          <p:cNvSpPr txBox="1"/>
          <p:nvPr/>
        </p:nvSpPr>
        <p:spPr>
          <a:xfrm>
            <a:off x="-2727960" y="5339229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7502" y="279234"/>
            <a:ext cx="11834948" cy="954107"/>
            <a:chOff x="157907" y="1803234"/>
            <a:chExt cx="11834948" cy="954107"/>
          </a:xfrm>
        </p:grpSpPr>
        <p:sp>
          <p:nvSpPr>
            <p:cNvPr id="7" name="TextBox 6"/>
            <p:cNvSpPr txBox="1"/>
            <p:nvPr/>
          </p:nvSpPr>
          <p:spPr>
            <a:xfrm>
              <a:off x="157907" y="1803234"/>
              <a:ext cx="118349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XÃ VĨNH HẢI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VĨNH PHONG - TIỀN PHONG</a:t>
              </a:r>
              <a:endPara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387583" y="2722098"/>
              <a:ext cx="3396343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549" y="0"/>
            <a:ext cx="1333317" cy="1339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7057" y="195600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QuocCaQuocTeCa-c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82525" y="54613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D6FFA-3B69-09DB-914D-91BF628EE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26395194-3B1B-0126-7DCE-62223BDE0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3AE382-ECF8-BF33-50B3-42B299334968}"/>
              </a:ext>
            </a:extLst>
          </p:cNvPr>
          <p:cNvSpPr/>
          <p:nvPr/>
        </p:nvSpPr>
        <p:spPr>
          <a:xfrm>
            <a:off x="12515850" y="708660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F9D1-CC7A-0EFF-567D-FE844B53F816}"/>
              </a:ext>
            </a:extLst>
          </p:cNvPr>
          <p:cNvSpPr txBox="1"/>
          <p:nvPr/>
        </p:nvSpPr>
        <p:spPr>
          <a:xfrm>
            <a:off x="191044" y="2022197"/>
            <a:ext cx="11773987" cy="22775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8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SƠ KẾT HỌC KỲ I</a:t>
            </a:r>
          </a:p>
          <a:p>
            <a:pPr algn="ctr"/>
            <a:r>
              <a:rPr lang="en-US" sz="54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431800">
                    <a:schemeClr val="accent5">
                      <a:satMod val="175000"/>
                      <a:alpha val="3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NĂM HỌC 2025 - 2026</a:t>
            </a:r>
            <a:endParaRPr lang="en-US" sz="3600" dirty="0">
              <a:ln w="95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D334ED-8FFA-A6EE-3C8C-876A126FA59E}"/>
              </a:ext>
            </a:extLst>
          </p:cNvPr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27F8D-092A-EC34-0883-51B318600D47}"/>
              </a:ext>
            </a:extLst>
          </p:cNvPr>
          <p:cNvSpPr txBox="1"/>
          <p:nvPr/>
        </p:nvSpPr>
        <p:spPr>
          <a:xfrm>
            <a:off x="-2727960" y="5339229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E91625-EB49-F815-EB85-10CDB6013FFD}"/>
              </a:ext>
            </a:extLst>
          </p:cNvPr>
          <p:cNvGrpSpPr/>
          <p:nvPr/>
        </p:nvGrpSpPr>
        <p:grpSpPr>
          <a:xfrm>
            <a:off x="147502" y="279234"/>
            <a:ext cx="11834948" cy="954107"/>
            <a:chOff x="157907" y="1803234"/>
            <a:chExt cx="11834948" cy="9541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FF23DB-771F-C301-3AEC-A50E4D1EAE18}"/>
                </a:ext>
              </a:extLst>
            </p:cNvPr>
            <p:cNvSpPr txBox="1"/>
            <p:nvPr/>
          </p:nvSpPr>
          <p:spPr>
            <a:xfrm>
              <a:off x="157907" y="1803234"/>
              <a:ext cx="118349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XÃ VĨNH HẢI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VĨNH PHONG - TIỀN PHONG</a:t>
              </a:r>
              <a:endPara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65792A5-E130-778B-2AE0-80BA926F8F91}"/>
                </a:ext>
              </a:extLst>
            </p:cNvPr>
            <p:cNvCxnSpPr/>
            <p:nvPr/>
          </p:nvCxnSpPr>
          <p:spPr>
            <a:xfrm>
              <a:off x="4387583" y="2722098"/>
              <a:ext cx="3396343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D1CFABF-D706-C215-967F-A5DB3CFF5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549" y="0"/>
            <a:ext cx="1333317" cy="13390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618FF3-CCA1-4474-F9AB-824E3ECCD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7057" y="195600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QuocCaQuocTeCa-chung">
            <a:hlinkClick r:id="" action="ppaction://media"/>
            <a:extLst>
              <a:ext uri="{FF2B5EF4-FFF2-40B4-BE49-F238E27FC236}">
                <a16:creationId xmlns:a16="http://schemas.microsoft.com/office/drawing/2014/main" id="{FD39DAA4-60E1-1770-9C0C-1FB64C7A7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82525" y="54613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3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Hội nghị - Visual 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 l="252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5" name="TextBox 4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186" y="1635953"/>
            <a:ext cx="11773987" cy="25237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SƠ KẾT HỌC KỲ I</a:t>
            </a:r>
          </a:p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  <a:endParaRPr lang="vi-VN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FDB77C-C560-4353-9C47-AE96E239CE6E}"/>
              </a:ext>
            </a:extLst>
          </p:cNvPr>
          <p:cNvCxnSpPr/>
          <p:nvPr/>
        </p:nvCxnSpPr>
        <p:spPr>
          <a:xfrm>
            <a:off x="4377178" y="1169962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384ECD7A-A083-D07A-2FAE-490A72469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18329-1EBF-6395-4BA2-9FEFAFA45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A0EF747C-372F-FC28-98BE-543052A77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7B92B1-52E6-D390-AAA1-3FEAB78279B1}"/>
              </a:ext>
            </a:extLst>
          </p:cNvPr>
          <p:cNvSpPr/>
          <p:nvPr/>
        </p:nvSpPr>
        <p:spPr>
          <a:xfrm>
            <a:off x="12515850" y="708660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9E8BA7-91F8-E874-D2C2-FF16EB46B0E5}"/>
              </a:ext>
            </a:extLst>
          </p:cNvPr>
          <p:cNvSpPr/>
          <p:nvPr/>
        </p:nvSpPr>
        <p:spPr>
          <a:xfrm>
            <a:off x="26894" y="35859"/>
            <a:ext cx="12115800" cy="6781800"/>
          </a:xfrm>
          <a:prstGeom prst="rect">
            <a:avLst/>
          </a:prstGeom>
          <a:noFill/>
          <a:ln w="1238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CA5E4-29A6-82BF-5AC4-22943198F4FD}"/>
              </a:ext>
            </a:extLst>
          </p:cNvPr>
          <p:cNvSpPr txBox="1"/>
          <p:nvPr/>
        </p:nvSpPr>
        <p:spPr>
          <a:xfrm>
            <a:off x="-2727960" y="5339229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D5737E-A137-8F3F-E783-C4901CBEA7FB}"/>
              </a:ext>
            </a:extLst>
          </p:cNvPr>
          <p:cNvGrpSpPr/>
          <p:nvPr/>
        </p:nvGrpSpPr>
        <p:grpSpPr>
          <a:xfrm>
            <a:off x="147502" y="279234"/>
            <a:ext cx="11834948" cy="954107"/>
            <a:chOff x="157907" y="1803234"/>
            <a:chExt cx="11834948" cy="9541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E0FA07-9AE9-735D-FE0F-A08B0E5143AE}"/>
                </a:ext>
              </a:extLst>
            </p:cNvPr>
            <p:cNvSpPr txBox="1"/>
            <p:nvPr/>
          </p:nvSpPr>
          <p:spPr>
            <a:xfrm>
              <a:off x="157907" y="1803234"/>
              <a:ext cx="118349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XÃ VĨNH HẢI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VĨNH PHONG - TIỀN PHONG</a:t>
              </a:r>
              <a:endPara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BCE59C-EAFB-ACE4-4130-34373A2051CE}"/>
                </a:ext>
              </a:extLst>
            </p:cNvPr>
            <p:cNvCxnSpPr/>
            <p:nvPr/>
          </p:nvCxnSpPr>
          <p:spPr>
            <a:xfrm>
              <a:off x="4387583" y="2722098"/>
              <a:ext cx="3396343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B6D5AA-C900-DA60-F46C-3A8CF4438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549" y="0"/>
            <a:ext cx="1333317" cy="13390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C0B-EC51-A546-7C55-27D58E8B2E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7057" y="195600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QuocCaQuocTeCa-chung">
            <a:hlinkClick r:id="" action="ppaction://media"/>
            <a:extLst>
              <a:ext uri="{FF2B5EF4-FFF2-40B4-BE49-F238E27FC236}">
                <a16:creationId xmlns:a16="http://schemas.microsoft.com/office/drawing/2014/main" id="{2752F488-0AE6-E862-6704-404A1C688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82525" y="54613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C26F5D-DE32-8C09-F344-555E81423ADD}"/>
              </a:ext>
            </a:extLst>
          </p:cNvPr>
          <p:cNvSpPr txBox="1"/>
          <p:nvPr/>
        </p:nvSpPr>
        <p:spPr>
          <a:xfrm>
            <a:off x="0" y="1552752"/>
            <a:ext cx="1219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GẶP MẶT, CHIA TAY</a:t>
            </a:r>
          </a:p>
          <a:p>
            <a:pPr algn="ctr"/>
            <a:endParaRPr lang="en-US" sz="16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ĐỒNG CHÍ NGUYỄN THỊ THUÝ &amp; ĐỒNG CHÍ PHẠM THỊ HẰNG </a:t>
            </a:r>
          </a:p>
          <a:p>
            <a:pPr algn="ctr"/>
            <a:r>
              <a:rPr lang="en-US" sz="30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VỀ NGHỈ HƯU THEO CHẾ ĐỘ</a:t>
            </a:r>
            <a:endParaRPr lang="vi-VN" sz="30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6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47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52752"/>
            <a:ext cx="121745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GẶP MẶT, CHIA TAY</a:t>
            </a:r>
          </a:p>
          <a:p>
            <a:pPr algn="ctr"/>
            <a:endParaRPr lang="en-US" sz="16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ĐỒNG CHÍ NGUYỄN THỊ THUÝ &amp; ĐỒNG CHÍ PHẠM THỊ HẰNG VỀ NGHỈ HƯU THEO CHẾ ĐỘ</a:t>
            </a:r>
            <a:endParaRPr lang="vi-VN" sz="28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17567" y="251414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VĨNH HẢI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760133" y="5757125"/>
            <a:ext cx="173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Hải,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30095" y="1235648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Sound 5">
            <a:hlinkClick r:id="" action="ppaction://noaction" highlightClick="1">
              <a:snd r:embed="rId2" name="Quốc Ca Việt Nam (Có Lời Hát).wav"/>
            </a:hlinkClick>
          </p:cNvPr>
          <p:cNvSpPr/>
          <p:nvPr/>
        </p:nvSpPr>
        <p:spPr>
          <a:xfrm>
            <a:off x="13057293" y="5745917"/>
            <a:ext cx="799253" cy="543411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15" name="Picture 8" descr="Top 99 hình ảnh cờ đỏ sao vàng gif đẹp nhất - Tải miễn phí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415" y="251441"/>
            <a:ext cx="2582371" cy="13308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467" y="743856"/>
            <a:ext cx="1355704" cy="13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Quốc ca+Đảng 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04362" y="5884459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2" y="0"/>
            <a:ext cx="12192000" cy="6893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690" y="2075592"/>
            <a:ext cx="1261575" cy="896866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28" y="1648025"/>
            <a:ext cx="5297732" cy="2648866"/>
          </a:xfrm>
          <a:prstGeom prst="rect">
            <a:avLst/>
          </a:prstGeom>
        </p:spPr>
      </p:pic>
      <p:sp>
        <p:nvSpPr>
          <p:cNvPr id="12" name="AutoShape 2" descr="ý nghĩa lá cờ Đ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8" descr="Tung Bay Gif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QuocCaQuocTeCa-ch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129740" y="6013999"/>
            <a:ext cx="350520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3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240</Words>
  <Application>Microsoft Office PowerPoint</Application>
  <PresentationFormat>Widescreen</PresentationFormat>
  <Paragraphs>36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Tuyetkypowerpoint.com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133</cp:revision>
  <dcterms:created xsi:type="dcterms:W3CDTF">2024-06-02T09:02:43Z</dcterms:created>
  <dcterms:modified xsi:type="dcterms:W3CDTF">2026-01-30T05:11:51Z</dcterms:modified>
</cp:coreProperties>
</file>