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</p:sldIdLst>
  <p:sldSz cx="12192000" cy="9144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56" d="100"/>
          <a:sy n="56" d="100"/>
        </p:scale>
        <p:origin x="1260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496484"/>
            <a:ext cx="10363200" cy="3183467"/>
          </a:xfrm>
        </p:spPr>
        <p:txBody>
          <a:bodyPr anchor="b"/>
          <a:lstStyle>
            <a:lvl1pPr algn="ctr">
              <a:defRPr sz="8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4802717"/>
            <a:ext cx="9144000" cy="2207683"/>
          </a:xfrm>
        </p:spPr>
        <p:txBody>
          <a:bodyPr/>
          <a:lstStyle>
            <a:lvl1pPr marL="0" indent="0" algn="ctr">
              <a:buNone/>
              <a:defRPr sz="3200"/>
            </a:lvl1pPr>
            <a:lvl2pPr marL="609585" indent="0" algn="ctr">
              <a:buNone/>
              <a:defRPr sz="2667"/>
            </a:lvl2pPr>
            <a:lvl3pPr marL="1219170" indent="0" algn="ctr">
              <a:buNone/>
              <a:defRPr sz="2400"/>
            </a:lvl3pPr>
            <a:lvl4pPr marL="1828754" indent="0" algn="ctr">
              <a:buNone/>
              <a:defRPr sz="2133"/>
            </a:lvl4pPr>
            <a:lvl5pPr marL="2438339" indent="0" algn="ctr">
              <a:buNone/>
              <a:defRPr sz="2133"/>
            </a:lvl5pPr>
            <a:lvl6pPr marL="3047924" indent="0" algn="ctr">
              <a:buNone/>
              <a:defRPr sz="2133"/>
            </a:lvl6pPr>
            <a:lvl7pPr marL="3657509" indent="0" algn="ctr">
              <a:buNone/>
              <a:defRPr sz="2133"/>
            </a:lvl7pPr>
            <a:lvl8pPr marL="4267093" indent="0" algn="ctr">
              <a:buNone/>
              <a:defRPr sz="2133"/>
            </a:lvl8pPr>
            <a:lvl9pPr marL="4876678" indent="0" algn="ctr">
              <a:buNone/>
              <a:defRPr sz="2133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026F5-66D2-4E04-9B7C-4AD589B99317}" type="datetimeFigureOut">
              <a:rPr lang="en-US" smtClean="0"/>
              <a:t>1/12/2023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739133-1EC7-4D7C-8F21-8866D2C6F2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86487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026F5-66D2-4E04-9B7C-4AD589B99317}" type="datetimeFigureOut">
              <a:rPr lang="en-US" smtClean="0"/>
              <a:t>1/12/2023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739133-1EC7-4D7C-8F21-8866D2C6F2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22848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486834"/>
            <a:ext cx="2628900" cy="774911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486834"/>
            <a:ext cx="7734300" cy="774911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026F5-66D2-4E04-9B7C-4AD589B99317}" type="datetimeFigureOut">
              <a:rPr lang="en-US" smtClean="0"/>
              <a:t>1/12/2023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739133-1EC7-4D7C-8F21-8866D2C6F2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90105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026F5-66D2-4E04-9B7C-4AD589B99317}" type="datetimeFigureOut">
              <a:rPr lang="en-US" smtClean="0"/>
              <a:t>1/12/2023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739133-1EC7-4D7C-8F21-8866D2C6F2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27975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2279653"/>
            <a:ext cx="10515600" cy="3803649"/>
          </a:xfrm>
        </p:spPr>
        <p:txBody>
          <a:bodyPr anchor="b"/>
          <a:lstStyle>
            <a:lvl1pPr>
              <a:defRPr sz="8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6119286"/>
            <a:ext cx="10515600" cy="2000249"/>
          </a:xfrm>
        </p:spPr>
        <p:txBody>
          <a:bodyPr/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609585" indent="0">
              <a:buNone/>
              <a:defRPr sz="2667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026F5-66D2-4E04-9B7C-4AD589B99317}" type="datetimeFigureOut">
              <a:rPr lang="en-US" smtClean="0"/>
              <a:t>1/12/2023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739133-1EC7-4D7C-8F21-8866D2C6F2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78371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2434167"/>
            <a:ext cx="5181600" cy="580178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434167"/>
            <a:ext cx="5181600" cy="580178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026F5-66D2-4E04-9B7C-4AD589B99317}" type="datetimeFigureOut">
              <a:rPr lang="en-US" smtClean="0"/>
              <a:t>1/12/2023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739133-1EC7-4D7C-8F21-8866D2C6F2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32271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86836"/>
            <a:ext cx="10515600" cy="176741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2241551"/>
            <a:ext cx="5157787" cy="1098549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3340100"/>
            <a:ext cx="5157787" cy="491278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2241551"/>
            <a:ext cx="5183188" cy="1098549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3340100"/>
            <a:ext cx="5183188" cy="491278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026F5-66D2-4E04-9B7C-4AD589B99317}" type="datetimeFigureOut">
              <a:rPr lang="en-US" smtClean="0"/>
              <a:t>1/12/2023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739133-1EC7-4D7C-8F21-8866D2C6F2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98432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026F5-66D2-4E04-9B7C-4AD589B99317}" type="datetimeFigureOut">
              <a:rPr lang="en-US" smtClean="0"/>
              <a:t>1/12/2023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739133-1EC7-4D7C-8F21-8866D2C6F2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00388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026F5-66D2-4E04-9B7C-4AD589B99317}" type="datetimeFigureOut">
              <a:rPr lang="en-US" smtClean="0"/>
              <a:t>1/12/2023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739133-1EC7-4D7C-8F21-8866D2C6F2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55472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609600"/>
            <a:ext cx="3932237" cy="2133600"/>
          </a:xfrm>
        </p:spPr>
        <p:txBody>
          <a:bodyPr anchor="b"/>
          <a:lstStyle>
            <a:lvl1pPr>
              <a:defRPr sz="4267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1316569"/>
            <a:ext cx="6172200" cy="6498167"/>
          </a:xfrm>
        </p:spPr>
        <p:txBody>
          <a:bodyPr/>
          <a:lstStyle>
            <a:lvl1pPr>
              <a:defRPr sz="4267"/>
            </a:lvl1pPr>
            <a:lvl2pPr>
              <a:defRPr sz="3733"/>
            </a:lvl2pPr>
            <a:lvl3pPr>
              <a:defRPr sz="3200"/>
            </a:lvl3pPr>
            <a:lvl4pPr>
              <a:defRPr sz="2667"/>
            </a:lvl4pPr>
            <a:lvl5pPr>
              <a:defRPr sz="2667"/>
            </a:lvl5pPr>
            <a:lvl6pPr>
              <a:defRPr sz="2667"/>
            </a:lvl6pPr>
            <a:lvl7pPr>
              <a:defRPr sz="2667"/>
            </a:lvl7pPr>
            <a:lvl8pPr>
              <a:defRPr sz="2667"/>
            </a:lvl8pPr>
            <a:lvl9pPr>
              <a:defRPr sz="2667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743200"/>
            <a:ext cx="3932237" cy="5082117"/>
          </a:xfrm>
        </p:spPr>
        <p:txBody>
          <a:bodyPr/>
          <a:lstStyle>
            <a:lvl1pPr marL="0" indent="0">
              <a:buNone/>
              <a:defRPr sz="2133"/>
            </a:lvl1pPr>
            <a:lvl2pPr marL="609585" indent="0">
              <a:buNone/>
              <a:defRPr sz="1867"/>
            </a:lvl2pPr>
            <a:lvl3pPr marL="1219170" indent="0">
              <a:buNone/>
              <a:defRPr sz="1600"/>
            </a:lvl3pPr>
            <a:lvl4pPr marL="1828754" indent="0">
              <a:buNone/>
              <a:defRPr sz="1333"/>
            </a:lvl4pPr>
            <a:lvl5pPr marL="2438339" indent="0">
              <a:buNone/>
              <a:defRPr sz="1333"/>
            </a:lvl5pPr>
            <a:lvl6pPr marL="3047924" indent="0">
              <a:buNone/>
              <a:defRPr sz="1333"/>
            </a:lvl6pPr>
            <a:lvl7pPr marL="3657509" indent="0">
              <a:buNone/>
              <a:defRPr sz="1333"/>
            </a:lvl7pPr>
            <a:lvl8pPr marL="4267093" indent="0">
              <a:buNone/>
              <a:defRPr sz="1333"/>
            </a:lvl8pPr>
            <a:lvl9pPr marL="4876678" indent="0">
              <a:buNone/>
              <a:defRPr sz="1333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026F5-66D2-4E04-9B7C-4AD589B99317}" type="datetimeFigureOut">
              <a:rPr lang="en-US" smtClean="0"/>
              <a:t>1/12/2023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739133-1EC7-4D7C-8F21-8866D2C6F2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34944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609600"/>
            <a:ext cx="3932237" cy="2133600"/>
          </a:xfrm>
        </p:spPr>
        <p:txBody>
          <a:bodyPr anchor="b"/>
          <a:lstStyle>
            <a:lvl1pPr>
              <a:defRPr sz="4267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1316569"/>
            <a:ext cx="6172200" cy="6498167"/>
          </a:xfrm>
        </p:spPr>
        <p:txBody>
          <a:bodyPr anchor="t"/>
          <a:lstStyle>
            <a:lvl1pPr marL="0" indent="0">
              <a:buNone/>
              <a:defRPr sz="4267"/>
            </a:lvl1pPr>
            <a:lvl2pPr marL="609585" indent="0">
              <a:buNone/>
              <a:defRPr sz="3733"/>
            </a:lvl2pPr>
            <a:lvl3pPr marL="1219170" indent="0">
              <a:buNone/>
              <a:defRPr sz="3200"/>
            </a:lvl3pPr>
            <a:lvl4pPr marL="1828754" indent="0">
              <a:buNone/>
              <a:defRPr sz="2667"/>
            </a:lvl4pPr>
            <a:lvl5pPr marL="2438339" indent="0">
              <a:buNone/>
              <a:defRPr sz="2667"/>
            </a:lvl5pPr>
            <a:lvl6pPr marL="3047924" indent="0">
              <a:buNone/>
              <a:defRPr sz="2667"/>
            </a:lvl6pPr>
            <a:lvl7pPr marL="3657509" indent="0">
              <a:buNone/>
              <a:defRPr sz="2667"/>
            </a:lvl7pPr>
            <a:lvl8pPr marL="4267093" indent="0">
              <a:buNone/>
              <a:defRPr sz="2667"/>
            </a:lvl8pPr>
            <a:lvl9pPr marL="4876678" indent="0">
              <a:buNone/>
              <a:defRPr sz="2667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743200"/>
            <a:ext cx="3932237" cy="5082117"/>
          </a:xfrm>
        </p:spPr>
        <p:txBody>
          <a:bodyPr/>
          <a:lstStyle>
            <a:lvl1pPr marL="0" indent="0">
              <a:buNone/>
              <a:defRPr sz="2133"/>
            </a:lvl1pPr>
            <a:lvl2pPr marL="609585" indent="0">
              <a:buNone/>
              <a:defRPr sz="1867"/>
            </a:lvl2pPr>
            <a:lvl3pPr marL="1219170" indent="0">
              <a:buNone/>
              <a:defRPr sz="1600"/>
            </a:lvl3pPr>
            <a:lvl4pPr marL="1828754" indent="0">
              <a:buNone/>
              <a:defRPr sz="1333"/>
            </a:lvl4pPr>
            <a:lvl5pPr marL="2438339" indent="0">
              <a:buNone/>
              <a:defRPr sz="1333"/>
            </a:lvl5pPr>
            <a:lvl6pPr marL="3047924" indent="0">
              <a:buNone/>
              <a:defRPr sz="1333"/>
            </a:lvl6pPr>
            <a:lvl7pPr marL="3657509" indent="0">
              <a:buNone/>
              <a:defRPr sz="1333"/>
            </a:lvl7pPr>
            <a:lvl8pPr marL="4267093" indent="0">
              <a:buNone/>
              <a:defRPr sz="1333"/>
            </a:lvl8pPr>
            <a:lvl9pPr marL="4876678" indent="0">
              <a:buNone/>
              <a:defRPr sz="1333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026F5-66D2-4E04-9B7C-4AD589B99317}" type="datetimeFigureOut">
              <a:rPr lang="en-US" smtClean="0"/>
              <a:t>1/12/2023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739133-1EC7-4D7C-8F21-8866D2C6F2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94383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486836"/>
            <a:ext cx="10515600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2434167"/>
            <a:ext cx="10515600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8475136"/>
            <a:ext cx="2743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6026F5-66D2-4E04-9B7C-4AD589B99317}" type="datetimeFigureOut">
              <a:rPr lang="en-US" smtClean="0"/>
              <a:t>1/12/2023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8475136"/>
            <a:ext cx="41148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8475136"/>
            <a:ext cx="2743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739133-1EC7-4D7C-8F21-8866D2C6F2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92460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1219170" rtl="0" eaLnBrk="1" latinLnBrk="0" hangingPunct="1">
        <a:lnSpc>
          <a:spcPct val="90000"/>
        </a:lnSpc>
        <a:spcBef>
          <a:spcPct val="0"/>
        </a:spcBef>
        <a:buNone/>
        <a:defRPr sz="586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04792" indent="-304792" algn="l" defTabSz="1219170" rtl="0" eaLnBrk="1" latinLnBrk="0" hangingPunct="1">
        <a:lnSpc>
          <a:spcPct val="90000"/>
        </a:lnSpc>
        <a:spcBef>
          <a:spcPts val="1333"/>
        </a:spcBef>
        <a:buFont typeface="Arial" panose="020B0604020202020204" pitchFamily="34" charset="0"/>
        <a:buChar char="•"/>
        <a:defRPr sz="3733" kern="1200">
          <a:solidFill>
            <a:schemeClr val="tx1"/>
          </a:solidFill>
          <a:latin typeface="+mn-lt"/>
          <a:ea typeface="+mn-ea"/>
          <a:cs typeface="+mn-cs"/>
        </a:defRPr>
      </a:lvl1pPr>
      <a:lvl2pPr marL="91437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263553" y="214280"/>
            <a:ext cx="10363200" cy="3183467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4851423" y="1277865"/>
            <a:ext cx="8081433" cy="5954263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7625471" y="1312992"/>
            <a:ext cx="3927341" cy="44550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THỰC ĐƠN BUFFET</a:t>
            </a:r>
            <a:endParaRPr lang="vi-VN" sz="2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vi-VN" sz="1200" b="1" dirty="0"/>
          </a:p>
          <a:p>
            <a:pPr algn="ctr"/>
            <a:r>
              <a:rPr lang="vi-VN" sz="1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VUI ĐÓN TẾT NGUYÊN ĐÁN 2023</a:t>
            </a:r>
          </a:p>
          <a:p>
            <a:pPr algn="ctr"/>
            <a:r>
              <a:rPr lang="vi-VN" sz="1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 MẦM NON AN DƯƠNG</a:t>
            </a:r>
          </a:p>
          <a:p>
            <a:pPr algn="ctr"/>
            <a:r>
              <a:rPr lang="vi-VN" sz="1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 6 ngày 13 tháng 01 năm 2023</a:t>
            </a:r>
          </a:p>
          <a:p>
            <a:pPr algn="just">
              <a:lnSpc>
                <a:spcPct val="150000"/>
              </a:lnSpc>
            </a:pPr>
            <a:endParaRPr lang="vi-VN" sz="1300" b="1" dirty="0">
              <a:solidFill>
                <a:srgbClr val="0070C0"/>
              </a:solidFill>
            </a:endParaRPr>
          </a:p>
          <a:p>
            <a:pPr marL="342900" indent="-342900" algn="just">
              <a:lnSpc>
                <a:spcPct val="150000"/>
              </a:lnSpc>
              <a:buAutoNum type="arabicPeriod"/>
            </a:pPr>
            <a:r>
              <a:rPr lang="vi-VN" sz="1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Cơm cuộn </a:t>
            </a:r>
            <a:r>
              <a:rPr lang="en-US" sz="14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rong</a:t>
            </a:r>
            <a:r>
              <a:rPr lang="en-US" sz="1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biển</a:t>
            </a:r>
            <a:r>
              <a:rPr lang="vi-VN" sz="1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en-US" sz="1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1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  <a:r>
              <a:rPr lang="vi-VN" sz="1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1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vi-VN" sz="1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Ngô </a:t>
            </a:r>
            <a:r>
              <a:rPr lang="vi-VN" sz="1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luộc</a:t>
            </a:r>
          </a:p>
          <a:p>
            <a:pPr marL="342900" indent="-342900" algn="just">
              <a:lnSpc>
                <a:spcPct val="150000"/>
              </a:lnSpc>
              <a:buAutoNum type="arabicPeriod"/>
            </a:pPr>
            <a:r>
              <a:rPr lang="vi-VN" sz="1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Nui xào thịt bò           </a:t>
            </a:r>
            <a:r>
              <a:rPr lang="en-US" sz="1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vi-VN" sz="1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10.</a:t>
            </a:r>
            <a:r>
              <a:rPr lang="en-US" sz="1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vi-VN" sz="1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Rau,củ,quả </a:t>
            </a:r>
            <a:r>
              <a:rPr lang="vi-VN" sz="1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luộc</a:t>
            </a:r>
          </a:p>
          <a:p>
            <a:pPr marL="342900" indent="-342900" algn="just">
              <a:lnSpc>
                <a:spcPct val="150000"/>
              </a:lnSpc>
              <a:buAutoNum type="arabicPeriod"/>
            </a:pPr>
            <a:r>
              <a:rPr lang="vi-VN" sz="1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Cơm</a:t>
            </a:r>
            <a:r>
              <a:rPr lang="en-US" sz="1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rang </a:t>
            </a:r>
            <a:r>
              <a:rPr lang="en-US" sz="14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thập</a:t>
            </a:r>
            <a:r>
              <a:rPr lang="en-US" sz="1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cẩm</a:t>
            </a:r>
            <a:r>
              <a:rPr lang="en-US" sz="1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r>
              <a:rPr lang="vi-VN" sz="1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11</a:t>
            </a:r>
            <a:r>
              <a:rPr lang="vi-VN" sz="1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1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vi-VN" sz="1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Cháo </a:t>
            </a:r>
            <a:r>
              <a:rPr lang="vi-VN" sz="1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hải sản</a:t>
            </a:r>
          </a:p>
          <a:p>
            <a:pPr marL="342900" indent="-342900" algn="just">
              <a:lnSpc>
                <a:spcPct val="150000"/>
              </a:lnSpc>
              <a:buAutoNum type="arabicPeriod"/>
            </a:pPr>
            <a:r>
              <a:rPr lang="vi-VN" sz="1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Xúc xích chiên           </a:t>
            </a:r>
            <a:r>
              <a:rPr lang="en-US" sz="1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vi-VN" sz="1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</a:t>
            </a:r>
            <a:r>
              <a:rPr lang="vi-VN" sz="1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1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vi-VN" sz="1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Thịt </a:t>
            </a:r>
            <a:r>
              <a:rPr lang="vi-VN" sz="1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nướng</a:t>
            </a:r>
          </a:p>
          <a:p>
            <a:pPr marL="342900" indent="-342900" algn="just">
              <a:lnSpc>
                <a:spcPct val="150000"/>
              </a:lnSpc>
              <a:buAutoNum type="arabicPeriod"/>
            </a:pPr>
            <a:r>
              <a:rPr lang="vi-VN" sz="1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</a:t>
            </a:r>
            <a:r>
              <a:rPr lang="en-US" sz="1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mực</a:t>
            </a:r>
            <a:r>
              <a:rPr lang="vi-VN" sz="1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1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viên chiên        </a:t>
            </a:r>
            <a:r>
              <a:rPr lang="vi-VN" sz="1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13</a:t>
            </a:r>
            <a:r>
              <a:rPr lang="vi-VN" sz="1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1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vi-VN" sz="1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Bánh </a:t>
            </a:r>
            <a:r>
              <a:rPr lang="vi-VN" sz="1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bao</a:t>
            </a:r>
            <a:r>
              <a:rPr lang="en-US" sz="1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sắc</a:t>
            </a:r>
            <a:r>
              <a:rPr lang="en-US" sz="1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màu</a:t>
            </a:r>
            <a:endParaRPr lang="vi-VN" sz="14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lnSpc>
                <a:spcPct val="150000"/>
              </a:lnSpc>
              <a:buAutoNum type="arabicPeriod"/>
            </a:pPr>
            <a:r>
              <a:rPr lang="vi-VN" sz="1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Khoai</a:t>
            </a:r>
            <a:r>
              <a:rPr lang="en-US" sz="1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tây</a:t>
            </a:r>
            <a:r>
              <a:rPr lang="vi-VN" sz="1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1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chiên        </a:t>
            </a:r>
            <a:r>
              <a:rPr lang="en-US" sz="1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1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1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vi-VN" sz="1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14</a:t>
            </a:r>
            <a:r>
              <a:rPr lang="vi-VN" sz="1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1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sz="14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Quả</a:t>
            </a:r>
            <a:r>
              <a:rPr lang="en-US" sz="1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vi-VN" sz="1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hanh </a:t>
            </a:r>
            <a:r>
              <a:rPr lang="vi-VN" sz="1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long</a:t>
            </a:r>
          </a:p>
          <a:p>
            <a:pPr marL="342900" indent="-342900" algn="just">
              <a:lnSpc>
                <a:spcPct val="150000"/>
              </a:lnSpc>
              <a:buAutoNum type="arabicPeriod"/>
            </a:pPr>
            <a:r>
              <a:rPr lang="vi-VN" sz="1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Nem thịt rán                </a:t>
            </a:r>
            <a:r>
              <a:rPr lang="en-US" sz="1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vi-VN" sz="1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15</a:t>
            </a:r>
            <a:r>
              <a:rPr lang="vi-VN" sz="1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1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vi-VN" sz="1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Sữa </a:t>
            </a:r>
            <a:r>
              <a:rPr lang="vi-VN" sz="1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đậu nành</a:t>
            </a:r>
          </a:p>
          <a:p>
            <a:pPr marL="342900" indent="-342900" algn="just">
              <a:lnSpc>
                <a:spcPct val="150000"/>
              </a:lnSpc>
              <a:buAutoNum type="arabicPeriod"/>
            </a:pPr>
            <a:r>
              <a:rPr lang="vi-VN" sz="1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Phồng </a:t>
            </a:r>
            <a:r>
              <a:rPr lang="vi-VN" sz="1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tôm</a:t>
            </a:r>
            <a:r>
              <a:rPr lang="en-US" sz="1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</a:t>
            </a:r>
            <a:r>
              <a:rPr lang="vi-VN" sz="1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16</a:t>
            </a:r>
            <a:r>
              <a:rPr lang="vi-VN" sz="1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1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vi-VN" sz="1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Nước </a:t>
            </a:r>
            <a:r>
              <a:rPr lang="vi-VN" sz="1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ép dưa hấu</a:t>
            </a:r>
          </a:p>
          <a:p>
            <a:endParaRPr lang="en-US" dirty="0">
              <a:solidFill>
                <a:srgbClr val="0070C0"/>
              </a:solidFill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14280"/>
            <a:ext cx="6172306" cy="8069587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1254096" y="909092"/>
            <a:ext cx="4841904" cy="56015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28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THƯ MỜI </a:t>
            </a:r>
          </a:p>
          <a:p>
            <a:pPr algn="ctr"/>
            <a:r>
              <a:rPr lang="en-US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Tiệc</a:t>
            </a:r>
            <a:r>
              <a:rPr 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buffet </a:t>
            </a:r>
            <a:r>
              <a:rPr lang="en-US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cuối</a:t>
            </a:r>
            <a:r>
              <a:rPr 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2022</a:t>
            </a:r>
          </a:p>
          <a:p>
            <a:pPr>
              <a:lnSpc>
                <a:spcPct val="150000"/>
              </a:lnSpc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</a:p>
          <a:p>
            <a:pPr>
              <a:lnSpc>
                <a:spcPct val="150000"/>
              </a:lnSpc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Trân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trọng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kính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mời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>
              <a:lnSpc>
                <a:spcPct val="150000"/>
              </a:lnSpc>
            </a:pP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bậc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phụ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huynh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mầm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non An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Dương</a:t>
            </a:r>
            <a:endParaRPr lang="en-US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Tới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dự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  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Tiệc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buffet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vui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đón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tết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nguyên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đán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2023</a:t>
            </a:r>
          </a:p>
          <a:p>
            <a:pPr>
              <a:lnSpc>
                <a:spcPct val="150000"/>
              </a:lnSpc>
            </a:pP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Thời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gian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 10h30p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13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tháng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01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2023 (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6)</a:t>
            </a:r>
          </a:p>
          <a:p>
            <a:pPr>
              <a:lnSpc>
                <a:spcPct val="150000"/>
              </a:lnSpc>
            </a:pP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Địa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bé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mầm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non An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Dương</a:t>
            </a:r>
            <a:endParaRPr lang="en-US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Rất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mong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Ông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bà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tới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dự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bữa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tiệc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tốt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đẹp</a:t>
            </a:r>
            <a:endParaRPr lang="en-US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xin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trân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trọng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ơn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</a:p>
          <a:p>
            <a:pPr>
              <a:lnSpc>
                <a:spcPct val="150000"/>
              </a:lnSpc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</a:t>
            </a:r>
            <a:r>
              <a:rPr lang="en-US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HIỆU TRƯỞNG</a:t>
            </a:r>
          </a:p>
          <a:p>
            <a:pPr>
              <a:lnSpc>
                <a:spcPct val="150000"/>
              </a:lnSpc>
            </a:pPr>
            <a:endParaRPr lang="en-US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endParaRPr lang="en-US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</a:t>
            </a:r>
            <a:r>
              <a:rPr lang="en-US" sz="1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Phạm</a:t>
            </a:r>
            <a:r>
              <a:rPr lang="en-US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Thị</a:t>
            </a:r>
            <a:r>
              <a:rPr lang="en-US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Thoa</a:t>
            </a:r>
            <a:endParaRPr lang="en-US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149637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45</TotalTime>
  <Words>179</Words>
  <Application>Microsoft Office PowerPoint</Application>
  <PresentationFormat>Custom</PresentationFormat>
  <Paragraphs>30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AutoBVT</dc:creator>
  <cp:lastModifiedBy>AutoBVT</cp:lastModifiedBy>
  <cp:revision>11</cp:revision>
  <dcterms:created xsi:type="dcterms:W3CDTF">2023-01-11T03:33:30Z</dcterms:created>
  <dcterms:modified xsi:type="dcterms:W3CDTF">2023-01-12T03:20:24Z</dcterms:modified>
</cp:coreProperties>
</file>