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C13D-F6DC-4AF0-8EBE-53B2D4190EBC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4FBE-C512-4B6F-936C-6CD62E89C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6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C13D-F6DC-4AF0-8EBE-53B2D4190EBC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4FBE-C512-4B6F-936C-6CD62E89C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00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C13D-F6DC-4AF0-8EBE-53B2D4190EBC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4FBE-C512-4B6F-936C-6CD62E89C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0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C13D-F6DC-4AF0-8EBE-53B2D4190EBC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4FBE-C512-4B6F-936C-6CD62E89C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7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C13D-F6DC-4AF0-8EBE-53B2D4190EBC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4FBE-C512-4B6F-936C-6CD62E89C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8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C13D-F6DC-4AF0-8EBE-53B2D4190EBC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4FBE-C512-4B6F-936C-6CD62E89C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0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C13D-F6DC-4AF0-8EBE-53B2D4190EBC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4FBE-C512-4B6F-936C-6CD62E89C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3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C13D-F6DC-4AF0-8EBE-53B2D4190EBC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4FBE-C512-4B6F-936C-6CD62E89C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31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C13D-F6DC-4AF0-8EBE-53B2D4190EBC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4FBE-C512-4B6F-936C-6CD62E89C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70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C13D-F6DC-4AF0-8EBE-53B2D4190EBC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4FBE-C512-4B6F-936C-6CD62E89C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3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C13D-F6DC-4AF0-8EBE-53B2D4190EBC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4FBE-C512-4B6F-936C-6CD62E89C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0C13D-F6DC-4AF0-8EBE-53B2D4190EBC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F4FBE-C512-4B6F-936C-6CD62E89C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6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gif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73"/>
          <a:stretch/>
        </p:blipFill>
        <p:spPr bwMode="auto">
          <a:xfrm>
            <a:off x="1" y="0"/>
            <a:ext cx="9144000" cy="694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4" name="Group 73"/>
          <p:cNvGrpSpPr/>
          <p:nvPr/>
        </p:nvGrpSpPr>
        <p:grpSpPr>
          <a:xfrm>
            <a:off x="3962400" y="2562000"/>
            <a:ext cx="2483891" cy="3929903"/>
            <a:chOff x="213159" y="1107562"/>
            <a:chExt cx="3664527" cy="4994564"/>
          </a:xfrm>
        </p:grpSpPr>
        <p:grpSp>
          <p:nvGrpSpPr>
            <p:cNvPr id="75" name="Group 74"/>
            <p:cNvGrpSpPr/>
            <p:nvPr/>
          </p:nvGrpSpPr>
          <p:grpSpPr>
            <a:xfrm>
              <a:off x="213159" y="1107562"/>
              <a:ext cx="3664527" cy="1717964"/>
              <a:chOff x="213159" y="1336162"/>
              <a:chExt cx="3664527" cy="1717964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213159" y="1336162"/>
                <a:ext cx="3664527" cy="1717964"/>
                <a:chOff x="213159" y="1336162"/>
                <a:chExt cx="3664527" cy="1717964"/>
              </a:xfrm>
              <a:solidFill>
                <a:srgbClr val="FF0000"/>
              </a:solidFill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2805545" y="1447800"/>
                  <a:ext cx="381000" cy="1035627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Isosceles Triangle 87"/>
                <p:cNvSpPr/>
                <p:nvPr/>
              </p:nvSpPr>
              <p:spPr>
                <a:xfrm>
                  <a:off x="213159" y="1336162"/>
                  <a:ext cx="3664527" cy="1717964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>
                <a:off x="1567296" y="1476453"/>
                <a:ext cx="904010" cy="1290819"/>
                <a:chOff x="1567296" y="1476453"/>
                <a:chExt cx="904010" cy="1290819"/>
              </a:xfrm>
            </p:grpSpPr>
            <p:sp>
              <p:nvSpPr>
                <p:cNvPr id="85" name="Flowchart: Delay 84"/>
                <p:cNvSpPr/>
                <p:nvPr/>
              </p:nvSpPr>
              <p:spPr>
                <a:xfrm rot="16200000">
                  <a:off x="1498888" y="1808883"/>
                  <a:ext cx="1006187" cy="869372"/>
                </a:xfrm>
                <a:prstGeom prst="flowChartDelay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6" name="TextBox 85"/>
                <p:cNvSpPr txBox="1"/>
                <p:nvPr/>
              </p:nvSpPr>
              <p:spPr>
                <a:xfrm>
                  <a:off x="1601932" y="1476453"/>
                  <a:ext cx="869374" cy="12908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latin typeface="Times New Roman" pitchFamily="18" charset="0"/>
                      <a:cs typeface="Times New Roman" pitchFamily="18" charset="0"/>
                    </a:rPr>
                    <a:t>?</a:t>
                  </a:r>
                  <a:r>
                    <a:rPr lang="en-US" sz="6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</p:txBody>
            </p:sp>
          </p:grpSp>
        </p:grpSp>
        <p:grpSp>
          <p:nvGrpSpPr>
            <p:cNvPr id="76" name="Group 75"/>
            <p:cNvGrpSpPr/>
            <p:nvPr/>
          </p:nvGrpSpPr>
          <p:grpSpPr>
            <a:xfrm>
              <a:off x="477981" y="2825526"/>
              <a:ext cx="3048000" cy="3276600"/>
              <a:chOff x="477981" y="2825526"/>
              <a:chExt cx="3048000" cy="3276600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477981" y="2825526"/>
                <a:ext cx="3048000" cy="32766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595745" y="3099126"/>
                <a:ext cx="2590801" cy="977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4 + 4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621722" y="3998671"/>
                <a:ext cx="189114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3 +   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656358" y="5004137"/>
                <a:ext cx="189114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7 + 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2279070" y="5169068"/>
                <a:ext cx="837769" cy="685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2278189" y="4195727"/>
                <a:ext cx="837769" cy="685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</p:grp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43704" l="0" r="28600">
                        <a14:foregroundMark x1="9800" y1="18519" x2="11700" y2="19537"/>
                        <a14:foregroundMark x1="12500" y1="11481" x2="14400" y2="13889"/>
                        <a14:foregroundMark x1="19300" y1="1481" x2="20600" y2="2407"/>
                        <a14:foregroundMark x1="7600" y1="1389" x2="8200" y2="2500"/>
                        <a14:foregroundMark x1="5800" y1="1204" x2="8800" y2="3241"/>
                        <a14:foregroundMark x1="19500" y1="926" x2="19100" y2="3148"/>
                        <a14:foregroundMark x1="22000" y1="1944" x2="19600" y2="3611"/>
                        <a14:foregroundMark x1="20400" y1="648" x2="17500" y2="1389"/>
                        <a14:foregroundMark x1="6900" y1="1852" x2="8200" y2="3704"/>
                        <a14:foregroundMark x1="6600" y1="1204" x2="7100" y2="3426"/>
                        <a14:foregroundMark x1="5800" y1="2407" x2="8200" y2="4167"/>
                        <a14:foregroundMark x1="7700" y1="741" x2="9900" y2="1944"/>
                        <a14:foregroundMark x1="12800" y1="13241" x2="14700" y2="12963"/>
                        <a14:foregroundMark x1="14700" y1="12963" x2="14700" y2="12963"/>
                        <a14:foregroundMark x1="12900" y1="12685" x2="14700" y2="13796"/>
                        <a14:foregroundMark x1="19700" y1="1204" x2="20500" y2="2037"/>
                        <a14:foregroundMark x1="17500" y1="37963" x2="17500" y2="39074"/>
                        <a14:foregroundMark x1="10800" y1="38056" x2="10200" y2="39074"/>
                        <a14:foregroundMark x1="7000" y1="41759" x2="9300" y2="41852"/>
                        <a14:foregroundMark x1="15200" y1="41204" x2="18300" y2="42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772" b="55385"/>
          <a:stretch/>
        </p:blipFill>
        <p:spPr bwMode="auto">
          <a:xfrm>
            <a:off x="2137946" y="3355876"/>
            <a:ext cx="2052672" cy="327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itle 1"/>
          <p:cNvSpPr txBox="1">
            <a:spLocks/>
          </p:cNvSpPr>
          <p:nvPr/>
        </p:nvSpPr>
        <p:spPr>
          <a:xfrm>
            <a:off x="-128755" y="1843978"/>
            <a:ext cx="9144000" cy="9144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TOÁN HỌC TÌM SỐ</a:t>
            </a:r>
          </a:p>
        </p:txBody>
      </p:sp>
      <p:pic>
        <p:nvPicPr>
          <p:cNvPr id="53" name="Picture 52" descr="C:\Users\ADMIN\Desktop\Tai nguyen thiet ke tro choi\Angry birds epic birds\1505573783630 (2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174" y="3092662"/>
            <a:ext cx="2486566" cy="11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Anpan-Man-s-March-Various-Artist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905000" y="1078381"/>
            <a:ext cx="609600" cy="609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86BF8A-CC16-C900-B19D-2248D38E2116}"/>
              </a:ext>
            </a:extLst>
          </p:cNvPr>
          <p:cNvSpPr/>
          <p:nvPr/>
        </p:nvSpPr>
        <p:spPr>
          <a:xfrm>
            <a:off x="1637732" y="301039"/>
            <a:ext cx="525015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UBND HUYỆN</a:t>
            </a:r>
            <a:r>
              <a:rPr kumimoji="0" lang="en-US" sz="2500" i="0" u="none" strike="noStrike" kern="1200" normalizeH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 DƯƠNG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 MẦM NON AN DƯƠNG</a:t>
            </a:r>
            <a:endParaRPr kumimoji="0" lang="en-US" sz="2500" b="1" i="0" u="none" strike="noStrike" kern="1200" normalizeH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51A1FA-C19D-AFBD-BC76-BF50DBD32DC5}"/>
              </a:ext>
            </a:extLst>
          </p:cNvPr>
          <p:cNvSpPr/>
          <p:nvPr/>
        </p:nvSpPr>
        <p:spPr>
          <a:xfrm>
            <a:off x="2188380" y="1078253"/>
            <a:ext cx="4266231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1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kumimoji="0" lang="en-US" sz="2500" i="1" u="none" strike="noStrike" kern="1200" normalizeH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1" u="none" strike="noStrike" kern="1200" normalizeH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kumimoji="0" lang="en-US" sz="2500" i="1" u="none" strike="noStrike" kern="1200" normalizeH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500" i="1" u="none" strike="noStrike" kern="1200" normalizeH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Phạm</a:t>
            </a:r>
            <a:r>
              <a:rPr kumimoji="0" lang="en-US" sz="2500" i="1" u="none" strike="noStrike" kern="1200" normalizeH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1" u="none" strike="noStrike" kern="1200" normalizeH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Thị</a:t>
            </a:r>
            <a:r>
              <a:rPr kumimoji="0" lang="en-US" sz="2500" i="1" u="none" strike="noStrike" kern="1200" normalizeH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Thu </a:t>
            </a:r>
            <a:r>
              <a:rPr kumimoji="0" lang="en-US" sz="2500" i="1" u="none" strike="noStrike" kern="1200" normalizeH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Thảo</a:t>
            </a:r>
            <a:r>
              <a:rPr kumimoji="0" lang="en-US" sz="2500" i="1" u="none" strike="noStrike" kern="1200" normalizeH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23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1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73"/>
          <a:stretch/>
        </p:blipFill>
        <p:spPr bwMode="auto">
          <a:xfrm>
            <a:off x="-166601" y="-273999"/>
            <a:ext cx="9525000" cy="720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43704" l="0" r="28600">
                        <a14:foregroundMark x1="9800" y1="18519" x2="11700" y2="19537"/>
                        <a14:foregroundMark x1="12500" y1="11481" x2="14400" y2="13889"/>
                        <a14:foregroundMark x1="19300" y1="1481" x2="20600" y2="2407"/>
                        <a14:foregroundMark x1="7600" y1="1389" x2="8200" y2="2500"/>
                        <a14:foregroundMark x1="5800" y1="1204" x2="8800" y2="3241"/>
                        <a14:foregroundMark x1="19500" y1="926" x2="19100" y2="3148"/>
                        <a14:foregroundMark x1="22000" y1="1944" x2="19600" y2="3611"/>
                        <a14:foregroundMark x1="20400" y1="648" x2="17500" y2="1389"/>
                        <a14:foregroundMark x1="6900" y1="1852" x2="8200" y2="3704"/>
                        <a14:foregroundMark x1="6600" y1="1204" x2="7100" y2="3426"/>
                        <a14:foregroundMark x1="5800" y1="2407" x2="8200" y2="4167"/>
                        <a14:foregroundMark x1="7700" y1="741" x2="9900" y2="1944"/>
                        <a14:foregroundMark x1="12800" y1="13241" x2="14700" y2="12963"/>
                        <a14:foregroundMark x1="14700" y1="12963" x2="14700" y2="12963"/>
                        <a14:foregroundMark x1="12900" y1="12685" x2="14700" y2="13796"/>
                        <a14:foregroundMark x1="19700" y1="1204" x2="20500" y2="2037"/>
                        <a14:foregroundMark x1="17500" y1="37963" x2="17500" y2="39074"/>
                        <a14:foregroundMark x1="10800" y1="38056" x2="10200" y2="39074"/>
                        <a14:foregroundMark x1="7000" y1="41759" x2="9300" y2="41852"/>
                        <a14:foregroundMark x1="15200" y1="41204" x2="18300" y2="42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772" b="55385"/>
          <a:stretch/>
        </p:blipFill>
        <p:spPr bwMode="auto">
          <a:xfrm>
            <a:off x="0" y="3662023"/>
            <a:ext cx="2052672" cy="327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1873170" y="2259692"/>
            <a:ext cx="2483891" cy="3929903"/>
            <a:chOff x="213159" y="1107562"/>
            <a:chExt cx="3664527" cy="4994564"/>
          </a:xfrm>
        </p:grpSpPr>
        <p:grpSp>
          <p:nvGrpSpPr>
            <p:cNvPr id="53" name="Group 52"/>
            <p:cNvGrpSpPr/>
            <p:nvPr/>
          </p:nvGrpSpPr>
          <p:grpSpPr>
            <a:xfrm>
              <a:off x="213159" y="1107562"/>
              <a:ext cx="3664527" cy="1717964"/>
              <a:chOff x="213159" y="1336162"/>
              <a:chExt cx="3664527" cy="1717964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213159" y="1336162"/>
                <a:ext cx="3664527" cy="1717964"/>
                <a:chOff x="213159" y="1336162"/>
                <a:chExt cx="3664527" cy="1717964"/>
              </a:xfrm>
              <a:solidFill>
                <a:srgbClr val="FF0000"/>
              </a:solidFill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2805545" y="1447800"/>
                  <a:ext cx="381000" cy="1035627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Isosceles Triangle 98"/>
                <p:cNvSpPr/>
                <p:nvPr/>
              </p:nvSpPr>
              <p:spPr>
                <a:xfrm>
                  <a:off x="213159" y="1336162"/>
                  <a:ext cx="3664527" cy="1717964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>
                <a:off x="1567296" y="1476453"/>
                <a:ext cx="904010" cy="1290819"/>
                <a:chOff x="1567296" y="1476453"/>
                <a:chExt cx="904010" cy="1290819"/>
              </a:xfrm>
            </p:grpSpPr>
            <p:sp>
              <p:nvSpPr>
                <p:cNvPr id="96" name="Flowchart: Delay 95"/>
                <p:cNvSpPr/>
                <p:nvPr/>
              </p:nvSpPr>
              <p:spPr>
                <a:xfrm rot="16200000">
                  <a:off x="1498888" y="1808883"/>
                  <a:ext cx="1006187" cy="869372"/>
                </a:xfrm>
                <a:prstGeom prst="flowChartDelay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1601932" y="1476453"/>
                  <a:ext cx="869374" cy="12908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latin typeface="Times New Roman" pitchFamily="18" charset="0"/>
                      <a:cs typeface="Times New Roman" pitchFamily="18" charset="0"/>
                    </a:rPr>
                    <a:t>9</a:t>
                  </a:r>
                  <a:r>
                    <a:rPr lang="en-US" sz="6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</p:txBody>
            </p:sp>
          </p:grpSp>
        </p:grpSp>
        <p:grpSp>
          <p:nvGrpSpPr>
            <p:cNvPr id="55" name="Group 54"/>
            <p:cNvGrpSpPr/>
            <p:nvPr/>
          </p:nvGrpSpPr>
          <p:grpSpPr>
            <a:xfrm>
              <a:off x="477981" y="2825526"/>
              <a:ext cx="3048000" cy="3276600"/>
              <a:chOff x="477981" y="2825526"/>
              <a:chExt cx="3048000" cy="327660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477981" y="2825526"/>
                <a:ext cx="3048000" cy="32766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95745" y="3099126"/>
                <a:ext cx="2590801" cy="977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3 + 6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621722" y="3998671"/>
                <a:ext cx="189114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2 +   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56358" y="5004137"/>
                <a:ext cx="189114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4 + </a:t>
                </a: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279070" y="5169068"/>
                <a:ext cx="837769" cy="685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278188" y="4195728"/>
                <a:ext cx="837769" cy="685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</a:p>
            </p:txBody>
          </p:sp>
        </p:grpSp>
      </p:grpSp>
      <p:grpSp>
        <p:nvGrpSpPr>
          <p:cNvPr id="100" name="Group 99"/>
          <p:cNvGrpSpPr/>
          <p:nvPr/>
        </p:nvGrpSpPr>
        <p:grpSpPr>
          <a:xfrm>
            <a:off x="4300025" y="3059453"/>
            <a:ext cx="2483891" cy="3107899"/>
            <a:chOff x="3581400" y="2127467"/>
            <a:chExt cx="2483891" cy="3107899"/>
          </a:xfrm>
        </p:grpSpPr>
        <p:grpSp>
          <p:nvGrpSpPr>
            <p:cNvPr id="101" name="Group 100"/>
            <p:cNvGrpSpPr/>
            <p:nvPr/>
          </p:nvGrpSpPr>
          <p:grpSpPr>
            <a:xfrm>
              <a:off x="3581400" y="2127467"/>
              <a:ext cx="2483891" cy="1351756"/>
              <a:chOff x="213159" y="1336162"/>
              <a:chExt cx="3664527" cy="1717964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213159" y="1336162"/>
                <a:ext cx="3664527" cy="1717964"/>
                <a:chOff x="213159" y="1336162"/>
                <a:chExt cx="3664527" cy="1717964"/>
              </a:xfrm>
              <a:solidFill>
                <a:srgbClr val="FF0000"/>
              </a:solidFill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2805545" y="1447800"/>
                  <a:ext cx="381000" cy="1035627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Isosceles Triangle 110"/>
                <p:cNvSpPr/>
                <p:nvPr/>
              </p:nvSpPr>
              <p:spPr>
                <a:xfrm>
                  <a:off x="213159" y="1336162"/>
                  <a:ext cx="3664527" cy="1717964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>
                <a:off x="1214241" y="1582456"/>
                <a:ext cx="1548664" cy="1290819"/>
                <a:chOff x="1214241" y="1582456"/>
                <a:chExt cx="1548664" cy="1290819"/>
              </a:xfrm>
            </p:grpSpPr>
            <p:sp>
              <p:nvSpPr>
                <p:cNvPr id="108" name="Flowchart: Delay 107"/>
                <p:cNvSpPr/>
                <p:nvPr/>
              </p:nvSpPr>
              <p:spPr>
                <a:xfrm rot="16200000">
                  <a:off x="1498888" y="1808883"/>
                  <a:ext cx="1006187" cy="869372"/>
                </a:xfrm>
                <a:prstGeom prst="flowChartDelay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9" name="TextBox 108"/>
                <p:cNvSpPr txBox="1"/>
                <p:nvPr/>
              </p:nvSpPr>
              <p:spPr>
                <a:xfrm>
                  <a:off x="1214241" y="1582456"/>
                  <a:ext cx="1548664" cy="12908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latin typeface="Times New Roman" pitchFamily="18" charset="0"/>
                      <a:cs typeface="Times New Roman" pitchFamily="18" charset="0"/>
                    </a:rPr>
                    <a:t>10</a:t>
                  </a:r>
                  <a:r>
                    <a:rPr lang="en-US" sz="6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</p:txBody>
            </p:sp>
          </p:grpSp>
        </p:grpSp>
        <p:sp>
          <p:nvSpPr>
            <p:cNvPr id="102" name="Rectangle 101"/>
            <p:cNvSpPr/>
            <p:nvPr/>
          </p:nvSpPr>
          <p:spPr>
            <a:xfrm>
              <a:off x="3760902" y="3479224"/>
              <a:ext cx="2065996" cy="17561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864203" y="3590272"/>
              <a:ext cx="17560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2 + 8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881811" y="4298067"/>
              <a:ext cx="1281856" cy="799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5 +   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004597" y="4453118"/>
              <a:ext cx="567857" cy="53961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6660109" y="2237449"/>
            <a:ext cx="2483891" cy="3929903"/>
            <a:chOff x="213159" y="1107562"/>
            <a:chExt cx="3664527" cy="4994564"/>
          </a:xfrm>
        </p:grpSpPr>
        <p:grpSp>
          <p:nvGrpSpPr>
            <p:cNvPr id="113" name="Group 112"/>
            <p:cNvGrpSpPr/>
            <p:nvPr/>
          </p:nvGrpSpPr>
          <p:grpSpPr>
            <a:xfrm>
              <a:off x="213159" y="1107562"/>
              <a:ext cx="3664527" cy="1717964"/>
              <a:chOff x="213159" y="1336162"/>
              <a:chExt cx="3664527" cy="1717964"/>
            </a:xfrm>
          </p:grpSpPr>
          <p:grpSp>
            <p:nvGrpSpPr>
              <p:cNvPr id="121" name="Group 120"/>
              <p:cNvGrpSpPr/>
              <p:nvPr/>
            </p:nvGrpSpPr>
            <p:grpSpPr>
              <a:xfrm>
                <a:off x="213159" y="1336162"/>
                <a:ext cx="3664527" cy="1717964"/>
                <a:chOff x="213159" y="1336162"/>
                <a:chExt cx="3664527" cy="1717964"/>
              </a:xfrm>
              <a:solidFill>
                <a:srgbClr val="FF0000"/>
              </a:solidFill>
            </p:grpSpPr>
            <p:sp>
              <p:nvSpPr>
                <p:cNvPr id="125" name="Rectangle 124"/>
                <p:cNvSpPr/>
                <p:nvPr/>
              </p:nvSpPr>
              <p:spPr>
                <a:xfrm>
                  <a:off x="2805545" y="1447800"/>
                  <a:ext cx="381000" cy="1035627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Isosceles Triangle 125"/>
                <p:cNvSpPr/>
                <p:nvPr/>
              </p:nvSpPr>
              <p:spPr>
                <a:xfrm>
                  <a:off x="213159" y="1336162"/>
                  <a:ext cx="3664527" cy="1717964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2" name="Group 121"/>
              <p:cNvGrpSpPr/>
              <p:nvPr/>
            </p:nvGrpSpPr>
            <p:grpSpPr>
              <a:xfrm>
                <a:off x="1567296" y="1476453"/>
                <a:ext cx="904010" cy="1290819"/>
                <a:chOff x="1567296" y="1476453"/>
                <a:chExt cx="904010" cy="1290819"/>
              </a:xfrm>
            </p:grpSpPr>
            <p:sp>
              <p:nvSpPr>
                <p:cNvPr id="123" name="Flowchart: Delay 122"/>
                <p:cNvSpPr/>
                <p:nvPr/>
              </p:nvSpPr>
              <p:spPr>
                <a:xfrm rot="16200000">
                  <a:off x="1498888" y="1808883"/>
                  <a:ext cx="1006187" cy="869372"/>
                </a:xfrm>
                <a:prstGeom prst="flowChartDelay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4" name="TextBox 123"/>
                <p:cNvSpPr txBox="1"/>
                <p:nvPr/>
              </p:nvSpPr>
              <p:spPr>
                <a:xfrm>
                  <a:off x="1601932" y="1476453"/>
                  <a:ext cx="869374" cy="12908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latin typeface="Times New Roman" pitchFamily="18" charset="0"/>
                      <a:cs typeface="Times New Roman" pitchFamily="18" charset="0"/>
                    </a:rPr>
                    <a:t>8</a:t>
                  </a:r>
                  <a:r>
                    <a:rPr lang="en-US" sz="6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</p:txBody>
            </p:sp>
          </p:grpSp>
        </p:grpSp>
        <p:grpSp>
          <p:nvGrpSpPr>
            <p:cNvPr id="114" name="Group 113"/>
            <p:cNvGrpSpPr/>
            <p:nvPr/>
          </p:nvGrpSpPr>
          <p:grpSpPr>
            <a:xfrm>
              <a:off x="477981" y="2825526"/>
              <a:ext cx="3048000" cy="3276600"/>
              <a:chOff x="477981" y="2825526"/>
              <a:chExt cx="3048000" cy="3276600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477981" y="2825526"/>
                <a:ext cx="3048000" cy="32766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595745" y="3099126"/>
                <a:ext cx="2590801" cy="977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4 + 4</a:t>
                </a: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621722" y="3998671"/>
                <a:ext cx="189114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3 +   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656358" y="5004137"/>
                <a:ext cx="189114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7 + </a:t>
                </a: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279070" y="5169068"/>
                <a:ext cx="837769" cy="685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278189" y="4195727"/>
                <a:ext cx="837769" cy="685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</p:grpSp>
      <p:sp>
        <p:nvSpPr>
          <p:cNvPr id="127" name="Rectangle 126"/>
          <p:cNvSpPr/>
          <p:nvPr/>
        </p:nvSpPr>
        <p:spPr>
          <a:xfrm>
            <a:off x="3273487" y="4687632"/>
            <a:ext cx="567857" cy="53961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3269478" y="5441052"/>
            <a:ext cx="567857" cy="53961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5728742" y="5385104"/>
            <a:ext cx="567857" cy="53961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8067414" y="4664295"/>
            <a:ext cx="567857" cy="53961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8070084" y="5433188"/>
            <a:ext cx="567857" cy="53961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ight Arrow 1"/>
          <p:cNvSpPr/>
          <p:nvPr/>
        </p:nvSpPr>
        <p:spPr>
          <a:xfrm>
            <a:off x="6919434" y="304800"/>
            <a:ext cx="1756098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1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</p:childTnLst>
        </p:cTn>
      </p:par>
    </p:tnLst>
    <p:bldLst>
      <p:bldP spid="127" grpId="0" animBg="1"/>
      <p:bldP spid="128" grpId="0" animBg="1"/>
      <p:bldP spid="129" grpId="0" animBg="1"/>
      <p:bldP spid="130" grpId="0" animBg="1"/>
      <p:bldP spid="1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73"/>
          <a:stretch/>
        </p:blipFill>
        <p:spPr bwMode="auto">
          <a:xfrm>
            <a:off x="-166601" y="-273999"/>
            <a:ext cx="9525000" cy="720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43704" l="0" r="28600">
                        <a14:foregroundMark x1="9800" y1="18519" x2="11700" y2="19537"/>
                        <a14:foregroundMark x1="12500" y1="11481" x2="14400" y2="13889"/>
                        <a14:foregroundMark x1="19300" y1="1481" x2="20600" y2="2407"/>
                        <a14:foregroundMark x1="7600" y1="1389" x2="8200" y2="2500"/>
                        <a14:foregroundMark x1="5800" y1="1204" x2="8800" y2="3241"/>
                        <a14:foregroundMark x1="19500" y1="926" x2="19100" y2="3148"/>
                        <a14:foregroundMark x1="22000" y1="1944" x2="19600" y2="3611"/>
                        <a14:foregroundMark x1="20400" y1="648" x2="17500" y2="1389"/>
                        <a14:foregroundMark x1="6900" y1="1852" x2="8200" y2="3704"/>
                        <a14:foregroundMark x1="6600" y1="1204" x2="7100" y2="3426"/>
                        <a14:foregroundMark x1="5800" y1="2407" x2="8200" y2="4167"/>
                        <a14:foregroundMark x1="7700" y1="741" x2="9900" y2="1944"/>
                        <a14:foregroundMark x1="12800" y1="13241" x2="14700" y2="12963"/>
                        <a14:foregroundMark x1="14700" y1="12963" x2="14700" y2="12963"/>
                        <a14:foregroundMark x1="12900" y1="12685" x2="14700" y2="13796"/>
                        <a14:foregroundMark x1="19700" y1="1204" x2="20500" y2="2037"/>
                        <a14:foregroundMark x1="17500" y1="37963" x2="17500" y2="39074"/>
                        <a14:foregroundMark x1="10800" y1="38056" x2="10200" y2="39074"/>
                        <a14:foregroundMark x1="7000" y1="41759" x2="9300" y2="41852"/>
                        <a14:foregroundMark x1="15200" y1="41204" x2="18300" y2="42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772" b="55385"/>
          <a:stretch/>
        </p:blipFill>
        <p:spPr bwMode="auto">
          <a:xfrm>
            <a:off x="0" y="3662023"/>
            <a:ext cx="2052672" cy="327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1873170" y="2259692"/>
            <a:ext cx="2483891" cy="3929903"/>
            <a:chOff x="213159" y="1107562"/>
            <a:chExt cx="3664527" cy="4994564"/>
          </a:xfrm>
        </p:grpSpPr>
        <p:grpSp>
          <p:nvGrpSpPr>
            <p:cNvPr id="53" name="Group 52"/>
            <p:cNvGrpSpPr/>
            <p:nvPr/>
          </p:nvGrpSpPr>
          <p:grpSpPr>
            <a:xfrm>
              <a:off x="213159" y="1107562"/>
              <a:ext cx="3664527" cy="1717964"/>
              <a:chOff x="213159" y="1336162"/>
              <a:chExt cx="3664527" cy="1717964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213159" y="1336162"/>
                <a:ext cx="3664527" cy="1717964"/>
                <a:chOff x="213159" y="1336162"/>
                <a:chExt cx="3664527" cy="1717964"/>
              </a:xfrm>
              <a:solidFill>
                <a:srgbClr val="FF0000"/>
              </a:solidFill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2805545" y="1447800"/>
                  <a:ext cx="381000" cy="1035627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Isosceles Triangle 98"/>
                <p:cNvSpPr/>
                <p:nvPr/>
              </p:nvSpPr>
              <p:spPr>
                <a:xfrm>
                  <a:off x="213159" y="1336162"/>
                  <a:ext cx="3664527" cy="1717964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>
                <a:off x="1567296" y="1476453"/>
                <a:ext cx="904010" cy="1290819"/>
                <a:chOff x="1567296" y="1476453"/>
                <a:chExt cx="904010" cy="1290819"/>
              </a:xfrm>
            </p:grpSpPr>
            <p:sp>
              <p:nvSpPr>
                <p:cNvPr id="96" name="Flowchart: Delay 95"/>
                <p:cNvSpPr/>
                <p:nvPr/>
              </p:nvSpPr>
              <p:spPr>
                <a:xfrm rot="16200000">
                  <a:off x="1498888" y="1808883"/>
                  <a:ext cx="1006187" cy="869372"/>
                </a:xfrm>
                <a:prstGeom prst="flowChartDelay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1601932" y="1476453"/>
                  <a:ext cx="869374" cy="12908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latin typeface="Times New Roman" pitchFamily="18" charset="0"/>
                      <a:cs typeface="Times New Roman" pitchFamily="18" charset="0"/>
                    </a:rPr>
                    <a:t>7</a:t>
                  </a:r>
                  <a:r>
                    <a:rPr lang="en-US" sz="6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</p:txBody>
            </p:sp>
          </p:grpSp>
        </p:grpSp>
        <p:grpSp>
          <p:nvGrpSpPr>
            <p:cNvPr id="55" name="Group 54"/>
            <p:cNvGrpSpPr/>
            <p:nvPr/>
          </p:nvGrpSpPr>
          <p:grpSpPr>
            <a:xfrm>
              <a:off x="477981" y="2825526"/>
              <a:ext cx="3048000" cy="3276600"/>
              <a:chOff x="477981" y="2825526"/>
              <a:chExt cx="3048000" cy="327660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477981" y="2825526"/>
                <a:ext cx="3048000" cy="32766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95745" y="3099126"/>
                <a:ext cx="2590801" cy="977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1 + 6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621722" y="3998671"/>
                <a:ext cx="189114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2 +   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56358" y="5004137"/>
                <a:ext cx="189114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4 + </a:t>
                </a: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279070" y="5169068"/>
                <a:ext cx="837769" cy="685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278188" y="4195728"/>
                <a:ext cx="837769" cy="685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</p:grpSp>
      <p:grpSp>
        <p:nvGrpSpPr>
          <p:cNvPr id="100" name="Group 99"/>
          <p:cNvGrpSpPr/>
          <p:nvPr/>
        </p:nvGrpSpPr>
        <p:grpSpPr>
          <a:xfrm>
            <a:off x="4300025" y="3059453"/>
            <a:ext cx="2483891" cy="3107899"/>
            <a:chOff x="3581400" y="2127467"/>
            <a:chExt cx="2483891" cy="3107899"/>
          </a:xfrm>
        </p:grpSpPr>
        <p:grpSp>
          <p:nvGrpSpPr>
            <p:cNvPr id="101" name="Group 100"/>
            <p:cNvGrpSpPr/>
            <p:nvPr/>
          </p:nvGrpSpPr>
          <p:grpSpPr>
            <a:xfrm>
              <a:off x="3581400" y="2127467"/>
              <a:ext cx="2483891" cy="1351756"/>
              <a:chOff x="213159" y="1336162"/>
              <a:chExt cx="3664527" cy="1717964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213159" y="1336162"/>
                <a:ext cx="3664527" cy="1717964"/>
                <a:chOff x="213159" y="1336162"/>
                <a:chExt cx="3664527" cy="1717964"/>
              </a:xfrm>
              <a:solidFill>
                <a:srgbClr val="FF0000"/>
              </a:solidFill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2805545" y="1447800"/>
                  <a:ext cx="381000" cy="1035627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Isosceles Triangle 110"/>
                <p:cNvSpPr/>
                <p:nvPr/>
              </p:nvSpPr>
              <p:spPr>
                <a:xfrm>
                  <a:off x="213159" y="1336162"/>
                  <a:ext cx="3664527" cy="1717964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>
                <a:off x="1214241" y="1582456"/>
                <a:ext cx="1548664" cy="1290819"/>
                <a:chOff x="1214241" y="1582456"/>
                <a:chExt cx="1548664" cy="1290819"/>
              </a:xfrm>
            </p:grpSpPr>
            <p:sp>
              <p:nvSpPr>
                <p:cNvPr id="108" name="Flowchart: Delay 107"/>
                <p:cNvSpPr/>
                <p:nvPr/>
              </p:nvSpPr>
              <p:spPr>
                <a:xfrm rot="16200000">
                  <a:off x="1498888" y="1808883"/>
                  <a:ext cx="1006187" cy="869372"/>
                </a:xfrm>
                <a:prstGeom prst="flowChartDelay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9" name="TextBox 108"/>
                <p:cNvSpPr txBox="1"/>
                <p:nvPr/>
              </p:nvSpPr>
              <p:spPr>
                <a:xfrm>
                  <a:off x="1214241" y="1582456"/>
                  <a:ext cx="1548664" cy="12908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latin typeface="Times New Roman" pitchFamily="18" charset="0"/>
                      <a:cs typeface="Times New Roman" pitchFamily="18" charset="0"/>
                    </a:rPr>
                    <a:t>9</a:t>
                  </a:r>
                  <a:r>
                    <a:rPr lang="en-US" sz="6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</p:txBody>
            </p:sp>
          </p:grpSp>
        </p:grpSp>
        <p:sp>
          <p:nvSpPr>
            <p:cNvPr id="102" name="Rectangle 101"/>
            <p:cNvSpPr/>
            <p:nvPr/>
          </p:nvSpPr>
          <p:spPr>
            <a:xfrm>
              <a:off x="3760902" y="3479224"/>
              <a:ext cx="2065996" cy="175614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864203" y="3590272"/>
              <a:ext cx="17560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2 + 7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881811" y="4298067"/>
              <a:ext cx="1281856" cy="799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4 +   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004597" y="4453118"/>
              <a:ext cx="567857" cy="53961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6660109" y="2237449"/>
            <a:ext cx="2483891" cy="3929903"/>
            <a:chOff x="213159" y="1107562"/>
            <a:chExt cx="3664527" cy="4994564"/>
          </a:xfrm>
        </p:grpSpPr>
        <p:grpSp>
          <p:nvGrpSpPr>
            <p:cNvPr id="113" name="Group 112"/>
            <p:cNvGrpSpPr/>
            <p:nvPr/>
          </p:nvGrpSpPr>
          <p:grpSpPr>
            <a:xfrm>
              <a:off x="213159" y="1107562"/>
              <a:ext cx="3664527" cy="1717964"/>
              <a:chOff x="213159" y="1336162"/>
              <a:chExt cx="3664527" cy="1717964"/>
            </a:xfrm>
          </p:grpSpPr>
          <p:grpSp>
            <p:nvGrpSpPr>
              <p:cNvPr id="121" name="Group 120"/>
              <p:cNvGrpSpPr/>
              <p:nvPr/>
            </p:nvGrpSpPr>
            <p:grpSpPr>
              <a:xfrm>
                <a:off x="213159" y="1336162"/>
                <a:ext cx="3664527" cy="1717964"/>
                <a:chOff x="213159" y="1336162"/>
                <a:chExt cx="3664527" cy="1717964"/>
              </a:xfrm>
              <a:solidFill>
                <a:srgbClr val="FF0000"/>
              </a:solidFill>
            </p:grpSpPr>
            <p:sp>
              <p:nvSpPr>
                <p:cNvPr id="125" name="Rectangle 124"/>
                <p:cNvSpPr/>
                <p:nvPr/>
              </p:nvSpPr>
              <p:spPr>
                <a:xfrm>
                  <a:off x="2805545" y="1447800"/>
                  <a:ext cx="381000" cy="1035627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Isosceles Triangle 125"/>
                <p:cNvSpPr/>
                <p:nvPr/>
              </p:nvSpPr>
              <p:spPr>
                <a:xfrm>
                  <a:off x="213159" y="1336162"/>
                  <a:ext cx="3664527" cy="1717964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2" name="Group 121"/>
              <p:cNvGrpSpPr/>
              <p:nvPr/>
            </p:nvGrpSpPr>
            <p:grpSpPr>
              <a:xfrm>
                <a:off x="1213213" y="1533808"/>
                <a:ext cx="1525218" cy="1290819"/>
                <a:chOff x="1213213" y="1533808"/>
                <a:chExt cx="1525218" cy="1290819"/>
              </a:xfrm>
            </p:grpSpPr>
            <p:sp>
              <p:nvSpPr>
                <p:cNvPr id="123" name="Flowchart: Delay 122"/>
                <p:cNvSpPr/>
                <p:nvPr/>
              </p:nvSpPr>
              <p:spPr>
                <a:xfrm rot="16200000">
                  <a:off x="1498888" y="1808883"/>
                  <a:ext cx="1006187" cy="869372"/>
                </a:xfrm>
                <a:prstGeom prst="flowChartDelay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4" name="TextBox 123"/>
                <p:cNvSpPr txBox="1"/>
                <p:nvPr/>
              </p:nvSpPr>
              <p:spPr>
                <a:xfrm>
                  <a:off x="1213213" y="1533808"/>
                  <a:ext cx="1525218" cy="12908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latin typeface="Times New Roman" pitchFamily="18" charset="0"/>
                      <a:cs typeface="Times New Roman" pitchFamily="18" charset="0"/>
                    </a:rPr>
                    <a:t>10</a:t>
                  </a:r>
                  <a:r>
                    <a:rPr lang="en-US" sz="6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</p:txBody>
            </p:sp>
          </p:grpSp>
        </p:grpSp>
        <p:grpSp>
          <p:nvGrpSpPr>
            <p:cNvPr id="114" name="Group 113"/>
            <p:cNvGrpSpPr/>
            <p:nvPr/>
          </p:nvGrpSpPr>
          <p:grpSpPr>
            <a:xfrm>
              <a:off x="477981" y="2825526"/>
              <a:ext cx="3048000" cy="3276600"/>
              <a:chOff x="477981" y="2825526"/>
              <a:chExt cx="3048000" cy="3276600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477981" y="2825526"/>
                <a:ext cx="3048000" cy="3276600"/>
              </a:xfrm>
              <a:prstGeom prst="rect">
                <a:avLst/>
              </a:prstGeom>
              <a:solidFill>
                <a:srgbClr val="EE72E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595745" y="3099126"/>
                <a:ext cx="2590801" cy="977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4 + 6</a:t>
                </a: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621722" y="3998671"/>
                <a:ext cx="189114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5 +   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656358" y="5004137"/>
                <a:ext cx="189114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9 + </a:t>
                </a: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279070" y="5169068"/>
                <a:ext cx="837769" cy="685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278189" y="4195727"/>
                <a:ext cx="837769" cy="685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</p:grpSp>
      <p:sp>
        <p:nvSpPr>
          <p:cNvPr id="127" name="Rectangle 126"/>
          <p:cNvSpPr/>
          <p:nvPr/>
        </p:nvSpPr>
        <p:spPr>
          <a:xfrm>
            <a:off x="3274183" y="4689572"/>
            <a:ext cx="567857" cy="53961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3269643" y="5460194"/>
            <a:ext cx="567857" cy="53961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5728742" y="5385104"/>
            <a:ext cx="567857" cy="53961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8070083" y="4664295"/>
            <a:ext cx="567857" cy="53961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8070084" y="5433188"/>
            <a:ext cx="567857" cy="53961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4" name="Right Arrow 53"/>
          <p:cNvSpPr/>
          <p:nvPr/>
        </p:nvSpPr>
        <p:spPr>
          <a:xfrm>
            <a:off x="6919434" y="304800"/>
            <a:ext cx="1756098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22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</p:childTnLst>
        </p:cTn>
      </p:par>
    </p:tnLst>
    <p:bldLst>
      <p:bldP spid="127" grpId="0" animBg="1"/>
      <p:bldP spid="128" grpId="0" animBg="1"/>
      <p:bldP spid="129" grpId="0" animBg="1"/>
      <p:bldP spid="130" grpId="0" animBg="1"/>
      <p:bldP spid="1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73"/>
          <a:stretch/>
        </p:blipFill>
        <p:spPr bwMode="auto">
          <a:xfrm>
            <a:off x="-166601" y="-273999"/>
            <a:ext cx="9525000" cy="720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195" y="0"/>
            <a:ext cx="3325409" cy="33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Anpan-Man-s-March-Various-Artist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905000" y="1078381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085124"/>
            <a:ext cx="4648200" cy="376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1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99</Words>
  <Application>Microsoft Office PowerPoint</Application>
  <PresentationFormat>On-screen Show (4:3)</PresentationFormat>
  <Paragraphs>54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Trường Mầm non An Dương</cp:lastModifiedBy>
  <cp:revision>26</cp:revision>
  <dcterms:created xsi:type="dcterms:W3CDTF">2020-08-18T01:56:10Z</dcterms:created>
  <dcterms:modified xsi:type="dcterms:W3CDTF">2023-03-02T09:09:04Z</dcterms:modified>
</cp:coreProperties>
</file>