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01FE-C233-C3E7-8DB8-97523A108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35E47-248D-C552-F406-B29FC6A33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3167-C87F-3AF1-8294-90BE45BC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DC23B-DB5A-B935-DA27-65692696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13C0-7F8B-F0E0-2D0C-191935ED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C2F8-517E-C9D3-6357-3FE2EFF5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00FE0-EE14-84D0-3F41-972F21E5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22CAE-FDBE-54C4-DBA6-D9DE8A3B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46CB8-63D3-DC2A-4704-80F864AA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6006-11A7-CB8B-A84B-7C5C3A28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7E032-7FBF-4C64-9966-A8165593C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69614-E059-CAFC-51A5-0277B182D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0D75-E5F2-5F2A-E1FB-1D52359D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F1D2-129C-CA83-89FC-DFFFE37B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8A8FE-5585-E8C0-6150-DD8F2362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56C5-E837-AD3F-1024-DB33D8C1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6084-0F2D-27DD-96B1-992E633B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2190-5640-06F5-2C18-4AE8AC44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19AC-205F-8B55-A121-34428AB1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A46F7-25BB-3DA4-1C43-6B9DFCCA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77F7-142B-65A7-9137-987A3C73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CB9BE-9625-4D93-7F52-3D49ABAB2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8B0A-A9C1-FC61-EAE1-CBA82F4E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7B9F-7744-393C-DB56-1AEFD738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2AB7-DDBE-0B80-909A-E06CE576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46E3-B0B5-EECD-FBD9-893A1BFB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278B-C761-46E6-5546-DA4ED3E27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C7D9-5142-4FFF-B8E5-E89829344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CF591-3E0D-1872-BBD0-8F4361AA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60834-E223-C16B-E3F7-A7BA1505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8106F-F3C0-1999-A0F9-0FDE52B2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9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B068-2DC9-C4A1-C91B-0D5C6769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475B9-67A6-96A5-BE17-63DFEB9C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9E408-0259-A2DB-B16A-B7D36D0E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43C3F-4081-CEF2-91A6-476471770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7C730-D795-3D18-46D3-7B998A0B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04EB7-13C1-3028-DC37-002A0008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32509-AD84-6332-25F4-8497FA19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EB2DD-EE00-030E-436E-2DD9A42D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8F0E-FCEA-86D4-7251-02F85F49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A86D9-E501-124B-112F-15FA7DF0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5DF35-47AC-044E-6AEB-844CBEA2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22ECB-17B3-916B-5EFC-10907963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D0370-37E8-3A9D-FB8B-3A9FE97E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CC43B-37EB-BAF7-B034-93678752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CAFD-30EA-1CCB-D95D-D135ACE3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CF9F-8BE3-3AC9-A5CC-66C14A54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97E9-6899-329E-8251-6839D462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AB3DC-6DC2-B64D-0559-1A5C0E1F5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9F93E-74A2-2DD6-AB98-8CDF8DC3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1532D-F849-AA4C-C251-5D218C00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C046D-4E3F-7097-86BF-93582A77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0722-1515-DD42-7873-E5870E9D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02104-F3A7-6D37-2C76-D81E360C1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34699-3DA7-8E0C-56B2-18356DC7E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378B4-3ED8-2841-10B2-80E48382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B556-DFB9-4E62-76BE-50608037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F9A79-8246-9EFC-DC69-99CBB85E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95AF6-D823-0B7B-73DC-DF40856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408C-2568-0510-5B16-01ED22E3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D589-E0BE-9435-C3CF-56B53B34D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C009-9849-479D-AFCA-EE5829498DB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4EDE-3D96-FB96-4BBF-0BD88E24A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C656-8ED0-0D21-0F97-F6F2AA7A7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7682-CEF2-49D0-B6AF-98C9ED92B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6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openxmlformats.org/officeDocument/2006/relationships/image" Target="../media/image7.jpe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6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ST 300+ hình nền powerpoint lớp học chất lượng full HD - Wikipedia">
            <a:extLst>
              <a:ext uri="{FF2B5EF4-FFF2-40B4-BE49-F238E27FC236}">
                <a16:creationId xmlns:a16="http://schemas.microsoft.com/office/drawing/2014/main" id="{6044EA86-307D-A6F6-E11C-483326BE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E26ED-9564-8171-1F61-2D704FBEECDC}"/>
              </a:ext>
            </a:extLst>
          </p:cNvPr>
          <p:cNvSpPr txBox="1"/>
          <p:nvPr/>
        </p:nvSpPr>
        <p:spPr>
          <a:xfrm rot="152702">
            <a:off x="3124196" y="1191491"/>
            <a:ext cx="6393873" cy="27607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350581"/>
              </a:avLst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AN DƯƠNG</a:t>
            </a:r>
            <a:endParaRPr lang="en-GB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277BB-36F5-D7F4-AF61-34DDD78B845B}"/>
              </a:ext>
            </a:extLst>
          </p:cNvPr>
          <p:cNvSpPr txBox="1"/>
          <p:nvPr/>
        </p:nvSpPr>
        <p:spPr>
          <a:xfrm>
            <a:off x="4530434" y="1485894"/>
            <a:ext cx="4405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An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GB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30602-F917-CEAF-F1AB-3BFC52359158}"/>
              </a:ext>
            </a:extLst>
          </p:cNvPr>
          <p:cNvSpPr txBox="1"/>
          <p:nvPr/>
        </p:nvSpPr>
        <p:spPr>
          <a:xfrm>
            <a:off x="3985280" y="2782669"/>
            <a:ext cx="549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GB" sz="2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E19821-75CC-E0AD-0C25-2AA3E6F76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73C277-3278-3384-F594-DB875EBE8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13922"/>
              </p:ext>
            </p:extLst>
          </p:nvPr>
        </p:nvGraphicFramePr>
        <p:xfrm>
          <a:off x="1364409" y="929463"/>
          <a:ext cx="7041804" cy="56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51">
                  <a:extLst>
                    <a:ext uri="{9D8B030D-6E8A-4147-A177-3AD203B41FA5}">
                      <a16:colId xmlns:a16="http://schemas.microsoft.com/office/drawing/2014/main" val="1188221156"/>
                    </a:ext>
                  </a:extLst>
                </a:gridCol>
                <a:gridCol w="1760451">
                  <a:extLst>
                    <a:ext uri="{9D8B030D-6E8A-4147-A177-3AD203B41FA5}">
                      <a16:colId xmlns:a16="http://schemas.microsoft.com/office/drawing/2014/main" val="1164736377"/>
                    </a:ext>
                  </a:extLst>
                </a:gridCol>
                <a:gridCol w="1760451">
                  <a:extLst>
                    <a:ext uri="{9D8B030D-6E8A-4147-A177-3AD203B41FA5}">
                      <a16:colId xmlns:a16="http://schemas.microsoft.com/office/drawing/2014/main" val="1227053716"/>
                    </a:ext>
                  </a:extLst>
                </a:gridCol>
                <a:gridCol w="1760451">
                  <a:extLst>
                    <a:ext uri="{9D8B030D-6E8A-4147-A177-3AD203B41FA5}">
                      <a16:colId xmlns:a16="http://schemas.microsoft.com/office/drawing/2014/main" val="4022667394"/>
                    </a:ext>
                  </a:extLst>
                </a:gridCol>
              </a:tblGrid>
              <a:tr h="1416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0078"/>
                  </a:ext>
                </a:extLst>
              </a:tr>
              <a:tr h="1416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1153"/>
                  </a:ext>
                </a:extLst>
              </a:tr>
              <a:tr h="1416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84123"/>
                  </a:ext>
                </a:extLst>
              </a:tr>
              <a:tr h="1416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291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C92DC3-471D-FF44-438C-02C32A4B88ED}"/>
              </a:ext>
            </a:extLst>
          </p:cNvPr>
          <p:cNvSpPr txBox="1"/>
          <p:nvPr/>
        </p:nvSpPr>
        <p:spPr>
          <a:xfrm>
            <a:off x="1494971" y="261257"/>
            <a:ext cx="982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Cartoon red strawberry Royalty Free Vector Image">
            <a:extLst>
              <a:ext uri="{FF2B5EF4-FFF2-40B4-BE49-F238E27FC236}">
                <a16:creationId xmlns:a16="http://schemas.microsoft.com/office/drawing/2014/main" id="{00FCDF23-FA20-99DF-9CB7-76010D61B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759" l="2931" r="98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r="890" b="8485"/>
          <a:stretch/>
        </p:blipFill>
        <p:spPr bwMode="auto">
          <a:xfrm>
            <a:off x="3665868" y="5261998"/>
            <a:ext cx="1080656" cy="13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artoon red strawberry Royalty Free Vector Image">
            <a:extLst>
              <a:ext uri="{FF2B5EF4-FFF2-40B4-BE49-F238E27FC236}">
                <a16:creationId xmlns:a16="http://schemas.microsoft.com/office/drawing/2014/main" id="{79095B49-3FC9-13E5-3C83-CE248C703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759" l="2931" r="98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r="890" b="8485"/>
          <a:stretch/>
        </p:blipFill>
        <p:spPr bwMode="auto">
          <a:xfrm>
            <a:off x="1793173" y="3784978"/>
            <a:ext cx="1080656" cy="13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artoon red strawberry Royalty Free Vector Image">
            <a:extLst>
              <a:ext uri="{FF2B5EF4-FFF2-40B4-BE49-F238E27FC236}">
                <a16:creationId xmlns:a16="http://schemas.microsoft.com/office/drawing/2014/main" id="{5FBB4E05-7CBB-757D-F9FB-2ACB0B341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759" l="2931" r="98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r="890" b="8485"/>
          <a:stretch/>
        </p:blipFill>
        <p:spPr bwMode="auto">
          <a:xfrm>
            <a:off x="1793173" y="990369"/>
            <a:ext cx="1080656" cy="13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pple fruit. Download a Free Preview or High Quality Adobe Illustrator Ai,  EPS, PDF and High Resolution JPEG ve… | Apple illustration, Fruit cartoon,  Apple clip art">
            <a:extLst>
              <a:ext uri="{FF2B5EF4-FFF2-40B4-BE49-F238E27FC236}">
                <a16:creationId xmlns:a16="http://schemas.microsoft.com/office/drawing/2014/main" id="{0C16DAEF-19B2-FEC1-7E5D-A07C043C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42" b="81612" l="5442" r="87891">
                        <a14:foregroundMark x1="33061" y1="33501" x2="33061" y2="33501"/>
                        <a14:foregroundMark x1="29660" y1="34509" x2="29660" y2="34509"/>
                        <a14:foregroundMark x1="30068" y1="33501" x2="30068" y2="33501"/>
                        <a14:foregroundMark x1="28571" y1="32620" x2="28571" y2="32620"/>
                        <a14:foregroundMark x1="26939" y1="34887" x2="26939" y2="34887"/>
                        <a14:foregroundMark x1="27619" y1="36398" x2="27619" y2="36398"/>
                        <a14:foregroundMark x1="30748" y1="36398" x2="30748" y2="36398"/>
                        <a14:foregroundMark x1="32925" y1="34887" x2="32925" y2="34887"/>
                        <a14:foregroundMark x1="41088" y1="35139" x2="41088" y2="3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1217" r="12036" b="18307"/>
          <a:stretch/>
        </p:blipFill>
        <p:spPr bwMode="auto">
          <a:xfrm>
            <a:off x="6878741" y="1018819"/>
            <a:ext cx="1335314" cy="13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Apple fruit. Download a Free Preview or High Quality Adobe Illustrator Ai,  EPS, PDF and High Resolution JPEG ve… | Apple illustration, Fruit cartoon,  Apple clip art">
            <a:extLst>
              <a:ext uri="{FF2B5EF4-FFF2-40B4-BE49-F238E27FC236}">
                <a16:creationId xmlns:a16="http://schemas.microsoft.com/office/drawing/2014/main" id="{CBA85F45-9915-50A6-7CF2-C37F06ED0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42" b="81612" l="5442" r="87891">
                        <a14:foregroundMark x1="33061" y1="33501" x2="33061" y2="33501"/>
                        <a14:foregroundMark x1="29660" y1="34509" x2="29660" y2="34509"/>
                        <a14:foregroundMark x1="30068" y1="33501" x2="30068" y2="33501"/>
                        <a14:foregroundMark x1="28571" y1="32620" x2="28571" y2="32620"/>
                        <a14:foregroundMark x1="26939" y1="34887" x2="26939" y2="34887"/>
                        <a14:foregroundMark x1="27619" y1="36398" x2="27619" y2="36398"/>
                        <a14:foregroundMark x1="30748" y1="36398" x2="30748" y2="36398"/>
                        <a14:foregroundMark x1="32925" y1="34887" x2="32925" y2="34887"/>
                        <a14:foregroundMark x1="41088" y1="35139" x2="41088" y2="3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1217" r="12036" b="18307"/>
          <a:stretch/>
        </p:blipFill>
        <p:spPr bwMode="auto">
          <a:xfrm>
            <a:off x="3362892" y="2366273"/>
            <a:ext cx="1335314" cy="13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6,762 Green Mango Stock Illustrations, Cliparts and Royalty Free Green  Mango Vectors">
            <a:extLst>
              <a:ext uri="{FF2B5EF4-FFF2-40B4-BE49-F238E27FC236}">
                <a16:creationId xmlns:a16="http://schemas.microsoft.com/office/drawing/2014/main" id="{1318B7E3-19FC-3775-6F83-61955EF45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03" b="37879" l="42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80" t="4497" r="35439" b="63180"/>
          <a:stretch/>
        </p:blipFill>
        <p:spPr bwMode="auto">
          <a:xfrm>
            <a:off x="6747914" y="5159545"/>
            <a:ext cx="1622672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6,762 Green Mango Stock Illustrations, Cliparts and Royalty Free Green  Mango Vectors">
            <a:extLst>
              <a:ext uri="{FF2B5EF4-FFF2-40B4-BE49-F238E27FC236}">
                <a16:creationId xmlns:a16="http://schemas.microsoft.com/office/drawing/2014/main" id="{1F84D1CC-A14F-0568-1716-A4FA7F0B2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03" b="37879" l="42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80" t="4497" r="35439" b="63180"/>
          <a:stretch/>
        </p:blipFill>
        <p:spPr bwMode="auto">
          <a:xfrm>
            <a:off x="4929537" y="947333"/>
            <a:ext cx="1622672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6,762 Green Mango Stock Illustrations, Cliparts and Royalty Free Green  Mango Vectors">
            <a:extLst>
              <a:ext uri="{FF2B5EF4-FFF2-40B4-BE49-F238E27FC236}">
                <a16:creationId xmlns:a16="http://schemas.microsoft.com/office/drawing/2014/main" id="{56747977-89C6-E02F-B0DD-CDCEF40D1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03" b="37879" l="42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80" t="4497" r="35439" b="63180"/>
          <a:stretch/>
        </p:blipFill>
        <p:spPr bwMode="auto">
          <a:xfrm>
            <a:off x="1646855" y="2355218"/>
            <a:ext cx="1622672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Amazon.com: Squiddy Purple Grapes Cute Cartoon - Vinyl Sticker for Car,  Laptop, Notebook (5&quot; Tall) : Tools &amp; Home Improvement">
            <a:extLst>
              <a:ext uri="{FF2B5EF4-FFF2-40B4-BE49-F238E27FC236}">
                <a16:creationId xmlns:a16="http://schemas.microsoft.com/office/drawing/2014/main" id="{F5CBCFF4-DD51-E2B0-87F6-641D38DB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023">
            <a:off x="6662809" y="3626840"/>
            <a:ext cx="1706975" cy="17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Amazon.com: Squiddy Purple Grapes Cute Cartoon - Vinyl Sticker for Car,  Laptop, Notebook (5&quot; Tall) : Tools &amp; Home Improvement">
            <a:extLst>
              <a:ext uri="{FF2B5EF4-FFF2-40B4-BE49-F238E27FC236}">
                <a16:creationId xmlns:a16="http://schemas.microsoft.com/office/drawing/2014/main" id="{AE9F12D7-3B8D-FA71-9CB4-457D0739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023">
            <a:off x="5043765" y="2169335"/>
            <a:ext cx="1706975" cy="17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Amazon.com: Squiddy Purple Grapes Cute Cartoon - Vinyl Sticker for Car,  Laptop, Notebook (5&quot; Tall) : Tools &amp; Home Improvement">
            <a:extLst>
              <a:ext uri="{FF2B5EF4-FFF2-40B4-BE49-F238E27FC236}">
                <a16:creationId xmlns:a16="http://schemas.microsoft.com/office/drawing/2014/main" id="{34856289-AD97-944A-060F-D5304F34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023">
            <a:off x="1480014" y="5075049"/>
            <a:ext cx="1706975" cy="17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artoon red strawberry Royalty Free Vector Image">
            <a:extLst>
              <a:ext uri="{FF2B5EF4-FFF2-40B4-BE49-F238E27FC236}">
                <a16:creationId xmlns:a16="http://schemas.microsoft.com/office/drawing/2014/main" id="{41748D57-F983-155E-BE42-44512164D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759" l="2931" r="98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r="890" b="8485"/>
          <a:stretch/>
        </p:blipFill>
        <p:spPr bwMode="auto">
          <a:xfrm>
            <a:off x="5169767" y="3810750"/>
            <a:ext cx="1080656" cy="13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935904-6AE1-9E4A-BFBD-3E6EFB58D4FD}"/>
              </a:ext>
            </a:extLst>
          </p:cNvPr>
          <p:cNvSpPr txBox="1"/>
          <p:nvPr/>
        </p:nvSpPr>
        <p:spPr>
          <a:xfrm>
            <a:off x="3639808" y="1072704"/>
            <a:ext cx="903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7364F-3CA0-AA71-EC62-6DD36AD09F3D}"/>
              </a:ext>
            </a:extLst>
          </p:cNvPr>
          <p:cNvSpPr txBox="1"/>
          <p:nvPr/>
        </p:nvSpPr>
        <p:spPr>
          <a:xfrm>
            <a:off x="5504540" y="5374538"/>
            <a:ext cx="903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06F55-C8C6-8FE4-FCD8-11DA6D42A63B}"/>
              </a:ext>
            </a:extLst>
          </p:cNvPr>
          <p:cNvSpPr txBox="1"/>
          <p:nvPr/>
        </p:nvSpPr>
        <p:spPr>
          <a:xfrm>
            <a:off x="7179260" y="2505162"/>
            <a:ext cx="903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D9901D-F29F-E845-A49B-0AC2644C24FE}"/>
              </a:ext>
            </a:extLst>
          </p:cNvPr>
          <p:cNvSpPr txBox="1"/>
          <p:nvPr/>
        </p:nvSpPr>
        <p:spPr>
          <a:xfrm>
            <a:off x="3708175" y="3912059"/>
            <a:ext cx="903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Nho" descr="Amazon.com: Squiddy Purple Grapes Cute Cartoon - Vinyl Sticker for Car,  Laptop, Notebook (5&quot; Tall) : Tools &amp; Home Improvement">
            <a:extLst>
              <a:ext uri="{FF2B5EF4-FFF2-40B4-BE49-F238E27FC236}">
                <a16:creationId xmlns:a16="http://schemas.microsoft.com/office/drawing/2014/main" id="{EEE1B6E5-4214-E642-06C5-7AAB4896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023">
            <a:off x="9974101" y="4777569"/>
            <a:ext cx="1706975" cy="17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Táo" descr="Apple fruit. Download a Free Preview or High Quality Adobe Illustrator Ai,  EPS, PDF and High Resolution JPEG ve… | Apple illustration, Fruit cartoon,  Apple clip art">
            <a:extLst>
              <a:ext uri="{FF2B5EF4-FFF2-40B4-BE49-F238E27FC236}">
                <a16:creationId xmlns:a16="http://schemas.microsoft.com/office/drawing/2014/main" id="{51DCB0CA-377B-A3AB-904D-0C56AE8F4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42" b="81612" l="5442" r="87891">
                        <a14:foregroundMark x1="33061" y1="33501" x2="33061" y2="33501"/>
                        <a14:foregroundMark x1="29660" y1="34509" x2="29660" y2="34509"/>
                        <a14:foregroundMark x1="30068" y1="33501" x2="30068" y2="33501"/>
                        <a14:foregroundMark x1="28571" y1="32620" x2="28571" y2="32620"/>
                        <a14:foregroundMark x1="26939" y1="34887" x2="26939" y2="34887"/>
                        <a14:foregroundMark x1="27619" y1="36398" x2="27619" y2="36398"/>
                        <a14:foregroundMark x1="30748" y1="36398" x2="30748" y2="36398"/>
                        <a14:foregroundMark x1="32925" y1="34887" x2="32925" y2="34887"/>
                        <a14:foregroundMark x1="41088" y1="35139" x2="41088" y2="3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1217" r="12036" b="18307"/>
          <a:stretch/>
        </p:blipFill>
        <p:spPr bwMode="auto">
          <a:xfrm>
            <a:off x="9782628" y="805988"/>
            <a:ext cx="1335314" cy="13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thanh long" descr="6,762 Green Mango Stock Illustrations, Cliparts and Royalty Free Green  Mango Vectors">
            <a:extLst>
              <a:ext uri="{FF2B5EF4-FFF2-40B4-BE49-F238E27FC236}">
                <a16:creationId xmlns:a16="http://schemas.microsoft.com/office/drawing/2014/main" id="{15409468-C34F-E8CE-B7E8-25C5B0B1F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03" b="37879" l="42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80" t="4497" r="35439" b="63180"/>
          <a:stretch/>
        </p:blipFill>
        <p:spPr bwMode="auto">
          <a:xfrm>
            <a:off x="9834892" y="2153442"/>
            <a:ext cx="1622672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quả dâu" descr="Cartoon red strawberry Royalty Free Vector Image">
            <a:extLst>
              <a:ext uri="{FF2B5EF4-FFF2-40B4-BE49-F238E27FC236}">
                <a16:creationId xmlns:a16="http://schemas.microsoft.com/office/drawing/2014/main" id="{44380411-715F-04AE-6CB9-70EC0E63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759" l="2931" r="98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r="890" b="8485"/>
          <a:stretch/>
        </p:blipFill>
        <p:spPr bwMode="auto">
          <a:xfrm>
            <a:off x="10178770" y="3713727"/>
            <a:ext cx="1080656" cy="13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317951F8-91B1-B7F0-5E3F-96624D29D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26459 -0.190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53659 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36" y="1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8385 0.65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138 L -0.56706 -0.585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" descr="50+ hình nền powerpoint cho trẻ mầm mon đẹp, dễ thương">
            <a:extLst>
              <a:ext uri="{FF2B5EF4-FFF2-40B4-BE49-F238E27FC236}">
                <a16:creationId xmlns:a16="http://schemas.microsoft.com/office/drawing/2014/main" id="{9DE71A2A-788A-8911-0405-1E27BD2E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FC169-ABEC-198E-5DEF-9D1A84B2661B}"/>
              </a:ext>
            </a:extLst>
          </p:cNvPr>
          <p:cNvSpPr txBox="1"/>
          <p:nvPr/>
        </p:nvSpPr>
        <p:spPr>
          <a:xfrm>
            <a:off x="102397" y="2171043"/>
            <a:ext cx="212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Premium Vector | Red rose cartoon style">
            <a:extLst>
              <a:ext uri="{FF2B5EF4-FFF2-40B4-BE49-F238E27FC236}">
                <a16:creationId xmlns:a16="http://schemas.microsoft.com/office/drawing/2014/main" id="{8CE7138F-58B9-E8C8-A85C-E3CA9E45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82" y="159565"/>
            <a:ext cx="2870056" cy="28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artoon Roses Images – Browse 98,253 Stock Photos, Vectors, and Video |  Adobe Stock">
            <a:extLst>
              <a:ext uri="{FF2B5EF4-FFF2-40B4-BE49-F238E27FC236}">
                <a16:creationId xmlns:a16="http://schemas.microsoft.com/office/drawing/2014/main" id="{9024AEAD-1AE8-8F1E-DA07-3A64C3E6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9444" l="10000" r="9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18" y="167658"/>
            <a:ext cx="2745366" cy="27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ose Cartoon Stock Illustrations – 43,609 Rose Cartoon Stock Illustrations,  Vectors &amp; Clipart - Dreamstime">
            <a:extLst>
              <a:ext uri="{FF2B5EF4-FFF2-40B4-BE49-F238E27FC236}">
                <a16:creationId xmlns:a16="http://schemas.microsoft.com/office/drawing/2014/main" id="{78EFB360-862F-C259-91CD-2879085DC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3" b="95125" l="239" r="91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" t="6262" r="5219" b="5656"/>
          <a:stretch/>
        </p:blipFill>
        <p:spPr bwMode="auto">
          <a:xfrm>
            <a:off x="2421731" y="270164"/>
            <a:ext cx="2126673" cy="25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0" descr="Premium Vector | Pink rose cartoon style">
            <a:extLst>
              <a:ext uri="{FF2B5EF4-FFF2-40B4-BE49-F238E27FC236}">
                <a16:creationId xmlns:a16="http://schemas.microsoft.com/office/drawing/2014/main" id="{2C56EB2A-D274-CD79-E7F3-AAA6AEFE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50" b="97500" l="10000" r="9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58" y="81112"/>
            <a:ext cx="2745366" cy="27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1" descr="Premium Vector | Red rose cartoon style">
            <a:extLst>
              <a:ext uri="{FF2B5EF4-FFF2-40B4-BE49-F238E27FC236}">
                <a16:creationId xmlns:a16="http://schemas.microsoft.com/office/drawing/2014/main" id="{94695B2A-E63A-20C3-EBE4-BBB30A47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2" y="3424782"/>
            <a:ext cx="2870056" cy="28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2" descr="Premium Vector | Pink rose cartoon style">
            <a:extLst>
              <a:ext uri="{FF2B5EF4-FFF2-40B4-BE49-F238E27FC236}">
                <a16:creationId xmlns:a16="http://schemas.microsoft.com/office/drawing/2014/main" id="{71E90555-6ED5-7956-A37D-8F27DD43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2" y="3429000"/>
            <a:ext cx="2745366" cy="27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4" descr="Rose Cartoon Stock Illustrations – 43,609 Rose Cartoon Stock Illustrations,  Vectors &amp; Clipart - Dreamstime">
            <a:extLst>
              <a:ext uri="{FF2B5EF4-FFF2-40B4-BE49-F238E27FC236}">
                <a16:creationId xmlns:a16="http://schemas.microsoft.com/office/drawing/2014/main" id="{0989460F-7886-0679-0375-4A74C5780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3" b="95125" l="239" r="91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" t="6262" r="5219" b="5656"/>
          <a:stretch/>
        </p:blipFill>
        <p:spPr bwMode="auto">
          <a:xfrm>
            <a:off x="9728058" y="3634012"/>
            <a:ext cx="2126673" cy="25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3" descr="Cartoon Roses Images – Browse 98,253 Stock Photos, Vectors, and Video |  Adobe Stock">
            <a:extLst>
              <a:ext uri="{FF2B5EF4-FFF2-40B4-BE49-F238E27FC236}">
                <a16:creationId xmlns:a16="http://schemas.microsoft.com/office/drawing/2014/main" id="{E48E0D62-FC03-347C-4FB5-0A5CB9A3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9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91" y="3429000"/>
            <a:ext cx="2745366" cy="27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FDE2168-924D-1844-5337-D815BF9CF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81481E-6 L 0.24818 -0.475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209 L -0.59987 -0.49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509 L 0.22513 -0.488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 L 0.21432 -0.4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38</Words>
  <Application>Microsoft Office PowerPoint</Application>
  <PresentationFormat>Widescreen</PresentationFormat>
  <Paragraphs>10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</dc:creator>
  <cp:lastModifiedBy>TS</cp:lastModifiedBy>
  <cp:revision>10</cp:revision>
  <dcterms:created xsi:type="dcterms:W3CDTF">2023-01-03T14:18:05Z</dcterms:created>
  <dcterms:modified xsi:type="dcterms:W3CDTF">2023-03-02T14:05:15Z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