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D8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33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1580-BBBC-4B9E-8E52-3BC6D3850E87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029D-2907-473D-9579-B852A58D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6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1580-BBBC-4B9E-8E52-3BC6D3850E87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029D-2907-473D-9579-B852A58D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8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1580-BBBC-4B9E-8E52-3BC6D3850E87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029D-2907-473D-9579-B852A58D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7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1580-BBBC-4B9E-8E52-3BC6D3850E87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029D-2907-473D-9579-B852A58D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5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1580-BBBC-4B9E-8E52-3BC6D3850E87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029D-2907-473D-9579-B852A58D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1580-BBBC-4B9E-8E52-3BC6D3850E87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029D-2907-473D-9579-B852A58D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9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1580-BBBC-4B9E-8E52-3BC6D3850E87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029D-2907-473D-9579-B852A58D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5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1580-BBBC-4B9E-8E52-3BC6D3850E87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029D-2907-473D-9579-B852A58D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4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1580-BBBC-4B9E-8E52-3BC6D3850E87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029D-2907-473D-9579-B852A58D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6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1580-BBBC-4B9E-8E52-3BC6D3850E87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029D-2907-473D-9579-B852A58D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8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1580-BBBC-4B9E-8E52-3BC6D3850E87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029D-2907-473D-9579-B852A58D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7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E1580-BBBC-4B9E-8E52-3BC6D3850E87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E029D-2907-473D-9579-B852A58D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4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gif"/><Relationship Id="rId4" Type="http://schemas.openxmlformats.org/officeDocument/2006/relationships/image" Target="../media/image1.jp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urple Flower Cartoon Images - Free Download on Freepik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96" y="830618"/>
            <a:ext cx="4485942" cy="697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963144" y="470804"/>
            <a:ext cx="4665393" cy="4858656"/>
            <a:chOff x="3282381" y="504371"/>
            <a:chExt cx="5627236" cy="5849256"/>
          </a:xfrm>
        </p:grpSpPr>
        <p:sp>
          <p:nvSpPr>
            <p:cNvPr id="39" name="Freeform 38"/>
            <p:cNvSpPr/>
            <p:nvPr/>
          </p:nvSpPr>
          <p:spPr>
            <a:xfrm>
              <a:off x="5439507" y="504371"/>
              <a:ext cx="1312984" cy="1312984"/>
            </a:xfrm>
            <a:custGeom>
              <a:avLst/>
              <a:gdLst>
                <a:gd name="connsiteX0" fmla="*/ 0 w 1312984"/>
                <a:gd name="connsiteY0" fmla="*/ 656492 h 1312984"/>
                <a:gd name="connsiteX1" fmla="*/ 656492 w 1312984"/>
                <a:gd name="connsiteY1" fmla="*/ 0 h 1312984"/>
                <a:gd name="connsiteX2" fmla="*/ 1312984 w 1312984"/>
                <a:gd name="connsiteY2" fmla="*/ 656492 h 1312984"/>
                <a:gd name="connsiteX3" fmla="*/ 656492 w 1312984"/>
                <a:gd name="connsiteY3" fmla="*/ 1312984 h 1312984"/>
                <a:gd name="connsiteX4" fmla="*/ 0 w 1312984"/>
                <a:gd name="connsiteY4" fmla="*/ 656492 h 131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984" h="1312984">
                  <a:moveTo>
                    <a:pt x="0" y="656492"/>
                  </a:moveTo>
                  <a:cubicBezTo>
                    <a:pt x="0" y="293921"/>
                    <a:pt x="293921" y="0"/>
                    <a:pt x="656492" y="0"/>
                  </a:cubicBezTo>
                  <a:cubicBezTo>
                    <a:pt x="1019063" y="0"/>
                    <a:pt x="1312984" y="293921"/>
                    <a:pt x="1312984" y="656492"/>
                  </a:cubicBezTo>
                  <a:cubicBezTo>
                    <a:pt x="1312984" y="1019063"/>
                    <a:pt x="1019063" y="1312984"/>
                    <a:pt x="656492" y="1312984"/>
                  </a:cubicBezTo>
                  <a:cubicBezTo>
                    <a:pt x="293921" y="1312984"/>
                    <a:pt x="0" y="1019063"/>
                    <a:pt x="0" y="65649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9112" tIns="229112" rIns="229112" bIns="229112" numCol="1" spcCol="1270" anchor="ctr" anchorCtr="0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0" b="1" dirty="0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g</a:t>
              </a:r>
              <a:endParaRPr lang="en-US" sz="70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6772685" y="937546"/>
              <a:ext cx="1312984" cy="1312984"/>
            </a:xfrm>
            <a:custGeom>
              <a:avLst/>
              <a:gdLst>
                <a:gd name="connsiteX0" fmla="*/ 0 w 1312984"/>
                <a:gd name="connsiteY0" fmla="*/ 656492 h 1312984"/>
                <a:gd name="connsiteX1" fmla="*/ 656492 w 1312984"/>
                <a:gd name="connsiteY1" fmla="*/ 0 h 1312984"/>
                <a:gd name="connsiteX2" fmla="*/ 1312984 w 1312984"/>
                <a:gd name="connsiteY2" fmla="*/ 656492 h 1312984"/>
                <a:gd name="connsiteX3" fmla="*/ 656492 w 1312984"/>
                <a:gd name="connsiteY3" fmla="*/ 1312984 h 1312984"/>
                <a:gd name="connsiteX4" fmla="*/ 0 w 1312984"/>
                <a:gd name="connsiteY4" fmla="*/ 656492 h 131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984" h="1312984">
                  <a:moveTo>
                    <a:pt x="0" y="656492"/>
                  </a:moveTo>
                  <a:cubicBezTo>
                    <a:pt x="0" y="293921"/>
                    <a:pt x="293921" y="0"/>
                    <a:pt x="656492" y="0"/>
                  </a:cubicBezTo>
                  <a:cubicBezTo>
                    <a:pt x="1019063" y="0"/>
                    <a:pt x="1312984" y="293921"/>
                    <a:pt x="1312984" y="656492"/>
                  </a:cubicBezTo>
                  <a:cubicBezTo>
                    <a:pt x="1312984" y="1019063"/>
                    <a:pt x="1019063" y="1312984"/>
                    <a:pt x="656492" y="1312984"/>
                  </a:cubicBezTo>
                  <a:cubicBezTo>
                    <a:pt x="293921" y="1312984"/>
                    <a:pt x="0" y="1019063"/>
                    <a:pt x="0" y="65649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9112" tIns="229112" rIns="229112" bIns="229112" numCol="1" spcCol="1270" anchor="ctr" anchorCtr="0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0" b="1" dirty="0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y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7596633" y="2071614"/>
              <a:ext cx="1312984" cy="1312984"/>
            </a:xfrm>
            <a:custGeom>
              <a:avLst/>
              <a:gdLst>
                <a:gd name="connsiteX0" fmla="*/ 0 w 1312984"/>
                <a:gd name="connsiteY0" fmla="*/ 656492 h 1312984"/>
                <a:gd name="connsiteX1" fmla="*/ 656492 w 1312984"/>
                <a:gd name="connsiteY1" fmla="*/ 0 h 1312984"/>
                <a:gd name="connsiteX2" fmla="*/ 1312984 w 1312984"/>
                <a:gd name="connsiteY2" fmla="*/ 656492 h 1312984"/>
                <a:gd name="connsiteX3" fmla="*/ 656492 w 1312984"/>
                <a:gd name="connsiteY3" fmla="*/ 1312984 h 1312984"/>
                <a:gd name="connsiteX4" fmla="*/ 0 w 1312984"/>
                <a:gd name="connsiteY4" fmla="*/ 656492 h 131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984" h="1312984">
                  <a:moveTo>
                    <a:pt x="0" y="656492"/>
                  </a:moveTo>
                  <a:cubicBezTo>
                    <a:pt x="0" y="293921"/>
                    <a:pt x="293921" y="0"/>
                    <a:pt x="656492" y="0"/>
                  </a:cubicBezTo>
                  <a:cubicBezTo>
                    <a:pt x="1019063" y="0"/>
                    <a:pt x="1312984" y="293921"/>
                    <a:pt x="1312984" y="656492"/>
                  </a:cubicBezTo>
                  <a:cubicBezTo>
                    <a:pt x="1312984" y="1019063"/>
                    <a:pt x="1019063" y="1312984"/>
                    <a:pt x="656492" y="1312984"/>
                  </a:cubicBezTo>
                  <a:cubicBezTo>
                    <a:pt x="293921" y="1312984"/>
                    <a:pt x="0" y="1019063"/>
                    <a:pt x="0" y="65649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9112" tIns="229112" rIns="229112" bIns="229112" numCol="1" spcCol="1270" anchor="ctr" anchorCtr="0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0" b="1" dirty="0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p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7596633" y="3473400"/>
              <a:ext cx="1312984" cy="1312984"/>
            </a:xfrm>
            <a:custGeom>
              <a:avLst/>
              <a:gdLst>
                <a:gd name="connsiteX0" fmla="*/ 0 w 1312984"/>
                <a:gd name="connsiteY0" fmla="*/ 656492 h 1312984"/>
                <a:gd name="connsiteX1" fmla="*/ 656492 w 1312984"/>
                <a:gd name="connsiteY1" fmla="*/ 0 h 1312984"/>
                <a:gd name="connsiteX2" fmla="*/ 1312984 w 1312984"/>
                <a:gd name="connsiteY2" fmla="*/ 656492 h 1312984"/>
                <a:gd name="connsiteX3" fmla="*/ 656492 w 1312984"/>
                <a:gd name="connsiteY3" fmla="*/ 1312984 h 1312984"/>
                <a:gd name="connsiteX4" fmla="*/ 0 w 1312984"/>
                <a:gd name="connsiteY4" fmla="*/ 656492 h 131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984" h="1312984">
                  <a:moveTo>
                    <a:pt x="0" y="656492"/>
                  </a:moveTo>
                  <a:cubicBezTo>
                    <a:pt x="0" y="293921"/>
                    <a:pt x="293921" y="0"/>
                    <a:pt x="656492" y="0"/>
                  </a:cubicBezTo>
                  <a:cubicBezTo>
                    <a:pt x="1019063" y="0"/>
                    <a:pt x="1312984" y="293921"/>
                    <a:pt x="1312984" y="656492"/>
                  </a:cubicBezTo>
                  <a:cubicBezTo>
                    <a:pt x="1312984" y="1019063"/>
                    <a:pt x="1019063" y="1312984"/>
                    <a:pt x="656492" y="1312984"/>
                  </a:cubicBezTo>
                  <a:cubicBezTo>
                    <a:pt x="293921" y="1312984"/>
                    <a:pt x="0" y="1019063"/>
                    <a:pt x="0" y="65649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9112" tIns="229112" rIns="229112" bIns="229112" numCol="1" spcCol="1270" anchor="ctr" anchorCtr="0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0" b="1" dirty="0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q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6772685" y="4607468"/>
              <a:ext cx="1312984" cy="1312984"/>
            </a:xfrm>
            <a:custGeom>
              <a:avLst/>
              <a:gdLst>
                <a:gd name="connsiteX0" fmla="*/ 0 w 1312984"/>
                <a:gd name="connsiteY0" fmla="*/ 656492 h 1312984"/>
                <a:gd name="connsiteX1" fmla="*/ 656492 w 1312984"/>
                <a:gd name="connsiteY1" fmla="*/ 0 h 1312984"/>
                <a:gd name="connsiteX2" fmla="*/ 1312984 w 1312984"/>
                <a:gd name="connsiteY2" fmla="*/ 656492 h 1312984"/>
                <a:gd name="connsiteX3" fmla="*/ 656492 w 1312984"/>
                <a:gd name="connsiteY3" fmla="*/ 1312984 h 1312984"/>
                <a:gd name="connsiteX4" fmla="*/ 0 w 1312984"/>
                <a:gd name="connsiteY4" fmla="*/ 656492 h 131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984" h="1312984">
                  <a:moveTo>
                    <a:pt x="0" y="656492"/>
                  </a:moveTo>
                  <a:cubicBezTo>
                    <a:pt x="0" y="293921"/>
                    <a:pt x="293921" y="0"/>
                    <a:pt x="656492" y="0"/>
                  </a:cubicBezTo>
                  <a:cubicBezTo>
                    <a:pt x="1019063" y="0"/>
                    <a:pt x="1312984" y="293921"/>
                    <a:pt x="1312984" y="656492"/>
                  </a:cubicBezTo>
                  <a:cubicBezTo>
                    <a:pt x="1312984" y="1019063"/>
                    <a:pt x="1019063" y="1312984"/>
                    <a:pt x="656492" y="1312984"/>
                  </a:cubicBezTo>
                  <a:cubicBezTo>
                    <a:pt x="293921" y="1312984"/>
                    <a:pt x="0" y="1019063"/>
                    <a:pt x="0" y="65649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052" tIns="257052" rIns="257052" bIns="257052" numCol="1" spcCol="1270" anchor="ctr" anchorCtr="0">
              <a:noAutofit/>
            </a:bodyPr>
            <a:lstStyle/>
            <a:p>
              <a:pPr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0" b="1" dirty="0" err="1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i</a:t>
              </a:r>
              <a:endParaRPr lang="en-US" sz="7000" b="1" dirty="0" smtClean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5439507" y="5040643"/>
              <a:ext cx="1312984" cy="1312984"/>
            </a:xfrm>
            <a:custGeom>
              <a:avLst/>
              <a:gdLst>
                <a:gd name="connsiteX0" fmla="*/ 0 w 1312984"/>
                <a:gd name="connsiteY0" fmla="*/ 656492 h 1312984"/>
                <a:gd name="connsiteX1" fmla="*/ 656492 w 1312984"/>
                <a:gd name="connsiteY1" fmla="*/ 0 h 1312984"/>
                <a:gd name="connsiteX2" fmla="*/ 1312984 w 1312984"/>
                <a:gd name="connsiteY2" fmla="*/ 656492 h 1312984"/>
                <a:gd name="connsiteX3" fmla="*/ 656492 w 1312984"/>
                <a:gd name="connsiteY3" fmla="*/ 1312984 h 1312984"/>
                <a:gd name="connsiteX4" fmla="*/ 0 w 1312984"/>
                <a:gd name="connsiteY4" fmla="*/ 656492 h 131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984" h="1312984">
                  <a:moveTo>
                    <a:pt x="0" y="656492"/>
                  </a:moveTo>
                  <a:cubicBezTo>
                    <a:pt x="0" y="293921"/>
                    <a:pt x="293921" y="0"/>
                    <a:pt x="656492" y="0"/>
                  </a:cubicBezTo>
                  <a:cubicBezTo>
                    <a:pt x="1019063" y="0"/>
                    <a:pt x="1312984" y="293921"/>
                    <a:pt x="1312984" y="656492"/>
                  </a:cubicBezTo>
                  <a:cubicBezTo>
                    <a:pt x="1312984" y="1019063"/>
                    <a:pt x="1019063" y="1312984"/>
                    <a:pt x="656492" y="1312984"/>
                  </a:cubicBezTo>
                  <a:cubicBezTo>
                    <a:pt x="293921" y="1312984"/>
                    <a:pt x="0" y="1019063"/>
                    <a:pt x="0" y="65649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052" tIns="257052" rIns="257052" bIns="257052" numCol="1" spcCol="1270" anchor="ctr" anchorCtr="0">
              <a:noAutofit/>
            </a:bodyPr>
            <a:lstStyle/>
            <a:p>
              <a:pPr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t</a:t>
              </a:r>
              <a:endParaRPr lang="en-US" sz="7000" b="1" dirty="0" smtClean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4106330" y="4607468"/>
              <a:ext cx="1312984" cy="1312984"/>
            </a:xfrm>
            <a:custGeom>
              <a:avLst/>
              <a:gdLst>
                <a:gd name="connsiteX0" fmla="*/ 0 w 1312984"/>
                <a:gd name="connsiteY0" fmla="*/ 656492 h 1312984"/>
                <a:gd name="connsiteX1" fmla="*/ 656492 w 1312984"/>
                <a:gd name="connsiteY1" fmla="*/ 0 h 1312984"/>
                <a:gd name="connsiteX2" fmla="*/ 1312984 w 1312984"/>
                <a:gd name="connsiteY2" fmla="*/ 656492 h 1312984"/>
                <a:gd name="connsiteX3" fmla="*/ 656492 w 1312984"/>
                <a:gd name="connsiteY3" fmla="*/ 1312984 h 1312984"/>
                <a:gd name="connsiteX4" fmla="*/ 0 w 1312984"/>
                <a:gd name="connsiteY4" fmla="*/ 656492 h 131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984" h="1312984">
                  <a:moveTo>
                    <a:pt x="0" y="656492"/>
                  </a:moveTo>
                  <a:cubicBezTo>
                    <a:pt x="0" y="293921"/>
                    <a:pt x="293921" y="0"/>
                    <a:pt x="656492" y="0"/>
                  </a:cubicBezTo>
                  <a:cubicBezTo>
                    <a:pt x="1019063" y="0"/>
                    <a:pt x="1312984" y="293921"/>
                    <a:pt x="1312984" y="656492"/>
                  </a:cubicBezTo>
                  <a:cubicBezTo>
                    <a:pt x="1312984" y="1019063"/>
                    <a:pt x="1019063" y="1312984"/>
                    <a:pt x="656492" y="1312984"/>
                  </a:cubicBezTo>
                  <a:cubicBezTo>
                    <a:pt x="293921" y="1312984"/>
                    <a:pt x="0" y="1019063"/>
                    <a:pt x="0" y="65649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052" tIns="257052" rIns="257052" bIns="257052" numCol="1" spcCol="1270" anchor="ctr" anchorCtr="0">
              <a:noAutofit/>
            </a:bodyPr>
            <a:lstStyle/>
            <a:p>
              <a:pPr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c</a:t>
              </a:r>
              <a:endParaRPr lang="en-US" sz="7000" b="1" dirty="0" smtClean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3282381" y="3473400"/>
              <a:ext cx="1312984" cy="1312984"/>
            </a:xfrm>
            <a:custGeom>
              <a:avLst/>
              <a:gdLst>
                <a:gd name="connsiteX0" fmla="*/ 0 w 1312984"/>
                <a:gd name="connsiteY0" fmla="*/ 656492 h 1312984"/>
                <a:gd name="connsiteX1" fmla="*/ 656492 w 1312984"/>
                <a:gd name="connsiteY1" fmla="*/ 0 h 1312984"/>
                <a:gd name="connsiteX2" fmla="*/ 1312984 w 1312984"/>
                <a:gd name="connsiteY2" fmla="*/ 656492 h 1312984"/>
                <a:gd name="connsiteX3" fmla="*/ 656492 w 1312984"/>
                <a:gd name="connsiteY3" fmla="*/ 1312984 h 1312984"/>
                <a:gd name="connsiteX4" fmla="*/ 0 w 1312984"/>
                <a:gd name="connsiteY4" fmla="*/ 656492 h 131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984" h="1312984">
                  <a:moveTo>
                    <a:pt x="0" y="656492"/>
                  </a:moveTo>
                  <a:cubicBezTo>
                    <a:pt x="0" y="293921"/>
                    <a:pt x="293921" y="0"/>
                    <a:pt x="656492" y="0"/>
                  </a:cubicBezTo>
                  <a:cubicBezTo>
                    <a:pt x="1019063" y="0"/>
                    <a:pt x="1312984" y="293921"/>
                    <a:pt x="1312984" y="656492"/>
                  </a:cubicBezTo>
                  <a:cubicBezTo>
                    <a:pt x="1312984" y="1019063"/>
                    <a:pt x="1019063" y="1312984"/>
                    <a:pt x="656492" y="1312984"/>
                  </a:cubicBezTo>
                  <a:cubicBezTo>
                    <a:pt x="293921" y="1312984"/>
                    <a:pt x="0" y="1019063"/>
                    <a:pt x="0" y="65649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052" tIns="257052" rIns="257052" bIns="257052" numCol="1" spcCol="1270" anchor="ctr" anchorCtr="0">
              <a:noAutofit/>
            </a:bodyPr>
            <a:lstStyle/>
            <a:p>
              <a:pPr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h</a:t>
              </a:r>
              <a:endParaRPr lang="en-US" sz="7000" b="1" dirty="0" smtClean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282381" y="2071614"/>
              <a:ext cx="1312984" cy="1312984"/>
            </a:xfrm>
            <a:custGeom>
              <a:avLst/>
              <a:gdLst>
                <a:gd name="connsiteX0" fmla="*/ 0 w 1312984"/>
                <a:gd name="connsiteY0" fmla="*/ 656492 h 1312984"/>
                <a:gd name="connsiteX1" fmla="*/ 656492 w 1312984"/>
                <a:gd name="connsiteY1" fmla="*/ 0 h 1312984"/>
                <a:gd name="connsiteX2" fmla="*/ 1312984 w 1312984"/>
                <a:gd name="connsiteY2" fmla="*/ 656492 h 1312984"/>
                <a:gd name="connsiteX3" fmla="*/ 656492 w 1312984"/>
                <a:gd name="connsiteY3" fmla="*/ 1312984 h 1312984"/>
                <a:gd name="connsiteX4" fmla="*/ 0 w 1312984"/>
                <a:gd name="connsiteY4" fmla="*/ 656492 h 131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984" h="1312984">
                  <a:moveTo>
                    <a:pt x="0" y="656492"/>
                  </a:moveTo>
                  <a:cubicBezTo>
                    <a:pt x="0" y="293921"/>
                    <a:pt x="293921" y="0"/>
                    <a:pt x="656492" y="0"/>
                  </a:cubicBezTo>
                  <a:cubicBezTo>
                    <a:pt x="1019063" y="0"/>
                    <a:pt x="1312984" y="293921"/>
                    <a:pt x="1312984" y="656492"/>
                  </a:cubicBezTo>
                  <a:cubicBezTo>
                    <a:pt x="1312984" y="1019063"/>
                    <a:pt x="1019063" y="1312984"/>
                    <a:pt x="656492" y="1312984"/>
                  </a:cubicBezTo>
                  <a:cubicBezTo>
                    <a:pt x="293921" y="1312984"/>
                    <a:pt x="0" y="1019063"/>
                    <a:pt x="0" y="65649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052" tIns="257052" rIns="257052" bIns="257052" numCol="1" spcCol="1270" anchor="ctr" anchorCtr="0">
              <a:noAutofit/>
            </a:bodyPr>
            <a:lstStyle/>
            <a:p>
              <a:pPr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k</a:t>
              </a:r>
              <a:endParaRPr lang="en-US" sz="7000" b="1" dirty="0" smtClean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4106330" y="937546"/>
              <a:ext cx="1312984" cy="1312984"/>
            </a:xfrm>
            <a:custGeom>
              <a:avLst/>
              <a:gdLst>
                <a:gd name="connsiteX0" fmla="*/ 0 w 1312984"/>
                <a:gd name="connsiteY0" fmla="*/ 656492 h 1312984"/>
                <a:gd name="connsiteX1" fmla="*/ 656492 w 1312984"/>
                <a:gd name="connsiteY1" fmla="*/ 0 h 1312984"/>
                <a:gd name="connsiteX2" fmla="*/ 1312984 w 1312984"/>
                <a:gd name="connsiteY2" fmla="*/ 656492 h 1312984"/>
                <a:gd name="connsiteX3" fmla="*/ 656492 w 1312984"/>
                <a:gd name="connsiteY3" fmla="*/ 1312984 h 1312984"/>
                <a:gd name="connsiteX4" fmla="*/ 0 w 1312984"/>
                <a:gd name="connsiteY4" fmla="*/ 656492 h 131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984" h="1312984">
                  <a:moveTo>
                    <a:pt x="0" y="656492"/>
                  </a:moveTo>
                  <a:cubicBezTo>
                    <a:pt x="0" y="293921"/>
                    <a:pt x="293921" y="0"/>
                    <a:pt x="656492" y="0"/>
                  </a:cubicBezTo>
                  <a:cubicBezTo>
                    <a:pt x="1019063" y="0"/>
                    <a:pt x="1312984" y="293921"/>
                    <a:pt x="1312984" y="656492"/>
                  </a:cubicBezTo>
                  <a:cubicBezTo>
                    <a:pt x="1312984" y="1019063"/>
                    <a:pt x="1019063" y="1312984"/>
                    <a:pt x="656492" y="1312984"/>
                  </a:cubicBezTo>
                  <a:cubicBezTo>
                    <a:pt x="293921" y="1312984"/>
                    <a:pt x="0" y="1019063"/>
                    <a:pt x="0" y="65649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052" tIns="257052" rIns="257052" bIns="257052" numCol="1" spcCol="1270" anchor="ctr" anchorCtr="0">
              <a:noAutofit/>
            </a:bodyPr>
            <a:lstStyle/>
            <a:p>
              <a:pPr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r</a:t>
              </a:r>
              <a:endParaRPr lang="en-US" sz="7000" b="1" dirty="0" smtClean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</p:grpSp>
      <p:pic>
        <p:nvPicPr>
          <p:cNvPr id="1028" name="Picture 4" descr="Hình ảnh Mũi Tên Hoạt Hình PNG Miễn Phí Tải Về - Lovepi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01" b="61754" l="3417" r="52167">
                        <a14:foregroundMark x1="25500" y1="23264" x2="25500" y2="23264"/>
                        <a14:foregroundMark x1="17500" y1="23873" x2="17500" y2="23873"/>
                        <a14:foregroundMark x1="16333" y1="27649" x2="16333" y2="27649"/>
                        <a14:foregroundMark x1="15833" y1="26553" x2="15500" y2="18758"/>
                        <a14:foregroundMark x1="25500" y1="28502" x2="26083" y2="18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5" t="3804" r="51359" b="43672"/>
          <a:stretch/>
        </p:blipFill>
        <p:spPr bwMode="auto">
          <a:xfrm flipH="1">
            <a:off x="5550432" y="2385984"/>
            <a:ext cx="24003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998" y="2691919"/>
            <a:ext cx="2492462" cy="1187103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6396040" y="378947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normalizeH="0" baseline="0" noProof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normalizeH="0" baseline="0" noProof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kumimoji="0" lang="en-US" sz="6000" b="1" i="0" u="none" strike="noStrike" kern="1200" normalizeH="0" noProof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CÁI</a:t>
            </a:r>
            <a:endParaRPr kumimoji="0" lang="en-US" sz="6000" b="1" i="0" u="none" strike="noStrike" kern="1200" normalizeH="0" baseline="0" noProof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82" y="1156856"/>
            <a:ext cx="495300" cy="43815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693" y="1279723"/>
            <a:ext cx="495300" cy="43815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347" y="577966"/>
            <a:ext cx="495300" cy="43815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872" y="1913812"/>
            <a:ext cx="495300" cy="43815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909" y="2242907"/>
            <a:ext cx="703929" cy="622706"/>
          </a:xfrm>
          <a:prstGeom prst="rect">
            <a:avLst/>
          </a:prstGeom>
        </p:spPr>
      </p:pic>
      <p:pic>
        <p:nvPicPr>
          <p:cNvPr id="6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995281" y="-877561"/>
            <a:ext cx="59597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2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2.22222E-6 L 4.58333E-6 -0.0240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406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14</Words>
  <Application>Microsoft Office PowerPoint</Application>
  <PresentationFormat>Widescreen</PresentationFormat>
  <Paragraphs>12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.VnAvant</vt:lpstr>
      <vt:lpstr>Arial</vt:lpstr>
      <vt:lpstr>Calibri</vt:lpstr>
      <vt:lpstr>Calibri Light</vt:lpstr>
      <vt:lpstr>Tahoma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2023-03-02T07:34:07Z</dcterms:created>
  <dcterms:modified xsi:type="dcterms:W3CDTF">2023-03-02T08:11:33Z</dcterms:modified>
</cp:coreProperties>
</file>