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1848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737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602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82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953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781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78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774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188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874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93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722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EBA35-53ED-45FD-93F6-AE9185E9BBA1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067D-B60B-49FD-A847-019802C9BA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36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831327"/>
              </p:ext>
            </p:extLst>
          </p:nvPr>
        </p:nvGraphicFramePr>
        <p:xfrm>
          <a:off x="595313" y="561975"/>
          <a:ext cx="5667375" cy="802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313" y="561975"/>
                        <a:ext cx="5667375" cy="802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714595"/>
              </p:ext>
            </p:extLst>
          </p:nvPr>
        </p:nvGraphicFramePr>
        <p:xfrm>
          <a:off x="533400" y="609600"/>
          <a:ext cx="5881687" cy="802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609600"/>
                        <a:ext cx="5881687" cy="802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29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phẩm</a:t>
            </a:r>
            <a:r>
              <a:rPr lang="en-US" b="1" dirty="0" smtClean="0"/>
              <a:t> </a:t>
            </a:r>
            <a:r>
              <a:rPr lang="en-US" b="1" dirty="0" err="1" smtClean="0"/>
              <a:t>tươi</a:t>
            </a:r>
            <a:r>
              <a:rPr lang="en-US" b="1" dirty="0" smtClean="0"/>
              <a:t> </a:t>
            </a:r>
            <a:r>
              <a:rPr lang="en-US" b="1" dirty="0" err="1" smtClean="0"/>
              <a:t>sống</a:t>
            </a:r>
            <a:r>
              <a:rPr lang="en-US" b="1" dirty="0" smtClean="0"/>
              <a:t> !</a:t>
            </a:r>
            <a:endParaRPr lang="vi-VN" b="1" dirty="0"/>
          </a:p>
        </p:txBody>
      </p:sp>
      <p:pic>
        <p:nvPicPr>
          <p:cNvPr id="1026" name="Picture 2" descr="C:\Users\Administrator\Downloads\Nội dung đoạn văn bản của bạ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1764"/>
            <a:ext cx="6172200" cy="49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5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Office Theme</vt:lpstr>
      <vt:lpstr>PDF</vt:lpstr>
      <vt:lpstr>Foxit PDF Document</vt:lpstr>
      <vt:lpstr>PowerPoint Presentation</vt:lpstr>
      <vt:lpstr>Thực phẩm tươi sống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</cp:revision>
  <dcterms:created xsi:type="dcterms:W3CDTF">2023-09-07T06:43:11Z</dcterms:created>
  <dcterms:modified xsi:type="dcterms:W3CDTF">2023-09-07T07:36:45Z</dcterms:modified>
</cp:coreProperties>
</file>