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1E4B-69B7-4E4E-8AC7-B8534EF0769B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3C3-519F-4DFA-8E93-BBE08EBDA2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23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1E4B-69B7-4E4E-8AC7-B8534EF0769B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3C3-519F-4DFA-8E93-BBE08EBDA2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748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1E4B-69B7-4E4E-8AC7-B8534EF0769B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3C3-519F-4DFA-8E93-BBE08EBDA2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463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1E4B-69B7-4E4E-8AC7-B8534EF0769B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3C3-519F-4DFA-8E93-BBE08EBDA2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910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1E4B-69B7-4E4E-8AC7-B8534EF0769B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3C3-519F-4DFA-8E93-BBE08EBDA2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904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1E4B-69B7-4E4E-8AC7-B8534EF0769B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3C3-519F-4DFA-8E93-BBE08EBDA2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111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1E4B-69B7-4E4E-8AC7-B8534EF0769B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3C3-519F-4DFA-8E93-BBE08EBDA2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332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1E4B-69B7-4E4E-8AC7-B8534EF0769B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3C3-519F-4DFA-8E93-BBE08EBDA2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99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1E4B-69B7-4E4E-8AC7-B8534EF0769B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3C3-519F-4DFA-8E93-BBE08EBDA2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93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1E4B-69B7-4E4E-8AC7-B8534EF0769B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3C3-519F-4DFA-8E93-BBE08EBDA2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921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1E4B-69B7-4E4E-8AC7-B8534EF0769B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3C3-519F-4DFA-8E93-BBE08EBDA2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779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C1E4B-69B7-4E4E-8AC7-B8534EF0769B}" type="datetimeFigureOut">
              <a:rPr lang="vi-VN" smtClean="0"/>
              <a:t>11/09/2023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13C3-519F-4DFA-8E93-BBE08EBDA2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741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1" y="685799"/>
            <a:ext cx="8304559" cy="540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968425"/>
              </p:ext>
            </p:extLst>
          </p:nvPr>
        </p:nvGraphicFramePr>
        <p:xfrm>
          <a:off x="1524000" y="13970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TTTt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Trường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mầm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non An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Dương</a:t>
                      </a: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Thực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đon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11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9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2023</a:t>
                      </a:r>
                    </a:p>
                    <a:p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Bữa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981983"/>
              </p:ext>
            </p:extLst>
          </p:nvPr>
        </p:nvGraphicFramePr>
        <p:xfrm>
          <a:off x="685800" y="1147796"/>
          <a:ext cx="6096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1"/>
                          </a:solidFill>
                        </a:rPr>
                        <a:t>Trường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1"/>
                          </a:solidFill>
                        </a:rPr>
                        <a:t>mầm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 non An </a:t>
                      </a:r>
                      <a:r>
                        <a:rPr lang="en-US" sz="2400" baseline="0" dirty="0" err="1" smtClean="0">
                          <a:solidFill>
                            <a:schemeClr val="accent1"/>
                          </a:solidFill>
                        </a:rPr>
                        <a:t>Dương</a:t>
                      </a:r>
                      <a:endParaRPr lang="en-US" sz="2400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đơn</a:t>
                      </a:r>
                      <a:endParaRPr lang="en-US" sz="2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11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9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2023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phụ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sáng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Sữa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bột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Gigo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trưa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Đậu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tôm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thịt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sốt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chua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Canh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Sườn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khoai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sọ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rau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muống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rốt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TM : Cam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ngọt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chiều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</a:rPr>
                        <a:t>Mẫu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</a:rPr>
                        <a:t>giáo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Cháo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ngao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Ôỉ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lê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</a:rPr>
                        <a:t>Nhà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</a:rPr>
                        <a:t>trẻ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</a:rPr>
                        <a:t> :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Cháo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ngao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Ôỉ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lê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16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tươi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!</a:t>
            </a:r>
            <a:endParaRPr lang="vi-VN" dirty="0"/>
          </a:p>
        </p:txBody>
      </p:sp>
      <p:pic>
        <p:nvPicPr>
          <p:cNvPr id="2050" name="Picture 2" descr="C:\Users\Administrator\Downloads\Nội dung đoạn văn bản của bạn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00200"/>
            <a:ext cx="7467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65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83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Thực phẩm tươi sống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4</cp:revision>
  <dcterms:created xsi:type="dcterms:W3CDTF">2023-09-11T08:27:38Z</dcterms:created>
  <dcterms:modified xsi:type="dcterms:W3CDTF">2023-09-11T09:14:26Z</dcterms:modified>
</cp:coreProperties>
</file>