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CDFE9-8EEC-4DFA-9431-98B360F5FFDC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A9BC0-676F-41D1-941A-634D351EBED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7384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0A9BC0-676F-41D1-941A-634D351EBED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130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2F0-E662-4FDC-A674-0F2F23D6505F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5C34-1D7B-411D-805B-8CB7D66F48B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2F0-E662-4FDC-A674-0F2F23D6505F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5C34-1D7B-411D-805B-8CB7D66F48B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2F0-E662-4FDC-A674-0F2F23D6505F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5C34-1D7B-411D-805B-8CB7D66F48B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2F0-E662-4FDC-A674-0F2F23D6505F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5C34-1D7B-411D-805B-8CB7D66F48B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2F0-E662-4FDC-A674-0F2F23D6505F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5C34-1D7B-411D-805B-8CB7D66F48B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2F0-E662-4FDC-A674-0F2F23D6505F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5C34-1D7B-411D-805B-8CB7D66F48B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2F0-E662-4FDC-A674-0F2F23D6505F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5C34-1D7B-411D-805B-8CB7D66F48B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2F0-E662-4FDC-A674-0F2F23D6505F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5C34-1D7B-411D-805B-8CB7D66F48B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2F0-E662-4FDC-A674-0F2F23D6505F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5C34-1D7B-411D-805B-8CB7D66F48B8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2F0-E662-4FDC-A674-0F2F23D6505F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05C34-1D7B-411D-805B-8CB7D66F48B8}" type="slidenum">
              <a:rPr lang="vi-VN" smtClean="0"/>
              <a:t>‹#›</a:t>
            </a:fld>
            <a:endParaRPr lang="vi-V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B2F0-E662-4FDC-A674-0F2F23D6505F}" type="datetimeFigureOut">
              <a:rPr lang="vi-VN" smtClean="0"/>
              <a:t>08/09/2023</a:t>
            </a:fld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205C34-1D7B-411D-805B-8CB7D66F48B8}" type="slidenum">
              <a:rPr lang="vi-VN" smtClean="0"/>
              <a:t>‹#›</a:t>
            </a:fld>
            <a:endParaRPr 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E205C34-1D7B-411D-805B-8CB7D66F48B8}" type="slidenum">
              <a:rPr lang="vi-VN" smtClean="0"/>
              <a:t>‹#›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F1FB2F0-E662-4FDC-A674-0F2F23D6505F}" type="datetimeFigureOut">
              <a:rPr lang="vi-VN" smtClean="0"/>
              <a:t>08/09/2023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48768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8" name="Rectangle 7"/>
          <p:cNvSpPr/>
          <p:nvPr/>
        </p:nvSpPr>
        <p:spPr>
          <a:xfrm>
            <a:off x="4479635" y="-356651"/>
            <a:ext cx="184730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endParaRPr lang="en-US" sz="1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Administrator\Downloads\Trường mầm non An Dương.png.cr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11" y="0"/>
            <a:ext cx="8545189" cy="69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47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tươi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!</a:t>
            </a:r>
            <a:endParaRPr lang="vi-VN" dirty="0"/>
          </a:p>
        </p:txBody>
      </p:sp>
      <p:pic>
        <p:nvPicPr>
          <p:cNvPr id="1026" name="Picture 2" descr="C:\Users\Administrator\Downloads\Thiết kế chưa có tên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31519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51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6</Words>
  <Application>Microsoft Office PowerPoint</Application>
  <PresentationFormat>On-screen Show (4:3)</PresentationFormat>
  <Paragraphs>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Adjacency</vt:lpstr>
      <vt:lpstr>PowerPoint Presentation</vt:lpstr>
      <vt:lpstr>Thực phẩm tươi sống 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nnbmfnfdsfdsdsscssdsvssqdghavabxbxasfdnvbcbcbcb</dc:title>
  <dc:creator>AutoBVT</dc:creator>
  <cp:lastModifiedBy>AutoBVT</cp:lastModifiedBy>
  <cp:revision>5</cp:revision>
  <dcterms:created xsi:type="dcterms:W3CDTF">2023-09-07T07:46:36Z</dcterms:created>
  <dcterms:modified xsi:type="dcterms:W3CDTF">2023-09-08T07:53:21Z</dcterms:modified>
</cp:coreProperties>
</file>