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94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88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9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1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9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7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4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909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1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0568-0CAD-4D2C-AD07-7BFAB88CBB16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EFA1-392F-4C73-8F2E-961C81E44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43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41313"/>
            <a:ext cx="84867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40849"/>
              </p:ext>
            </p:extLst>
          </p:nvPr>
        </p:nvGraphicFramePr>
        <p:xfrm>
          <a:off x="1905000" y="1376362"/>
          <a:ext cx="5334000" cy="411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41116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Trường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mầm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non An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Dương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18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sáng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Vinamilk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trưa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– </a:t>
                      </a:r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Ruốc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tôm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bò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nấm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đùi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gà,cải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khoai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tây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TM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Dưa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hấu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Bánh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bao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thập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cẩm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đậu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nành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70C0"/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Cơm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Trứng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cút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kho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tàu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chua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đỗ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rau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0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2050" name="Picture 2" descr="C:\Users\Administrator\Downloads\Thiết kế chưa có tên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00200"/>
            <a:ext cx="7391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89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2023-09-18T08:33:33Z</dcterms:created>
  <dcterms:modified xsi:type="dcterms:W3CDTF">2023-09-18T08:57:39Z</dcterms:modified>
</cp:coreProperties>
</file>