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435-8807-46F5-9B13-5B835E0D3FA5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9A26-6231-41B7-9491-BA82A25704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149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435-8807-46F5-9B13-5B835E0D3FA5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9A26-6231-41B7-9491-BA82A25704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68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435-8807-46F5-9B13-5B835E0D3FA5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9A26-6231-41B7-9491-BA82A25704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0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435-8807-46F5-9B13-5B835E0D3FA5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9A26-6231-41B7-9491-BA82A25704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636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435-8807-46F5-9B13-5B835E0D3FA5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9A26-6231-41B7-9491-BA82A25704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738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435-8807-46F5-9B13-5B835E0D3FA5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9A26-6231-41B7-9491-BA82A25704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134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435-8807-46F5-9B13-5B835E0D3FA5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9A26-6231-41B7-9491-BA82A25704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705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435-8807-46F5-9B13-5B835E0D3FA5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9A26-6231-41B7-9491-BA82A25704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008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435-8807-46F5-9B13-5B835E0D3FA5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9A26-6231-41B7-9491-BA82A25704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459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435-8807-46F5-9B13-5B835E0D3FA5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9A26-6231-41B7-9491-BA82A25704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921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435-8807-46F5-9B13-5B835E0D3FA5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9A26-6231-41B7-9491-BA82A25704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028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F8435-8807-46F5-9B13-5B835E0D3FA5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B9A26-6231-41B7-9491-BA82A25704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408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98341"/>
              </p:ext>
            </p:extLst>
          </p:nvPr>
        </p:nvGraphicFramePr>
        <p:xfrm>
          <a:off x="2133600" y="1397000"/>
          <a:ext cx="5943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Trường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mầm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non An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Dương</a:t>
                      </a:r>
                      <a:endParaRPr lang="en-US" sz="20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Thực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đơn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20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9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2023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Bữa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phụ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sáng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Sữa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bột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Vinamilk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Bữa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trưa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: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Mẫu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giáo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– </a:t>
                      </a:r>
                      <a:r>
                        <a:rPr lang="en-US" sz="20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Nhà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trẻ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: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Trứng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tôm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thịt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hấp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phô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mai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Canh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gà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bí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xanh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bí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ngô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non,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rốt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Ngô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luộc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Bữa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chiều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: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Mẫu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giáo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Bánh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mỳ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Sữa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chua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men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sống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Nhà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trẻ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: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Cháo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trai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Sữa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chua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men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sống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48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tươi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!</a:t>
            </a:r>
            <a:endParaRPr lang="vi-VN" dirty="0"/>
          </a:p>
        </p:txBody>
      </p:sp>
      <p:pic>
        <p:nvPicPr>
          <p:cNvPr id="2050" name="Picture 2" descr="C:\Users\Administrator\Downloads\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6962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90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78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Thực phẩm tươi sống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3</cp:revision>
  <dcterms:created xsi:type="dcterms:W3CDTF">2023-09-20T08:21:50Z</dcterms:created>
  <dcterms:modified xsi:type="dcterms:W3CDTF">2023-09-20T08:45:37Z</dcterms:modified>
</cp:coreProperties>
</file>