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B67B-CDD6-4D58-8161-DECCD496603C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D538-D022-4F83-A513-52DFC323F7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952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B67B-CDD6-4D58-8161-DECCD496603C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D538-D022-4F83-A513-52DFC323F7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205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B67B-CDD6-4D58-8161-DECCD496603C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D538-D022-4F83-A513-52DFC323F7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867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B67B-CDD6-4D58-8161-DECCD496603C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D538-D022-4F83-A513-52DFC323F7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412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B67B-CDD6-4D58-8161-DECCD496603C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D538-D022-4F83-A513-52DFC323F7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478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B67B-CDD6-4D58-8161-DECCD496603C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D538-D022-4F83-A513-52DFC323F7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661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B67B-CDD6-4D58-8161-DECCD496603C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D538-D022-4F83-A513-52DFC323F7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370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B67B-CDD6-4D58-8161-DECCD496603C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D538-D022-4F83-A513-52DFC323F7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338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B67B-CDD6-4D58-8161-DECCD496603C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D538-D022-4F83-A513-52DFC323F7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002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B67B-CDD6-4D58-8161-DECCD496603C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D538-D022-4F83-A513-52DFC323F7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102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B67B-CDD6-4D58-8161-DECCD496603C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D538-D022-4F83-A513-52DFC323F7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4691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B67B-CDD6-4D58-8161-DECCD496603C}" type="datetimeFigureOut">
              <a:rPr lang="vi-VN" smtClean="0"/>
              <a:t>22/09/2023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CD538-D022-4F83-A513-52DFC323F7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260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229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382768"/>
              </p:ext>
            </p:extLst>
          </p:nvPr>
        </p:nvGraphicFramePr>
        <p:xfrm>
          <a:off x="1600200" y="1112520"/>
          <a:ext cx="60960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Trường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mầm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non An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Dương</a:t>
                      </a:r>
                      <a:endParaRPr lang="en-US" sz="24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Thực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đơn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Ngày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22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tháng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9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2023</a:t>
                      </a:r>
                    </a:p>
                    <a:p>
                      <a:pPr algn="ctr"/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Bữa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phụ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sáng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Sữa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bột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Vinamilk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Bữa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trưa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:</a:t>
                      </a:r>
                    </a:p>
                    <a:p>
                      <a:pPr algn="ctr"/>
                      <a:r>
                        <a:rPr lang="en-US" sz="2400" baseline="0" dirty="0" err="1" smtClean="0">
                          <a:solidFill>
                            <a:srgbClr val="00B0F0"/>
                          </a:solidFill>
                        </a:rPr>
                        <a:t>Mẫu</a:t>
                      </a:r>
                      <a:r>
                        <a:rPr lang="en-US" sz="2400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B0F0"/>
                          </a:solidFill>
                        </a:rPr>
                        <a:t>giáo</a:t>
                      </a:r>
                      <a:r>
                        <a:rPr lang="en-US" sz="2400" baseline="0" dirty="0" smtClean="0">
                          <a:solidFill>
                            <a:srgbClr val="00B0F0"/>
                          </a:solidFill>
                        </a:rPr>
                        <a:t> – </a:t>
                      </a:r>
                      <a:r>
                        <a:rPr lang="en-US" sz="2400" baseline="0" dirty="0" err="1" smtClean="0">
                          <a:solidFill>
                            <a:srgbClr val="00B0F0"/>
                          </a:solidFill>
                        </a:rPr>
                        <a:t>Nhà</a:t>
                      </a:r>
                      <a:r>
                        <a:rPr lang="en-US" sz="2400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B0F0"/>
                          </a:solidFill>
                        </a:rPr>
                        <a:t>trẻ</a:t>
                      </a:r>
                      <a:r>
                        <a:rPr lang="en-US" sz="2400" baseline="0" dirty="0" smtClean="0">
                          <a:solidFill>
                            <a:srgbClr val="00B0F0"/>
                          </a:solidFill>
                        </a:rPr>
                        <a:t> :</a:t>
                      </a:r>
                    </a:p>
                    <a:p>
                      <a:pPr algn="ctr"/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Chả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mực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sốt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cà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chua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Canh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cua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rau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đay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mồng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tơi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mướp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Khoai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lang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luộc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Bữa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</a:rPr>
                        <a:t>chiều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:</a:t>
                      </a:r>
                    </a:p>
                    <a:p>
                      <a:pPr algn="ctr"/>
                      <a:r>
                        <a:rPr lang="en-US" sz="2400" baseline="0" dirty="0" err="1" smtClean="0">
                          <a:solidFill>
                            <a:srgbClr val="00B0F0"/>
                          </a:solidFill>
                        </a:rPr>
                        <a:t>Mẫu</a:t>
                      </a:r>
                      <a:r>
                        <a:rPr lang="en-US" sz="2400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B0F0"/>
                          </a:solidFill>
                        </a:rPr>
                        <a:t>giáo</a:t>
                      </a:r>
                      <a:r>
                        <a:rPr lang="en-US" sz="2400" baseline="0" dirty="0" smtClean="0">
                          <a:solidFill>
                            <a:srgbClr val="00B0F0"/>
                          </a:solidFill>
                        </a:rPr>
                        <a:t> :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Phở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gà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Chuối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tây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baseline="0" dirty="0" err="1" smtClean="0">
                          <a:solidFill>
                            <a:srgbClr val="00B0F0"/>
                          </a:solidFill>
                        </a:rPr>
                        <a:t>Nhà</a:t>
                      </a:r>
                      <a:r>
                        <a:rPr lang="en-US" sz="2400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B0F0"/>
                          </a:solidFill>
                        </a:rPr>
                        <a:t>trẻ</a:t>
                      </a:r>
                      <a:r>
                        <a:rPr lang="en-US" sz="2400" baseline="0" dirty="0" smtClean="0">
                          <a:solidFill>
                            <a:srgbClr val="00B0F0"/>
                          </a:solidFill>
                        </a:rPr>
                        <a:t> :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Phở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gà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Chuối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tây</a:t>
                      </a:r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63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tươi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!</a:t>
            </a:r>
            <a:endParaRPr lang="vi-VN" dirty="0"/>
          </a:p>
        </p:txBody>
      </p:sp>
      <p:pic>
        <p:nvPicPr>
          <p:cNvPr id="2050" name="Picture 2" descr="C:\Users\Administrator\Downloads\Nội dung đoạn văn bản của bạn (2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600200"/>
            <a:ext cx="754380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300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70</Words>
  <Application>Microsoft Office PowerPoint</Application>
  <PresentationFormat>On-screen Show (4:3)</PresentationFormat>
  <Paragraphs>13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Thực phẩm tươi sống 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1</cp:revision>
  <dcterms:created xsi:type="dcterms:W3CDTF">2023-09-22T08:06:44Z</dcterms:created>
  <dcterms:modified xsi:type="dcterms:W3CDTF">2023-09-22T08:16:06Z</dcterms:modified>
</cp:coreProperties>
</file>