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2811"/>
    <a:srgbClr val="00B050"/>
    <a:srgbClr val="6C2916"/>
    <a:srgbClr val="7E4830"/>
    <a:srgbClr val="663300"/>
    <a:srgbClr val="FFFFFF"/>
    <a:srgbClr val="FF0066"/>
    <a:srgbClr val="F1C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2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1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1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7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02/21/2023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9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../media/media5.m4a"/><Relationship Id="rId12" Type="http://schemas.openxmlformats.org/officeDocument/2006/relationships/image" Target="../media/image5.GIF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5.m4a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19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0115-417A-4DA6-AF90-60E288D4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ildren playing in the park&#10;&#10;Description automatically generated with low confidence">
            <a:extLst>
              <a:ext uri="{FF2B5EF4-FFF2-40B4-BE49-F238E27FC236}">
                <a16:creationId xmlns:a16="http://schemas.microsoft.com/office/drawing/2014/main" id="{AC778A75-1538-4FBD-A876-F483D1C19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A5078-465F-40E5-A85F-1F8593D8B135}"/>
              </a:ext>
            </a:extLst>
          </p:cNvPr>
          <p:cNvSpPr/>
          <p:nvPr/>
        </p:nvSpPr>
        <p:spPr>
          <a:xfrm>
            <a:off x="1669774" y="848138"/>
            <a:ext cx="8640417" cy="2385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D31C6-4C0A-4212-B35C-271E14883B34}"/>
              </a:ext>
            </a:extLst>
          </p:cNvPr>
          <p:cNvSpPr/>
          <p:nvPr/>
        </p:nvSpPr>
        <p:spPr>
          <a:xfrm>
            <a:off x="1924825" y="538806"/>
            <a:ext cx="834234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6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049427-88B7-4043-AFDC-468A64092E6A}"/>
              </a:ext>
            </a:extLst>
          </p:cNvPr>
          <p:cNvSpPr/>
          <p:nvPr/>
        </p:nvSpPr>
        <p:spPr>
          <a:xfrm>
            <a:off x="2998496" y="2524396"/>
            <a:ext cx="6162261" cy="176289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2850B1-D64A-425F-BC75-D687CA73036A}"/>
              </a:ext>
            </a:extLst>
          </p:cNvPr>
          <p:cNvSpPr/>
          <p:nvPr/>
        </p:nvSpPr>
        <p:spPr>
          <a:xfrm>
            <a:off x="3240521" y="2477798"/>
            <a:ext cx="61889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6B281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5A2</a:t>
            </a:r>
          </a:p>
          <a:p>
            <a:r>
              <a:rPr lang="en-US" sz="36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MN An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B28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6B281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  <p:sndAc>
          <p:stSnd>
            <p:snd r:embed="rId2" name="drumroll.wav"/>
          </p:stSnd>
        </p:sndAc>
      </p:transition>
    </mc:Choice>
    <mc:Fallback xmlns="">
      <p:transition spd="slow">
        <p:split orient="vert"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1761" y="9678"/>
            <a:ext cx="12192000" cy="114174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" y="4615117"/>
            <a:ext cx="1969179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827" y="6609962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73" y="1088846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9164" y="1105599"/>
            <a:ext cx="6095999" cy="334819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  <a:extLst>
              <a:ext uri="{FF2B5EF4-FFF2-40B4-BE49-F238E27FC236}">
                <a16:creationId xmlns:a16="http://schemas.microsoft.com/office/drawing/2014/main" id="{329F861E-80D6-4D63-BA1A-25C81AB85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72" y="4490361"/>
            <a:ext cx="1969179" cy="17436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C4437E-3593-4E28-B752-0C8ECBBD9C9D}"/>
              </a:ext>
            </a:extLst>
          </p:cNvPr>
          <p:cNvGrpSpPr/>
          <p:nvPr/>
        </p:nvGrpSpPr>
        <p:grpSpPr>
          <a:xfrm>
            <a:off x="6214047" y="4037086"/>
            <a:ext cx="2060627" cy="1383912"/>
            <a:chOff x="6320269" y="2702842"/>
            <a:chExt cx="2060627" cy="138391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D187589-F179-4171-88EC-C7887CD6E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269" y="2702842"/>
              <a:ext cx="2060627" cy="138391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705671-962A-428B-8FF9-623C26590ED6}"/>
                </a:ext>
              </a:extLst>
            </p:cNvPr>
            <p:cNvSpPr/>
            <p:nvPr/>
          </p:nvSpPr>
          <p:spPr>
            <a:xfrm>
              <a:off x="6658514" y="3235711"/>
              <a:ext cx="872310" cy="5142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pic>
        <p:nvPicPr>
          <p:cNvPr id="59" name="Picture 58">
            <a:hlinkClick r:id="" action="ppaction://noaction"/>
            <a:extLst>
              <a:ext uri="{FF2B5EF4-FFF2-40B4-BE49-F238E27FC236}">
                <a16:creationId xmlns:a16="http://schemas.microsoft.com/office/drawing/2014/main" id="{24F1EF8B-EEDF-41BF-A94A-60FFE94527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7" y="2074678"/>
            <a:ext cx="1969179" cy="1743607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9DD1CE5-E949-4F6E-B3CA-0151D6369F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0" y="1586956"/>
            <a:ext cx="2060627" cy="1383912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087A5A5-CECC-4278-9D28-64263F2EDD1C}"/>
              </a:ext>
            </a:extLst>
          </p:cNvPr>
          <p:cNvGrpSpPr/>
          <p:nvPr/>
        </p:nvGrpSpPr>
        <p:grpSpPr>
          <a:xfrm>
            <a:off x="0" y="4057484"/>
            <a:ext cx="2060627" cy="1383912"/>
            <a:chOff x="887946" y="2483813"/>
            <a:chExt cx="2060627" cy="138391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46" y="2483813"/>
              <a:ext cx="2060627" cy="1383912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FD46C22-4969-4C06-A0E7-7DDADA0C4EC3}"/>
                </a:ext>
              </a:extLst>
            </p:cNvPr>
            <p:cNvSpPr/>
            <p:nvPr/>
          </p:nvSpPr>
          <p:spPr>
            <a:xfrm>
              <a:off x="1406515" y="3003340"/>
              <a:ext cx="655092" cy="568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pic>
        <p:nvPicPr>
          <p:cNvPr id="65" name="Picture 64">
            <a:hlinkClick r:id="" action="ppaction://noaction"/>
            <a:extLst>
              <a:ext uri="{FF2B5EF4-FFF2-40B4-BE49-F238E27FC236}">
                <a16:creationId xmlns:a16="http://schemas.microsoft.com/office/drawing/2014/main" id="{79BE45C6-6AB1-4369-8FF2-7EF48BB4A8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27" y="1761836"/>
            <a:ext cx="1969135" cy="1786122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26597229-4AC6-453C-AF5A-7EBA208EF4D3}"/>
              </a:ext>
            </a:extLst>
          </p:cNvPr>
          <p:cNvGrpSpPr/>
          <p:nvPr/>
        </p:nvGrpSpPr>
        <p:grpSpPr>
          <a:xfrm>
            <a:off x="6214047" y="1286558"/>
            <a:ext cx="2060627" cy="1417573"/>
            <a:chOff x="8318274" y="158605"/>
            <a:chExt cx="2060627" cy="1417573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33512B8-E0E4-4B16-9FEB-1519FE2CC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274" y="158605"/>
              <a:ext cx="2060627" cy="1417573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BAE06F8-5823-403E-B2E1-EED04CB97691}"/>
                </a:ext>
              </a:extLst>
            </p:cNvPr>
            <p:cNvSpPr/>
            <p:nvPr/>
          </p:nvSpPr>
          <p:spPr>
            <a:xfrm>
              <a:off x="8734306" y="700262"/>
              <a:ext cx="725714" cy="511781"/>
            </a:xfrm>
            <a:prstGeom prst="rect">
              <a:avLst/>
            </a:prstGeom>
            <a:solidFill>
              <a:srgbClr val="F1C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7F2F58-0F6A-4493-9672-DD92046964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763437" y="5726159"/>
            <a:ext cx="483405" cy="483405"/>
          </a:xfrm>
          <a:prstGeom prst="rect">
            <a:avLst/>
          </a:prstGeom>
        </p:spPr>
      </p:pic>
      <p:pic>
        <p:nvPicPr>
          <p:cNvPr id="7" name="Cả Nhà Thương Nhau Beat">
            <a:hlinkClick r:id="" action="ppaction://media"/>
            <a:extLst>
              <a:ext uri="{FF2B5EF4-FFF2-40B4-BE49-F238E27FC236}">
                <a16:creationId xmlns:a16="http://schemas.microsoft.com/office/drawing/2014/main" id="{E031B85E-1D4E-458B-9223-F2250B2D53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2" end="11141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76790" y="2809443"/>
            <a:ext cx="609600" cy="609600"/>
          </a:xfrm>
          <a:prstGeom prst="rect">
            <a:avLst/>
          </a:prstGeom>
        </p:spPr>
      </p:pic>
      <p:pic>
        <p:nvPicPr>
          <p:cNvPr id="10" name="Bố Là Tất Cả Beat">
            <a:hlinkClick r:id="" action="ppaction://media"/>
            <a:extLst>
              <a:ext uri="{FF2B5EF4-FFF2-40B4-BE49-F238E27FC236}">
                <a16:creationId xmlns:a16="http://schemas.microsoft.com/office/drawing/2014/main" id="{A07A0611-20FE-4C27-B39A-888D1056FB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7436" end="184662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91639" y="2514408"/>
            <a:ext cx="609600" cy="609600"/>
          </a:xfrm>
          <a:prstGeom prst="rect">
            <a:avLst/>
          </a:prstGeom>
        </p:spPr>
      </p:pic>
      <p:pic>
        <p:nvPicPr>
          <p:cNvPr id="12" name="Gia Đình Nhỏ Hạnh Phúc To">
            <a:hlinkClick r:id="" action="ppaction://media"/>
            <a:extLst>
              <a:ext uri="{FF2B5EF4-FFF2-40B4-BE49-F238E27FC236}">
                <a16:creationId xmlns:a16="http://schemas.microsoft.com/office/drawing/2014/main" id="{553EEB0E-E78E-4702-A688-2EAFD3305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880" end="237842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750" y="5455167"/>
            <a:ext cx="609600" cy="609600"/>
          </a:xfrm>
          <a:prstGeom prst="rect">
            <a:avLst/>
          </a:prstGeom>
        </p:spPr>
      </p:pic>
      <p:pic>
        <p:nvPicPr>
          <p:cNvPr id="13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id="{03C7800E-176C-48C4-B14B-CFF5E9AB66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289" end="80627.93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77972" y="5116559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349C7E-59AE-4B6C-BB9F-83AFD5555C2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77349" y="53564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-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4.79167E-6 -0.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3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6.25E-7 -0.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28</Words>
  <Application>Microsoft Office PowerPoint</Application>
  <PresentationFormat>Widescreen</PresentationFormat>
  <Paragraphs>8</Paragraphs>
  <Slides>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Quynh Nhu</dc:creator>
  <cp:lastModifiedBy>Admin</cp:lastModifiedBy>
  <cp:revision>23</cp:revision>
  <dcterms:created xsi:type="dcterms:W3CDTF">2021-07-22T11:07:04Z</dcterms:created>
  <dcterms:modified xsi:type="dcterms:W3CDTF">2023-02-21T06:36:15Z</dcterms:modified>
</cp:coreProperties>
</file>