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51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6ED80-861C-4943-B374-4C6BDB006B3C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41117-BCFD-48F7-AF79-3BBE33964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704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6ED80-861C-4943-B374-4C6BDB006B3C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41117-BCFD-48F7-AF79-3BBE33964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830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6ED80-861C-4943-B374-4C6BDB006B3C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41117-BCFD-48F7-AF79-3BBE33964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263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6ED80-861C-4943-B374-4C6BDB006B3C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41117-BCFD-48F7-AF79-3BBE33964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900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6ED80-861C-4943-B374-4C6BDB006B3C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41117-BCFD-48F7-AF79-3BBE33964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968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6ED80-861C-4943-B374-4C6BDB006B3C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41117-BCFD-48F7-AF79-3BBE33964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885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6ED80-861C-4943-B374-4C6BDB006B3C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41117-BCFD-48F7-AF79-3BBE33964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398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6ED80-861C-4943-B374-4C6BDB006B3C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41117-BCFD-48F7-AF79-3BBE33964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174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6ED80-861C-4943-B374-4C6BDB006B3C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41117-BCFD-48F7-AF79-3BBE33964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549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6ED80-861C-4943-B374-4C6BDB006B3C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41117-BCFD-48F7-AF79-3BBE33964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791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6ED80-861C-4943-B374-4C6BDB006B3C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41117-BCFD-48F7-AF79-3BBE33964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916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b="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B6ED80-861C-4943-B374-4C6BDB006B3C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41117-BCFD-48F7-AF79-3BBE33964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417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5617573"/>
              </p:ext>
            </p:extLst>
          </p:nvPr>
        </p:nvGraphicFramePr>
        <p:xfrm>
          <a:off x="609600" y="1295400"/>
          <a:ext cx="7010400" cy="5227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9343"/>
                <a:gridCol w="1256211"/>
                <a:gridCol w="1256212"/>
                <a:gridCol w="1256211"/>
                <a:gridCol w="1256212"/>
                <a:gridCol w="1256211"/>
              </a:tblGrid>
              <a:tr h="228600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000" b="1">
                          <a:effectLst/>
                          <a:latin typeface="Times New Roman"/>
                          <a:ea typeface="Times New Roman"/>
                        </a:rPr>
                        <a:t>Nhánh 1: Gia đình thân yêu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0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100" b="1" i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24/10/2022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100" b="1" i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25/10/2022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100" b="1" i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26/10/2022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100" b="1" i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27/10/2022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100" b="1" i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28/10/2022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100" b="1" i="1">
                          <a:effectLst/>
                          <a:latin typeface="Times New Roman"/>
                          <a:ea typeface="Times New Roman"/>
                        </a:rPr>
                        <a:t>Phát triển thể chất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>
                          <a:effectLst/>
                          <a:latin typeface="Times New Roman"/>
                          <a:ea typeface="Times New Roman"/>
                        </a:rPr>
                        <a:t>+ VĐCB: Đi khuỵu gối liên tục </a:t>
                      </a:r>
                      <a:r>
                        <a:rPr lang="nl-NL" sz="1200">
                          <a:effectLst/>
                          <a:latin typeface="Times New Roman"/>
                          <a:ea typeface="Times New Roman"/>
                        </a:rPr>
                        <a:t>2m</a:t>
                      </a:r>
                      <a:r>
                        <a:rPr lang="nl-NL" sz="1200" smtClean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r>
                        <a:rPr lang="nl-NL" sz="1100" b="1" i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050" b="1" i="1">
                          <a:effectLst/>
                          <a:latin typeface="Times New Roman"/>
                          <a:ea typeface="Times New Roman"/>
                        </a:rPr>
                        <a:t>Phát triển nhận thức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100">
                          <a:effectLst/>
                          <a:latin typeface="Times New Roman"/>
                          <a:ea typeface="Times New Roman"/>
                        </a:rPr>
                        <a:t>+ Mẹ của chúng mình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050" b="1" i="1">
                          <a:effectLst/>
                          <a:latin typeface="Times New Roman"/>
                          <a:ea typeface="Times New Roman"/>
                        </a:rPr>
                        <a:t>Phát triển ngôn ngữ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>
                          <a:effectLst/>
                          <a:latin typeface="Times New Roman"/>
                          <a:ea typeface="Times New Roman"/>
                        </a:rPr>
                        <a:t>+ Truyện: Tích Chu.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100" b="1" i="1">
                          <a:effectLst/>
                          <a:latin typeface="Times New Roman"/>
                          <a:ea typeface="Times New Roman"/>
                        </a:rPr>
                        <a:t>Phát triển thẩm mỹ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>
                          <a:effectLst/>
                          <a:latin typeface="Times New Roman"/>
                          <a:ea typeface="Times New Roman"/>
                        </a:rPr>
                        <a:t>+ Cắt dán hàng rào nhà bé ( Mẫu)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050" b="1" i="1">
                          <a:effectLst/>
                          <a:latin typeface="Times New Roman"/>
                          <a:ea typeface="Times New Roman"/>
                        </a:rPr>
                        <a:t>Phát triển KNTCXH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>
                          <a:effectLst/>
                          <a:latin typeface="Times New Roman"/>
                          <a:ea typeface="Times New Roman"/>
                        </a:rPr>
                        <a:t>+ Lễ phép khi khạch đến nhà.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100" b="1" i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82880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000" b="1">
                          <a:effectLst/>
                          <a:latin typeface="Times New Roman"/>
                          <a:ea typeface="Times New Roman"/>
                        </a:rPr>
                        <a:t>Nhánh 2: Ngôi nhà của bé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100" b="1" i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31/10/2022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100" b="1" i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01/11/2022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100" b="1" i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02/11/2022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100" b="1" i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03/11/2022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100" b="1" i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04/11/2022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050" b="1" i="1">
                          <a:effectLst/>
                          <a:latin typeface="Times New Roman"/>
                          <a:ea typeface="Times New Roman"/>
                        </a:rPr>
                        <a:t>Phát triển nhận thức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>
                          <a:effectLst/>
                          <a:latin typeface="Times New Roman"/>
                          <a:ea typeface="Times New Roman"/>
                        </a:rPr>
                        <a:t>+ Làm quen một số điện thoại khẩn </a:t>
                      </a:r>
                      <a:r>
                        <a:rPr lang="nl-NL" sz="1200">
                          <a:effectLst/>
                          <a:latin typeface="Times New Roman"/>
                          <a:ea typeface="Times New Roman"/>
                        </a:rPr>
                        <a:t>cấp</a:t>
                      </a:r>
                      <a:r>
                        <a:rPr lang="nl-NL" sz="1200" smtClean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r>
                        <a:rPr lang="nl-NL" sz="1100" b="1" i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100" b="1" i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100" b="1" i="1">
                          <a:effectLst/>
                          <a:latin typeface="Times New Roman"/>
                          <a:ea typeface="Times New Roman"/>
                        </a:rPr>
                        <a:t>Phát triển thể chất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>
                          <a:effectLst/>
                          <a:latin typeface="Times New Roman"/>
                          <a:ea typeface="Times New Roman"/>
                        </a:rPr>
                        <a:t>+ VĐCB: Ném xa bằng 1 tay.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100" b="1" i="1">
                          <a:effectLst/>
                          <a:latin typeface="Times New Roman"/>
                          <a:ea typeface="Times New Roman"/>
                        </a:rPr>
                        <a:t>Phát triển thẩm mỹ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>
                          <a:effectLst/>
                          <a:latin typeface="Times New Roman"/>
                          <a:ea typeface="Times New Roman"/>
                        </a:rPr>
                        <a:t>+ Dạy KN ca hát bài: Cả nhà thương nhau.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050" b="1" i="1">
                          <a:effectLst/>
                          <a:latin typeface="Times New Roman"/>
                          <a:ea typeface="Times New Roman"/>
                        </a:rPr>
                        <a:t>Phát triển ngôn ngữ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>
                          <a:effectLst/>
                          <a:latin typeface="Times New Roman"/>
                          <a:ea typeface="Times New Roman"/>
                        </a:rPr>
                        <a:t>+ Kể lại truyện: Tích Chu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050" b="1" i="1">
                          <a:effectLst/>
                          <a:latin typeface="Times New Roman"/>
                          <a:ea typeface="Times New Roman"/>
                        </a:rPr>
                        <a:t>Phát triển thẩm mỹ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>
                          <a:effectLst/>
                          <a:latin typeface="Times New Roman"/>
                          <a:ea typeface="Times New Roman"/>
                        </a:rPr>
                        <a:t>+ Vẽ ngôi nhà 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>
                          <a:effectLst/>
                          <a:latin typeface="Times New Roman"/>
                          <a:ea typeface="Times New Roman"/>
                        </a:rPr>
                        <a:t>( Mẫu).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59080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000" b="1">
                          <a:effectLst/>
                          <a:latin typeface="Times New Roman"/>
                          <a:ea typeface="Times New Roman"/>
                        </a:rPr>
                        <a:t>Nhánh 3: Đồ dùng gia đinh bé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100" b="1" i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07/11/2022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100" b="1" i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08/11/2022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100" b="1" i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09/11/2022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100" b="1" i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10/11/2022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100" b="1" i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11/11/2022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050" b="1" i="1">
                          <a:effectLst/>
                          <a:latin typeface="Times New Roman"/>
                          <a:ea typeface="Times New Roman"/>
                        </a:rPr>
                        <a:t>Phát triển nhận thức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>
                          <a:effectLst/>
                          <a:latin typeface="Times New Roman"/>
                          <a:ea typeface="Times New Roman"/>
                        </a:rPr>
                        <a:t>+ Phân loại một số đồ dùng trong gia đình theo công dụng và </a:t>
                      </a:r>
                      <a:r>
                        <a:rPr lang="nl-NL" sz="1200">
                          <a:effectLst/>
                          <a:latin typeface="Times New Roman"/>
                          <a:ea typeface="Times New Roman"/>
                        </a:rPr>
                        <a:t>chất </a:t>
                      </a:r>
                      <a:r>
                        <a:rPr lang="nl-NL" sz="1200" smtClean="0">
                          <a:effectLst/>
                          <a:latin typeface="Times New Roman"/>
                          <a:ea typeface="Times New Roman"/>
                        </a:rPr>
                        <a:t>liệu</a:t>
                      </a:r>
                      <a:r>
                        <a:rPr lang="nl-NL" sz="1100" b="1" i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050" b="1" i="1">
                          <a:effectLst/>
                          <a:latin typeface="Times New Roman"/>
                          <a:ea typeface="Times New Roman"/>
                        </a:rPr>
                        <a:t>Phát triển ngôn ngữ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>
                          <a:effectLst/>
                          <a:latin typeface="Times New Roman"/>
                          <a:ea typeface="Times New Roman"/>
                        </a:rPr>
                        <a:t>+ Đồng dao: Gánh gánh, gồng gồng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050" b="1" i="1">
                          <a:effectLst/>
                          <a:latin typeface="Times New Roman"/>
                          <a:ea typeface="Times New Roman"/>
                        </a:rPr>
                        <a:t>Phát triển nhận thức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100">
                          <a:effectLst/>
                          <a:latin typeface="Times New Roman"/>
                          <a:ea typeface="Times New Roman"/>
                        </a:rPr>
                        <a:t>+ So sánh, thêm bớt tạo sự bằng nhau  trong phạm vi 6 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100" b="1" i="1">
                          <a:effectLst/>
                          <a:latin typeface="Times New Roman"/>
                          <a:ea typeface="Times New Roman"/>
                        </a:rPr>
                        <a:t>Phát triển thể chất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>
                          <a:effectLst/>
                          <a:latin typeface="Times New Roman"/>
                          <a:ea typeface="Times New Roman"/>
                        </a:rPr>
                        <a:t>+ VĐCB: Bò bằng bàn tay, bàn chân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100" b="1" i="1">
                          <a:effectLst/>
                          <a:latin typeface="Times New Roman"/>
                          <a:ea typeface="Times New Roman"/>
                        </a:rPr>
                        <a:t>Phát triển thẩm mỹ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>
                          <a:effectLst/>
                          <a:latin typeface="Times New Roman"/>
                          <a:ea typeface="Times New Roman"/>
                        </a:rPr>
                        <a:t>+ Dạy KN múa bài: Múa cho mẹ xem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100" b="1" i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98120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000" b="1">
                          <a:effectLst/>
                          <a:latin typeface="Times New Roman"/>
                          <a:ea typeface="Times New Roman"/>
                        </a:rPr>
                        <a:t>Nhánh 4: Ngày 20/11 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100" b="1" i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14/11/2022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100" b="1" i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15/11/2022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100" b="1" i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16/11/2022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100" b="1" i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17/11/2022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100" b="1" i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18/11/2022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050" b="1" i="1">
                          <a:effectLst/>
                          <a:latin typeface="Times New Roman"/>
                          <a:ea typeface="Times New Roman"/>
                        </a:rPr>
                        <a:t>Phát triển nhận thức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>
                          <a:effectLst/>
                          <a:latin typeface="Times New Roman"/>
                          <a:ea typeface="Times New Roman"/>
                        </a:rPr>
                        <a:t>+ Tìm hiểu ngày nhà giáo Việt Nam 20/11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100" b="1" i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05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r>
                        <a:rPr lang="nl-NL" sz="1050" b="1" i="1">
                          <a:effectLst/>
                          <a:latin typeface="Times New Roman"/>
                          <a:ea typeface="Times New Roman"/>
                        </a:rPr>
                        <a:t>Phát triển ngôn ngữ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>
                          <a:effectLst/>
                          <a:latin typeface="Times New Roman"/>
                          <a:ea typeface="Times New Roman"/>
                        </a:rPr>
                        <a:t>+ Tập tô nét sổ  thẳng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100" b="1" i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100" b="1" i="1">
                          <a:effectLst/>
                          <a:latin typeface="Times New Roman"/>
                          <a:ea typeface="Times New Roman"/>
                        </a:rPr>
                        <a:t>Phát triển thẩm mỹ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>
                          <a:effectLst/>
                          <a:latin typeface="Times New Roman"/>
                          <a:ea typeface="Times New Roman"/>
                        </a:rPr>
                        <a:t>+ Vẽ hoa tặng cô giáo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100" b="1" i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050" b="1" i="1">
                          <a:effectLst/>
                          <a:latin typeface="Times New Roman"/>
                          <a:ea typeface="Times New Roman"/>
                        </a:rPr>
                        <a:t>Phát triển nhận thức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>
                          <a:effectLst/>
                          <a:latin typeface="Times New Roman"/>
                          <a:ea typeface="Times New Roman"/>
                        </a:rPr>
                        <a:t>+ Đếm đến 7, nhận biết nhóm có 7 đối tượng, nhận biết chữ </a:t>
                      </a:r>
                      <a:r>
                        <a:rPr lang="nl-NL" sz="1200">
                          <a:effectLst/>
                          <a:latin typeface="Times New Roman"/>
                          <a:ea typeface="Times New Roman"/>
                        </a:rPr>
                        <a:t>số7</a:t>
                      </a:r>
                      <a:r>
                        <a:rPr lang="nl-NL" sz="1200" smtClean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r>
                        <a:rPr lang="nl-NL" sz="1100" b="1" i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100" b="1" i="1">
                          <a:effectLst/>
                          <a:latin typeface="Times New Roman"/>
                          <a:ea typeface="Times New Roman"/>
                        </a:rPr>
                        <a:t>Phát triển thể chất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100">
                          <a:effectLst/>
                          <a:latin typeface="Times New Roman"/>
                          <a:ea typeface="Times New Roman"/>
                        </a:rPr>
                        <a:t>+ VĐCB: Chuyền bóng qua chân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100" b="1" i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990600" y="490210"/>
            <a:ext cx="634949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smtClean="0">
                <a:ln w="18000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Kế hoạch chủ </a:t>
            </a:r>
            <a:r>
              <a:rPr lang="vi-VN" sz="2800" b="1" cap="none" spc="0" smtClean="0">
                <a:ln w="18000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đề</a:t>
            </a:r>
            <a:r>
              <a:rPr lang="en-US" sz="2800" b="1" cap="none" spc="0" smtClean="0">
                <a:ln w="18000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: Gia </a:t>
            </a:r>
            <a:r>
              <a:rPr lang="vi-VN" sz="2800" b="1" cap="none" spc="0" smtClean="0">
                <a:ln w="18000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đình</a:t>
            </a:r>
            <a:r>
              <a:rPr lang="en-US" sz="2800" b="1" cap="none" spc="0" smtClean="0">
                <a:ln w="18000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và ngày 20/11</a:t>
            </a:r>
            <a:endParaRPr lang="en-US" sz="2800" b="1" cap="none" spc="0">
              <a:ln w="18000">
                <a:solidFill>
                  <a:schemeClr val="tx1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85080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346</Words>
  <Application>Microsoft Office PowerPoint</Application>
  <PresentationFormat>On-screen Show (4:3)</PresentationFormat>
  <Paragraphs>75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3</cp:revision>
  <dcterms:created xsi:type="dcterms:W3CDTF">2022-11-03T01:39:06Z</dcterms:created>
  <dcterms:modified xsi:type="dcterms:W3CDTF">2022-11-03T01:57:02Z</dcterms:modified>
</cp:coreProperties>
</file>