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9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15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3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84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4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3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143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15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9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20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41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3BBE5-D053-4689-97D6-7BFCC243F42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93-9D73-4295-94A4-A24F35E8B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17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680942"/>
              </p:ext>
            </p:extLst>
          </p:nvPr>
        </p:nvGraphicFramePr>
        <p:xfrm>
          <a:off x="533400" y="685797"/>
          <a:ext cx="8305800" cy="5997988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384300"/>
                <a:gridCol w="1384300"/>
                <a:gridCol w="1384300"/>
                <a:gridCol w="1384300"/>
                <a:gridCol w="1384300"/>
                <a:gridCol w="1384300"/>
              </a:tblGrid>
              <a:tr h="809898">
                <a:tc>
                  <a:txBody>
                    <a:bodyPr/>
                    <a:lstStyle/>
                    <a:p>
                      <a:r>
                        <a:rPr lang="en-US" smtClean="0"/>
                        <a:t>Tên</a:t>
                      </a:r>
                      <a:r>
                        <a:rPr lang="en-US" baseline="0" smtClean="0"/>
                        <a:t> hoạt động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6</a:t>
                      </a:r>
                      <a:endParaRPr lang="en-US"/>
                    </a:p>
                  </a:txBody>
                  <a:tcPr/>
                </a:tc>
              </a:tr>
              <a:tr h="1619796">
                <a:tc>
                  <a:txBody>
                    <a:bodyPr/>
                    <a:lstStyle/>
                    <a:p>
                      <a:r>
                        <a:rPr lang="en-US" sz="1400" smtClean="0"/>
                        <a:t>HĐ</a:t>
                      </a:r>
                      <a:r>
                        <a:rPr lang="en-US" sz="1400" baseline="0" smtClean="0"/>
                        <a:t> chơi tập có chủ định</a:t>
                      </a:r>
                      <a:endParaRPr lang="en-US" sz="14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9/10/2023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PT thể chất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VĐCB: Đi có mang vật trên tay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Ngày 10/10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PT nhận thức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Nhận biết tên gọi tay, chân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Ngày 11/10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PTTCKNXH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CH bài “ Đôi dép xinh”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Ngày 12/10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PT ngôn ngữ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Truyện: Vệ sinh buổi sáng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Ngày 13/10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PT TCKNXH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Dạy trẻ kĩ năng đi dép đúng đôi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19796">
                <a:tc>
                  <a:txBody>
                    <a:bodyPr/>
                    <a:lstStyle/>
                    <a:p>
                      <a:r>
                        <a:rPr lang="en-US" sz="1400" smtClean="0"/>
                        <a:t>HĐ</a:t>
                      </a:r>
                      <a:r>
                        <a:rPr lang="en-US" sz="1400" baseline="0" smtClean="0"/>
                        <a:t> ngoài trời</a:t>
                      </a:r>
                      <a:endParaRPr lang="en-US" sz="14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    9/10/2023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Quan sát: Cây xoài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TC: Đi bước qua 2-3chướng ngại vật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Chơi nhà bóng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   10/10/2023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Quan sát cây rau cải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TCVĐ: Rồng rắn lên mây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Chơi tự do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   11/10/2023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Quan sát cây hoa lan ý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TCVĐ: hái hoa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Chơi dá bóng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    12/10/2023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Cho trẻ trải nghiệm cảm giác của đôi bàn tay chơi với cát, sỏi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TCVĐ: Chi chi chành chành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Chơi tự do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13/10/2023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 Nhặt lá cây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TCVĐ: Gieo hạt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Chơi tự do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19796">
                <a:tc>
                  <a:txBody>
                    <a:bodyPr/>
                    <a:lstStyle/>
                    <a:p>
                      <a:r>
                        <a:rPr lang="en-US" sz="1400" smtClean="0"/>
                        <a:t>Hoạt</a:t>
                      </a:r>
                      <a:r>
                        <a:rPr lang="en-US" sz="1400" baseline="0" smtClean="0"/>
                        <a:t> động chơi tập theo ý thích buổi chiêu</a:t>
                      </a:r>
                      <a:endParaRPr lang="en-US" sz="14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9/10/2023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Cô cùng trẻ trò truyện về đôi bàn tay.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Cho trẻ chơi góc bế em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10/10/2023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Trò chơi: Khuôn mặt biểu cảm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Cho trẻ chơi góc xây dựng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11/10/2023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-Xếp đồ chơi gọn gàng sau khi chơi xong.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12/10/2023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-Trò truyện với trẻ cơ thể bé.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TC: Làm theo lời cô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13/10/2023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Ôn VĐ bài: Ồ sao bé không lắc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Liên hoan văn nghệ cuối tuần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56867" y="0"/>
            <a:ext cx="40302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Nhánh 1: Cơ thể bé</a:t>
            </a:r>
            <a:endParaRPr lang="en-US" sz="36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702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048900"/>
              </p:ext>
            </p:extLst>
          </p:nvPr>
        </p:nvGraphicFramePr>
        <p:xfrm>
          <a:off x="381000" y="675620"/>
          <a:ext cx="8382000" cy="5878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7000"/>
                <a:gridCol w="1397000"/>
                <a:gridCol w="1397000"/>
                <a:gridCol w="1397000"/>
                <a:gridCol w="1397000"/>
                <a:gridCol w="1397000"/>
              </a:tblGrid>
              <a:tr h="62694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Tên</a:t>
                      </a:r>
                      <a:r>
                        <a:rPr lang="en-US" baseline="0" smtClean="0"/>
                        <a:t> HĐ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6</a:t>
                      </a:r>
                      <a:endParaRPr lang="en-US"/>
                    </a:p>
                  </a:txBody>
                  <a:tcPr/>
                </a:tc>
              </a:tr>
              <a:tr h="1498061">
                <a:tc>
                  <a:txBody>
                    <a:bodyPr/>
                    <a:lstStyle/>
                    <a:p>
                      <a:r>
                        <a:rPr lang="en-US" smtClean="0"/>
                        <a:t>HĐ</a:t>
                      </a:r>
                      <a:r>
                        <a:rPr lang="en-US" baseline="0" smtClean="0"/>
                        <a:t> chơi tập có chủ định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16/10/2023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thể chất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Tung bóng bằng hai tay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nhận thức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 biết vị mặn- ngọt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18/10/2023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TCKNXH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 bài: Ồ sao bé không lắc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19/10/2023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ngôn ngữ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 “ Giờ ăn”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20/10/2023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TCKNXH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Nặn bánh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02748">
                <a:tc>
                  <a:txBody>
                    <a:bodyPr/>
                    <a:lstStyle/>
                    <a:p>
                      <a:r>
                        <a:rPr lang="en-US" smtClean="0"/>
                        <a:t>HĐ</a:t>
                      </a:r>
                      <a:r>
                        <a:rPr lang="en-US" baseline="0" smtClean="0"/>
                        <a:t> ngoài trơi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 cây hoa ngũ sắc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chân đẹp đâu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17/10/2023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Trải nghiệm cảm giác của đôi bàn chân đi trên sỏi, cát, cỏ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Nhảy lò cò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đá bóng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18/10/2023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 cây hồng xiêm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Xi bô khoai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phòng thể chất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19/10/2023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 cây hoa thiết mộc lan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Kéo co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xe đun xe đẩy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20/10/2023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 cây hoa mẫu đơn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Ném bóng vào ô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đá bóng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50404">
                <a:tc>
                  <a:txBody>
                    <a:bodyPr/>
                    <a:lstStyle/>
                    <a:p>
                      <a:r>
                        <a:rPr lang="en-US" smtClean="0"/>
                        <a:t>HĐ</a:t>
                      </a:r>
                      <a:r>
                        <a:rPr lang="en-US" baseline="0" smtClean="0"/>
                        <a:t> chơi tập theo ý thích BC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16/10/2023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-Dạy trẻ kĩ năng rửa mặt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17/10/2023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-Trò chơi bạn biết gì về tôi.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Cô cùng trẻ chơi góc chơi động.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18/10/2023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-Ôn bài hát: Đôi dép xinh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-Trò chuyện về đôi chân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20/10/2023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Trò chuyện với trẻ vất rác đúng nơi qui định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Liên hoan văn nghệ cuối tuần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93174" y="152400"/>
            <a:ext cx="45576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Nhánh 2: Để bé yêu mau lớn</a:t>
            </a:r>
            <a:endParaRPr lang="en-US" sz="28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642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855372"/>
              </p:ext>
            </p:extLst>
          </p:nvPr>
        </p:nvGraphicFramePr>
        <p:xfrm>
          <a:off x="1524000" y="1397000"/>
          <a:ext cx="60960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13192"/>
              </p:ext>
            </p:extLst>
          </p:nvPr>
        </p:nvGraphicFramePr>
        <p:xfrm>
          <a:off x="663869" y="824600"/>
          <a:ext cx="8022930" cy="591067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37155"/>
                <a:gridCol w="1337155"/>
                <a:gridCol w="1337155"/>
                <a:gridCol w="1337155"/>
                <a:gridCol w="1337155"/>
                <a:gridCol w="1337155"/>
              </a:tblGrid>
              <a:tr h="623247">
                <a:tc>
                  <a:txBody>
                    <a:bodyPr/>
                    <a:lstStyle/>
                    <a:p>
                      <a:r>
                        <a:rPr lang="en-US" smtClean="0"/>
                        <a:t>Tên</a:t>
                      </a:r>
                      <a:r>
                        <a:rPr lang="en-US" baseline="0" smtClean="0"/>
                        <a:t> HĐ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6</a:t>
                      </a:r>
                      <a:endParaRPr lang="en-US"/>
                    </a:p>
                  </a:txBody>
                  <a:tcPr/>
                </a:tc>
              </a:tr>
              <a:tr h="1539578">
                <a:tc>
                  <a:txBody>
                    <a:bodyPr/>
                    <a:lstStyle/>
                    <a:p>
                      <a:r>
                        <a:rPr lang="en-US" smtClean="0"/>
                        <a:t>HHĐ</a:t>
                      </a:r>
                      <a:r>
                        <a:rPr lang="en-US" baseline="0" smtClean="0"/>
                        <a:t> chơi tập có chủ định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thể chất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Bật tại chỗ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nhận thức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 biết tên gọi mắt, mũi, miệng, tai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4/10/2023</a:t>
                      </a:r>
                      <a:endParaRPr lang="en-US" sz="110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TCKNXH</a:t>
                      </a:r>
                      <a:endParaRPr lang="en-US" sz="110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 bài “ Em ngoan hơn búp bê”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5/10/2023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ngôn ngữ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 “ Miệng xinh”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6/10/2023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TCKNXH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Tạo hình tóc cho bé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02397">
                <a:tc>
                  <a:txBody>
                    <a:bodyPr/>
                    <a:lstStyle/>
                    <a:p>
                      <a:r>
                        <a:rPr lang="en-US" smtClean="0"/>
                        <a:t>HĐ</a:t>
                      </a:r>
                      <a:r>
                        <a:rPr lang="en-US" baseline="0" smtClean="0"/>
                        <a:t> ngoài trời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Dạo chơi, quan sát: cây hoa ngũ sắc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Chốn tìm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Dạo chơi, quan sát đu quay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Kéo cưa lừa xẻ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câu cá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sát: Cây phượng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Lộn cầu vồng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hạt muồng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5/10/2023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sát: Cây vũ sữa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Bật tại chỗ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đu quay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6/10/2023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 cây rau cải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Bịt mắt bắt dê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Chi chi chành chành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39578">
                <a:tc>
                  <a:txBody>
                    <a:bodyPr/>
                    <a:lstStyle/>
                    <a:p>
                      <a:r>
                        <a:rPr lang="en-US" smtClean="0"/>
                        <a:t>HĐ</a:t>
                      </a:r>
                      <a:r>
                        <a:rPr lang="en-US" baseline="0" smtClean="0"/>
                        <a:t> chơi tập TYTBC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Mở chủ đề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Nhận biết tên gọi, một số đặc điểm bên ngoài bản thân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-Ôn khám phá khuôn mặt của bé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Cô cho trẻ tô màu chủ đề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5/10/2023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 chơi cài cởi, cúc áo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6/10/2023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Ôn bài “ Miệng xinh”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Liên hoan văn nghệ cuối tuần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649234" y="228600"/>
            <a:ext cx="40302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Nhánh 1: Cơ thể bé</a:t>
            </a:r>
            <a:endParaRPr lang="en-US" sz="36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751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674903"/>
              </p:ext>
            </p:extLst>
          </p:nvPr>
        </p:nvGraphicFramePr>
        <p:xfrm>
          <a:off x="457200" y="381000"/>
          <a:ext cx="8229600" cy="60076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09600">
                <a:tc gridSpan="6"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Nhánh</a:t>
                      </a:r>
                      <a:r>
                        <a:rPr lang="en-US" sz="3200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3: An toàn khi vui chơi</a:t>
                      </a:r>
                      <a:endParaRPr lang="en-US" sz="32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7491">
                <a:tc>
                  <a:txBody>
                    <a:bodyPr/>
                    <a:lstStyle/>
                    <a:p>
                      <a:r>
                        <a:rPr lang="en-US" smtClean="0"/>
                        <a:t>HĐ</a:t>
                      </a:r>
                      <a:r>
                        <a:rPr lang="en-US" baseline="0" smtClean="0"/>
                        <a:t> chơi tập có chủ định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23/10/2023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ngôn ngữ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Truyện: Chiếc xích đu màu đỏ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24/10/2023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TCKNXH-TM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 bài “ Hãy rửa tay”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25/10/2023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nhận thức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HĐVĐV: Xếp bàn ghế( xếp chồng, xếp cạnh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26/10/2023</a:t>
                      </a:r>
                      <a:endParaRPr lang="en-US" sz="110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TCKNXH-TM</a:t>
                      </a:r>
                      <a:endParaRPr lang="en-US" sz="110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Tô màu đồ chơi tặng bạn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27/10/2023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thể chất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Bật qua vạch kẻ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47491">
                <a:tc>
                  <a:txBody>
                    <a:bodyPr/>
                    <a:lstStyle/>
                    <a:p>
                      <a:r>
                        <a:rPr lang="en-US" smtClean="0"/>
                        <a:t>HĐ</a:t>
                      </a:r>
                      <a:r>
                        <a:rPr lang="en-US" baseline="0" smtClean="0"/>
                        <a:t> ngoài trời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23/10/2023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 cầu trượt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Xi bô khoai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đi trong đường hẹp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24/10/2023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 cây sấu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Gieo hạt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 tại khu thể chất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25/10/2023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 cây hoa phượng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Chim bay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 tại khu vực sân khấu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26/10/2023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 cây rau cải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Cùng chơi nào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 ở sân trường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27/10/2023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 và sờ gốc cây phượng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Bóng tròn to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nhà bóng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47491">
                <a:tc>
                  <a:txBody>
                    <a:bodyPr/>
                    <a:lstStyle/>
                    <a:p>
                      <a:r>
                        <a:rPr lang="en-US" smtClean="0"/>
                        <a:t>HĐ</a:t>
                      </a:r>
                      <a:r>
                        <a:rPr lang="en-US" baseline="0" smtClean="0"/>
                        <a:t> chơi tập TYTBC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23/10/2023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-Ôn bài hát: Ồ sao bé không lắc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24/10/2023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-Dạy trẻ xếp dép lên giá khi đi vệ sinh xong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25/10/2023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-Bé tập xép hàng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26/10/2023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-Nhận biết hành động chơi an toàn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27/10/2023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Quan sát tranh kĩ năng về các tình huống nguy hiểm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Liên hoan văn nghệ cuối tuần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1199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767018"/>
              </p:ext>
            </p:extLst>
          </p:nvPr>
        </p:nvGraphicFramePr>
        <p:xfrm>
          <a:off x="412177" y="1026541"/>
          <a:ext cx="8305800" cy="5504118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143000"/>
                <a:gridCol w="1625600"/>
                <a:gridCol w="1384300"/>
                <a:gridCol w="1384300"/>
                <a:gridCol w="1384300"/>
                <a:gridCol w="13843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Tên</a:t>
                      </a:r>
                      <a:r>
                        <a:rPr lang="en-US" baseline="0" smtClean="0"/>
                        <a:t> hoạt động</a:t>
                      </a:r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2</a:t>
                      </a:r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3</a:t>
                      </a:r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4</a:t>
                      </a:r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5</a:t>
                      </a:r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Thứ</a:t>
                      </a:r>
                      <a:r>
                        <a:rPr lang="en-US" baseline="0" smtClean="0"/>
                        <a:t> 6</a:t>
                      </a:r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79802">
                <a:tc>
                  <a:txBody>
                    <a:bodyPr/>
                    <a:lstStyle/>
                    <a:p>
                      <a:r>
                        <a:rPr lang="en-US" sz="1400" smtClean="0"/>
                        <a:t>HĐ</a:t>
                      </a:r>
                      <a:r>
                        <a:rPr lang="en-US" sz="1400" baseline="0" smtClean="0"/>
                        <a:t> chơi tập có chủ định</a:t>
                      </a:r>
                      <a:endParaRPr lang="en-US" sz="14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30/10/2023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PT thể chất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VĐCB: Ném bóng trúng đích xa 70-100cm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31/10/2023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PT nhận thức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Nhận biết màu xanh- màu đỏ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1/11/2023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PT ngôn ngữ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Thơ “ Xuống cầu thang”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2/11/2023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PT nhận thức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Nhận biết xù xì- trơn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3/11/2023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PT TCKNXH-TM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Dạy trẻ chơi thân thiện với bạn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48421">
                <a:tc>
                  <a:txBody>
                    <a:bodyPr/>
                    <a:lstStyle/>
                    <a:p>
                      <a:r>
                        <a:rPr lang="en-US" sz="1400" smtClean="0"/>
                        <a:t>HĐ</a:t>
                      </a:r>
                      <a:r>
                        <a:rPr lang="en-US" sz="1400" baseline="0" smtClean="0"/>
                        <a:t> ngoài trời</a:t>
                      </a:r>
                      <a:endParaRPr lang="en-US" sz="14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</a:rPr>
                        <a:t>30/10/2023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</a:rPr>
                        <a:t>- Quan sát cây vú sữa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</a:rPr>
                        <a:t>- TCVĐ: Gieo hạt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</a:rPr>
                        <a:t>- Chơi tự do ở sân trường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31/10/2023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Quan sát cầu trượt 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TCVĐ: Trời nắng, trời mưa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Chơi đồ chơi ngoài trời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1/11/2023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Nhặt lá cây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TCVĐ: Xi bo khoai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Chơi hạt muồng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2/11/2023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Quan sát bác bảo vệ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TCVĐ:Tạo dáng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Chơi câu cá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3/11/2023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Quan sát cây hoa ngũ sắc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TCVĐ: Nhảy lò cò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Chơi hạt muồng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83910">
                <a:tc>
                  <a:txBody>
                    <a:bodyPr/>
                    <a:lstStyle/>
                    <a:p>
                      <a:r>
                        <a:rPr lang="en-US" sz="1400" smtClean="0"/>
                        <a:t>Hoạt</a:t>
                      </a:r>
                      <a:r>
                        <a:rPr lang="en-US" sz="1400" baseline="0" smtClean="0"/>
                        <a:t> động chơi tập theo ý thích buổi chiêu</a:t>
                      </a:r>
                      <a:endParaRPr lang="en-US" sz="14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30/10/2023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-TC: Đố vui.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-Bé không chạm vào ổ điện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31/10/2023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Cô cùng trẻ đọc bài thơ: Giờ ăn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1/11/2023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</a:t>
                      </a:r>
                      <a:r>
                        <a:rPr lang="en-US" sz="1400">
                          <a:effectLst/>
                        </a:rPr>
                        <a:t>- TC : nu na nu nống 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 Trò truyện với trẻ về một số đồ dùng  gây nguy hiểm như; Kéo, ổ điện, phích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2/11/2023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 TC tập tầm vông.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 Trò chuyện về chủ đề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 3/11/2023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-Trò chuyện với trẻ về cảm xúc của bé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- Liên hoan văn nghệ cuối tuần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830290" y="304800"/>
            <a:ext cx="546957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Nhánh 3: An toàn khi vui chơi</a:t>
            </a:r>
            <a:endParaRPr lang="en-US" sz="32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745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1315</Words>
  <Application>Microsoft Office PowerPoint</Application>
  <PresentationFormat>On-screen Show (4:3)</PresentationFormat>
  <Paragraphs>302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2023-10-24T05:49:48Z</dcterms:created>
  <dcterms:modified xsi:type="dcterms:W3CDTF">2023-10-24T07:32:15Z</dcterms:modified>
</cp:coreProperties>
</file>