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25/10/2023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</a:rPr>
              <a:t>Kế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hoạch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hoạt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động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chủ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đề</a:t>
            </a:r>
            <a:r>
              <a:rPr lang="en-US" sz="2500" b="1" dirty="0" smtClean="0">
                <a:solidFill>
                  <a:srgbClr val="FF0000"/>
                </a:solidFill>
              </a:rPr>
              <a:t>: “An </a:t>
            </a:r>
            <a:r>
              <a:rPr lang="en-US" sz="2500" b="1" dirty="0" err="1" smtClean="0">
                <a:solidFill>
                  <a:srgbClr val="FF0000"/>
                </a:solidFill>
              </a:rPr>
              <a:t>toàn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khi</a:t>
            </a:r>
            <a:r>
              <a:rPr lang="en-US" sz="2500" b="1" dirty="0" smtClean="0">
                <a:solidFill>
                  <a:srgbClr val="FF0000"/>
                </a:solidFill>
              </a:rPr>
              <a:t> ở </a:t>
            </a:r>
            <a:r>
              <a:rPr lang="en-US" sz="2500" b="1" dirty="0" err="1" smtClean="0">
                <a:solidFill>
                  <a:srgbClr val="FF0000"/>
                </a:solidFill>
              </a:rPr>
              <a:t>trường</a:t>
            </a:r>
            <a:r>
              <a:rPr lang="en-US" sz="2500" b="1" dirty="0" smtClean="0">
                <a:solidFill>
                  <a:srgbClr val="FF0000"/>
                </a:solidFill>
              </a:rPr>
              <a:t>”</a:t>
            </a:r>
            <a:br>
              <a:rPr lang="en-US" sz="2500" b="1" dirty="0" smtClean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986458"/>
              </p:ext>
            </p:extLst>
          </p:nvPr>
        </p:nvGraphicFramePr>
        <p:xfrm>
          <a:off x="506440" y="731522"/>
          <a:ext cx="11041126" cy="6815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153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7783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16974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27558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01601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64002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182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NB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tam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606425" algn="ctr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Day kĩ năng ca hát: Nhà của tôi.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606425" algn="ctr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27/10/2024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606425" algn="ctr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9063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QS: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 xoài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Nhảy cóc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các trò chơi PTTC: Ném bóng, lăn bóng vào gol, boing, thuyền thúng, nhảy bao bố, chong chóng quay, bước qua vật cản, đi thăng bằng, bậ qua các ô vòng, Đập chim, đập chuột, Kéo co tay, cầu lông, thú nhún ...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 Ngôi nhà 2 tầng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Chuyền bóng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các trò chơi PTTC: Ném bóng, lăn bóng vào gol, boing, thuyền thúng, nhảy bao bố, chong chóng quay, bước qua vật cản, đi thăng bằng, bậ qua các ô vòng, Đập chim, đập chuột, Kéo co tay, cầu lông, thú nhún ...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sát: thời tiết trong ngày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Lăn vòng.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các trò chơi PTTC: Ném bóng, lăn bóng vào gol, boing, thuyền thúng, nhảy bao bố, chong chóng quay, bước qua vật cản, đi thăng bằng, bậ qua các ô vòng, Đập chim, đập chuột, Kéo co tay, cầu lông, thú nhún ...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sát: vườn hoa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 chạy nhanh 15m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các trò chơi PTTC: Ném bóng, lăn bóng vào gol, boing, thuyền thúng, nhảy bao bố, chong chóng quay, bước qua vật cản, đi thăng bằng, bậ qua các ô vòng, Đập chim, đập chuột, Kéo co tay, cầu lông, thú nhún ...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Hòn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non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qua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chân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PTTC: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gol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boing,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thuyền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thúng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chong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quay,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bước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thăng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ô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chim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Kéo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lông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nhún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...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25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Giới thiệu chủ đề nhánh “An toàn khi ở nhà’’. 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Cùng cô tạo MT hoạt động cho chủ đề: Cắt dán tranh lô tô góc học tập, làm Al bum góc sách, làm đồ chơi góc bán hàng,  xây dựng..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Xem videoclip nhận biết về một số hành động, dấu hiệu bạo lực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Trò chuyện về cách tránh, phản ứng khi có dấu hiệu bị bạo lực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'-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vi deo "Cách ứng xử khi có bão"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tranh ảnh, trò chuyện về một số vật dụng có thể gây nguy hiểm: Dao, kéo, ổ điện, cơm canh còn nóng, các vật sắc nhọn..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xung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chuồng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nuôi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mương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giếng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bể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4849" y="292369"/>
            <a:ext cx="9144000" cy="833046"/>
          </a:xfrm>
        </p:spPr>
        <p:txBody>
          <a:bodyPr>
            <a:no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</a:rPr>
              <a:t>Kế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hoạch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hoạt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động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chủ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đề</a:t>
            </a:r>
            <a:r>
              <a:rPr lang="en-US" sz="2500" b="1" dirty="0" smtClean="0">
                <a:solidFill>
                  <a:srgbClr val="FF0000"/>
                </a:solidFill>
              </a:rPr>
              <a:t> “An </a:t>
            </a:r>
            <a:r>
              <a:rPr lang="en-US" sz="2500" b="1" dirty="0" err="1" smtClean="0">
                <a:solidFill>
                  <a:srgbClr val="FF0000"/>
                </a:solidFill>
              </a:rPr>
              <a:t>toàn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nơi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công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cộng</a:t>
            </a:r>
            <a:r>
              <a:rPr lang="en-US" sz="2500" b="1" dirty="0" smtClean="0">
                <a:solidFill>
                  <a:srgbClr val="FF0000"/>
                </a:solidFill>
              </a:rPr>
              <a:t>”</a:t>
            </a:r>
            <a:br>
              <a:rPr lang="en-US" sz="2500" b="1" dirty="0" smtClean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070076"/>
              </p:ext>
            </p:extLst>
          </p:nvPr>
        </p:nvGraphicFramePr>
        <p:xfrm>
          <a:off x="519501" y="731519"/>
          <a:ext cx="11057203" cy="5601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9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8071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1976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0511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10036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71447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436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tay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31/10/2023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KN VĐMH: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606425" algn="ctr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606425" algn="ctr"/>
                        </a:tabLs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HĐ EDP Làm Hàng rào an toàn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116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 Cây rau cải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Rồng rắn.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do: Chơi khu chợ quê: Đi thăng bằng trên cầu khỉ, đi đường bậc thang,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QS: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iển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báo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nguy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hiểm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thăng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khỉ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thang,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QS: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Ghế đá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-TC: Ném trúng đích thẳng đứng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Chơi tự do: Chơi khu chợ quê: Đi thăng bằng trên cầu khỉ, đi đường bậc thang,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cổ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thăng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khỉ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thang, 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 Chui qua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vòng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chợ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thăng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khỉ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thang,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905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 Cùng cô tạo MT hoạt động cho chủ đề: tô màu tranh làm Al bum góc sách, làm đồ chơi góc bán hàng,  xây dựng..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tranh ảnh, trò chuyện về một số vật dụng có thể gây nguy hiểm: Dao, kéo, ổ điện, cơm canh còn nóng, các vật sắc nhọn...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'- Quan sát tranh ảnh, trò chuyện với trẻ về 1 số việc làm có thể gây nguy hiểm cho bản thân cười đùa khi ăn uống, leo trèo bàn ghế,                       - TC: Phân biệt hành vi đúng - sai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 hiểu,  khám phá biển cảnh báo nguy hiểm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'-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bộ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0" y="292371"/>
            <a:ext cx="9144000" cy="833046"/>
          </a:xfrm>
        </p:spPr>
        <p:txBody>
          <a:bodyPr>
            <a:noAutofit/>
          </a:bodyPr>
          <a:lstStyle/>
          <a:p>
            <a:r>
              <a:rPr lang="en-US" sz="2500" b="1" dirty="0" err="1" smtClean="0">
                <a:solidFill>
                  <a:srgbClr val="FF0000"/>
                </a:solidFill>
              </a:rPr>
              <a:t>Kế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hoạch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hoạt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động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chủ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rgbClr val="FF0000"/>
                </a:solidFill>
              </a:rPr>
              <a:t>: </a:t>
            </a:r>
            <a:r>
              <a:rPr lang="en-US" sz="2500" b="1" dirty="0" smtClean="0">
                <a:solidFill>
                  <a:srgbClr val="FF0000"/>
                </a:solidFill>
              </a:rPr>
              <a:t>“An </a:t>
            </a:r>
            <a:r>
              <a:rPr lang="en-US" sz="2500" b="1" dirty="0" err="1" smtClean="0">
                <a:solidFill>
                  <a:srgbClr val="FF0000"/>
                </a:solidFill>
              </a:rPr>
              <a:t>toàn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</a:rPr>
              <a:t>khi</a:t>
            </a:r>
            <a:r>
              <a:rPr lang="en-US" sz="2500" b="1" dirty="0" smtClean="0">
                <a:solidFill>
                  <a:srgbClr val="FF0000"/>
                </a:solidFill>
              </a:rPr>
              <a:t> ở </a:t>
            </a:r>
            <a:r>
              <a:rPr lang="en-US" sz="2500" b="1" dirty="0" err="1" smtClean="0">
                <a:solidFill>
                  <a:srgbClr val="FF0000"/>
                </a:solidFill>
              </a:rPr>
              <a:t>nhà</a:t>
            </a:r>
            <a:r>
              <a:rPr lang="en-US" sz="2500" b="1" dirty="0" smtClean="0">
                <a:solidFill>
                  <a:srgbClr val="FF0000"/>
                </a:solidFill>
              </a:rPr>
              <a:t>”</a:t>
            </a:r>
            <a:br>
              <a:rPr lang="en-US" sz="2500" b="1" dirty="0" smtClean="0">
                <a:solidFill>
                  <a:srgbClr val="FF0000"/>
                </a:solidFill>
              </a:rPr>
            </a:b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618160"/>
              </p:ext>
            </p:extLst>
          </p:nvPr>
        </p:nvGraphicFramePr>
        <p:xfrm>
          <a:off x="506438" y="789283"/>
          <a:ext cx="11057203" cy="5657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395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1980718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19765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30511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0480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067007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8829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06/11/2023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gôn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tùy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cửa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08/11/2023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Vùng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09/11/2023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TCKNXH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lạ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10/11/2023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đôi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925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Góc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nhiên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vòng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Tơ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rưng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đệm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Hòn non bộ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TCVĐ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Rồng rắn.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Khu vực âm nhạc: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Mặc trang phục biểu diễn, gõ trống, đàn, gõ đệm bằng các dụng cụ âm nhạc, nhảy múa, hát ca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Quan sát: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 khế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Ném trúng đích 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 tự do: Khu vực âm nhạc: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Mặc trang phục biểu diễn, gõ trống, gõ đệm bằng các dụng cụ âm nhạc, nhảy múa,  …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KV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Cổng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-TCVĐ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15m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đệm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ca…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vú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sữa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do: KVC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đệm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nhảy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múa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7297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-Xem video, chọn hành vi đúng sai khi gặp người lạ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Trò chuyện về một số quy tắc an toàn.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- Xen tranh ảnh, video, trò chuyện về về một số tình huống dễ xảy ra xâm hại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Tập nói với người lớn khi bị xâm hại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 sát, trò chuyện về tên gọi một số thiết bị công nghệ: Điện thoại, Ipad, Tivi, Máy tính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Tìm hiểu quy tắc 4 vòng tròn an toàn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ngoan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1456</Words>
  <Application>Microsoft Office PowerPoint</Application>
  <PresentationFormat>Widescreen</PresentationFormat>
  <Paragraphs>129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Kế hoạch hoạt động chủ đề: “An toàn khi ở trường” </vt:lpstr>
      <vt:lpstr>Kế hoạch hoạt động chủ đề “An toàn nơi công cộng” </vt:lpstr>
      <vt:lpstr>Kế hoạch hoạt động chủ đề: “An toàn khi ở nhà”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14</cp:revision>
  <dcterms:created xsi:type="dcterms:W3CDTF">2023-10-03T06:01:15Z</dcterms:created>
  <dcterms:modified xsi:type="dcterms:W3CDTF">2023-10-25T06:54:22Z</dcterms:modified>
</cp:coreProperties>
</file>