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6" r:id="rId3"/>
    <p:sldId id="271" r:id="rId5"/>
    <p:sldId id="280" r:id="rId6"/>
    <p:sldId id="257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0"/>
            <p14:sldId id="257"/>
            <p14:sldId id="275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  <a:endParaRPr lang="en-US"/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  <a:endParaRPr lang="en-US"/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  <a:endParaRPr lang="en-US"/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  <a:endParaRPr lang="en-US"/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  <a:endParaRPr lang="en-US"/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  <a:endParaRPr lang="en-US"/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  <a:endParaRPr lang="en-US"/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  <a:endParaRPr lang="en-US"/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emf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Welcome to PowerPoint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5 tips for a simpler way to work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PowerPoint program ico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02407" y="206707"/>
            <a:ext cx="6877119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00FFFF"/>
                </a:highlight>
                <a:latin typeface="Aptos Narrow" panose="020B0004020202020204" pitchFamily="34" charset="0"/>
                <a:cs typeface="Microsoft Tai Le" panose="020B0502040204020203" pitchFamily="34" charset="0"/>
              </a:rPr>
              <a:t>KẾ HOẠCH CHỦ ĐỀ: GIA ĐÌNH</a:t>
            </a:r>
            <a:endParaRPr lang="en-US" b="1" dirty="0">
              <a:solidFill>
                <a:srgbClr val="FF0000"/>
              </a:solidFill>
              <a:highlight>
                <a:srgbClr val="00FFFF"/>
              </a:highlight>
              <a:latin typeface="Aptos Narrow" panose="020B0004020202020204" pitchFamily="34" charset="0"/>
              <a:cs typeface="Microsoft Tai Le" panose="020B0502040204020203" pitchFamily="34" charset="0"/>
            </a:endParaRPr>
          </a:p>
        </p:txBody>
      </p:sp>
      <p:sp>
        <p:nvSpPr>
          <p:cNvPr id="38" name="Content Placeholder 17"/>
          <p:cNvSpPr txBox="1"/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Designer suggests professional designs for your presentation, based on the content in your slides.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Designer is a subscription-only feature.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 an Office 365 subscription, the next slide shows you how it works in a new presentation.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>
            <a:fillRect/>
          </a:stretch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772160"/>
            <a:ext cx="11805919" cy="5831840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541655" y="988695"/>
          <a:ext cx="11148695" cy="5193665"/>
        </p:xfrm>
        <a:graphic>
          <a:graphicData uri="http://schemas.openxmlformats.org/drawingml/2006/table">
            <a:tbl>
              <a:tblPr/>
              <a:tblGrid>
                <a:gridCol w="715010"/>
                <a:gridCol w="848360"/>
                <a:gridCol w="1912620"/>
                <a:gridCol w="1924050"/>
                <a:gridCol w="1850390"/>
                <a:gridCol w="1956435"/>
                <a:gridCol w="1941830"/>
              </a:tblGrid>
              <a:tr h="387985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1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13/11/2023</a:t>
                      </a:r>
                      <a:endParaRPr lang="en-US" sz="12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14/11/2023</a:t>
                      </a:r>
                      <a:endParaRPr lang="en-US" sz="12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15/11/2023</a:t>
                      </a:r>
                      <a:endParaRPr lang="en-US" sz="12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16/11/2023</a:t>
                      </a: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Ngày17/11/2023</a:t>
                      </a:r>
                      <a:endParaRPr lang="en-US" sz="12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Tung bắt bóng với cô khoảng cách 2m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so sánh 2 với 3</a:t>
                      </a: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Thơ:Cô và mẹ.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 hoa tặng cô.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kỹ năng ca hát: Cô và mẹ.</a:t>
                      </a:r>
                      <a:r>
                        <a:rPr lang="en-US" sz="12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13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2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20/11/2023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21/11/2023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22/11/2023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23/11/2023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24/11/2023 </a:t>
                      </a:r>
                      <a:endParaRPr 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40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(Nghỉ 20/11)</a:t>
                      </a:r>
                      <a:endParaRPr lang="en-US" sz="12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Tìm hiểu ngôi nhàcủa bé.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ngôn ngữ.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Thơ “ Thăm nhà bà”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xen kẽ</a:t>
                      </a: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PTthể chất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theo đường zic zắc</a:t>
                      </a: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13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3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27/11/2023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28/11/2023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29/11/2023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30/11/2023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01/12/2023 </a:t>
                      </a:r>
                      <a:endParaRPr 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32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về nồi cơm điện.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Bước lên xuống bục cao 30cm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thẩm mỹ</a:t>
                      </a: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Nặn đôi dũa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Truyện: Rùa con tìm nhà.</a:t>
                      </a: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 thẩm mỹ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VĐMH: “ Cả nhà thương nhau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Nhánh 4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04/12/2023 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05/12/2023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06/12/2023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07/12/2023</a:t>
                      </a: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08/12/2023</a:t>
                      </a:r>
                      <a:endParaRPr lang="en-US" sz="1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99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 theo đường zíc zắc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HĐ5E: Tìm hiểu khung ảnh gia đình  </a:t>
                      </a:r>
                      <a:endParaRPr lang="en-US" sz="11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TCKN- XH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yêu bố mẹ   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Kể lại truyện “ Rùa con tìm nhà</a:t>
                      </a:r>
                      <a:endParaRPr lang="en-US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HĐ EDP: Làm khung ảnh gia đình</a:t>
                      </a:r>
                      <a:endParaRPr lang="en-US" sz="11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Morph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Content Placeholder 17"/>
          <p:cNvSpPr txBox="1"/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/>
              <a:t>Try it yourself with these two simple “planets”:</a:t>
            </a:r>
            <a:endParaRPr lang="en-US" dirty="0"/>
          </a:p>
        </p:txBody>
      </p:sp>
      <p:grpSp>
        <p:nvGrpSpPr>
          <p:cNvPr id="13" name="Group 12" descr="Small circle with number 1 inside  indicating step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l 1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6" name="Content Placeholder 17"/>
          <p:cNvSpPr txBox="1"/>
          <p:nvPr/>
        </p:nvSpPr>
        <p:spPr>
          <a:xfrm>
            <a:off x="1066040" y="1958189"/>
            <a:ext cx="2486328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Duplicate this slide: Right-click the slide thumbnail and select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/>
              </a:rPr>
              <a:t>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Duplicate Slide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2 inside  indicating step 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Oval 2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5" name="Content Placeholder 17"/>
          <p:cNvSpPr txBox="1"/>
          <p:nvPr/>
        </p:nvSpPr>
        <p:spPr>
          <a:xfrm>
            <a:off x="1066038" y="2936927"/>
            <a:ext cx="2651153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second of these two identical slides, change the shapes on the right in some way (move, resize, change color), then go to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Transitions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/>
              </a:rPr>
              <a:t> &gt;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3 inside  indicating step 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/>
          <p:nvPr/>
        </p:nvSpPr>
        <p:spPr>
          <a:xfrm>
            <a:off x="1076799" y="4360521"/>
            <a:ext cx="2784602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Return to the first of the two slides and press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Slide Show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button and then select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Play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see your circle morph!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ontent Placeholder 17"/>
          <p:cNvSpPr txBox="1"/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Hint: </a:t>
            </a:r>
            <a:r>
              <a:rPr lang="en-US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Effect Options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gives you even more options for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 descr="Slide thumbnail context menu showing the Duplicate Slide optio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91" y="1455491"/>
            <a:ext cx="1402148" cy="1803887"/>
          </a:xfrm>
          <a:prstGeom prst="rect">
            <a:avLst/>
          </a:prstGeom>
        </p:spPr>
      </p:pic>
      <p:pic>
        <p:nvPicPr>
          <p:cNvPr id="6" name="Picture 5" descr="Transition tab showing morph transi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96" y="3159609"/>
            <a:ext cx="2468760" cy="1185923"/>
          </a:xfrm>
          <a:prstGeom prst="rect">
            <a:avLst/>
          </a:prstGeom>
        </p:spPr>
      </p:pic>
      <p:pic>
        <p:nvPicPr>
          <p:cNvPr id="5" name="Picture 4" descr="Slide Show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9" y="4344232"/>
            <a:ext cx="2134319" cy="88708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 descr="Large, blue circle with a small light blue circle inside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 descr="Small light blue circle inside a large dark blue circle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92721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Table 3"/>
          <p:cNvGraphicFramePr/>
          <p:nvPr/>
        </p:nvGraphicFramePr>
        <p:xfrm>
          <a:off x="276860" y="348615"/>
          <a:ext cx="11582400" cy="6327775"/>
        </p:xfrm>
        <a:graphic>
          <a:graphicData uri="http://schemas.openxmlformats.org/drawingml/2006/table">
            <a:tbl>
              <a:tblPr/>
              <a:tblGrid>
                <a:gridCol w="742950"/>
                <a:gridCol w="882015"/>
                <a:gridCol w="1985645"/>
                <a:gridCol w="1998980"/>
                <a:gridCol w="1923415"/>
                <a:gridCol w="2033270"/>
                <a:gridCol w="2016125"/>
              </a:tblGrid>
              <a:tr h="495935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1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13/11/2023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14/11/2023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15/11/2023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16/11/2023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Ngày17/11/2023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83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hoa ngũ sắc.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 Lộn cầu vồng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 Cây cải xanh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Mèo đuổi chuột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 thời tiết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Gà trong vườn rau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 bóng trong nắng- TCVĐ: Mèo đuổi chuột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sát. cây ngô.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-TCVĐ: Gieo hạt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2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20/11/2023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21/11/2023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22/11/2023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23/11/2023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24/11/2023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401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QS:Cây ngô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Trời nắng trời mưa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chợ quê: Làm hoa quả, làm bánh kẹo, nem chua…; đi thăng bằng trên cầu khỉ, chơi khu vườn cổ tích, cho cá trong hòn non bộ ăn. Chăm sóc con gà.*TC: Nhảy bao bố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sát,Cây rau cải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 hạt-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chợ quê: làm bánh kẹo, nem chua…; đi thăng bằng trên cầu khỉ, chơi khu vườn cổ tích, cho cá trong hòn non bộ ăn. Chăm sóc con gà.*TC: Đuổi bắt bóng.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chiếc xe máy.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 đuổi chuột.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chợ quê: làm bánh kẹo, nem chua…; đi thăng bằng trên cầu khỉ, chơi khu vườn cổ tích, cho cá trong hòn non bộ ăn. Chăm sóc con gà.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*TC: Nhảy liên tục qua các ô vòng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 cây hành.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TCVĐ: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Lộn cầu vồng-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chợ quê: làm bánh kẹo, nem chua…; đi thăng bằng trên cầu khỉ, chơi khu vườn cổ tích, cho cá trong hòn non bộ ăn. Chăm sóc con gà.*TC: Cướp cờ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QS: cây khế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 TCVĐ: Cáo ơi ngủ à-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chợ quê: làm bánh kẹo, nem chua…; đi thăng bằng trên cầu khỉ, chơi khu vườn cổ tích, cho cá trong hòn non bộ ăn. Chăm sóc con gà.*TC: Nhảy cóc.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Working together in real time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you share your presentation with others, you’ll see them working with you at the same time. </a:t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it works: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re icon showing number of people  working on the presentation 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4" y="2425111"/>
            <a:ext cx="3262550" cy="1475660"/>
          </a:xfrm>
          <a:prstGeom prst="rect">
            <a:avLst/>
          </a:prstGeom>
        </p:spPr>
      </p:pic>
      <p:grpSp>
        <p:nvGrpSpPr>
          <p:cNvPr id="33" name="Group 32" descr="Small circle with number 1 inside indicating step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2" name="Content Placeholder 17"/>
          <p:cNvSpPr txBox="1"/>
          <p:nvPr/>
        </p:nvSpPr>
        <p:spPr>
          <a:xfrm>
            <a:off x="1066039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from above the ribbon, or by using </a:t>
            </a: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short-key </a:t>
            </a:r>
            <a:r>
              <a:rPr lang="en-US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Alt-ZS</a:t>
            </a: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invite people to work with you (You can save to the cloud at this point.)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Marker showing who is working on a 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2" y="2434307"/>
            <a:ext cx="3841692" cy="2512928"/>
          </a:xfrm>
          <a:prstGeom prst="rect">
            <a:avLst/>
          </a:prstGeom>
        </p:spPr>
      </p:pic>
      <p:grpSp>
        <p:nvGrpSpPr>
          <p:cNvPr id="36" name="Group 35" descr="Small circle with number 2 inside indicating step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3" name="Content Placeholder 17"/>
          <p:cNvSpPr txBox="1"/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other people are in the presentation, a marker shows who is on which slide…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Maker showing the part of the slide being edi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9" y="2350394"/>
            <a:ext cx="3563782" cy="2305344"/>
          </a:xfrm>
          <a:prstGeom prst="rect">
            <a:avLst/>
          </a:prstGeom>
        </p:spPr>
      </p:pic>
      <p:grpSp>
        <p:nvGrpSpPr>
          <p:cNvPr id="39" name="Group 38" descr="Small circle with number 3 inside  indicating step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l 3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 descr="Numb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4" name="Content Placeholder 17"/>
          <p:cNvSpPr txBox="1"/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…and the part of the slide they're editing.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635" y="-76835"/>
            <a:ext cx="12263755" cy="69348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Table 2"/>
          <p:cNvGraphicFramePr/>
          <p:nvPr/>
        </p:nvGraphicFramePr>
        <p:xfrm>
          <a:off x="291465" y="308610"/>
          <a:ext cx="11597640" cy="6235065"/>
        </p:xfrm>
        <a:graphic>
          <a:graphicData uri="http://schemas.openxmlformats.org/drawingml/2006/table">
            <a:tbl>
              <a:tblPr/>
              <a:tblGrid>
                <a:gridCol w="746125"/>
                <a:gridCol w="879475"/>
                <a:gridCol w="1988185"/>
                <a:gridCol w="2005330"/>
                <a:gridCol w="1924685"/>
                <a:gridCol w="2033905"/>
                <a:gridCol w="2019935"/>
              </a:tblGrid>
              <a:tr h="455295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Hoạt động ngoài trời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3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27/11/2023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28/11/2023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29/11/2023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30/11/2023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01/12/2023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55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Quan sát: Cây húng chó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  <a:sym typeface="+mn-ea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cs typeface="\.VnTime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 cầu vồng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3: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leo núi, trèo lên xuống bậc thang, đi thăng bằng, chơi cầu trượt, đu quay.khám phá âm thanh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Quan sát:Cây mùng tơi. 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Gieo hạt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3: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leo núi, trèo lên xuống bậc thang, đi thăng bằng, chơi cầu trượt, đu quay.khám phá âm thanh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sát: Cây xoài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Con bọ rùa.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3: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leo núi, trèo lên xuống bậc thang, đi thăng bằng, chơi cầu trượt, đu quay.khám phá âm thanh</a:t>
                      </a:r>
                      <a:endParaRPr lang="en-US" sz="1400" b="1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Quan sát: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Hòn non bộ.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TCVĐ:Gà trong vườn rau.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3: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leo núi, trèo lên xuống bậc thang, đi thăng bằng, chơi cầu trượt, đu quay.khám phá âm thanh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Quan sát: Cây khế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 TCVĐ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 đuổi chuột.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tự do: Khu vui chơi số 3: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leo núi, trèo lên xuống bậc thang, đi thăng bằng, chơi cầu trượt, đu quay.khám phá âm thanh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93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4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04/12/2023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05/12/2023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06/12/2023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07/12/2023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08/12/2023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229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sát: Nhà hai tầng.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Lộn cầu vồng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do:-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</a:t>
                      </a:r>
                      <a:endParaRPr lang="en-US" sz="1400" b="1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nhà một tầng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Gieo hạt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do.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khu vực cầu thang...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Mèo đuổi chuột.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do:Khu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sát: Cây khế.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\.VnTime" charset="0"/>
                          <a:cs typeface="\.VnTime" charset="0"/>
                        </a:rPr>
                        <a:t>-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Gà trong vườn rau.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\.VnTime" charset="0"/>
                        <a:ea typeface="\.VnTime" charset="0"/>
                        <a:cs typeface="\.VnTime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cây lộc vừng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 TCVĐ: Bật xa 20 -25cm.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do. Khu vui chơi số 1: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khu thể chất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bóng, cầu trượt, leo thang dây, nhảy bao bố, ném bóng vào rọ, đi cà kheo, đi cầu thăng bằng, bơm xe, chơi các dụng cụ tập thể hình...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You’re an expert with Tell Me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/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Tell Me box finds the right command when you need it,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you can save time and focus on your work.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Try it: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 descr="Small circle with number 1 inside  indicating step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Oval 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/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308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Robot picture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right.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 descr="Small circle with number 2 inside  indicating step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val 1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Content Placeholder 17"/>
          <p:cNvSpPr txBox="1"/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Tell Me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box, and then choose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 Animation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1" name="Group 30" descr="Small circle with number 3 inside  indicating step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val 3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Content Placeholder 17"/>
          <p:cNvSpPr txBox="1"/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308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an animation effect, like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watch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Box 16" descr="Select me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noAutofit/>
          </a:bodyPr>
          <a:lstStyle/>
          <a:p>
            <a:pPr marR="0" algn="ctr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n-US" sz="1200" b="1" kern="1000" spc="100" dirty="0">
                <a:solidFill>
                  <a:srgbClr val="D24726"/>
                </a:solidFill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SELECT ME</a:t>
            </a:r>
            <a:endParaRPr lang="en-US" sz="1200" b="1" kern="1400" dirty="0">
              <a:solidFill>
                <a:srgbClr val="D24726"/>
              </a:solidFill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Tell Me box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6" y="3410945"/>
            <a:ext cx="2106152" cy="220833"/>
          </a:xfrm>
          <a:prstGeom prst="rect">
            <a:avLst/>
          </a:prstGeom>
        </p:spPr>
      </p:pic>
      <p:pic>
        <p:nvPicPr>
          <p:cNvPr id="7" name="Picture 6" descr="Animation tab showing zoom op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4069080"/>
            <a:ext cx="3803904" cy="243840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Picture 22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635" y="-635"/>
            <a:ext cx="12191365" cy="697039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/>
          <p:nvPr/>
        </p:nvGraphicFramePr>
        <p:xfrm>
          <a:off x="327660" y="229870"/>
          <a:ext cx="11593830" cy="6475730"/>
        </p:xfrm>
        <a:graphic>
          <a:graphicData uri="http://schemas.openxmlformats.org/drawingml/2006/table">
            <a:tbl>
              <a:tblPr/>
              <a:tblGrid>
                <a:gridCol w="744220"/>
                <a:gridCol w="881380"/>
                <a:gridCol w="1853565"/>
                <a:gridCol w="1955165"/>
                <a:gridCol w="1957705"/>
                <a:gridCol w="1785620"/>
                <a:gridCol w="2416175"/>
              </a:tblGrid>
              <a:tr h="376555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1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13/11/2023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14/11/2023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15/11/2023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16/11/2023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Ngày17/11/2023</a:t>
                      </a:r>
                      <a:endParaRPr lang="en-US" sz="1400" b="0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-Đọc thơ "Cháu chào ông ạ"- Thực hành sử dụng các từ lễ phép với người lớn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Xem phim vui giao thông mùa 1 - Tập 18: "Chuyến xe kì thú"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Giáo dục trẻ không tự lấy thuốc uống, không ngậm hột hạt, nhét hột hạt vào mắt, mũi, tai của mình, của bạn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Trò chuyện ý nghĩa ngày nhà giáo việt nam 20/11.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-Trò chuyện về ngày cuối tuần của bé.- Biểu diễn văn nghệ.- Nêu gương bé ngoan.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2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20/11/2023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21/11/2023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22/11/2023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23/11/2023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24/11/2023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99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tranh trò chuyện về tiết kiệm điện nước: tắt bóng điện sau khi ra khỏi phòng, vặn nước vừa đủ để uống, rửa tay…</a:t>
                      </a:r>
                      <a:endParaRPr 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-Đọc thơ "Thỏ bông bị ốm"- Trò chuyện với trẻ về sự nguy hiểm khi tự lấy thuốc uống khi chưa có sự đồng ý của người lớn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-Chuyến xe kì thú"; Tập 19: "Quy tắc ứng xử trên xe buýt"- Trò chuyện về cách giữ an toàn và các hành vi văn minh khi đi trên xe buýt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Xem video, tranh ảnh, trò chuyện cách lên/xuống xe buýt an toàn…TC "Phân biệt h.vi đúng-sai"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Trò chuyện về ngày cuối tuần của bé.- Biểu diễn văn nghệ.- Nêu gương bé ngoan.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3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27/11/2023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28/11/2023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29/11/2023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30/11/2023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01/12/2023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17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-Xem truyện "Vùng riêng tư của bé" - Trò chuyện về các vùng riêng tư trên cơ thể bé trai- bé gái, cách bảo vệ vùng riêng tư trên cơ thể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sát, trò chuyện với trẻ về một số thiết bị công nghệ: Điện thoại, Ipad, Tivi, Máy tính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Ôn thơ: Thăm nhà bà.Xem tranh ảnh, trò chuyện về một số hành vi đúng - sai, tốt- xấu.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'Quan sát, trò chuyện về một số đồ dùng sắc nhọn có thể gây nguy hiểm: dao, kéo, đinh vít…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Mở dự án.- Trò chuyện về người thân trong gia đình. Cách lưu giữ hình ảnh người thân gia đình.(E1).- Giao nhiệm vụ tìm nguyên vật liệu tạo khung ảnh</a:t>
                      </a:r>
                      <a:endParaRPr lang="en-US" sz="1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 Viết thư ngỏ cho phụ huynh.-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gương cuối tuần.</a:t>
                      </a:r>
                      <a:endParaRPr lang="en-US" sz="1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 4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04/12/2023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05/12/2023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06/12/2023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07/12/2023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08/12/2023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99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Nghe chuyện: Rùa con tìm nhà- TC: Bọ dừa. 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dục trẻ không tự lấy thuốc uống, không ngậm hột hạt, nhét hột hạt vào mắt, mũi, tai của mình, của bạn - TC: Ai làm đúng</a:t>
                      </a:r>
                      <a:endParaRPr lang="en-US" sz="1400" b="1" i="1">
                        <a:latin typeface="Times New Roman" panose="02020603050405020304" pitchFamily="18" charset="0"/>
                        <a:ea typeface="\.VnTime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-Xem tranh trò chuyện về tiết kiệm điện nước: tắt bóng điện sau khi ra khỏi phòng, vặn nước vừa đủ để uống, rửa tay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trò chuyện, tìm hiểu nguyên vật liệu, thiết kế, các bước làm khung ảnh. (B1,B2,B3)</a:t>
                      </a:r>
                      <a:endParaRPr lang="en-US" sz="1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 bày dự án. (E6).</a:t>
                      </a:r>
                      <a:endParaRPr lang="en-US" sz="1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Biểu diễn văn nghệ.</a:t>
                      </a: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chuyện "Ngày cuối tuần của bé".</a:t>
                      </a:r>
                      <a:endParaRPr lang="en-US" sz="1400" b="0">
                        <a:latin typeface="Times New Roman" panose="02020603050405020304" pitchFamily="18" charset="0"/>
                        <a:ea typeface="\.VnTime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I m a g e   x m l n s = " 7 1 a f 3 2 4 3 - 3 d d 4 - 4 a 8 d - 8 c 0 d - d d 7 6 d a 1 f 0 2 a 5 " > < U r l   x s i : n i l = " t r u e " > < / U r l > < D e s c r i p t i o n   x s i : n i l = " t r u e " > < / D e s c r i p t i o n > < / I m a g e > < S t a t u s   x m l n s = " 7 1 a f 3 2 4 3 - 3 d d 4 - 4 a 8 d - 8 c 0 d - d d 7 6 d a 1 f 0 2 a 5 " > N o t   s t a r t e d < / S t a t u s > < B a c k g r o u n d   x m l n s = " 7 1 a f 3 2 4 3 - 3 d d 4 - 4 a 8 d - 8 c 0 d - d d 7 6 d a 1 f 0 2 a 5 " > f a l s e < / B a c k g r o u n d > < _ i p _ U n i f i e d C o m p l i a n c e P o l i c y P r o p e r t i e s   x m l n s = " h t t p : / / s c h e m a s . m i c r o s o f t . c o m / s h a r e p o i n t / v 3 "   x s i : n i l = " t r u e " / > < I m a g e T a g s T a x H T F i e l d   x m l n s = " 7 1 a f 3 2 4 3 - 3 d d 4 - 4 a 8 d - 8 c 0 d - d d 7 6 d a 1 f 0 2 a 5 " > < T e r m s   x m l n s = " h t t p : / / s c h e m a s . m i c r o s o f t . c o m / o f f i c e / i n f o p a t h / 2 0 0 7 / P a r t n e r C o n t r o l s " > < / T e r m s > < / I m a g e T a g s T a x H T F i e l d > < T a x C a t c h A l l   x m l n s = " 2 3 0 e 9 d f 3 - b e 6 5 - 4 c 7 3 - a 9 3 b - d 1 2 3 6 e b d 6 7 7 e "   x s i : n i l = " t r u e " / > < M e d i a S e r v i c e K e y P o i n t s   x m l n s = " 7 1 a f 3 2 4 3 - 3 d d 4 - 4 a 8 d - 8 c 0 d - d d 7 6 d a 1 f 0 2 a 5 "   x s i : n i l = " t r u e " / > < / d o c u m e n t M a n a g e m e n t > < / p : p r o p e r t i e s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2 7 "   m a : c o n t e n t T y p e D e s c r i p t i o n = " C r e a t e   a   n e w   d o c u m e n t . "   m a : c o n t e n t T y p e S c o p e = " "   m a : v e r s i o n I D = " c 6 f 9 a 8 4 f 6 6 a 9 c 8 b 9 a 2 1 7 5 5 b 9 f f a f b 9 4 5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2 7 d f 3 9 e 3 e 7 0 3 6 d f f 5 4 f 8 9 d d d 5 8 0 5 c e 7 2 "   n s 1 : _ = " "   n s 2 : _ = "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7 1 a f 3 2 4 3 - 3 d d 4 - 4 a 8 d - 8 c 0 d - d d 7 6 d a 1 f 0 2 a 5 "   x m l n s : n s 3 = " 1 6 c 0 5 7 2 7 - a a 7 5 - 4 e 4 a - 9 b 5 f - 8 a 8 0 a 1 1 6 5 8 9 1 "   x m l n s : n s 4 = " 2 3 0 e 9 d f 3 - b e 6 5 - 4 c 7 3 - a 9 3 b - d 1 2 3 6 e b d 6 7 7 e " >  
 < x s d : i m p o r t   n a m e s p a c e = " h t t p : / / s c h e m a s . m i c r o s o f t . c o m / s h a r e p o i n t / v 3 " / >  
 < x s d : i m p o r t   n a m e s p a c e = " 7 1 a f 3 2 4 3 - 3 d d 4 - 4 a 8 d - 8 c 0 d - d d 7 6 d a 1 f 0 2 a 5 " / >  
 < x s d : i m p o r t   n a m e s p a c e = " 1 6 c 0 5 7 2 7 - a a 7 5 - 4 e 4 a - 9 b 5 f - 8 a 8 0 a 1 1 6 5 8 9 1 " / >  
 < x s d : i m p o r t   n a m e s p a c e = " 2 3 0 e 9 d f 3 - b e 6 5 - 4 c 7 3 - a 9 3 b - d 1 2 3 6 e b d 6 7 7 e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S t a t u s "   m i n O c c u r s = " 0 " / >  
 < x s d : e l e m e n t   r e f = " n s 2 : I m a g e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4 : T a x C a t c h A l l "   m i n O c c u r s = " 0 " / >  
 < x s d : e l e m e n t   r e f = " n s 2 : I m a g e T a g s T a x H T F i e l d "   m i n O c c u r s = " 0 " / >  
 < x s d : e l e m e n t   r e f = " n s 2 : M e d i a S e r v i c e L o c a t i o n "   m i n O c c u r s = " 0 " / >  
 < x s d : e l e m e n t   r e f = " n s 2 : M e d i a L e n g t h I n S e c o n d s "   m i n O c c u r s = " 0 " / >  
 < x s d : e l e m e n t   r e f = " n s 2 : B a c k g r o u n d "   m i n O c c u r s = " 0 " / >  
 < x s d : e l e m e n t   r e f = " n s 2 : M e d i a S e r v i c e S e a r c h P r o p e r t i e s "   m i n O c c u r s = " 0 " / >  
 < x s d : e l e m e n t   r e f = " n s 2 : M e d i a S e r v i c e D o c T a g s "   m i n O c c u r s = " 0 " / >  
 < x s d : e l e m e n t   r e f = " n s 2 : M e d i a S e r v i c e O b j e c t D e t e c t o r V e r s i o n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0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  m a : r e a d O n l y = " f a l s e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1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  m a : r e a d O n l y = " f a l s e " >  
 < x s d : s i m p l e T y p e >  
 < x s d : r e s t r i c t i o n   b a s e = " d m s : T e x t " / >  
 < / x s d : s i m p l e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t a t u s "   m a : i n d e x = " 2 "   n i l l a b l e = " t r u e "   m a : d i s p l a y N a m e = " S t a t u s "   m a : d e f a u l t = " N o t   s t a r t e d "   m a : f o r m a t = " D r o p d o w n "   m a : i n t e r n a l N a m e = " S t a t u s "   m a : r e a d O n l y = " f a l s e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x s d : e l e m e n t   n a m e = " I m a g e "   m a : i n d e x = " 3 "   n i l l a b l e = " t r u e "   m a : d i s p l a y N a m e = " I m a g e "   m a : f o r m a t = " I m a g e "   m a : i n t e r n a l N a m e = " I m a g e "   m a : r e a d O n l y = " f a l s e " >  
 < x s d : c o m p l e x T y p e >  
 < x s d : c o m p l e x C o n t e n t >  
 < x s d : e x t e n s i o n   b a s e = " d m s : U R L " >  
 < x s d : s e q u e n c e >  
 < x s d : e l e m e n t   n a m e = " U r l "   t y p e = " d m s : V a l i d U r l "   m i n O c c u r s = " 0 "   n i l l a b l e = " t r u e " / >  
 < x s d : e l e m e n t   n a m e = " D e s c r i p t i o n "   t y p e = " x s d : s t r i n g "   n i l l a b l e = " t r u e " / >  
 < / x s d : s e q u e n c e >  
 < / x s d : e x t e n s i o n >  
 < / x s d : c o m p l e x C o n t e n t >  
 < / x s d : c o m p l e x T y p e >  
 < / x s d : e l e m e n t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h i d d e n = " t r u e "   m a : i n t e r n a l N a m e = " M e d i a S e r v i c e O C R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h i d d e n = " t r u e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h i d d e n = " t r u e "   m a : i n t e r n a l N a m e = " M e d i a S e r v i c e K e y P o i n t s "   m a : r e a d O n l y = " f a l s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I m a g e T a g s T a x H T F i e l d "   m a : i n d e x = " 2 5 "   n i l l a b l e = " t r u e "   m a : t a x o n o m y = " t r u e "   m a : i n t e r n a l N a m e = " I m a g e T a g s T a x H T F i e l d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L o c a t i o n "   m a : i n d e x = " 2 6 "   n i l l a b l e = " t r u e "   m a : d i s p l a y N a m e = " L o c a t i o n "   m a : h i d d e n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2 7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B a c k g r o u n d "   m a : i n d e x = " 2 8 "   n i l l a b l e = " t r u e "   m a : d i s p l a y N a m e = " B a c k g r o u n d "   m a : d e f a u l t = " 0 "   m a : f o r m a t = " D r o p d o w n "   m a : i n t e r n a l N a m e = " B a c k g r o u n d " >  
 < x s d : s i m p l e T y p e >  
 < x s d : r e s t r i c t i o n   b a s e = " d m s : B o o l e a n " / >  
 < / x s d : s i m p l e T y p e >  
 < / x s d : e l e m e n t >  
 < x s d : e l e m e n t   n a m e = " M e d i a S e r v i c e S e a r c h P r o p e r t i e s "   m a : i n d e x = " 2 9 "   n i l l a b l e = " t r u e "   m a : d i s p l a y N a m e = " M e d i a S e r v i c e S e a r c h P r o p e r t i e s "   m a : h i d d e n = " t r u e "   m a : i n t e r n a l N a m e = " M e d i a S e r v i c e S e a r c h P r o p e r t i e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o c T a g s "   m a : i n d e x = " 3 0 "   n i l l a b l e = " t r u e "   m a : d i s p l a y N a m e = " M e d i a S e r v i c e D o c T a g s "   m a : h i d d e n = " t r u e "   m a : i n t e r n a l N a m e = " M e d i a S e r v i c e D o c T a g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b j e c t D e t e c t o r V e r s i o n s "   m a : i n d e x = " 3 1 "   n i l l a b l e = " t r u e "   m a : d i s p l a y N a m e = " M e d i a S e r v i c e O b j e c t D e t e c t o r V e r s i o n s "   m a : d e s c r i p t i o n = " "   m a : h i d d e n = " t r u e "   m a : i n d e x e d = " t r u e "   m a : i n t e r n a l N a m e = " M e d i a S e r v i c e O b j e c t D e t e c t o r V e r s i o n s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h i d d e n = " t r u e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h i d d e n = " t r u e "   m a : i n t e r n a l N a m e = " S h a r e d W i t h D e t a i l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2 3 0 e 9 d f 3 - b e 6 5 - 4 c 7 3 - a 9 3 b - d 1 2 3 6 e b d 6 7 7 e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2 3 "   n i l l a b l e = " t r u e "   m a : d i s p l a y N a m e = " T a x o n o m y   C a t c h   A l l   C o l u m n "   m a : h i d d e n = " t r u e "   m a : l i s t = " { 3 f 6 b f c b c - 3 d b 3 - 4 a e 6 - b d 7 6 - 3 2 6 f 0 7 9 8 a d 2 8 } "   m a : i n t e r n a l N a m e = " T a x C a t c h A l l "   m a : r e a d O n l y = " f a l s e "   m a : s h o w F i e l d = " C a t c h A l l D a t a "   m a : w e b = " 1 6 c 0 5 7 2 7 - a a 7 5 - 4 e 4 a - 9 b 5 f - 8 a 8 0 a 1 1 6 5 8 9 1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d i s p l a y N a m e = " C o n t e n t   T y p e " / >  
 < x s d : e l e m e n t   r e f = " d c : t i t l e "   m i n O c c u r s = " 0 "   m a x O c c u r s = " 1 "   m a : i n d e x = " 1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.xml><?xml version="1.0" encoding="utf-8"?>
<ds:datastoreItem xmlns:ds="http://schemas.openxmlformats.org/officeDocument/2006/customXml" ds:itemID="{5A3EE4EA-81C0-48D0-BEBD-A2EFD6B38B42}">
  <ds:schemaRefs/>
</ds:datastoreItem>
</file>

<file path=customXml/itemProps2.xml><?xml version="1.0" encoding="utf-8"?>
<ds:datastoreItem xmlns:ds="http://schemas.openxmlformats.org/officeDocument/2006/customXml" ds:itemID="{5563EE24-83AF-4B4D-B45B-11D1ECD4364A}">
  <ds:schemaRefs/>
</ds:datastoreItem>
</file>

<file path=customXml/itemProps3.xml><?xml version="1.0" encoding="utf-8"?>
<ds:datastoreItem xmlns:ds="http://schemas.openxmlformats.org/officeDocument/2006/customXml" ds:itemID="{B2FC9C26-AD58-4393-99DE-F67958CF6A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{E757957C-EEC8-4BF5-B93E-7031303C68DA}tf10001108_win32</Template>
  <TotalTime>0</TotalTime>
  <Words>10118</Words>
  <Application>WPS Presentation</Application>
  <PresentationFormat>Widescreen</PresentationFormat>
  <Paragraphs>601</Paragraphs>
  <Slides>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Aptos Narrow</vt:lpstr>
      <vt:lpstr>Segoe Print</vt:lpstr>
      <vt:lpstr>Microsoft Tai Le</vt:lpstr>
      <vt:lpstr>Segoe UI</vt:lpstr>
      <vt:lpstr>Times New Roman</vt:lpstr>
      <vt:lpstr>Segoe UI Light</vt:lpstr>
      <vt:lpstr>Segoe UI Semibold</vt:lpstr>
      <vt:lpstr>Segoe UI</vt:lpstr>
      <vt:lpstr>\.VnTime</vt:lpstr>
      <vt:lpstr>SimHei</vt:lpstr>
      <vt:lpstr>Microsoft YaHei</vt:lpstr>
      <vt:lpstr>Arial Unicode MS</vt:lpstr>
      <vt:lpstr>Calibri</vt:lpstr>
      <vt:lpstr>Custom</vt:lpstr>
      <vt:lpstr>Welcome to PowerPoint</vt:lpstr>
      <vt:lpstr>KẾ HOẠCH CHỦ ĐỀ: GIA ĐÌNH</vt:lpstr>
      <vt:lpstr>Setting up Morph</vt:lpstr>
      <vt:lpstr>Working together in real time</vt:lpstr>
      <vt:lpstr>You’re an expert with Tell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DELL E7480</dc:creator>
  <cp:lastModifiedBy>DELL E7480</cp:lastModifiedBy>
  <cp:revision>18</cp:revision>
  <dcterms:created xsi:type="dcterms:W3CDTF">2023-11-10T06:54:00Z</dcterms:created>
  <dcterms:modified xsi:type="dcterms:W3CDTF">2023-11-10T09:56:31Z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E73FB3BA211A424A80CB2DD11172AB8A_12</vt:lpwstr>
  </property>
  <property fmtid="{D5CDD505-2E9C-101B-9397-08002B2CF9AE}" pid="4" name="KSOProductBuildVer">
    <vt:lpwstr>1033-12.2.0.13306</vt:lpwstr>
  </property>
</Properties>
</file>