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58" r:id="rId4"/>
    <p:sldId id="261" r:id="rId5"/>
    <p:sldId id="263" r:id="rId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D40B2-9459-49CB-BE36-44BD6AA926AB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B38C6-69DB-46DC-AA38-FD7FD4469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51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6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4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13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53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1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52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3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96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436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0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022DA-57F5-4D42-B5E0-48E9BED06256}" type="datetimeFigureOut">
              <a:rPr lang="en-US" smtClean="0"/>
              <a:t>13/11/2023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43B45-E771-4896-8E1B-F9F049316B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3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469"/>
            <a:ext cx="9144000" cy="684917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5313" y="4953000"/>
            <a:ext cx="8573373" cy="76944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Bài</a:t>
            </a:r>
            <a:r>
              <a:rPr lang="en-US" sz="4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</a:t>
            </a:r>
            <a:r>
              <a:rPr lang="vi-VN" sz="4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ơ</a:t>
            </a:r>
            <a:r>
              <a:rPr lang="en-US" sz="4400" b="1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4400" b="1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Thăm</a:t>
            </a:r>
            <a:r>
              <a:rPr lang="en-US" sz="4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nhà</a:t>
            </a:r>
            <a:r>
              <a:rPr lang="en-US" sz="44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</a:t>
            </a:r>
            <a:endParaRPr lang="en-US" sz="44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033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3" presetClass="exit" presetSubtype="32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9138258" cy="685800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97317" y="4158972"/>
            <a:ext cx="354937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Đến</a:t>
            </a:r>
            <a:r>
              <a:rPr lang="en-US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thăm</a:t>
            </a:r>
            <a:r>
              <a:rPr lang="en-US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</a:t>
            </a:r>
            <a:endParaRPr lang="en-US" sz="48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14999" y="4677488"/>
            <a:ext cx="288630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Bà</a:t>
            </a:r>
            <a:r>
              <a:rPr lang="en-US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đi</a:t>
            </a:r>
            <a:r>
              <a:rPr lang="en-US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vắng</a:t>
            </a:r>
            <a:endParaRPr lang="en-US" sz="48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195645" y="5283383"/>
            <a:ext cx="274697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Có</a:t>
            </a:r>
            <a:r>
              <a:rPr lang="en-US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đàn</a:t>
            </a:r>
            <a:r>
              <a:rPr lang="en-US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gà</a:t>
            </a:r>
            <a:endParaRPr lang="en-US" sz="48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46153" y="5930843"/>
            <a:ext cx="458529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ngoài</a:t>
            </a:r>
            <a:r>
              <a:rPr lang="en-US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nắng</a:t>
            </a:r>
            <a:r>
              <a:rPr lang="en-US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en-US" sz="48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7541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4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4" presetClass="exit" presetSubtype="1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4" presetClass="exit" presetSubtype="1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8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2" build="allAtOnce"/>
      <p:bldP spid="11" grpId="2" build="allAtOnce"/>
      <p:bldP spid="12" grpId="0" build="allAtOnce"/>
      <p:bldP spid="12" grpId="2" build="allAtOnce"/>
      <p:bldP spid="13" grpId="0" build="allAtOnce"/>
      <p:bldP spid="13" grpId="1" build="allAtOnce"/>
      <p:bldP spid="13" grpId="2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7" y="-228600"/>
            <a:ext cx="9136787" cy="68580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209802" y="2655148"/>
            <a:ext cx="51773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Cháu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đứng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ngắm</a:t>
            </a:r>
            <a:endParaRPr lang="en-US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57731" y="3276600"/>
            <a:ext cx="3407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Đàn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gà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con</a:t>
            </a:r>
            <a:endParaRPr lang="en-US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76359" y="4017818"/>
            <a:ext cx="3644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Rồi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gọi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luôn</a:t>
            </a:r>
            <a:endParaRPr lang="en-US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08110" y="4800600"/>
            <a:ext cx="40318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Bập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bập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bập</a:t>
            </a:r>
            <a:r>
              <a:rPr lang="en-US" sz="5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en-US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00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1" presetClass="exit" presetSubtype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5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1" presetClass="exit" presetSubtype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8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1" presetClass="exit" presetSubtype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5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1500"/>
                            </p:stCondLst>
                            <p:childTnLst>
                              <p:par>
                                <p:cTn id="50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1" presetClass="exit" presetSubtype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54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/>
      <p:bldP spid="11" grpId="1" build="allAtOnce"/>
      <p:bldP spid="12" grpId="0" build="allAtOnce"/>
      <p:bldP spid="12" grpId="1" build="allAtOnce"/>
      <p:bldP spid="13" grpId="0" build="allAtOnce"/>
      <p:bldP spid="13" grpId="1" build="allAtOnce"/>
      <p:bldP spid="14" grpId="0" build="allAtOnce"/>
      <p:bldP spid="14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82"/>
          <a:stretch/>
        </p:blipFill>
        <p:spPr>
          <a:xfrm>
            <a:off x="0" y="0"/>
            <a:ext cx="9144000" cy="693682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03531" y="2531614"/>
            <a:ext cx="367902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Chúng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lật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đật</a:t>
            </a:r>
            <a:endParaRPr lang="en-US" sz="48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467" y="3252712"/>
            <a:ext cx="50579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Chạy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nhanh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nhanh</a:t>
            </a:r>
            <a:endParaRPr lang="en-US" sz="48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531" y="3837230"/>
            <a:ext cx="458721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Xúm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vòng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quanh</a:t>
            </a:r>
            <a:endParaRPr lang="en-US" sz="48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8167" y="4387011"/>
            <a:ext cx="428207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Kêu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chiếp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chiếp</a:t>
            </a:r>
            <a:endParaRPr lang="en-US" sz="48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2976" y="4969139"/>
            <a:ext cx="335598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Gà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mải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miết</a:t>
            </a:r>
            <a:endParaRPr lang="en-US" sz="48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1650" y="5657445"/>
            <a:ext cx="414216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Nhặt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thóc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vàng</a:t>
            </a:r>
            <a:endParaRPr lang="en-US" sz="48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903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xit" presetSubtype="4" fill="hold" grpId="0" nodeType="after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800"/>
                            </p:stCondLst>
                            <p:childTnLst>
                              <p:par>
                                <p:cTn id="15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16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5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4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400"/>
                            </p:stCondLst>
                            <p:childTnLst>
                              <p:par>
                                <p:cTn id="25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900"/>
                            </p:stCondLst>
                            <p:childTnLst>
                              <p:par>
                                <p:cTn id="29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4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400"/>
                            </p:stCondLst>
                            <p:childTnLst>
                              <p:par>
                                <p:cTn id="39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900"/>
                            </p:stCondLst>
                            <p:childTnLst>
                              <p:par>
                                <p:cTn id="43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4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400"/>
                            </p:stCondLst>
                            <p:childTnLst>
                              <p:par>
                                <p:cTn id="53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900"/>
                            </p:stCondLst>
                            <p:childTnLst>
                              <p:par>
                                <p:cTn id="57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3400"/>
                            </p:stCondLst>
                            <p:childTnLst>
                              <p:par>
                                <p:cTn id="6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4400"/>
                            </p:stCondLst>
                            <p:childTnLst>
                              <p:par>
                                <p:cTn id="67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900"/>
                            </p:stCondLst>
                            <p:childTnLst>
                              <p:par>
                                <p:cTn id="71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6400"/>
                            </p:stCondLst>
                            <p:childTnLst>
                              <p:par>
                                <p:cTn id="7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7400"/>
                            </p:stCondLst>
                            <p:childTnLst>
                              <p:par>
                                <p:cTn id="81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8900"/>
                            </p:stCondLst>
                            <p:childTnLst>
                              <p:par>
                                <p:cTn id="85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6" grpId="1" build="allAtOnce"/>
      <p:bldP spid="7" grpId="0" build="allAtOnce"/>
      <p:bldP spid="7" grpId="1" build="allAtOnce"/>
      <p:bldP spid="8" grpId="0" build="allAtOnce"/>
      <p:bldP spid="8" grpId="1" build="allAtOnce"/>
      <p:bldP spid="11" grpId="0" build="allAtOnce"/>
      <p:bldP spid="11" grpId="1" build="allAtOnce"/>
      <p:bldP spid="12" grpId="0" build="allAtOnce"/>
      <p:bldP spid="12" grpId="1" build="allAtOnce"/>
      <p:bldP spid="13" grpId="0" build="allAtOnce"/>
      <p:bldP spid="13" grpI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9137447" cy="685800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371728" y="4158972"/>
            <a:ext cx="440056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Cháu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nhẹ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nhàng</a:t>
            </a:r>
            <a:endParaRPr lang="en-US" sz="48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00181" y="4800600"/>
            <a:ext cx="352981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Lùa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vào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mát</a:t>
            </a:r>
            <a:r>
              <a:rPr lang="en-US" sz="4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en-US" sz="48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890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xit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9" grpId="1" build="allAtOnce"/>
      <p:bldP spid="10" grpId="0" build="allAtOnce"/>
      <p:bldP spid="10" grpId="1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58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24</cp:revision>
  <dcterms:created xsi:type="dcterms:W3CDTF">2021-07-10T12:52:31Z</dcterms:created>
  <dcterms:modified xsi:type="dcterms:W3CDTF">2023-11-13T05:11:25Z</dcterms:modified>
</cp:coreProperties>
</file>