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C242-EA2C-4E26-A286-0BE4FF751D6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2D79-A48E-42A1-A7AE-A16DB45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0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C242-EA2C-4E26-A286-0BE4FF751D6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2D79-A48E-42A1-A7AE-A16DB45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3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C242-EA2C-4E26-A286-0BE4FF751D6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2D79-A48E-42A1-A7AE-A16DB45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4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C242-EA2C-4E26-A286-0BE4FF751D6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2D79-A48E-42A1-A7AE-A16DB45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1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C242-EA2C-4E26-A286-0BE4FF751D6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2D79-A48E-42A1-A7AE-A16DB45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8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C242-EA2C-4E26-A286-0BE4FF751D6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2D79-A48E-42A1-A7AE-A16DB45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5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C242-EA2C-4E26-A286-0BE4FF751D6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2D79-A48E-42A1-A7AE-A16DB45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7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C242-EA2C-4E26-A286-0BE4FF751D6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2D79-A48E-42A1-A7AE-A16DB45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9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C242-EA2C-4E26-A286-0BE4FF751D6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2D79-A48E-42A1-A7AE-A16DB45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C242-EA2C-4E26-A286-0BE4FF751D6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2D79-A48E-42A1-A7AE-A16DB45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0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C242-EA2C-4E26-A286-0BE4FF751D6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42D79-A48E-42A1-A7AE-A16DB45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7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BC242-EA2C-4E26-A286-0BE4FF751D6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42D79-A48E-42A1-A7AE-A16DB45B5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0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6754" y="1541896"/>
            <a:ext cx="735478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1376045" algn="l"/>
                <a:tab pos="1828800" algn="l"/>
                <a:tab pos="2286000" algn="l"/>
                <a:tab pos="260985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PHÁP SÁNG TẠO- LỚP 4B3 MN AN HƯNG</a:t>
            </a:r>
            <a:endParaRPr lang="en-US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376045" algn="l"/>
                <a:tab pos="1828800" algn="l"/>
                <a:tab pos="2286000" algn="l"/>
                <a:tab pos="2609850" algn="l"/>
              </a:tabLst>
            </a:pPr>
            <a:r>
              <a:rPr lang="en-US" sz="2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endParaRPr lang="en-US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1376045" algn="l"/>
                <a:tab pos="1828800" algn="l"/>
                <a:tab pos="2286000" algn="l"/>
                <a:tab pos="2609850" algn="l"/>
              </a:tabLst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non. 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8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8161" y="393154"/>
            <a:ext cx="10557164" cy="262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TIÊU</a:t>
            </a:r>
            <a:endParaRPr lang="en-US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non.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85" y="3124295"/>
            <a:ext cx="7262566" cy="325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158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5631" y="338781"/>
            <a:ext cx="11780323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pháp1</a:t>
            </a:r>
            <a:endParaRPr lang="en-US" sz="1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3"/>
          <a:srcRect t="23319" r="39041" b="6495"/>
          <a:stretch/>
        </p:blipFill>
        <p:spPr bwMode="auto">
          <a:xfrm>
            <a:off x="1514105" y="2410691"/>
            <a:ext cx="7962404" cy="4001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82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302" y="537165"/>
            <a:ext cx="10117777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248025" algn="l"/>
              </a:tabLs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pháp2</a:t>
            </a:r>
            <a:endParaRPr lang="en-US" sz="1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7" t="37119" r="933" b="39426"/>
          <a:stretch/>
        </p:blipFill>
        <p:spPr bwMode="auto">
          <a:xfrm>
            <a:off x="8486502" y="2653251"/>
            <a:ext cx="2783181" cy="3486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3" r="46481" b="40228"/>
          <a:stretch/>
        </p:blipFill>
        <p:spPr bwMode="auto">
          <a:xfrm>
            <a:off x="867889" y="2614931"/>
            <a:ext cx="3567020" cy="3762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11283" y="18803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1283" y="57475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5"/>
          <a:stretch/>
        </p:blipFill>
        <p:spPr bwMode="auto">
          <a:xfrm>
            <a:off x="4189021" y="2653251"/>
            <a:ext cx="4444340" cy="3593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899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894" y="255161"/>
            <a:ext cx="1081842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1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quay video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/>
          </a:p>
        </p:txBody>
      </p:sp>
      <p:pic>
        <p:nvPicPr>
          <p:cNvPr id="3" name="Picture 2" descr="D:\10. QUẢN LY VĂN BẢN\VĂN BẢN CHỈ ĐẠO\2023-2024\4. VB Chỉ đạo của trường\z4754210927963_4858e98d94582c25f76b74b519907bb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8"/>
          <a:stretch/>
        </p:blipFill>
        <p:spPr bwMode="auto">
          <a:xfrm>
            <a:off x="676894" y="2201809"/>
            <a:ext cx="5209484" cy="3660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4943" b="-343"/>
          <a:stretch/>
        </p:blipFill>
        <p:spPr bwMode="auto">
          <a:xfrm>
            <a:off x="0" y="0"/>
            <a:ext cx="1721922" cy="1365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747" y="2280062"/>
            <a:ext cx="5525809" cy="350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2784" y="5359450"/>
            <a:ext cx="1789216" cy="14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59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208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2023-11-07T00:26:04Z</dcterms:created>
  <dcterms:modified xsi:type="dcterms:W3CDTF">2023-11-07T00:49:43Z</dcterms:modified>
</cp:coreProperties>
</file>