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72" r:id="rId13"/>
    <p:sldId id="266" r:id="rId14"/>
    <p:sldId id="267" r:id="rId15"/>
    <p:sldId id="268" r:id="rId16"/>
    <p:sldId id="269" r:id="rId17"/>
    <p:sldId id="274" r:id="rId18"/>
    <p:sldId id="270" r:id="rId19"/>
  </p:sldIdLst>
  <p:sldSz cx="12192000" cy="6858000"/>
  <p:notesSz cx="6858000" cy="9144000"/>
  <p:embeddedFontLst>
    <p:embeddedFont>
      <p:font typeface=".VnAvant" panose="020B7200000000000000" pitchFamily="34" charset="0"/>
      <p:regular r:id="rId20"/>
      <p:bold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.VnAristote" panose="020B7200000000000000" pitchFamily="34" charset="0"/>
      <p:regular r:id="rId27"/>
    </p:embeddedFont>
    <p:embeddedFont>
      <p:font typeface=".VnArialH" panose="020B7200000000000000" pitchFamily="34" charset="0"/>
      <p:regular r:id="rId28"/>
      <p:bold r:id="rId29"/>
      <p:italic r:id="rId30"/>
      <p:boldItalic r:id="rId31"/>
    </p:embeddedFont>
    <p:embeddedFont>
      <p:font typeface=".VnBlackH" panose="020B7200000000000000" pitchFamily="34" charset="0"/>
      <p:regular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4660"/>
  </p:normalViewPr>
  <p:slideViewPr>
    <p:cSldViewPr snapToGrid="0">
      <p:cViewPr varScale="1">
        <p:scale>
          <a:sx n="90" d="100"/>
          <a:sy n="90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59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6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7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4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4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3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6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4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D504C-79A3-40AA-A5DF-66E16EDB6D9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fif"/><Relationship Id="rId5" Type="http://schemas.openxmlformats.org/officeDocument/2006/relationships/image" Target="../media/image23.jp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7.jpg"/><Relationship Id="rId5" Type="http://schemas.openxmlformats.org/officeDocument/2006/relationships/audio" Target="../media/audio5.wav"/><Relationship Id="rId10" Type="http://schemas.openxmlformats.org/officeDocument/2006/relationships/image" Target="../media/image6.jpeg"/><Relationship Id="rId4" Type="http://schemas.openxmlformats.org/officeDocument/2006/relationships/audio" Target="../media/audio4.wav"/><Relationship Id="rId9" Type="http://schemas.openxmlformats.org/officeDocument/2006/relationships/image" Target="../media/image5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6.jf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fif"/><Relationship Id="rId4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95890" y="1122436"/>
            <a:ext cx="3038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Gi¸o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¸n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1800" y="2150229"/>
            <a:ext cx="9172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Lµm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quen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a - ¨ - ©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4979" y="3467150"/>
            <a:ext cx="7019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Chñ</a:t>
            </a:r>
            <a:r>
              <a:rPr lang="en-US" sz="32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®Ò: </a:t>
            </a:r>
            <a:r>
              <a:rPr lang="en-US" sz="32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Thùc</a:t>
            </a:r>
            <a:r>
              <a:rPr lang="en-US" sz="32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vËt</a:t>
            </a:r>
            <a:r>
              <a:rPr lang="en-US" sz="32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– </a:t>
            </a:r>
            <a:r>
              <a:rPr lang="en-US" sz="32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TÕt</a:t>
            </a:r>
            <a:r>
              <a:rPr lang="en-US" sz="32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– </a:t>
            </a:r>
            <a:r>
              <a:rPr lang="en-US" sz="32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Mïa</a:t>
            </a:r>
            <a:r>
              <a:rPr lang="en-US" sz="32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xu©n</a:t>
            </a:r>
            <a:endParaRPr lang="en-US" sz="32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64" y="249355"/>
            <a:ext cx="2055253" cy="2055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3341" y="4142077"/>
            <a:ext cx="3823013" cy="27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́o-á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17000" r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2135" y="2052935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421" t="17612" r="35713" b="67215"/>
          <a:stretch/>
        </p:blipFill>
        <p:spPr>
          <a:xfrm>
            <a:off x="3850783" y="1571221"/>
            <a:ext cx="850005" cy="502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727" t="32007" b="34925"/>
          <a:stretch/>
        </p:blipFill>
        <p:spPr>
          <a:xfrm>
            <a:off x="7109138" y="2073498"/>
            <a:ext cx="1244784" cy="1094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3492" y="1361579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322" y="1329380"/>
            <a:ext cx="14654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5054" y="1361579"/>
            <a:ext cx="9332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6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8802 -0.01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12593 L 0.12578 -0.017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243" y="372053"/>
            <a:ext cx="102932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gióp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chó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ong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t×m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vÒ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óng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tæ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cña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m×nh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!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12045" r="13231" b="6686"/>
          <a:stretch/>
        </p:blipFill>
        <p:spPr>
          <a:xfrm flipH="1">
            <a:off x="5775239" y="847166"/>
            <a:ext cx="6104958" cy="5526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06956" y="3664324"/>
            <a:ext cx="8387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51326" y="3387002"/>
            <a:ext cx="2055253" cy="2055253"/>
            <a:chOff x="535105" y="1459590"/>
            <a:chExt cx="2055253" cy="2055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7505" y="1611990"/>
            <a:ext cx="2055253" cy="2055253"/>
            <a:chOff x="535105" y="1459590"/>
            <a:chExt cx="2055253" cy="20552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44678" y="840664"/>
            <a:ext cx="2055253" cy="2055253"/>
            <a:chOff x="535105" y="1459590"/>
            <a:chExt cx="2055253" cy="205525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a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36591" y="4507591"/>
            <a:ext cx="2055253" cy="2055253"/>
            <a:chOff x="535105" y="1459590"/>
            <a:chExt cx="2055253" cy="20552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65520" y="3047159"/>
            <a:ext cx="2055253" cy="2055253"/>
            <a:chOff x="535105" y="1459590"/>
            <a:chExt cx="2055253" cy="205525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17245" y="4849900"/>
            <a:ext cx="2055253" cy="2055253"/>
            <a:chOff x="535105" y="1459590"/>
            <a:chExt cx="2055253" cy="20552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36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g chữ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58073 0.0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36" y="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022E-16 L 0.57669 -0.025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78 -0.013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33171" y="455149"/>
            <a:ext cx="5228822" cy="4005330"/>
            <a:chOff x="3333171" y="455149"/>
            <a:chExt cx="5228822" cy="4005330"/>
          </a:xfrm>
        </p:grpSpPr>
        <p:sp>
          <p:nvSpPr>
            <p:cNvPr id="6" name="Rounded Rectangle 5"/>
            <p:cNvSpPr/>
            <p:nvPr/>
          </p:nvSpPr>
          <p:spPr>
            <a:xfrm>
              <a:off x="3333171" y="455149"/>
              <a:ext cx="5228822" cy="40053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sz="4400" b="1" dirty="0" err="1" smtClean="0">
                  <a:solidFill>
                    <a:srgbClr val="C00000"/>
                  </a:solidFill>
                  <a:latin typeface=".VnAvant" panose="020B7200000000000000" pitchFamily="34" charset="0"/>
                </a:rPr>
                <a:t>hoa</a:t>
              </a:r>
              <a:r>
                <a:rPr lang="en-US" sz="4400" b="1" dirty="0" smtClean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.VnAvant" panose="020B7200000000000000" pitchFamily="34" charset="0"/>
                </a:rPr>
                <a:t>mËn</a:t>
              </a:r>
              <a:endParaRPr lang="en-US" sz="4400" b="1" dirty="0">
                <a:solidFill>
                  <a:srgbClr val="C0000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021" y="728046"/>
              <a:ext cx="4559121" cy="299433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155104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6472" y="441335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77840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65641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8507" y="441335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Ë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04116" y="4408964"/>
            <a:ext cx="7578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6004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75090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4072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 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49346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47022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Ë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0599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8614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96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9" grpId="0"/>
      <p:bldP spid="9" grpId="1"/>
      <p:bldP spid="9" grpId="2"/>
      <p:bldP spid="1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2135" y="2052935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1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421" t="17612" r="35713" b="67215"/>
          <a:stretch/>
        </p:blipFill>
        <p:spPr>
          <a:xfrm rot="10800000">
            <a:off x="3425780" y="1828798"/>
            <a:ext cx="850005" cy="502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7727" t="32007" b="34925"/>
          <a:stretch/>
        </p:blipFill>
        <p:spPr>
          <a:xfrm>
            <a:off x="7109138" y="2073498"/>
            <a:ext cx="1244784" cy="1094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3492" y="1361579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87730" y="1361579"/>
            <a:ext cx="14654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5054" y="1361579"/>
            <a:ext cx="9332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8802 -0.01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4 0.11644 L 0.15742 -0.0215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3992" y="229923"/>
            <a:ext cx="774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t×m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 - ¨ - ©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cã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trong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®o¹n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¬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sau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: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67171" y="109934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3081" y="1099346"/>
            <a:ext cx="655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83751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1522" y="109934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4363" y="1099346"/>
            <a:ext cx="5435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99273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55222" y="1099346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8896" y="109934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27399" y="1099346"/>
            <a:ext cx="405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22535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Ð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0454" y="1099346"/>
            <a:ext cx="393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84245" y="2022676"/>
            <a:ext cx="489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10176" y="202267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Ê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6758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02995" y="2022676"/>
            <a:ext cx="393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54352" y="202267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Ê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38140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7007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59824" y="2022676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63879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59491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46369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616000" y="2022676"/>
            <a:ext cx="587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74437" y="2946006"/>
            <a:ext cx="655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70552" y="294600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92364" y="2946006"/>
            <a:ext cx="835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78470" y="2946006"/>
            <a:ext cx="351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75248" y="294600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311916" y="294600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635424" y="294600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03850" y="2930434"/>
            <a:ext cx="539308" cy="9389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93412" y="2946006"/>
            <a:ext cx="351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Ø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43042" y="2946006"/>
            <a:ext cx="3815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948368" y="2952869"/>
            <a:ext cx="58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22174" y="3876199"/>
            <a:ext cx="697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76106" y="3876199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03554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96051" y="3883062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3615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46341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53232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86653" y="3896788"/>
            <a:ext cx="4273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36716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24187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96203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975857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ã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60530" y="2973458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682674" y="3876199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267881" y="3896788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4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̀m-chữ-trong-thơ-a_-aw_-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3150" y="361295"/>
            <a:ext cx="619133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g×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nho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nhá</a:t>
            </a:r>
            <a:endParaRPr lang="en-U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C¸nh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mµu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hång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tu¬i</a:t>
            </a:r>
            <a:endParaRPr lang="en-US" sz="2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HÔ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thÊy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c­­uêi</a:t>
            </a:r>
            <a:endParaRPr lang="en-U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§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óng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lµ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tÕt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Õn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?</a:t>
            </a:r>
          </a:p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Lµ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g×?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62990" y="3166110"/>
            <a:ext cx="2560320" cy="2903220"/>
            <a:chOff x="1062990" y="3166110"/>
            <a:chExt cx="2560320" cy="2903220"/>
          </a:xfrm>
        </p:grpSpPr>
        <p:sp>
          <p:nvSpPr>
            <p:cNvPr id="6" name="Round Single Corner Rectangle 5"/>
            <p:cNvSpPr/>
            <p:nvPr/>
          </p:nvSpPr>
          <p:spPr>
            <a:xfrm>
              <a:off x="1062990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b="1" dirty="0" smtClean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 smtClean="0">
                  <a:latin typeface=".VnAvant" panose="020B7200000000000000" pitchFamily="34" charset="0"/>
                </a:rPr>
                <a:t>hoa</a:t>
              </a:r>
              <a:r>
                <a:rPr lang="en-US" sz="4000" b="1" dirty="0" smtClean="0">
                  <a:latin typeface=".VnAvant" panose="020B7200000000000000" pitchFamily="34" charset="0"/>
                </a:rPr>
                <a:t> ®µo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1" y="3394710"/>
              <a:ext cx="2354580" cy="1885950"/>
            </a:xfrm>
            <a:prstGeom prst="rect">
              <a:avLst/>
            </a:prstGeom>
          </p:spPr>
        </p:pic>
      </p:grpSp>
      <p:sp>
        <p:nvSpPr>
          <p:cNvPr id="15" name="Right Arrow 14"/>
          <p:cNvSpPr/>
          <p:nvPr/>
        </p:nvSpPr>
        <p:spPr>
          <a:xfrm>
            <a:off x="11361420" y="6183630"/>
            <a:ext cx="628650" cy="53721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199120" y="3166110"/>
            <a:ext cx="2560320" cy="2903220"/>
            <a:chOff x="8199120" y="3166110"/>
            <a:chExt cx="2560320" cy="2903220"/>
          </a:xfrm>
        </p:grpSpPr>
        <p:sp>
          <p:nvSpPr>
            <p:cNvPr id="13" name="Round Single Corner Rectangle 12"/>
            <p:cNvSpPr/>
            <p:nvPr/>
          </p:nvSpPr>
          <p:spPr>
            <a:xfrm>
              <a:off x="8199120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b="1" dirty="0" smtClean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 smtClean="0">
                  <a:latin typeface=".VnAvant" panose="020B7200000000000000" pitchFamily="34" charset="0"/>
                </a:rPr>
                <a:t>hoa</a:t>
              </a:r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latin typeface=".VnAvant" panose="020B7200000000000000" pitchFamily="34" charset="0"/>
                </a:rPr>
                <a:t>cóc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510" y="3394710"/>
              <a:ext cx="2358390" cy="188595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31055" y="3166110"/>
            <a:ext cx="2560320" cy="2903220"/>
            <a:chOff x="4631055" y="3166110"/>
            <a:chExt cx="2560320" cy="2903220"/>
          </a:xfrm>
        </p:grpSpPr>
        <p:sp>
          <p:nvSpPr>
            <p:cNvPr id="10" name="Round Single Corner Rectangle 9"/>
            <p:cNvSpPr/>
            <p:nvPr/>
          </p:nvSpPr>
          <p:spPr>
            <a:xfrm>
              <a:off x="4631055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b="1" dirty="0" smtClean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 smtClean="0">
                  <a:latin typeface=".VnAvant" panose="020B7200000000000000" pitchFamily="34" charset="0"/>
                </a:rPr>
                <a:t>hoa</a:t>
              </a:r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latin typeface=".VnAvant" panose="020B7200000000000000" pitchFamily="34" charset="0"/>
                </a:rPr>
                <a:t>mai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003" y="3394710"/>
              <a:ext cx="2364423" cy="1885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ố hoa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a-đà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a-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-cú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ú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28893 -0.0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670" y="231509"/>
            <a:ext cx="3089266" cy="3194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487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7092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89313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477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058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0639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000" r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640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4221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0802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613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194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775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802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0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59752" y="1318244"/>
            <a:ext cx="13837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7787" t="31624" r="31240" b="36542"/>
          <a:stretch/>
        </p:blipFill>
        <p:spPr>
          <a:xfrm>
            <a:off x="6048836" y="-1292083"/>
            <a:ext cx="429491" cy="14208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1900" y="1296626"/>
            <a:ext cx="13837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a</a:t>
            </a:r>
            <a:endParaRPr lang="en-US" sz="1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46708" y="836371"/>
            <a:ext cx="138372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a</a:t>
            </a:r>
            <a:endParaRPr lang="en-US" sz="200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0.00976 0.494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t="8750" r="20647" b="18191"/>
          <a:stretch/>
        </p:blipFill>
        <p:spPr>
          <a:xfrm>
            <a:off x="623944" y="2248348"/>
            <a:ext cx="3732903" cy="445366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72781" y="3191094"/>
            <a:ext cx="1704975" cy="2686050"/>
            <a:chOff x="4447446" y="2946586"/>
            <a:chExt cx="1704975" cy="2686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39284" y="2946586"/>
              <a:ext cx="5212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stote" panose="020B7200000000000000" pitchFamily="34" charset="0"/>
                </a:rPr>
                <a:t>a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02879" y="2729429"/>
            <a:ext cx="1704975" cy="2686050"/>
            <a:chOff x="4447446" y="2946586"/>
            <a:chExt cx="1704975" cy="26860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44014" y="3048341"/>
            <a:ext cx="1704975" cy="2686050"/>
            <a:chOff x="4447446" y="2946586"/>
            <a:chExt cx="1704975" cy="26860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a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585487" y="3656956"/>
            <a:ext cx="1704975" cy="2686050"/>
            <a:chOff x="4447446" y="2946586"/>
            <a:chExt cx="1704975" cy="26860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985584" y="2946586"/>
              <a:ext cx="6286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H" panose="020B7200000000000000" pitchFamily="34" charset="0"/>
                </a:rPr>
                <a:t>a</a:t>
              </a:r>
              <a:endPara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H" panose="020B72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43507" y="3820583"/>
            <a:ext cx="1704975" cy="2686050"/>
            <a:chOff x="4447446" y="2946586"/>
            <a:chExt cx="1704975" cy="26860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05945" y="3820583"/>
            <a:ext cx="1704975" cy="2686050"/>
            <a:chOff x="4447446" y="2946586"/>
            <a:chExt cx="1704975" cy="26860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985584" y="2946586"/>
              <a:ext cx="62869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«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33925" y="3820583"/>
            <a:ext cx="1704975" cy="2686050"/>
            <a:chOff x="4447446" y="2946586"/>
            <a:chExt cx="1704975" cy="268605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985584" y="2946586"/>
              <a:ext cx="62869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¬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19037" b="60853"/>
          <a:stretch/>
        </p:blipFill>
        <p:spPr>
          <a:xfrm>
            <a:off x="1987403" y="5734391"/>
            <a:ext cx="787328" cy="7722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75407" y="5818206"/>
            <a:ext cx="4555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10906" y="509241"/>
            <a:ext cx="106282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h¸i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nh÷ng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b«ng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cã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“</a:t>
            </a:r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”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råi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cho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vµo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giá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!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́i a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51628 -0.06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20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27266 -0.04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66055 -0.137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34" y="-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26534" y="193183"/>
            <a:ext cx="5228822" cy="4005330"/>
            <a:chOff x="3026534" y="193183"/>
            <a:chExt cx="5228822" cy="4005330"/>
          </a:xfrm>
        </p:grpSpPr>
        <p:sp>
          <p:nvSpPr>
            <p:cNvPr id="4" name="Rounded Rectangle 3"/>
            <p:cNvSpPr/>
            <p:nvPr/>
          </p:nvSpPr>
          <p:spPr>
            <a:xfrm>
              <a:off x="3026534" y="193183"/>
              <a:ext cx="5228822" cy="40053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sz="4400" b="1" dirty="0" err="1" smtClean="0">
                  <a:latin typeface=".VnAvant" panose="020B7200000000000000" pitchFamily="34" charset="0"/>
                </a:rPr>
                <a:t>hoa</a:t>
              </a:r>
              <a:r>
                <a:rPr lang="en-US" sz="4400" b="1" dirty="0" smtClean="0">
                  <a:latin typeface=".VnAvant" panose="020B7200000000000000" pitchFamily="34" charset="0"/>
                </a:rPr>
                <a:t> </a:t>
              </a:r>
              <a:r>
                <a:rPr lang="en-US" sz="4400" b="1" dirty="0" err="1" smtClean="0">
                  <a:latin typeface=".VnAvant" panose="020B7200000000000000" pitchFamily="34" charset="0"/>
                </a:rPr>
                <a:t>ngò</a:t>
              </a:r>
              <a:r>
                <a:rPr lang="en-US" sz="4400" b="1" dirty="0" smtClean="0">
                  <a:latin typeface=".VnAvant" panose="020B7200000000000000" pitchFamily="34" charset="0"/>
                </a:rPr>
                <a:t> s¾c</a:t>
              </a:r>
              <a:endParaRPr lang="en-US" sz="4400" b="1" dirty="0">
                <a:latin typeface=".VnAvant" panose="020B7200000000000000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175" y="412124"/>
              <a:ext cx="4301543" cy="285267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14062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3185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16135" y="4321590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1942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645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5348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ò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5678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36467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5043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2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/>
      <p:bldP spid="1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2442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2311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0037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1843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27479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8410" y="209354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ò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8981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88850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87508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82592" y="2439301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2" grpId="0"/>
      <p:bldP spid="12" grpId="1"/>
      <p:bldP spid="12" grpId="2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236</Words>
  <Application>Microsoft Office PowerPoint</Application>
  <PresentationFormat>Widescreen</PresentationFormat>
  <Paragraphs>181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.VnAvant</vt:lpstr>
      <vt:lpstr>Calibri</vt:lpstr>
      <vt:lpstr>.VnAristote</vt:lpstr>
      <vt:lpstr>.VnArialH</vt:lpstr>
      <vt:lpstr>Arial</vt:lpstr>
      <vt:lpstr>.VnBlackH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51</cp:revision>
  <dcterms:created xsi:type="dcterms:W3CDTF">2023-02-03T01:42:15Z</dcterms:created>
  <dcterms:modified xsi:type="dcterms:W3CDTF">2023-02-14T04:43:04Z</dcterms:modified>
</cp:coreProperties>
</file>