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9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3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8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4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7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0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5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2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5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BFA16-A1C2-4687-B128-74AF3ECBFE3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3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600434" y="476672"/>
            <a:ext cx="79431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KẾ HOẠCH HĐ CHƠI TẬP CÓ CHỦ ĐỊNH KHỐI NHÀ TRẺ</a:t>
            </a:r>
          </a:p>
          <a:p>
            <a:pPr algn="ctr"/>
            <a:r>
              <a:rPr lang="en-US" sz="20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CHỦ ĐỀ: BÉ ĐI BẰNG PHƯƠNG TIỆN GIAO THÔNG GÌ?</a:t>
            </a:r>
          </a:p>
          <a:p>
            <a:pPr algn="ctr"/>
            <a:r>
              <a:rPr lang="en-US" sz="20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Thời</a:t>
            </a:r>
            <a:r>
              <a:rPr lang="en-US" sz="20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gian</a:t>
            </a:r>
            <a:r>
              <a:rPr lang="en-US" sz="20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6 </a:t>
            </a:r>
            <a:r>
              <a:rPr lang="en-US" sz="20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sz="20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(10/4 </a:t>
            </a:r>
            <a:r>
              <a:rPr lang="en-US" sz="20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r>
              <a:rPr lang="en-US" sz="20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25/5/2023)</a:t>
            </a:r>
            <a:endParaRPr lang="en-US" sz="20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969815"/>
              </p:ext>
            </p:extLst>
          </p:nvPr>
        </p:nvGraphicFramePr>
        <p:xfrm>
          <a:off x="611560" y="1600200"/>
          <a:ext cx="7785656" cy="42770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89754"/>
                <a:gridCol w="648072"/>
                <a:gridCol w="1368152"/>
                <a:gridCol w="1224136"/>
                <a:gridCol w="1224136"/>
                <a:gridCol w="1224136"/>
                <a:gridCol w="1307270"/>
              </a:tblGrid>
              <a:tr h="4639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Nhánh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Tuần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6</a:t>
                      </a:r>
                      <a:endParaRPr lang="en-US" sz="1600" dirty="0"/>
                    </a:p>
                  </a:txBody>
                  <a:tcPr/>
                </a:tc>
              </a:tr>
              <a:tr h="1448993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PTGT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endParaRPr lang="en-US" sz="1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 ĐCB: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ô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(11/4/2023)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đạp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(12/4/2023)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TCKNXH-TM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ô </a:t>
                      </a:r>
                      <a:r>
                        <a:rPr lang="en-US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(13/4/2023)</a:t>
                      </a:r>
                    </a:p>
                    <a:p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đạp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(14/4/2023)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TCKNXH-TM</a:t>
                      </a:r>
                    </a:p>
                    <a:p>
                      <a:pPr algn="ctr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Dạy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KNCH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lái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ô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8207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(17/4/2023)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Lu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(18/4/2023)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endParaRPr lang="en-US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(19/4/2023)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VĐCB: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qua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(20/4/2023)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HĐVĐV: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cởi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(21/4/2023)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TCKNXH-TM</a:t>
                      </a:r>
                    </a:p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KNVĐ: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lái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ô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8207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(24/4/2023)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TCKNXH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TM</a:t>
                      </a:r>
                    </a:p>
                    <a:p>
                      <a:pPr algn="ctr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Dán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ô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(25/4/2023)</a:t>
                      </a:r>
                    </a:p>
                    <a:p>
                      <a:pPr algn="l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xích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lô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ô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(26/4/2023)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 ĐCB: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xuống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bậc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vịn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(27/4/2023)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vuông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tròn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(28/4/2023)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chơi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phố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27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577492"/>
              </p:ext>
            </p:extLst>
          </p:nvPr>
        </p:nvGraphicFramePr>
        <p:xfrm>
          <a:off x="539552" y="404664"/>
          <a:ext cx="8064897" cy="587080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825449"/>
                <a:gridCol w="677364"/>
                <a:gridCol w="1330799"/>
                <a:gridCol w="1307821"/>
                <a:gridCol w="1350301"/>
                <a:gridCol w="1279465"/>
                <a:gridCol w="1293698"/>
              </a:tblGrid>
              <a:tr h="3236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Nhánh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Tuần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Thứ</a:t>
                      </a:r>
                      <a:r>
                        <a:rPr lang="en-US" sz="1600" baseline="0" dirty="0" smtClean="0"/>
                        <a:t> 6</a:t>
                      </a:r>
                      <a:endParaRPr lang="en-US" sz="1600" dirty="0"/>
                    </a:p>
                  </a:txBody>
                  <a:tcPr/>
                </a:tc>
              </a:tr>
              <a:tr h="1176888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4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PTGT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sắt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thủy</a:t>
                      </a:r>
                      <a:endParaRPr lang="en-US" sz="1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(4/5/2023)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3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3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3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3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(5/5/2023)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TCKNXH-TM</a:t>
                      </a:r>
                      <a:endParaRPr lang="en-US" sz="13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Nặn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tín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2394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(8/5/2023)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 ĐCB: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Bật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qua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vòng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(9/5/2023)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bay(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thuyền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buồm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(10/5/2023)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TCKNXH-TM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KNCH </a:t>
                      </a:r>
                      <a:r>
                        <a:rPr lang="en-US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chơi</a:t>
                      </a: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thuyền</a:t>
                      </a:r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(11/5/2023)</a:t>
                      </a:r>
                    </a:p>
                    <a:p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thỏ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cụt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đuôi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(12/5/2023)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NB 1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132394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trống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choai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dưới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bản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  <a:endParaRPr lang="en-US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VĐCB: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Ném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phía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HĐVĐV: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Xếp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TCKNXH-TM</a:t>
                      </a:r>
                    </a:p>
                    <a:p>
                      <a:pPr algn="ctr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Nghe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hát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ơi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61256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Mùa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hè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lang="en-US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endParaRPr lang="en-US" sz="1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(22/5/2023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hót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(23/5/2023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</a:t>
                      </a:r>
                      <a:r>
                        <a:rPr lang="en-US" sz="13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TCKN-XH</a:t>
                      </a:r>
                      <a:endParaRPr lang="en-US" sz="13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trang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mùa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hè</a:t>
                      </a:r>
                      <a:endParaRPr lang="en-US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(24/5/2023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VĐCB: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(25/5/2023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</a:t>
                      </a:r>
                      <a:r>
                        <a:rPr lang="en-US" sz="13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TCKN-XH</a:t>
                      </a:r>
                    </a:p>
                    <a:p>
                      <a:pPr algn="ctr"/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Rèn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KNÂN</a:t>
                      </a:r>
                      <a:endParaRPr lang="en-US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87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470</Words>
  <Application>Microsoft Office PowerPoint</Application>
  <PresentationFormat>On-screen Show (4:3)</PresentationFormat>
  <Paragraphs>124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2023-04-12T07:50:36Z</dcterms:created>
  <dcterms:modified xsi:type="dcterms:W3CDTF">2023-04-12T08:48:22Z</dcterms:modified>
</cp:coreProperties>
</file>