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5" r:id="rId2"/>
    <p:sldId id="352" r:id="rId3"/>
    <p:sldId id="349" r:id="rId4"/>
    <p:sldId id="367" r:id="rId5"/>
    <p:sldId id="369" r:id="rId6"/>
    <p:sldId id="357" r:id="rId7"/>
    <p:sldId id="358" r:id="rId8"/>
    <p:sldId id="364" r:id="rId9"/>
    <p:sldId id="268" r:id="rId10"/>
  </p:sldIdLst>
  <p:sldSz cx="16276638" cy="9144000"/>
  <p:notesSz cx="6858000" cy="9144000"/>
  <p:custDataLst>
    <p:tags r:id="rId12"/>
  </p:custDataLst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84" userDrawn="1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8FADD1"/>
    <a:srgbClr val="FF0000"/>
    <a:srgbClr val="88DFE8"/>
    <a:srgbClr val="0000FF"/>
    <a:srgbClr val="F6882E"/>
    <a:srgbClr val="4F81BD"/>
    <a:srgbClr val="FFDB69"/>
    <a:srgbClr val="FFCC29"/>
    <a:srgbClr val="FEF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618" y="54"/>
      </p:cViewPr>
      <p:guideLst>
        <p:guide orient="horz" pos="2784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86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106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04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525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568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8330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785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266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5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7.gif"/><Relationship Id="rId3" Type="http://schemas.microsoft.com/office/2007/relationships/media" Target="../media/media2.WAV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6.gif"/><Relationship Id="rId2" Type="http://schemas.openxmlformats.org/officeDocument/2006/relationships/audio" Target="file:///D:\Rung%20Chuong%20Vang\8.%20Ket%20thuc%20cau%20hoi.wav" TargetMode="External"/><Relationship Id="rId1" Type="http://schemas.openxmlformats.org/officeDocument/2006/relationships/tags" Target="../tags/tag3.xml"/><Relationship Id="rId6" Type="http://schemas.openxmlformats.org/officeDocument/2006/relationships/audio" Target="file:///D:\rung%20chuog%20vang\rung%20chuong.mp3" TargetMode="External"/><Relationship Id="rId11" Type="http://schemas.openxmlformats.org/officeDocument/2006/relationships/image" Target="../media/image5.png"/><Relationship Id="rId5" Type="http://schemas.openxmlformats.org/officeDocument/2006/relationships/audio" Target="file:///D:\Rung%20Chuong%20Vang\chaomung.wav" TargetMode="External"/><Relationship Id="rId10" Type="http://schemas.openxmlformats.org/officeDocument/2006/relationships/image" Target="../media/image4.png"/><Relationship Id="rId4" Type="http://schemas.openxmlformats.org/officeDocument/2006/relationships/audio" Target="../media/media2.WAV"/><Relationship Id="rId9" Type="http://schemas.openxmlformats.org/officeDocument/2006/relationships/audio" Target="../media/audio1.wav"/><Relationship Id="rId1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6.mp3"/><Relationship Id="rId13" Type="http://schemas.openxmlformats.org/officeDocument/2006/relationships/audio" Target="../media/audio3.wav"/><Relationship Id="rId18" Type="http://schemas.openxmlformats.org/officeDocument/2006/relationships/image" Target="../media/image11.png"/><Relationship Id="rId3" Type="http://schemas.openxmlformats.org/officeDocument/2006/relationships/audio" Target="../media/media3.mp3"/><Relationship Id="rId21" Type="http://schemas.openxmlformats.org/officeDocument/2006/relationships/image" Target="../media/image3.png"/><Relationship Id="rId7" Type="http://schemas.openxmlformats.org/officeDocument/2006/relationships/audio" Target="../media/media5.wma"/><Relationship Id="rId12" Type="http://schemas.openxmlformats.org/officeDocument/2006/relationships/audio" Target="../media/audio2.wav"/><Relationship Id="rId17" Type="http://schemas.microsoft.com/office/2007/relationships/hdphoto" Target="../media/hdphoto1.wdp"/><Relationship Id="rId25" Type="http://schemas.openxmlformats.org/officeDocument/2006/relationships/audio" Target="../media/audio4.wav"/><Relationship Id="rId2" Type="http://schemas.microsoft.com/office/2007/relationships/media" Target="../media/media3.mp3"/><Relationship Id="rId16" Type="http://schemas.openxmlformats.org/officeDocument/2006/relationships/image" Target="../media/image10.png"/><Relationship Id="rId20" Type="http://schemas.openxmlformats.org/officeDocument/2006/relationships/image" Target="../media/image13.png"/><Relationship Id="rId1" Type="http://schemas.openxmlformats.org/officeDocument/2006/relationships/tags" Target="../tags/tag4.xml"/><Relationship Id="rId6" Type="http://schemas.microsoft.com/office/2007/relationships/media" Target="../media/media5.wma"/><Relationship Id="rId11" Type="http://schemas.openxmlformats.org/officeDocument/2006/relationships/notesSlide" Target="../notesSlides/notesSlide3.xml"/><Relationship Id="rId24" Type="http://schemas.openxmlformats.org/officeDocument/2006/relationships/audio" Target="../media/audio3.wav"/><Relationship Id="rId5" Type="http://schemas.openxmlformats.org/officeDocument/2006/relationships/audio" Target="../media/media4.mp3"/><Relationship Id="rId15" Type="http://schemas.openxmlformats.org/officeDocument/2006/relationships/image" Target="../media/image9.jpg"/><Relationship Id="rId23" Type="http://schemas.openxmlformats.org/officeDocument/2006/relationships/audio" Target="../media/audio2.wav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12.png"/><Relationship Id="rId4" Type="http://schemas.microsoft.com/office/2007/relationships/media" Target="../media/media4.mp3"/><Relationship Id="rId9" Type="http://schemas.openxmlformats.org/officeDocument/2006/relationships/audio" Target="../media/media6.mp3"/><Relationship Id="rId14" Type="http://schemas.openxmlformats.org/officeDocument/2006/relationships/audio" Target="../media/audio4.wav"/><Relationship Id="rId22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media" Target="../media/media7.mp3"/><Relationship Id="rId13" Type="http://schemas.openxmlformats.org/officeDocument/2006/relationships/audio" Target="../media/audio3.wav"/><Relationship Id="rId18" Type="http://schemas.openxmlformats.org/officeDocument/2006/relationships/image" Target="../media/image3.png"/><Relationship Id="rId3" Type="http://schemas.openxmlformats.org/officeDocument/2006/relationships/audio" Target="../media/media3.mp3"/><Relationship Id="rId21" Type="http://schemas.openxmlformats.org/officeDocument/2006/relationships/image" Target="../media/image12.png"/><Relationship Id="rId7" Type="http://schemas.openxmlformats.org/officeDocument/2006/relationships/audio" Target="../media/media5.wma"/><Relationship Id="rId12" Type="http://schemas.openxmlformats.org/officeDocument/2006/relationships/audio" Target="../media/audio4.wav"/><Relationship Id="rId17" Type="http://schemas.openxmlformats.org/officeDocument/2006/relationships/image" Target="../media/image13.png"/><Relationship Id="rId25" Type="http://schemas.openxmlformats.org/officeDocument/2006/relationships/audio" Target="../media/audio2.wav"/><Relationship Id="rId2" Type="http://schemas.microsoft.com/office/2007/relationships/media" Target="../media/media3.mp3"/><Relationship Id="rId16" Type="http://schemas.openxmlformats.org/officeDocument/2006/relationships/image" Target="../media/image11.png"/><Relationship Id="rId20" Type="http://schemas.microsoft.com/office/2007/relationships/hdphoto" Target="../media/hdphoto2.wdp"/><Relationship Id="rId1" Type="http://schemas.openxmlformats.org/officeDocument/2006/relationships/tags" Target="../tags/tag5.xml"/><Relationship Id="rId6" Type="http://schemas.microsoft.com/office/2007/relationships/media" Target="../media/media5.wma"/><Relationship Id="rId11" Type="http://schemas.openxmlformats.org/officeDocument/2006/relationships/notesSlide" Target="../notesSlides/notesSlide4.xml"/><Relationship Id="rId24" Type="http://schemas.openxmlformats.org/officeDocument/2006/relationships/audio" Target="../media/audio3.wav"/><Relationship Id="rId5" Type="http://schemas.openxmlformats.org/officeDocument/2006/relationships/audio" Target="../media/media4.mp3"/><Relationship Id="rId15" Type="http://schemas.openxmlformats.org/officeDocument/2006/relationships/image" Target="../media/image9.jpg"/><Relationship Id="rId23" Type="http://schemas.openxmlformats.org/officeDocument/2006/relationships/audio" Target="../media/audio4.wav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14.png"/><Relationship Id="rId4" Type="http://schemas.microsoft.com/office/2007/relationships/media" Target="../media/media4.mp3"/><Relationship Id="rId9" Type="http://schemas.openxmlformats.org/officeDocument/2006/relationships/audio" Target="../media/media7.mp3"/><Relationship Id="rId14" Type="http://schemas.openxmlformats.org/officeDocument/2006/relationships/audio" Target="../media/audio2.wav"/><Relationship Id="rId22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media" Target="../media/media8.mp3"/><Relationship Id="rId13" Type="http://schemas.openxmlformats.org/officeDocument/2006/relationships/audio" Target="../media/audio4.wav"/><Relationship Id="rId18" Type="http://schemas.openxmlformats.org/officeDocument/2006/relationships/image" Target="../media/image15.png"/><Relationship Id="rId3" Type="http://schemas.openxmlformats.org/officeDocument/2006/relationships/audio" Target="../media/media3.mp3"/><Relationship Id="rId21" Type="http://schemas.openxmlformats.org/officeDocument/2006/relationships/image" Target="../media/image11.png"/><Relationship Id="rId7" Type="http://schemas.openxmlformats.org/officeDocument/2006/relationships/audio" Target="../media/media5.wma"/><Relationship Id="rId12" Type="http://schemas.openxmlformats.org/officeDocument/2006/relationships/audio" Target="../media/audio2.wav"/><Relationship Id="rId17" Type="http://schemas.openxmlformats.org/officeDocument/2006/relationships/image" Target="../media/image3.png"/><Relationship Id="rId2" Type="http://schemas.microsoft.com/office/2007/relationships/media" Target="../media/media3.mp3"/><Relationship Id="rId16" Type="http://schemas.openxmlformats.org/officeDocument/2006/relationships/image" Target="../media/image13.png"/><Relationship Id="rId20" Type="http://schemas.openxmlformats.org/officeDocument/2006/relationships/slide" Target="slide6.xml"/><Relationship Id="rId1" Type="http://schemas.openxmlformats.org/officeDocument/2006/relationships/tags" Target="../tags/tag6.xml"/><Relationship Id="rId6" Type="http://schemas.microsoft.com/office/2007/relationships/media" Target="../media/media5.wma"/><Relationship Id="rId11" Type="http://schemas.openxmlformats.org/officeDocument/2006/relationships/notesSlide" Target="../notesSlides/notesSlide5.xml"/><Relationship Id="rId5" Type="http://schemas.openxmlformats.org/officeDocument/2006/relationships/audio" Target="../media/media4.mp3"/><Relationship Id="rId15" Type="http://schemas.openxmlformats.org/officeDocument/2006/relationships/image" Target="../media/image12.png"/><Relationship Id="rId23" Type="http://schemas.openxmlformats.org/officeDocument/2006/relationships/audio" Target="../media/audio4.wav"/><Relationship Id="rId10" Type="http://schemas.openxmlformats.org/officeDocument/2006/relationships/slideLayout" Target="../slideLayouts/slideLayout1.xml"/><Relationship Id="rId19" Type="http://schemas.microsoft.com/office/2007/relationships/hdphoto" Target="../media/hdphoto3.wdp"/><Relationship Id="rId4" Type="http://schemas.microsoft.com/office/2007/relationships/media" Target="../media/media4.mp3"/><Relationship Id="rId9" Type="http://schemas.openxmlformats.org/officeDocument/2006/relationships/audio" Target="../media/media8.mp3"/><Relationship Id="rId14" Type="http://schemas.openxmlformats.org/officeDocument/2006/relationships/image" Target="../media/image9.jpg"/><Relationship Id="rId22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media" Target="../media/media12.mp3"/><Relationship Id="rId13" Type="http://schemas.openxmlformats.org/officeDocument/2006/relationships/image" Target="../media/image3.png"/><Relationship Id="rId3" Type="http://schemas.openxmlformats.org/officeDocument/2006/relationships/audio" Target="../media/media9.wav"/><Relationship Id="rId7" Type="http://schemas.openxmlformats.org/officeDocument/2006/relationships/audio" Target="../media/media11.wma"/><Relationship Id="rId12" Type="http://schemas.openxmlformats.org/officeDocument/2006/relationships/image" Target="../media/image16.jpg"/><Relationship Id="rId17" Type="http://schemas.openxmlformats.org/officeDocument/2006/relationships/image" Target="../media/image19.JPG"/><Relationship Id="rId2" Type="http://schemas.microsoft.com/office/2007/relationships/media" Target="../media/media9.wav"/><Relationship Id="rId16" Type="http://schemas.openxmlformats.org/officeDocument/2006/relationships/slide" Target="slide7.xml"/><Relationship Id="rId1" Type="http://schemas.openxmlformats.org/officeDocument/2006/relationships/tags" Target="../tags/tag7.xml"/><Relationship Id="rId6" Type="http://schemas.microsoft.com/office/2007/relationships/media" Target="../media/media11.wma"/><Relationship Id="rId11" Type="http://schemas.openxmlformats.org/officeDocument/2006/relationships/notesSlide" Target="../notesSlides/notesSlide6.xml"/><Relationship Id="rId5" Type="http://schemas.openxmlformats.org/officeDocument/2006/relationships/audio" Target="../media/media10.mp3"/><Relationship Id="rId15" Type="http://schemas.openxmlformats.org/officeDocument/2006/relationships/image" Target="../media/image18.JPG"/><Relationship Id="rId10" Type="http://schemas.openxmlformats.org/officeDocument/2006/relationships/slideLayout" Target="../slideLayouts/slideLayout2.xml"/><Relationship Id="rId4" Type="http://schemas.microsoft.com/office/2007/relationships/media" Target="../media/media10.mp3"/><Relationship Id="rId9" Type="http://schemas.openxmlformats.org/officeDocument/2006/relationships/audio" Target="../media/media12.mp3"/><Relationship Id="rId1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3" Type="http://schemas.openxmlformats.org/officeDocument/2006/relationships/audio" Target="../media/media9.wav"/><Relationship Id="rId7" Type="http://schemas.openxmlformats.org/officeDocument/2006/relationships/audio" Target="../media/media13.mp3"/><Relationship Id="rId12" Type="http://schemas.openxmlformats.org/officeDocument/2006/relationships/image" Target="../media/image20.jpg"/><Relationship Id="rId2" Type="http://schemas.microsoft.com/office/2007/relationships/media" Target="../media/media9.wav"/><Relationship Id="rId1" Type="http://schemas.openxmlformats.org/officeDocument/2006/relationships/tags" Target="../tags/tag8.xml"/><Relationship Id="rId6" Type="http://schemas.microsoft.com/office/2007/relationships/media" Target="../media/media13.mp3"/><Relationship Id="rId11" Type="http://schemas.openxmlformats.org/officeDocument/2006/relationships/image" Target="../media/image19.JPG"/><Relationship Id="rId5" Type="http://schemas.openxmlformats.org/officeDocument/2006/relationships/audio" Target="../media/media10.mp3"/><Relationship Id="rId15" Type="http://schemas.openxmlformats.org/officeDocument/2006/relationships/image" Target="../media/image21.jpg"/><Relationship Id="rId10" Type="http://schemas.openxmlformats.org/officeDocument/2006/relationships/image" Target="../media/image9.jpg"/><Relationship Id="rId4" Type="http://schemas.microsoft.com/office/2007/relationships/media" Target="../media/media10.mp3"/><Relationship Id="rId9" Type="http://schemas.openxmlformats.org/officeDocument/2006/relationships/notesSlide" Target="../notesSlides/notesSlide7.xml"/><Relationship Id="rId1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audio" Target="../media/media9.wav"/><Relationship Id="rId7" Type="http://schemas.openxmlformats.org/officeDocument/2006/relationships/audio" Target="../media/media14.mp3"/><Relationship Id="rId12" Type="http://schemas.openxmlformats.org/officeDocument/2006/relationships/slide" Target="slide9.xml"/><Relationship Id="rId2" Type="http://schemas.microsoft.com/office/2007/relationships/media" Target="../media/media9.wav"/><Relationship Id="rId1" Type="http://schemas.openxmlformats.org/officeDocument/2006/relationships/tags" Target="../tags/tag9.xml"/><Relationship Id="rId6" Type="http://schemas.microsoft.com/office/2007/relationships/media" Target="../media/media14.mp3"/><Relationship Id="rId11" Type="http://schemas.openxmlformats.org/officeDocument/2006/relationships/image" Target="../media/image3.png"/><Relationship Id="rId5" Type="http://schemas.openxmlformats.org/officeDocument/2006/relationships/audio" Target="../media/media10.mp3"/><Relationship Id="rId10" Type="http://schemas.openxmlformats.org/officeDocument/2006/relationships/image" Target="../media/image22.png"/><Relationship Id="rId4" Type="http://schemas.microsoft.com/office/2007/relationships/media" Target="../media/media10.mp3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252119" y="4648200"/>
            <a:ext cx="7696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RUNG CHUÔNG VÀNG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FFB28693-998E-2520-E181-D2C09D2CA46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971838" y="1905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1279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7001">
        <p:dissolve/>
      </p:transition>
    </mc:Choice>
    <mc:Fallback>
      <p:transition spd="slow" advTm="7001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8. Ket thuc cau hoi.wav">
            <a:hlinkClick r:id="" action="ppaction://media"/>
            <a:extLst>
              <a:ext uri="{FF2B5EF4-FFF2-40B4-BE49-F238E27FC236}">
                <a16:creationId xmlns:a16="http://schemas.microsoft.com/office/drawing/2014/main" id="{935AC755-3A84-3DB8-AB24-C96A20254CD4}"/>
              </a:ext>
            </a:extLst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519" y="0"/>
            <a:ext cx="101600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>
            <a:hlinkClick r:id="" action="ppaction://media"/>
            <a:extLst>
              <a:ext uri="{FF2B5EF4-FFF2-40B4-BE49-F238E27FC236}">
                <a16:creationId xmlns:a16="http://schemas.microsoft.com/office/drawing/2014/main" id="{2D14CFCE-6291-8ABF-C513-D73252FF6AA4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319" y="0"/>
            <a:ext cx="101600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chaomung.wav">
            <a:hlinkClick r:id="" action="ppaction://media"/>
            <a:extLst>
              <a:ext uri="{FF2B5EF4-FFF2-40B4-BE49-F238E27FC236}">
                <a16:creationId xmlns:a16="http://schemas.microsoft.com/office/drawing/2014/main" id="{17899CAB-4E44-0FE3-4032-A9E6AAAF409D}"/>
              </a:ext>
            </a:extLst>
          </p:cNvPr>
          <p:cNvPicPr>
            <a:picLocks noRot="1" noChangeAspect="1" noChangeArrowheads="1"/>
          </p:cNvPicPr>
          <p:nvPr>
            <a:audioFile r:link="rId5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319" y="7772400"/>
            <a:ext cx="150283" cy="150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8. Ket thuc cau hoi.wav">
            <a:hlinkClick r:id="" action="ppaction://media"/>
            <a:extLst>
              <a:ext uri="{FF2B5EF4-FFF2-40B4-BE49-F238E27FC236}">
                <a16:creationId xmlns:a16="http://schemas.microsoft.com/office/drawing/2014/main" id="{A6B4CAEF-4661-E9A6-C9DE-67DD4B41D86C}"/>
              </a:ext>
            </a:extLst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719" y="203200"/>
            <a:ext cx="101600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chaomung.wav">
            <a:hlinkClick r:id="" action="ppaction://media"/>
            <a:extLst>
              <a:ext uri="{FF2B5EF4-FFF2-40B4-BE49-F238E27FC236}">
                <a16:creationId xmlns:a16="http://schemas.microsoft.com/office/drawing/2014/main" id="{EF524E20-1FCC-5F46-66F9-76CEC88E3997}"/>
              </a:ext>
            </a:extLst>
          </p:cNvPr>
          <p:cNvPicPr>
            <a:picLocks noRot="1" noChangeAspect="1" noChangeArrowheads="1"/>
          </p:cNvPicPr>
          <p:nvPr>
            <a:audioFile r:link="rId5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519" y="8432800"/>
            <a:ext cx="101600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rung chuong.mp3">
            <a:hlinkClick r:id="" action="ppaction://media"/>
            <a:extLst>
              <a:ext uri="{FF2B5EF4-FFF2-40B4-BE49-F238E27FC236}">
                <a16:creationId xmlns:a16="http://schemas.microsoft.com/office/drawing/2014/main" id="{BF8B0CA1-C3A9-407B-9D65-A6475DCC609E}"/>
              </a:ext>
            </a:extLst>
          </p:cNvPr>
          <p:cNvPicPr>
            <a:picLocks noRot="1" noChangeAspect="1" noChangeArrowheads="1"/>
          </p:cNvPicPr>
          <p:nvPr>
            <a:audioFile r:link="rId6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5119" y="5543551"/>
            <a:ext cx="575995" cy="57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Picture1">
            <a:extLst>
              <a:ext uri="{FF2B5EF4-FFF2-40B4-BE49-F238E27FC236}">
                <a16:creationId xmlns:a16="http://schemas.microsoft.com/office/drawing/2014/main" id="{B08A84D5-99FB-FE03-F450-13826A7955B7}"/>
              </a:ext>
            </a:extLst>
          </p:cNvPr>
          <p:cNvPicPr>
            <a:picLocks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204" y="9044517"/>
            <a:ext cx="12192001" cy="12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 descr="an30">
            <a:extLst>
              <a:ext uri="{FF2B5EF4-FFF2-40B4-BE49-F238E27FC236}">
                <a16:creationId xmlns:a16="http://schemas.microsoft.com/office/drawing/2014/main" id="{77966606-3103-0DFB-27AB-D7F65C983A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0" y="-222251"/>
            <a:ext cx="6299200" cy="542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 descr="13">
            <a:extLst>
              <a:ext uri="{FF2B5EF4-FFF2-40B4-BE49-F238E27FC236}">
                <a16:creationId xmlns:a16="http://schemas.microsoft.com/office/drawing/2014/main" id="{5CE77BF5-6366-0459-9708-88DE4865D11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0273" flipH="1">
            <a:off x="10246519" y="1625600"/>
            <a:ext cx="36576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2" descr="13">
            <a:extLst>
              <a:ext uri="{FF2B5EF4-FFF2-40B4-BE49-F238E27FC236}">
                <a16:creationId xmlns:a16="http://schemas.microsoft.com/office/drawing/2014/main" id="{C3A128CF-1CE1-A8EA-CF48-43E02A7F465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0688">
            <a:off x="2270919" y="1625600"/>
            <a:ext cx="3962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5" name="WordArt 13">
            <a:extLst>
              <a:ext uri="{FF2B5EF4-FFF2-40B4-BE49-F238E27FC236}">
                <a16:creationId xmlns:a16="http://schemas.microsoft.com/office/drawing/2014/main" id="{A57894CA-24CB-39CA-CE22-9E5DDBB23A8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566319" y="4730751"/>
            <a:ext cx="9448800" cy="1625600"/>
          </a:xfrm>
          <a:prstGeom prst="rect">
            <a:avLst/>
          </a:prstGeom>
        </p:spPr>
        <p:txBody>
          <a:bodyPr wrap="none" fromWordArt="1">
            <a:prstTxWarp prst="textChevronInverted">
              <a:avLst/>
            </a:prstTxWarp>
          </a:bodyPr>
          <a:lstStyle/>
          <a:p>
            <a:pPr algn="ctr"/>
            <a:r>
              <a:rPr lang="en-US" sz="48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Rung </a:t>
            </a:r>
            <a:r>
              <a:rPr lang="en-US" sz="4800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sz="48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endParaRPr lang="en-US" sz="48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155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0">
        <p:dissolve/>
      </p:transition>
    </mc:Choice>
    <mc:Fallback xmlns="">
      <p:transition spd="slow" advTm="10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8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khoi d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30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9" presetClass="entr" presetSubtype="1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4"/>
                </p:tgtEl>
              </p:cMediaNode>
            </p:audio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5"/>
                </p:tgtEl>
              </p:cMediaNode>
            </p:audio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6"/>
                </p:tgtEl>
              </p:cMediaNode>
            </p:audio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8"/>
                </p:tgtEl>
              </p:cMediaNode>
            </p:audio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9"/>
                </p:tgtEl>
              </p:cMediaNode>
            </p:audio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6">
            <a:biLevel thresh="75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931" y="1371600"/>
            <a:ext cx="4974775" cy="27041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93" y="5210464"/>
            <a:ext cx="3524251" cy="33191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035" y="5031496"/>
            <a:ext cx="4267200" cy="37636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098" y="6091006"/>
            <a:ext cx="4974775" cy="2704161"/>
          </a:xfrm>
          <a:prstGeom prst="rect">
            <a:avLst/>
          </a:prstGeom>
        </p:spPr>
      </p:pic>
      <p:pic>
        <p:nvPicPr>
          <p:cNvPr id="14" name="oi chua dung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7191038" y="2571280"/>
            <a:ext cx="812800" cy="812800"/>
          </a:xfrm>
          <a:prstGeom prst="rect">
            <a:avLst/>
          </a:prstGeom>
        </p:spPr>
      </p:pic>
      <p:pic>
        <p:nvPicPr>
          <p:cNvPr id="15" name="oi chua dung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7191038" y="4429848"/>
            <a:ext cx="812800" cy="812800"/>
          </a:xfrm>
          <a:prstGeom prst="rect">
            <a:avLst/>
          </a:prstGeom>
        </p:spPr>
      </p:pic>
      <p:pic>
        <p:nvPicPr>
          <p:cNvPr id="16" name="dung ro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7105189" y="6384807"/>
            <a:ext cx="812800" cy="81280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6698789" y="4419600"/>
            <a:ext cx="406400" cy="406400"/>
          </a:xfrm>
          <a:prstGeom prst="rect">
            <a:avLst/>
          </a:prstGeom>
        </p:spPr>
      </p:pic>
      <p:sp>
        <p:nvSpPr>
          <p:cNvPr id="11" name="Flowchart: Alternate Process 10"/>
          <p:cNvSpPr/>
          <p:nvPr/>
        </p:nvSpPr>
        <p:spPr>
          <a:xfrm>
            <a:off x="3794919" y="0"/>
            <a:ext cx="11201400" cy="1085849"/>
          </a:xfrm>
          <a:prstGeom prst="flowChartAlternateProcess">
            <a:avLst/>
          </a:prstGeom>
          <a:solidFill>
            <a:srgbClr val="88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37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ight Arrow 2">
            <a:hlinkClick r:id="rId22" action="ppaction://hlinksldjump"/>
            <a:extLst>
              <a:ext uri="{FF2B5EF4-FFF2-40B4-BE49-F238E27FC236}">
                <a16:creationId xmlns:a16="http://schemas.microsoft.com/office/drawing/2014/main" id="{CB092A30-50FB-67A2-2AA0-5FDC7D9395C0}"/>
              </a:ext>
            </a:extLst>
          </p:cNvPr>
          <p:cNvSpPr/>
          <p:nvPr/>
        </p:nvSpPr>
        <p:spPr>
          <a:xfrm>
            <a:off x="14209712" y="7467470"/>
            <a:ext cx="1701007" cy="132769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en-US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2">
            <a:hlinkClick r:id="" action="ppaction://media"/>
            <a:extLst>
              <a:ext uri="{FF2B5EF4-FFF2-40B4-BE49-F238E27FC236}">
                <a16:creationId xmlns:a16="http://schemas.microsoft.com/office/drawing/2014/main" id="{B0791289-31AA-BAB1-12AC-CD1DBB59D248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5116053" y="54292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4746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962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7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" fill="hold">
                          <p:stCondLst>
                            <p:cond delay="0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4" presetClass="path" presetSubtype="0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3085E-6 4.72222E-6 L 0.31269 -0.44237 " pathEditMode="relative" rAng="0" ptsTypes="AA" p14:bounceEnd="50000">
                                          <p:cBhvr>
                                            <p:cTn id="1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634" y="-2211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cashre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" dur="107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17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" fill="hold">
                          <p:stCondLst>
                            <p:cond delay="0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4" presetClass="path" presetSubtype="0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9223E-6 -2.77778E-6 L 0.02488 -0.45347 " pathEditMode="relative" rAng="0" ptsTypes="AA" p14:bounceEnd="50000">
                                          <p:cBhvr>
                                            <p:cTn id="24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9" y="-22674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arrow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6" dur="107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27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" fill="hold">
                          <p:stCondLst>
                            <p:cond delay="0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4208E-7 1.11111E-6 L -0.23125 -0.51389 " pathEditMode="relative" rAng="0" ptsTypes="AA" p14:bounceEnd="50000">
                                          <p:cBhvr>
                                            <p:cTn id="34" dur="1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567" y="-25694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applaus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" dur="914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audio>
                  <p:cMediaNode vol="80000">
                    <p:cTn id="4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>
                    <p:cTn id="4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4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8000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962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7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" fill="hold">
                          <p:stCondLst>
                            <p:cond delay="0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4" presetClass="path" presetSubtype="0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3085E-6 4.72222E-6 L 0.31269 -0.44237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634" y="-2211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3" name="cashre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" dur="107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seq concurrent="1" nextAc="seek">
                  <p:cTn id="17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" fill="hold">
                          <p:stCondLst>
                            <p:cond delay="0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2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4" presetClass="path" presetSubtype="0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89223E-6 -2.77778E-6 L 0.02488 -0.45347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9" y="-22674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arrow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6" dur="107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27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" fill="hold">
                          <p:stCondLst>
                            <p:cond delay="0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64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24208E-7 1.11111E-6 L -0.23125 -0.51389 " pathEditMode="relative" rAng="0" ptsTypes="AA">
                                          <p:cBhvr>
                                            <p:cTn id="34" dur="1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567" y="-25694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5" name="applaus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" dur="914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audio>
                  <p:cMediaNode vol="80000">
                    <p:cTn id="4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>
                    <p:cTn id="4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4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8000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93" y="5210464"/>
            <a:ext cx="3524251" cy="33191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2249" y="5972577"/>
            <a:ext cx="4974775" cy="2704161"/>
          </a:xfrm>
          <a:prstGeom prst="rect">
            <a:avLst/>
          </a:prstGeom>
        </p:spPr>
      </p:pic>
      <p:pic>
        <p:nvPicPr>
          <p:cNvPr id="14" name="oi chua dung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7191038" y="2571280"/>
            <a:ext cx="812800" cy="812800"/>
          </a:xfrm>
          <a:prstGeom prst="rect">
            <a:avLst/>
          </a:prstGeom>
        </p:spPr>
      </p:pic>
      <p:pic>
        <p:nvPicPr>
          <p:cNvPr id="15" name="oi chua dung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7191038" y="4429848"/>
            <a:ext cx="812800" cy="812800"/>
          </a:xfrm>
          <a:prstGeom prst="rect">
            <a:avLst/>
          </a:prstGeom>
        </p:spPr>
      </p:pic>
      <p:pic>
        <p:nvPicPr>
          <p:cNvPr id="16" name="dung ro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7105189" y="6384807"/>
            <a:ext cx="812800" cy="81280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6698789" y="4419600"/>
            <a:ext cx="406400" cy="406400"/>
          </a:xfrm>
          <a:prstGeom prst="rect">
            <a:avLst/>
          </a:prstGeom>
        </p:spPr>
      </p:pic>
      <p:sp>
        <p:nvSpPr>
          <p:cNvPr id="11" name="Flowchart: Alternate Process 10"/>
          <p:cNvSpPr/>
          <p:nvPr/>
        </p:nvSpPr>
        <p:spPr>
          <a:xfrm>
            <a:off x="3032919" y="76745"/>
            <a:ext cx="11201400" cy="1085849"/>
          </a:xfrm>
          <a:prstGeom prst="flowChartAlternateProcess">
            <a:avLst/>
          </a:prstGeom>
          <a:solidFill>
            <a:srgbClr val="88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37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029541-FFFB-EE2A-12AB-C100AFE015B4}"/>
              </a:ext>
            </a:extLst>
          </p:cNvPr>
          <p:cNvPicPr>
            <a:picLocks noChangeAspect="1"/>
          </p:cNvPicPr>
          <p:nvPr/>
        </p:nvPicPr>
        <p:blipFill>
          <a:blip r:embed="rId19">
            <a:biLevel thresh="75000"/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119" y="882281"/>
            <a:ext cx="4267200" cy="37636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967" y="5210464"/>
            <a:ext cx="4267200" cy="3763671"/>
          </a:xfrm>
          <a:prstGeom prst="rect">
            <a:avLst/>
          </a:prstGeom>
        </p:spPr>
      </p:pic>
      <p:sp>
        <p:nvSpPr>
          <p:cNvPr id="4" name="Right Arrow 2">
            <a:hlinkClick r:id="rId22" action="ppaction://hlinksldjump"/>
            <a:extLst>
              <a:ext uri="{FF2B5EF4-FFF2-40B4-BE49-F238E27FC236}">
                <a16:creationId xmlns:a16="http://schemas.microsoft.com/office/drawing/2014/main" id="{B98E1316-606C-2365-1487-CDA4A8897A1D}"/>
              </a:ext>
            </a:extLst>
          </p:cNvPr>
          <p:cNvSpPr/>
          <p:nvPr/>
        </p:nvSpPr>
        <p:spPr>
          <a:xfrm>
            <a:off x="13690098" y="3960560"/>
            <a:ext cx="2066926" cy="137078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3">
            <a:hlinkClick r:id="" action="ppaction://media"/>
            <a:extLst>
              <a:ext uri="{FF2B5EF4-FFF2-40B4-BE49-F238E27FC236}">
                <a16:creationId xmlns:a16="http://schemas.microsoft.com/office/drawing/2014/main" id="{C80410A6-C06E-3E6F-1CC7-9D0BBFF39642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4843919" y="21845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36406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962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>
                    <p:cTn id="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seq concurrent="1" nextAc="seek">
                  <p:cTn id="11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" fill="hold">
                          <p:stCondLst>
                            <p:cond delay="0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60646E-6 -8.33333E-7 L 0.02496 -0.47552 " pathEditMode="relative" rAng="0" ptsTypes="AA" p14:bounceEnd="50000">
                                          <p:cBhvr>
                                            <p:cTn id="1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48" y="-23785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applaus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0" dur="914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1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64" presetClass="path" presetSubtype="0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7846E-6 -1.66667E-6 L -0.30566 -0.49271 " pathEditMode="relative" rAng="0" ptsTypes="AA" p14:bounceEnd="50000">
                                          <p:cBhvr>
                                            <p:cTn id="3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283" y="-24635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arrow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5" dur="107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4" presetClass="path" presetSubtype="0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3085E-6 4.72222E-6 L 0.31269 -0.44237 " pathEditMode="relative" rAng="0" ptsTypes="AA" p14:bounceEnd="50000">
                                          <p:cBhvr>
                                            <p:cTn id="43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634" y="-2211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cashre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107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audio>
                  <p:cMediaNode vol="8000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962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>
                    <p:cTn id="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seq concurrent="1" nextAc="seek">
                  <p:cTn id="11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" fill="hold">
                          <p:stCondLst>
                            <p:cond delay="0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60646E-6 -8.33333E-7 L 0.02496 -0.47552 " pathEditMode="relative" rAng="0" ptsTypes="AA">
                                          <p:cBhvr>
                                            <p:cTn id="1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48" y="-23785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3" name="applaus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0" dur="914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1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64" presetClass="path" presetSubtype="0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7846E-6 -1.66667E-6 L -0.30566 -0.49271 " pathEditMode="relative" rAng="0" ptsTypes="AA">
                                          <p:cBhvr>
                                            <p:cTn id="3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283" y="-24635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4" name="arrow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5" dur="107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4" presetClass="path" presetSubtype="0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3085E-6 4.72222E-6 L 0.31269 -0.44237 " pathEditMode="relative" rAng="0" ptsTypes="AA">
                                          <p:cBhvr>
                                            <p:cTn id="43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634" y="-2211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5" name="cashre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107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audio>
                  <p:cMediaNode vol="8000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967" y="5210464"/>
            <a:ext cx="4267200" cy="37636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2249" y="5972577"/>
            <a:ext cx="4974775" cy="2704161"/>
          </a:xfrm>
          <a:prstGeom prst="rect">
            <a:avLst/>
          </a:prstGeom>
        </p:spPr>
      </p:pic>
      <p:pic>
        <p:nvPicPr>
          <p:cNvPr id="14" name="oi chua dung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7191038" y="2571280"/>
            <a:ext cx="812800" cy="812800"/>
          </a:xfrm>
          <a:prstGeom prst="rect">
            <a:avLst/>
          </a:prstGeom>
        </p:spPr>
      </p:pic>
      <p:pic>
        <p:nvPicPr>
          <p:cNvPr id="15" name="oi chua dung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7191038" y="4429848"/>
            <a:ext cx="812800" cy="812800"/>
          </a:xfrm>
          <a:prstGeom prst="rect">
            <a:avLst/>
          </a:prstGeom>
        </p:spPr>
      </p:pic>
      <p:pic>
        <p:nvPicPr>
          <p:cNvPr id="16" name="dung ro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7105189" y="6384807"/>
            <a:ext cx="812800" cy="81280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6698789" y="4419600"/>
            <a:ext cx="406400" cy="406400"/>
          </a:xfrm>
          <a:prstGeom prst="rect">
            <a:avLst/>
          </a:prstGeom>
        </p:spPr>
      </p:pic>
      <p:sp>
        <p:nvSpPr>
          <p:cNvPr id="11" name="Flowchart: Alternate Process 10"/>
          <p:cNvSpPr/>
          <p:nvPr/>
        </p:nvSpPr>
        <p:spPr>
          <a:xfrm>
            <a:off x="3794919" y="0"/>
            <a:ext cx="11201400" cy="1085849"/>
          </a:xfrm>
          <a:prstGeom prst="flowChartAlternateProcess">
            <a:avLst/>
          </a:prstGeom>
          <a:solidFill>
            <a:srgbClr val="88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37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A0CAFA-9F63-7659-A663-8175E8D9DBD5}"/>
              </a:ext>
            </a:extLst>
          </p:cNvPr>
          <p:cNvPicPr>
            <a:picLocks noChangeAspect="1"/>
          </p:cNvPicPr>
          <p:nvPr/>
        </p:nvPicPr>
        <p:blipFill>
          <a:blip r:embed="rId18">
            <a:biLevel thresh="75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193" y="911694"/>
            <a:ext cx="3524251" cy="3319172"/>
          </a:xfrm>
          <a:prstGeom prst="rect">
            <a:avLst/>
          </a:prstGeom>
        </p:spPr>
      </p:pic>
      <p:sp>
        <p:nvSpPr>
          <p:cNvPr id="2" name="Right Arrow 2">
            <a:hlinkClick r:id="rId20" action="ppaction://hlinksldjump"/>
            <a:extLst>
              <a:ext uri="{FF2B5EF4-FFF2-40B4-BE49-F238E27FC236}">
                <a16:creationId xmlns:a16="http://schemas.microsoft.com/office/drawing/2014/main" id="{90933F9D-FF50-C65D-6256-12258C9E3EF4}"/>
              </a:ext>
            </a:extLst>
          </p:cNvPr>
          <p:cNvSpPr/>
          <p:nvPr/>
        </p:nvSpPr>
        <p:spPr>
          <a:xfrm>
            <a:off x="13555476" y="4140608"/>
            <a:ext cx="2066926" cy="137078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FF00"/>
                </a:solidFill>
              </a:rPr>
              <a:t>Chơi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tiếp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93" y="5210464"/>
            <a:ext cx="3524251" cy="3319172"/>
          </a:xfrm>
          <a:prstGeom prst="rect">
            <a:avLst/>
          </a:prstGeom>
        </p:spPr>
      </p:pic>
      <p:pic>
        <p:nvPicPr>
          <p:cNvPr id="5" name="4">
            <a:hlinkClick r:id="" action="ppaction://media"/>
            <a:extLst>
              <a:ext uri="{FF2B5EF4-FFF2-40B4-BE49-F238E27FC236}">
                <a16:creationId xmlns:a16="http://schemas.microsoft.com/office/drawing/2014/main" id="{FB872085-DF46-C689-A579-1B3A08E8B45B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317602" y="60689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2241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6828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>
                    <p:cTn id="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seq concurrent="1" nextAc="seek">
                  <p:cTn id="11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" fill="hold">
                          <p:stCondLst>
                            <p:cond delay="0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60646E-6 -8.33333E-7 L 0.02496 -0.45885 " pathEditMode="relative" rAng="0" ptsTypes="AA" p14:bounceEnd="50000">
                                          <p:cBhvr>
                                            <p:cTn id="1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48" y="-2295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cashre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0" dur="107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4" presetClass="path" presetSubtype="0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7846E-6 -1.66667E-6 L -0.30566 -0.50104 " pathEditMode="relative" rAng="0" ptsTypes="AA" p14:bounceEnd="50000">
                                          <p:cBhvr>
                                            <p:cTn id="2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283" y="-2505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2" name="cashre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0" dur="107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64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3085E-6 4.72222E-6 L 0.3559 -0.46997 " pathEditMode="relative" rAng="0" ptsTypes="AA" p14:bounceEnd="50000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790" y="-23507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3" name="applaus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0" dur="914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audio>
                  <p:cMediaNode vol="8000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6828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>
                    <p:cTn id="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audio>
                  <p:cMediaNode vol="80000">
                    <p:cTn id="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seq concurrent="1" nextAc="seek">
                  <p:cTn id="11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" fill="hold">
                          <p:stCondLst>
                            <p:cond delay="0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60646E-6 -8.33333E-7 L 0.02496 -0.45885 " pathEditMode="relative" rAng="0" ptsTypes="AA">
                                          <p:cBhvr>
                                            <p:cTn id="1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48" y="-22951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2" name="cashre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0" dur="107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  <p:seq concurrent="1" nextAc="seek">
                  <p:cTn id="21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" fill="hold">
                          <p:stCondLst>
                            <p:cond delay="0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4" presetClass="path" presetSubtype="0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7846E-6 -1.66667E-6 L -0.30566 -0.50104 " pathEditMode="relative" rAng="0" ptsTypes="AA">
                                          <p:cBhvr>
                                            <p:cTn id="2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283" y="-2505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2" name="cashreg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0" dur="107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64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3085E-6 4.72222E-6 L 0.3559 -0.46997 " pathEditMode="relative" rAng="0" ptsTypes="AA">
                                          <p:cBhvr>
                                            <p:cTn id="3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790" y="-23507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3" name="applaus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0" dur="914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audio>
                  <p:cMediaNode vol="8000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Alternate Process 1"/>
          <p:cNvSpPr/>
          <p:nvPr/>
        </p:nvSpPr>
        <p:spPr>
          <a:xfrm>
            <a:off x="3261519" y="-24063"/>
            <a:ext cx="11040533" cy="1085849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37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651919" y="4542348"/>
            <a:ext cx="1219200" cy="533400"/>
          </a:xfrm>
          <a:prstGeom prst="round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226299" y="4490424"/>
            <a:ext cx="1219200" cy="533400"/>
          </a:xfrm>
          <a:prstGeom prst="round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1917998" y="4512696"/>
            <a:ext cx="1219200" cy="533400"/>
          </a:xfrm>
          <a:prstGeom prst="round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7" name="6-Point Star 6"/>
          <p:cNvSpPr/>
          <p:nvPr/>
        </p:nvSpPr>
        <p:spPr>
          <a:xfrm>
            <a:off x="3718719" y="5023824"/>
            <a:ext cx="8153400" cy="4419600"/>
          </a:xfrm>
          <a:prstGeom prst="star6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Am-thanh-tra-loi-sai-wav-www_tiengdong_c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5702757" y="1061786"/>
            <a:ext cx="406400" cy="406400"/>
          </a:xfrm>
          <a:prstGeom prst="rect">
            <a:avLst/>
          </a:prstGeom>
        </p:spPr>
      </p:pic>
      <p:pic>
        <p:nvPicPr>
          <p:cNvPr id="13" name="Am-thanh-dung-roi-ban-gioi-qua-www_nhacchuongvui_com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5870238" y="4757124"/>
            <a:ext cx="406400" cy="406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49" y="1379621"/>
            <a:ext cx="4695150" cy="31404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645" y="1355558"/>
            <a:ext cx="4205527" cy="3176550"/>
          </a:xfrm>
          <a:prstGeom prst="rect">
            <a:avLst/>
          </a:prstGeom>
        </p:spPr>
      </p:pic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5804357" y="-24063"/>
            <a:ext cx="406400" cy="406400"/>
          </a:xfrm>
          <a:prstGeom prst="rect">
            <a:avLst/>
          </a:prstGeom>
        </p:spPr>
      </p:pic>
      <p:sp>
        <p:nvSpPr>
          <p:cNvPr id="6" name="Right Arrow 2">
            <a:hlinkClick r:id="rId16" action="ppaction://hlinksldjump"/>
            <a:extLst>
              <a:ext uri="{FF2B5EF4-FFF2-40B4-BE49-F238E27FC236}">
                <a16:creationId xmlns:a16="http://schemas.microsoft.com/office/drawing/2014/main" id="{F173534D-F423-2D96-77A1-D03DF5C4F1DD}"/>
              </a:ext>
            </a:extLst>
          </p:cNvPr>
          <p:cNvSpPr/>
          <p:nvPr/>
        </p:nvSpPr>
        <p:spPr>
          <a:xfrm>
            <a:off x="13380197" y="5562600"/>
            <a:ext cx="2066926" cy="1370784"/>
          </a:xfrm>
          <a:prstGeom prst="rightArrow">
            <a:avLst>
              <a:gd name="adj1" fmla="val 50000"/>
              <a:gd name="adj2" fmla="val 5130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325C9AA-F87D-A5F7-4A3E-56FF1B1E2F1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519" y="1355558"/>
            <a:ext cx="4146584" cy="3186790"/>
          </a:xfrm>
          <a:prstGeom prst="rect">
            <a:avLst/>
          </a:prstGeom>
        </p:spPr>
      </p:pic>
      <p:pic>
        <p:nvPicPr>
          <p:cNvPr id="4" name="5">
            <a:hlinkClick r:id="" action="ppaction://media"/>
            <a:extLst>
              <a:ext uri="{FF2B5EF4-FFF2-40B4-BE49-F238E27FC236}">
                <a16:creationId xmlns:a16="http://schemas.microsoft.com/office/drawing/2014/main" id="{BE38FABD-6FCC-DE49-5F8E-C395E0FA5F09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709877" y="17913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325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5731E-7 3.33333E-6 L 0.17693 0.42413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5" y="2149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9269E-6 5E-6 L -0.07101 0.45834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0" y="2291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5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433E-6 4.16667E-6 L -0.071 0.45833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0" y="2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Alternate Process 1"/>
          <p:cNvSpPr/>
          <p:nvPr/>
        </p:nvSpPr>
        <p:spPr>
          <a:xfrm>
            <a:off x="3261519" y="-24063"/>
            <a:ext cx="11040533" cy="1085849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37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eart 5"/>
          <p:cNvSpPr/>
          <p:nvPr/>
        </p:nvSpPr>
        <p:spPr>
          <a:xfrm>
            <a:off x="3261519" y="4825880"/>
            <a:ext cx="9525000" cy="4205612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99519" y="4648200"/>
            <a:ext cx="990600" cy="533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11964185" y="4508440"/>
            <a:ext cx="990600" cy="533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Oval 8"/>
          <p:cNvSpPr/>
          <p:nvPr/>
        </p:nvSpPr>
        <p:spPr>
          <a:xfrm>
            <a:off x="7414514" y="4599071"/>
            <a:ext cx="990600" cy="533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</a:t>
            </a:r>
            <a:r>
              <a:rPr lang="en-US" b="1" dirty="0">
                <a:solidFill>
                  <a:srgbClr val="FF0000"/>
                </a:solidFill>
              </a:rPr>
              <a:t>2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227" y="1393658"/>
            <a:ext cx="4146584" cy="32545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519" y="1393658"/>
            <a:ext cx="4857750" cy="3138450"/>
          </a:xfrm>
          <a:prstGeom prst="rect">
            <a:avLst/>
          </a:prstGeom>
        </p:spPr>
      </p:pic>
      <p:pic>
        <p:nvPicPr>
          <p:cNvPr id="12" name="Am-thanh-tra-loi-sai-wav-www_tiengdong_c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309173" y="6172200"/>
            <a:ext cx="406400" cy="406400"/>
          </a:xfrm>
          <a:prstGeom prst="rect">
            <a:avLst/>
          </a:prstGeom>
        </p:spPr>
      </p:pic>
      <p:sp>
        <p:nvSpPr>
          <p:cNvPr id="14" name="Right Arrow 2">
            <a:hlinkClick r:id="rId14" action="ppaction://hlinksldjump"/>
            <a:extLst>
              <a:ext uri="{FF2B5EF4-FFF2-40B4-BE49-F238E27FC236}">
                <a16:creationId xmlns:a16="http://schemas.microsoft.com/office/drawing/2014/main" id="{A67BBB24-EFE2-A55D-DC48-E3642A75560B}"/>
              </a:ext>
            </a:extLst>
          </p:cNvPr>
          <p:cNvSpPr/>
          <p:nvPr/>
        </p:nvSpPr>
        <p:spPr>
          <a:xfrm>
            <a:off x="13777119" y="6928686"/>
            <a:ext cx="2066926" cy="137078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FF00"/>
                </a:solidFill>
              </a:rPr>
              <a:t>Chơi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tiếp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A35F2ED-20C2-46BF-9084-C5792369746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119" y="1383032"/>
            <a:ext cx="3962400" cy="3188967"/>
          </a:xfrm>
          <a:prstGeom prst="rect">
            <a:avLst/>
          </a:prstGeom>
        </p:spPr>
      </p:pic>
      <p:pic>
        <p:nvPicPr>
          <p:cNvPr id="3" name="Am-thanh-dung-roi-ban-gioi-qu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C6F6D25E-83BE-6B30-46A2-DCEA749A59A2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514763" y="8940800"/>
            <a:ext cx="406400" cy="406400"/>
          </a:xfrm>
          <a:prstGeom prst="rect">
            <a:avLst/>
          </a:prstGeom>
        </p:spPr>
      </p:pic>
      <p:pic>
        <p:nvPicPr>
          <p:cNvPr id="17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E08FDF30-626B-F22F-C155-69CCF7CC52F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587119" y="2614529"/>
            <a:ext cx="406400" cy="406400"/>
          </a:xfrm>
          <a:prstGeom prst="rect">
            <a:avLst/>
          </a:prstGeom>
        </p:spPr>
      </p:pic>
      <p:pic>
        <p:nvPicPr>
          <p:cNvPr id="10" name="6">
            <a:hlinkClick r:id="" action="ppaction://media"/>
            <a:extLst>
              <a:ext uri="{FF2B5EF4-FFF2-40B4-BE49-F238E27FC236}">
                <a16:creationId xmlns:a16="http://schemas.microsoft.com/office/drawing/2014/main" id="{62F169B1-F570-7652-387D-09BBB9F4E4DB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977269" y="45218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5384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1026E-6 -1.94444E-6 L 0.26695 0.43629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42" y="2180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5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5546E-6 1.66667E-6 L -0.24129 0.4343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65" y="2171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5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83127E-7 -8.33333E-7 L -0.24129 0.4343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65" y="2171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5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6080919" y="1417983"/>
            <a:ext cx="1422400" cy="3454400"/>
          </a:xfrm>
          <a:prstGeom prst="roundRect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867"/>
          </a:p>
        </p:txBody>
      </p:sp>
      <p:sp>
        <p:nvSpPr>
          <p:cNvPr id="6" name="Flowchart: Process 5"/>
          <p:cNvSpPr/>
          <p:nvPr/>
        </p:nvSpPr>
        <p:spPr>
          <a:xfrm>
            <a:off x="6690519" y="4915644"/>
            <a:ext cx="203200" cy="3048000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867"/>
          </a:p>
        </p:txBody>
      </p:sp>
      <p:sp>
        <p:nvSpPr>
          <p:cNvPr id="11" name="Flowchart: Alternate Process 10"/>
          <p:cNvSpPr/>
          <p:nvPr/>
        </p:nvSpPr>
        <p:spPr>
          <a:xfrm>
            <a:off x="3803386" y="23285"/>
            <a:ext cx="10354733" cy="1085849"/>
          </a:xfrm>
          <a:prstGeom prst="flowChartAlternateProcess">
            <a:avLst/>
          </a:prstGeom>
          <a:solidFill>
            <a:srgbClr val="88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sz="37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m-thanh-tra-loi-sai-wav-www_tiengdong_c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7072851" y="4915644"/>
            <a:ext cx="541867" cy="541867"/>
          </a:xfrm>
          <a:prstGeom prst="rect">
            <a:avLst/>
          </a:prstGeom>
        </p:spPr>
      </p:pic>
      <p:sp>
        <p:nvSpPr>
          <p:cNvPr id="29" name="Flowchart: Connector 28"/>
          <p:cNvSpPr/>
          <p:nvPr/>
        </p:nvSpPr>
        <p:spPr>
          <a:xfrm>
            <a:off x="6396038" y="1784080"/>
            <a:ext cx="812800" cy="8128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867">
              <a:solidFill>
                <a:srgbClr val="FF0000"/>
              </a:solidFill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6396038" y="2773757"/>
            <a:ext cx="812800" cy="8128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867"/>
          </a:p>
        </p:txBody>
      </p:sp>
      <p:sp>
        <p:nvSpPr>
          <p:cNvPr id="32" name="Flowchart: Connector 31"/>
          <p:cNvSpPr/>
          <p:nvPr/>
        </p:nvSpPr>
        <p:spPr>
          <a:xfrm>
            <a:off x="6396038" y="3895406"/>
            <a:ext cx="812800" cy="8128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867"/>
          </a:p>
        </p:txBody>
      </p:sp>
      <p:sp>
        <p:nvSpPr>
          <p:cNvPr id="8" name="Flowchart: Connector 7"/>
          <p:cNvSpPr/>
          <p:nvPr/>
        </p:nvSpPr>
        <p:spPr>
          <a:xfrm>
            <a:off x="6396038" y="1784080"/>
            <a:ext cx="812800" cy="8128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867">
              <a:solidFill>
                <a:srgbClr val="FF0000"/>
              </a:solidFill>
            </a:endParaRPr>
          </a:p>
        </p:txBody>
      </p:sp>
      <p:pic>
        <p:nvPicPr>
          <p:cNvPr id="26" name="Am-thanh-dung-roi-ban-gioi-qua-www_nhacchuongvui_com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7184971" y="4013200"/>
            <a:ext cx="406400" cy="406400"/>
          </a:xfrm>
          <a:prstGeom prst="rect">
            <a:avLst/>
          </a:prstGeom>
        </p:spPr>
      </p:pic>
      <p:sp>
        <p:nvSpPr>
          <p:cNvPr id="9" name="Flowchart: Connector 8"/>
          <p:cNvSpPr/>
          <p:nvPr/>
        </p:nvSpPr>
        <p:spPr>
          <a:xfrm>
            <a:off x="10370618" y="2773757"/>
            <a:ext cx="862162" cy="812800"/>
          </a:xfrm>
          <a:prstGeom prst="flowChartConnector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867"/>
          </a:p>
        </p:txBody>
      </p:sp>
      <p:sp>
        <p:nvSpPr>
          <p:cNvPr id="10" name="Flowchart: Connector 9"/>
          <p:cNvSpPr/>
          <p:nvPr/>
        </p:nvSpPr>
        <p:spPr>
          <a:xfrm>
            <a:off x="6396038" y="3895406"/>
            <a:ext cx="812800" cy="812800"/>
          </a:xfrm>
          <a:prstGeom prst="flowChartConnector">
            <a:avLst/>
          </a:prstGeom>
          <a:solidFill>
            <a:srgbClr val="19FF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867"/>
          </a:p>
        </p:txBody>
      </p:sp>
      <p:sp>
        <p:nvSpPr>
          <p:cNvPr id="36" name="Flowchart: Alternate Process 35"/>
          <p:cNvSpPr/>
          <p:nvPr/>
        </p:nvSpPr>
        <p:spPr>
          <a:xfrm>
            <a:off x="3794919" y="0"/>
            <a:ext cx="10354733" cy="1085849"/>
          </a:xfrm>
          <a:prstGeom prst="flowChartAlternateProcess">
            <a:avLst/>
          </a:prstGeom>
          <a:solidFill>
            <a:srgbClr val="88DF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7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sz="37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ight Arrow 2">
            <a:hlinkClick r:id="rId12" action="ppaction://hlinksldjump"/>
            <a:extLst>
              <a:ext uri="{FF2B5EF4-FFF2-40B4-BE49-F238E27FC236}">
                <a16:creationId xmlns:a16="http://schemas.microsoft.com/office/drawing/2014/main" id="{EF23978F-0FBB-5F6B-D8E5-DAE382A46261}"/>
              </a:ext>
            </a:extLst>
          </p:cNvPr>
          <p:cNvSpPr/>
          <p:nvPr/>
        </p:nvSpPr>
        <p:spPr>
          <a:xfrm>
            <a:off x="9321008" y="6848515"/>
            <a:ext cx="2066926" cy="137078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FF00"/>
                </a:solidFill>
              </a:rPr>
              <a:t>Chơi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err="1">
                <a:solidFill>
                  <a:srgbClr val="FFFF00"/>
                </a:solidFill>
              </a:rPr>
              <a:t>tiếp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80AFD698-6F94-E811-AB72-3A016B8AB9CC}"/>
              </a:ext>
            </a:extLst>
          </p:cNvPr>
          <p:cNvSpPr/>
          <p:nvPr/>
        </p:nvSpPr>
        <p:spPr>
          <a:xfrm>
            <a:off x="10301193" y="1816684"/>
            <a:ext cx="812800" cy="812800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867" dirty="0">
              <a:solidFill>
                <a:srgbClr val="00B0F0"/>
              </a:solidFill>
              <a:highlight>
                <a:srgbClr val="000080"/>
              </a:highlight>
            </a:endParaRPr>
          </a:p>
        </p:txBody>
      </p:sp>
      <p:pic>
        <p:nvPicPr>
          <p:cNvPr id="7" name="7">
            <a:hlinkClick r:id="" action="ppaction://media"/>
            <a:extLst>
              <a:ext uri="{FF2B5EF4-FFF2-40B4-BE49-F238E27FC236}">
                <a16:creationId xmlns:a16="http://schemas.microsoft.com/office/drawing/2014/main" id="{FFAA8722-C7B8-9B7E-4B4F-6303376F32A8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996319" y="583794"/>
            <a:ext cx="609600" cy="609600"/>
          </a:xfrm>
          <a:prstGeom prst="rect">
            <a:avLst/>
          </a:prstGeom>
        </p:spPr>
      </p:pic>
      <p:pic>
        <p:nvPicPr>
          <p:cNvPr id="12" name="Am-thanh-tra-loi-sai-wav-www_tiengdong_com">
            <a:hlinkClick r:id="" action="ppaction://media"/>
            <a:extLst>
              <a:ext uri="{FF2B5EF4-FFF2-40B4-BE49-F238E27FC236}">
                <a16:creationId xmlns:a16="http://schemas.microsoft.com/office/drawing/2014/main" id="{677B1673-EE59-A833-88CC-9B5F1EEC6EE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309173" y="6172200"/>
            <a:ext cx="406400" cy="406400"/>
          </a:xfrm>
          <a:prstGeom prst="rect">
            <a:avLst/>
          </a:prstGeom>
        </p:spPr>
      </p:pic>
      <p:pic>
        <p:nvPicPr>
          <p:cNvPr id="13" name="Am-thanh-dung-roi-ban-gioi-qua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2588A992-8234-44FC-21CA-683DBD30B105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5848250" y="118425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338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7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7 0.00174 L -0.24325 0.00348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21" y="8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47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628E-6 4.44444E-6 L -0.23428 0.08888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14" y="444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5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 animBg="1"/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680" y="-34854"/>
            <a:ext cx="16520318" cy="9485104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</p:pic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1966119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7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THÂN ÁI CHÀO TẠM BIỆT!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788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>
        <p:dissolve/>
      </p:transition>
    </mc:Choice>
    <mc:Fallback>
      <p:transition spd="slow" advClick="0">
        <p:dissolv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FLASHSPRING_ZOOM_TAG" val="50"/>
  <p:tag name="ISPRING_PRESENTERDATA_0" val="xJDDoG8gVGjhu4sgTGFu|R2nDoW8gdmnDqm4=|bGFubW5jb2FtQGdtYWlsLmNvbQ==||ezkwMjQ3QTY1LTg3QzUtNDA3Ni1CNUIzLUZDQTU3MDdGRTNFNn0=|||MA==|||MDM5MjE5NjU5Mg=="/>
  <p:tag name="ISPRING_UUID" val="{10B2D689-9BBB-4F2A-92D1-0CB211EEC4FB}"/>
  <p:tag name="ISPRING_RESOURCE_FOLDER" val="C:\Users\Admin\Desktop\RUNG CHUONG VÀNG-3 tuổi\"/>
  <p:tag name="ISPRING_PRESENTATION_PATH" val="C:\Users\Admin\Desktop\RUNG CHUONG VÀNG-3 tuổi.pptx"/>
  <p:tag name="ISPRING_SCREEN_RECS_UPDATED" val="C:\Users\Admin\Desktop\RUNG CHUONG VÀNG-3 tuổi\"/>
  <p:tag name="ISPRING_PRESENTATION_INFO_2" val="&lt;?xml version=&quot;1.0&quot; encoding=&quot;UTF-8&quot; standalone=&quot;no&quot; ?&gt;&#10;&lt;presentation2&gt;&#10;&#10;  &lt;slides&gt;&#10;    &lt;slide id=&quot;{170FF107-7C14-441E-B83E-3ADF2553A9C3}&quot; pptId=&quot;275&quot;/&gt;&#10;    &lt;slide id=&quot;{9E57F68E-8C3C-4448-A0BA-5ECB78DD8002}&quot; pptId=&quot;352&quot;/&gt;&#10;    &lt;slide id=&quot;{A8A4C2DF-5A6F-4848-A180-E5EA9E1C9461}&quot; pptId=&quot;349&quot;/&gt;&#10;    &lt;slide id=&quot;{F19DD427-8D50-439C-A1C9-030C8604EF57}&quot; pptId=&quot;367&quot;/&gt;&#10;    &lt;slide id=&quot;{46EA0D79-C8B0-461E-AA6C-144D20870428}&quot; pptId=&quot;369&quot;/&gt;&#10;    &lt;slide id=&quot;{247F6570-043A-4394-AB0F-908C861109C1}&quot; pptId=&quot;357&quot;/&gt;&#10;    &lt;slide id=&quot;{2A4DBB46-8DAB-4D65-A26A-474887624EF6}&quot; pptId=&quot;358&quot;/&gt;&#10;    &lt;slide id=&quot;{BF35FFD3-10F3-41FF-852C-5D1FF023077A}&quot; pptId=&quot;364&quot;/&gt;&#10;    &lt;slide id=&quot;{A42C52DA-B95F-49E4-BB55-B6AF2CAFED55}&quot; pptId=&quot;340&quot;/&gt;&#10;    &lt;slide id=&quot;{E4082F6E-D6B8-4673-A76C-5E2602543D0B}&quot; pptId=&quot;268&quot;/&gt;&#10;  &lt;/slides&gt;&#10;&#10;  &lt;narration&gt;&#10;    &lt;audioTracks/&gt;&#10;    &lt;videoTracks/&gt;&#10;  &lt;/narration&gt;&#10;&#10;&lt;/presentation2&gt;&#10;"/>
  <p:tag name="ISPRING_LMS_API_VERSION" val="SCORM 2004 (2nd edition)"/>
  <p:tag name="ISPRING_ULTRA_SCORM_COURSE_ID" val="DEB04F26-EF7B-42DA-BD42-64DD7D4886FA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SCORM_RATE_SLIDES" val="0"/>
  <p:tag name="ISPRING_SCORM_RATE_QUIZZES" val="0"/>
  <p:tag name="ISPRING_SCORM_PASSING_SCORE" val="0.000000"/>
  <p:tag name="ISPRING_PLAYERS_CUSTOMIZATION_2" val="UEsDBBQAAgAIAPNWyU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CaXoVVf2Ttp/oEAABiEwAAHQAAAHVuaXZlcnNhbC9jb21tb25fbWVzc2FnZXMubG5nrVjvbts2EP9eoO9ACCiwAV3aDmgwDIkDWmJiIbLkinTSbBgEVmJsIpLo6o+T7NOeZg+2J9mRkh27bSApCWAbIuX73ZF3v7sjj07ushStRVFKlR9bHw7eW0jksUpkvji25uz0l98sVFY8T3iqcnFs5cpCJ6PXr45Sni9qvhDw/PoVQkeZKEsYliM9ehgjmRxbs3FkB9MZ9q8iLzgLorF7Zo1sla14fo88tVA//Xp4ePfh4+HPR+9auT4wdIo9bx8IGaSP73sA+SwMvAjQiBf55DOzRvp3mFwwZ57rE2vUPgyTnoXkwhrp3065eRgSn0XUcx0SuTTyA2b2wiOMONboStVoydcCVQqtpbhF1VKAHytZCFSmMjEvYgUTeS26lDnBFLt+FBLKQtdmbuBbI6qK4v6tgeV1tVQFqCtRIkv+JRWJ0QkRY96vClGCal5BRCH4VEsJ/1QZl/lBt+pL3wuwE+HZLJoSSvEZbC7bLgqQ9uBvZbWEd4lQb0HFbZ4qnqDrQgBgQBFfrVIZN/+UdFVoC2cpv++0IsSXrn8WsSDwaER8ZzNjjUieIKfgerEDUUJMSQgABS9F8QTZyMS6EUc4TYchTNyziQdfpk2YyMUyhW811I4ZgUiYibxLCiKVhBDjlF4GoaM3DVQhjla8LG9VkexF6a4/u4Bd3w6ACDbbAWcaYwMM8SEhexWFiKtuMLASm/hueQVLhQCMmEkGmlJZXVZAm2yVikoYa6VeCo9NSH0R1wr4lQq+bmIftBuydYa5h+e+PYnGzIfHMQG/erzO42VPOSDnD/mxy4YawmQ35jttatGicfAZsgskw2CIRHAOOfB8iMQVobDJhHbJ+PjCPcPGS5D3Nklpk/RirnNMeo94HIOcjqa1VHUJM3pLIDUZj5QHw9RQ8mkOUexi75Hc2qBCOJjRQq4F2FEkouhUBOneJo4m1ae5+0d0il2POD8IPX6PclUhnqx5HgsItphrn97Du0Qm5p0Oe6P/ay3/RrxqU/2btkr4Dvn8Zqg9e4XlEUbwqhLZqupSrTesNf8pVmiKP2pCn6U/TT+1iY9DN3gZz5Qyq9OmAj3bP1vLhvqo04hn7lR/b720JbQpNQQaFl0cocdI+0tNtNqxG+iKmIj+cq5/CjKzpm5BYXPza9Vf2g9aAF+hp2LQCeyxsZxCq5NBFeovewGr3jP/QheM/vKXZExdBlXnUnwpZdWp2fC5d301dH56Yd3pWfeKDXOZByb7ALho+8ESpTID+5MemPMp2exAUyL2VnKp6jQx9E/ljSkTsLd1Jr7vhq8LlZnZlJeb8G/K1MlzrGgWFzZKZwP6qS2De/tnh8BP9xIlOIQ2xsa+rXsfW7M97SkE9NFb4TG6aZ2ARxmv4iWU42tV50lPoOYI5pBTDGDtmqngRXcX1gJ8Y0Yzi9rZ3weB6I4OkijZgv3pq0qUfw0G0cvYYtDm4Cfuqk4ghsf7BphBH6n24LuR63kOZi7E8oscMHlT4jKVwdRBt16gSut6zBi2J1NgEzXkUXUBLeQQhCkOzyEjmsORNZry4gbSKVMqHYRitlqHcTVM+8PdQ12lMhdDZJ9XzPSCmTuLsOOYixigMJyzb5rancBBL25vZFK16A1mT7AP2fobPJHIaihgSMj2okVfJpiDu6e4vtP6759/u+RNgdzkQkg3zfgh2ay/r5fbUWluw47e7VyO/Q9QSwMEFAACAAgAml6FVR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aXoVVWA00Ll4EAADeEwAAJwAAAHVuaXZlcnNhbC9mbGFzaF9wdWJsaXNoaW5nX3NldHRpbmdzLnhtbOVYX3PiNhB/51No3LnHw5D/lzFkMmAmzBFIsXO9TKeTEbbAamTJZ8nkuKd+mn6wfpKuLEIgkESkx0yvfcgklnZ/u9rf7moj7+xrytCU5JIK3nDq1ZqDCI9ETPmk4VyHnfcnDpIK8xgzwUnD4cJBZ82KlxUjRmUSEKVAVCKA4fI0Uw0nUSo7dd37+/sqlVmudwUrFODLaiRSN8uJJFyR3M0YnsEvNcuIdOYIFgDwkwo+V2tWKgh5BulSxAUjiMbgOaf6UJh1GJaJ4xqxEY7uJrkoeNwSTOQon4wazk8tv11v7z/IGKg2TQnXMZFNWNTL6hTHMdVeYBbQbwQlhE4ScPf4wEH3NFZJw9mv7WkYEHfXYUpwc3asYVoCgsDVHD8lCsdYYfNpDCryVcmHBbMUzzhOaRTCDtIBaDjt8Dboddv+bX8Q+sHtRXjZMz5soRT6n8MtlMJu2PO3kbeFv7i58oe9bv/jbTgY9MLu1aMWRHQlIJ67GjEPIiuKPCKLgHkqKdIRx5RBkj4JoyQK0pzhfEJC0aHA4hgzSRz0e0YmPxeYUTWDaqhBNdwRkp3LjERqqGlrOCoviPMIZwDBMeBykROHHxY5cXyycnTXWH881kYvvSmNiejjPC9TZd37V+zXa3uPWVnfPzp62YdnrHlYKRwlkMLgWRkgz11eehCjuppxpOgU6oM8cXZcMBYUWSZy1dShK60vLy68eAbGGwu+wp/+RiPB4gVrJB2RuI9TslT4wR3lHZCsO2gMmcaAz0FGOAowh2ZDFXAcLQBkMZKKqrLJdObS5znFDAEedEOCLoM1zqME53IltRYE6QqPmr/2hSLyNxNvs/SsaMCAA6QT3Er+F1GwGM1EgRi9Az2BIP+LFP5KCFruMmici7RchUaokCzNTCm5J/GZjaEbMJEWoAldN2NEGQtfCvoNjchY5IBL8BR6NKxTafCrWwFnWMpHUPzg4zvTO7r9tv/5nT4gjqeYR1uCQ7qSNFM7wcczxIV60INwRLiQpCQlpnG5Z3O26ttpWFQM8Pyd2FjBlzQtGP6e8IuALEHvkPLdWNmG+Fc9sDab4GlZ6Lp4S2gocQqUGEzYiKDbUT7vsBaAEeZIcDZDOIJrU+q2MaWikLBiGoSBlm/30OhDmpZfE+jMYDGPSW4FWavv7R8cHh2ffDitun/98ef7F5XmA8UVw9qcmShaz04sdlpP5pZXlF6YXtZ0OyJPdaLGa0Y3T2QW6t1+6A/PW2H3Uze82QBQRm/9zvJcfZ9uvl7LUeffersG/vmwdYGGfnDdC4NTm4zqCyheFSWQk2P9X4ClTjke2cgOrkPg37eC1TTbCF4N/U9WgEC4VaHame0PrA780UZqaEaTq6WxxMoFuGompnXCZcNoSiHhf4jGYVXDb+o5P0bf+MdjuWk8O+obBOdRsrM8+n909l0S9J8Ku/laPFqsvFJ47sb3IL2TUk5TIEMPUItHpObhQc1zN29VKoC2+ibXrPwNUEsDBBQAAgAIAJpehVUvhxphVwMAAD8MAAAhAAAAdW5pdmVyc2FsL2ZsYXNoX3NraW5fc2V0dGluZ3MueG1slVfbTuMwEH3nK6ruO1lKdwtSqNQbEtouoKXLu9NMW6uOHdlO2f79ji9pnDahhQgJz5xjz+V4LGK1pbyzA6mo4A/dXnd41enEy0JK4HoBWc6Ihk5CFDylD93Hv/N5N3IQwYR8A60pXytjKW0disCk0Frw66XgGve55kJmhHWH3x7tTxxZ5DmWwLAu5azIEqpjfvTuxtOLKP6M/ngwndy3EZYiywnfz8VaXCdkuV1LUfDUhHZrvjbaZp+DZJRvz0bEqNJPGrJaTLObWW/Wu4ySS1AKTEj301Fv9PMsi5EE2CH7Qf+uP7qQUx31eWOOaDuqqLa0QW9wO+i30XKyhnqRJ7PpzfS2Hc9x93pXPo3LETT802czR/HvQX5pc5EX+Vc0kkuxNgU94gzMd5bDBEnx+iFhem++swSTkDnorCAVoym2QcjUSfG7+drAbbX0f4ZDIjZ3Wwr2appwND2MQhIGQy0LiKNy5XxqIz5eCo2XCYYrwhQCQlMFesUMX0mhym3qtgr3Bz4oTwOQN1SId8GKDCYu3gBYt1f4yWRs50oY38EWBChh541BhJWxQj5jWU+QgbFCvpluvXC2P4Efexyn1MOY+GZ+Xn30Aie4LOtVrkqvOWlubrkKjvaGEpOJFIZWVguagelaHFmbCyk6iSnmZEfXROO79Nvgkr1NRsXRkcMrrVlXsaaaQZPcbIw40cN+2XVdjd5bl6N7Qark3LqjceA/dDMityAXQjDV7XgeXhIsjHs6TxlmpOKDB/KJr8SFHC40hPvbONvAwt2TS+FEa7LcZBhSWwZxFJQgjpqLHPtjm6rPiywBOcOmUShVU7c53IauNwx/9TuFD0jrhBanY+oNbscJPYgyMHgFAJHLTSlZt3CerGCaMthBefEDg024LbNYoUTb1DbSc1jpUG/ecpEg/ZyohBLi6o4GwjvGJeoTJ3Scn8CaJMomVrv15QCuNq6N5HKSGa2GQ8yuvZBqG6O/qYDYqlo1SaHFmyZS+02rtU+d7GDEaWaHBDqC4xs8jsOEyH1VrLMs74m9CsE8LIfNVElo8LRRzCgc9poo1nM8Bxd4O4crCRDOQGu8Cqb0L9gngsj0+QCpje0Gt2Njjviw2ZGKwzjLdRwFJtecQxvwb/zHYfgfUEsDBBQAAgAIAJpehVWmn2WISgQAAG8TAAAmAAAAdW5pdmVyc2FsL2h0bWxfcHVibGlzaGluZ19zZXR0aW5ncy54bWzdWF9P4zgQf+dTWDnt4zYFdoGt0iLUBlFtaXtN2Ft0OiE3cRsfjp2znbLdp/s098Huk9w4LoXSAi5atOIeUMlk5jfj+fPzKMHxt5yhGZGKCt70dmt1DxGeiJTyadO7iE/fH3lIacxTzAQnTY8LDx23doKiHDOqsohoDaoKAQxXjUI3vUzrouH7Nzc3NaoKad4KVmrAV7VE5H4hiSJcE+kXDM/hR88LorwFggMA/OWCL8xaOzsIBRbpXKQlI4imEDmn5lCYnemceb7VGuPkeipFydO2YEIiOR03vV/aYWe3s3+rY5E6NCfcpES1QGjEuoHTlJogMIvod4IyQqcZRHv4wUM3NNVZ09uv7xkYUPfXYSpwe3RsYNoCcsD1Aj8nGqdYY/toHWryTatbgRWlc45zmsTwBpnzN71OfBX1up3wqj+Iw+jqLD7v2Ri2MIrDr/EWRnE37oXb6LvCn10Ow1Gv2/98FQ8Gvbg7vLOCjK4kJPBXMxZAZkUpE7JMWKCzMh9zTBn06IM0KqKhyxmWUxKLUwpVnGCmiIf+LMj01xIzqucwDHUYhmtCihNVkESPTNmanpYl8e7gLCAEBrVc9sTHT8ueODxaObpvvd8da2OUwYymRPSxlFWrrEf/jP/d+t5dV+7uHxw8HcMj3gKsNU4yaGGIrEpQ4N8X3apRM8w40XQG80EeBDspGYvKohBSt0zqKu/3hcsoHoEJJoKv1M88o7Fg6bJqJB+TtI9z6KLhKffQBFqLQQEHBeEowhzIhWooarK0UOVYaaorUjldaJ9IihkC4gD2I+g8WitykmGpVnppWREz0knr977QRP1hE2xFj6pGDJKOTEc76f8mSpaiuSgRo9dgJxA0fJnDfxlB92kFTaTIKynDSiNVuZlRckPSYxdHl+AiL8ESWLZgRFsPf5X0OxqTiZCAS/AMOBnkVFn82lbABVbqDhTfxvjOkkW33wm/vjMHxOkM82RLcOhPkhf6VfDxHHGhb+0gHQkuFamKktK0eudyttrLy7AcEajzD6rGCr6iecnwj4RfJuQe9CuW/HW8bFP4ZyNwdpvhWTXoZngraBhxCiWxmPAiASKkfEGpDoAJ5khwNkc4gXtSGdqYUVEqkFiCsNDq5RFae2jT6mkKKxh4lCmRTpD13b39Dx8PDo8+NWr+v3//8/5Jo8UGMWTYuLMrRPvRFcXN6sGi8ozRE+vKmu2pkLlp1HTN6eYVzMG824/D0Uk77n7pxpcbAKrsrd9ZgW8u0M33abXbPLhOxz/vPo3Ck1H7DI3C6KIXRw2XHuoLGFedZNCFE7PoO9pUG5CL7uAihoqHTrCmsC6Kw1H4xQkQSuw0mm5u+wOnA3920RrZZWR4bxFxCgEul6klS7heGM0ptPiboAqnqX0Ry7wNpti4edMnqcKSyysxBcEyyV6tc94we/+8mvyvMm2flh8fVr42BP7G7zo7IF/9SNba+Q9QSwMEFAACAAgAml6FVQCo6YKzAQAAUAYAAB8AAAB1bml2ZXJzYWwvaHRtbF9za2luX3NldHRpbmdzLmpzjZRRT8IwEMff/RRkvhoiA534BgwTEh5M5M340I1jLHS9pi1TNHx314HQbTdhfVn/+/V/vet6Pzed4vFir/Pc+Snfy/lrdV5qYDWjtnBX1XmLnlnd0zxdwiLNgKcCvBqS/y09yfszQRl7ojSNdm/WVjt+HtovK8a1i0vCQhGaJrSc0D4J7YsK/F3J7JjVISOnzNHWGBTdGIUBYboCVcZKxrt9KR83wRqMOagL6IrFUDF98J/GYSt5dhyMg3AydLkYM8nEbo4JdiMWbxKFW7E8xu/b4dLrnQRVHPimLSxPtZkZyOqBp72pP/XbSalAazjGHYYjf/RIwpxFwN2EgsHTYPQPWjFuFrRG56lOzR8d+EE/GLi0ZAk0qjSZhr2wX8VE4dWoZiP4gTPwZdqSkZztQF1jhXIrrzhAqTCxFWmigR0kypEtU5EcuHBoB8nZzVrbtn+j7BjdCNXy9Ffc2+EyjWJUrhnWrtmauLVZW3O5ojMY8nLrWtQ51Rc4JVJxkdAktTgnN2PqncbO34u0mdqAWiDyonnaQwFdNBNQM7FCKzBjWLzOCq1I5+PSxvOTeAh+s/8FUEsDBBQAAgAIAJtehVUBl8rBdikAAJBEAAAXAAAAdW5pdmVyc2FsL3VuaXZlcnNhbC5wbmfte3lYU+fWb1pbh1ZFtGoYo4WKpyKIyCRDtNKgdaAOR0SEVCMgQohR5pDE1gGQISoVtAypREGPAiJDIkPSlpCoQWNACCSQaHaRQAgYICFkvJtJ7Dk933Pvc5/v3u9+t39oyB7W+q3fWu8a9n6T9u0ev0WfmH8CgUAW7djuuw8C+QgOgXxImj8XPHKy9egH4McHZ/b5fQUpe27ZB375KHzr7q0QSAXpU93Rj8HvC05tDzwDgSxunPj3ARtz5zgE4vvFDt+tBxJC5N1DpJ7wxN5x/dCW7YkQzlr/5gdPz30cthx93KluYD5l9U/zKTsut1+BLn1i+8MTwfGLP0ess7V1ysa2Zy8+d/87f8SNx2uWfNdq3V54/EEdO01eiVuOj48mniEjA7oDCpDluaMHA9rGC/eX/AMvUOpH7/YbJyGdYmXAwI9fAp0J4Ack/Jl6wop8F2DexMn2//WT1Q0s0lByr+dV2x1XqwK0SSPP3ALGBruDuhtw8UoKTL+95cJK4gomeYEifFu7aELSL2Uq75QErZwaUN6gErz9aHtL6EqiK5NsasYygUB+bqb3LimUr47Yrwj3vaiYA4GsrRzyYEqP+13VbJxAsMUMSLnVGQoFXXF2I8tkRyVnwwSg0AzY1bDcozrwz6dQuO0zh8YJfD86Ebb/FDwlBqW7vKlu4QSCb1nq1RFxU+oyFNtaBv4S/B8JJo0MPC/wvGdXqGvpf50CT2rDiccMbXUifSHly8H9dUQsEvAh+awoCJkRA+gumb7eBjM8PnXK/Y3Ex2LLc8qMMiwB38/zN2Ff2L92UCtFtURcm8H5vBylW5EbnK710VyviZW172+kyjbMQojc9GX+PgopYr9T8vGyktoZmOzxastle0p57Koy1+QBnHdbzqw8wnZpOnFvj0oubJR1HefCjb+14c262SdiCvbq31ZwlQeQM2y4MzRbf8bEDKy2mDg98LDnbYVMGeP8nnaPT6oQbOuHPHwGgq3KvEgKLivJWzfDaz6ScnSVuRXuMWLMydxKeNgt2ZcCxF6fxehiPreIV5ESFQOj8Cp4xa9tzIP9Uv7257fXodWpCH7r0aczvuzln4CmTivPYcs3JvtyZH2n3mdmoS8FZdIp9UHoneoWw/YSva1qZvnOvPj9iSnL7gTTuW9NldTSxvdI4m1YkpnlfZyihTaFahfDeMOqWNqfAm9+a5opSlm8f5YzROOWTZtVlzMHgVjzBhOr4j/TKduUBNu8azYwzBfN4Uk7trnWkvgRoz4xf8pReasUL93wZwaGlPC0L/6cGR+ltCQFI27/d7cisIFhkEARfXHAnxiAeukgjof0YYJS1v+ZU/pJneGQvvKSP+dtPUkYCwkM8U/5N/FQx4FsrC38U+JQmza7ClzPZpRRGn/8M9GZWWi0+RYEW/bnJlFQ2vZFqyiofxtqHMScx1L39z2z3u/79mX+hIgE3eraWNnd1xPxTDq8GBTyvi/aTD4s6ZCiDgfAz2Y48N8jPABum39sYhWiIWbBxe+DNsGrbYiYb92vSegkn2J0E2RjUt37NlsTdSONR19/dmlifcccnrVHNpFbUnze/vqadqq5CZ/1z+ftEedJ8OG0149PZTThXZLz/f875+3NyujupJPKDhTDvX7XbIboSqZixCENsu6hR/03TZJPKd82woLxuiv+9wuJhguvFeyWAe1KytfJOgpnYh2U157pfd7W23c7N8TceqW3Qd1b7pNC4bzn4Wd8FinBY+6FBG8WaYw+pLfwHzYJ7mLwhJXVR1Gb/sHUJmn6ypENlmRyTw+eRQLWzSLRq3knt23xsvg8hIREzU9DAr/TF0GwXWBQ9fWj9cIguXot6xxhVxpKGIq1wAbplZIO6OcCJ702A7MuTct3iOQLY4iSnoNH2n1q6Alx7OGggxLC2LadRkNRHE7uCvB71DxYpe4QxTCyqRZZO1tU3qQvG+lRmzYJJQ8TPPa8AZheohVztuLimCk+uiv3MMvTOMc2SRlo2zKLXGq25k6w49wLcUEKlXsZvI80trIJXSOrCS/yxTbw1BV9hipqk5yJppJKMR4xvpytt4xHmtBMhZzAxGIT4YQo7SFgs/zhHXyZsKeWMIvAIhOG3SgiQbBfiVgpqhr370kYUkS5nyLJs4IkTA33GM2lHvtRymiwDRlMuZRAxOpVSS8v/piQGEOmdpNp0UfsWKmG66EKbA1KYmaOLTDQVUNu0QwYoohG1oOoUJnc8K4Q467LKh8tt7rsXaaijQsuv1hpN6RfoJV2zlfUqFQHiUcyFjvZMsv1T/A4ol5ZlBBEFGKP4BoaSrtVJ3QdcUSBTB+LaJK2XMylDenXLlMOuYWEiLgGPWiaFqXVaEtl70I4ms67/MB+D8sP5eu5Y0hGSg//lnl5yZyvPG8g3eZXcYRokgjpGTZpgyqJCBZPKj2jsJPHECckJsIBPFOfmkvF31dEetaUGw/F6meDzM18aU7TE/WwLRyR2bPhQVnCG7+Fq7AWFIzykGsSUb9qQy1XOOgP3xx1Dy/jDAfhiwx6FoeDofTNy0TDIr0qbem7w8ZVPdyPecp3KcgNGadL5aMspQzvYsy4CrpGoF5C5dOrj78sA/zgu6Lq4NoMGBaJOgtdtEzf+2WhWYsx/4rrcJXCRjBawVIofDRaS0c2uyLCsoXwLsnklS9aQOEcpjh9fincmxkLDK8NiWY3ydDzUyW2jIIX7HJ9D+XX78YNErQ+wZQfwY8Efi3WVnLVptSVfCv9L+0JOJxHVrp2CSyonqF2uZiV8MiqUo5Co/zqS4NFPtbPZkt9CLbIes62l/Cg1YXXeCLR3FS6e01wjkcnho8kBD2t1e7/uxFrP8SRXo+FyWqE39L/6lf/nxccJj6TWhc/tNg/zvZvl+A2U3Jv4LmrRckjz14vINl+/W7SyfZISZCVUg+WMwyat0y/ltAVxDVM8qLAKVRn5r+CTiF5vvos6rtJ7e4pkKzvJ+8FLD90n/ufdOEulaXkmZv4SHddPCYWnO7uEUYpsLuyan4I7u2jNG6r2CAXi4zNPQ1xQ6VtfKSa119RbjilfJxNfJQkrRgqE41xjbr7l0j3lC/djEnKYWSwcYQVMUXlxt4l2I3wza/5b44teZK1yikpH+ioKFVfhxE117Tkj5/fmJkBffPrSXsGqnGK+zfwTOdViMZfvlD+XmlUGsLPnQmdhD6AW6zQyMpN/KXVSEyDsl3PlYYpMkg86Km0pvnM8Y2T+sDhE1rwONIoCf8+ahkcAJYy2kL3E+Y+nj6dAUuJFFIZTGpSxtyzOx0IHet6n0w717JM/WtFXrI0l+5mCXF4pM4/VTiT6o4G9V5g0Ny8xvlkJD7aHT5TMR6UakswgNATYWcYLnXsfTojqYZn4pMJi9m8uY8vXk62eZ4+aeR+b4KXfpQfYIJ/de5efIPW2yRpSCtiJEmeODYAtBSYQdoWCjYC1nS9gg0nKpOInpwctj3mXnW9Vxlf1B5NaXOIZLPK5R30HqWqT04V042d+ooBOEYLeiLRuMJgoD6r4uTAfZWKEuQ4bttXuvQvscmeYa3UG1VjlYPX4ywUBJzCp2xkIEdtiQ2ZCtSnCmC8F5mwYXGytBH2yHyjhK+qodVb1cnUpuVj1GXbvsEJS4P8g61ao+HOBKa8+9GZXpAlFklF0I4V9GEMbzCDxDjiAK+83svrtfggnHCe8As0E+aUvMkpxFdOvio33uguoY/zTRwwAhk20LLVIV1G5RQZ8Cm0bgxDx2rj8Mf5UTmwdSXcSfbuWsIFWxQKPx9FFpW6dbUDBpP+wU2YWQ4G6VNZlLkEm2hUrRX51JbG5lK1yxr9dJq7fnD9q47dgJ/nm9oGg0Y2Bq+DW5sg7LR1L+d+r9qVZajJAfwWWuzOWCWn3Vlkhu6QRuZgMHyzRebyQBh6YZoEiY4AvqlxfXnKeoqRfygAsLNK2rB0lPs2VXJjufyhu4MobiHARpH0knMcAZ6eprA5KdZsNLeMK11kqVi/Gg2JEB9+CAI3WZQJaITgTXZHNzE3cagYc7hAeyk8mak/FFJYSnzzyYyR5vCazI/kD12/tGxUmzJYlT6Snrg6kFV67FAkX0Cle+nuwaGF0qF9Fu7HUqXszISLTad1UG8LVKLn0cTAymScBTxJXgPoqZjYBU7Pmc7wHGoFBmuRbzKd6xTPFTaF11ro+i8cxJsITG30enL3Q8zEA5lqes8X/WxSQsOipU4xXS/VprBt9ZbryU1Ly92cnh4n1uxA4hj5PpNiik/qpAz5bXwkp5gjeFxhaS8QYk6C1RlAFqWB/93t3ESoEua15Rrftr1eYChbD0pdsaO1cEELGB2aE6c6YyaBrhbIy9cVlvIMt3Pi4OX768pnpacK4Ng63fcl8vBIZo8cjd1VXwrz0IQfZcJvCEXWf8+C7dUeLZWjaGkKwM24zUAmZIKufFmINt2GOAH4Gtfb6E28MjF7I7axpOQudA4GNNWeSOsrDs85fhIuPt8aNpk2DmTBnA5V3VyFOA/9UkPsr4FtkpAvoTEkoMjViwlpEUdXcdSmQ/e6D76ku9wOpkfopH5Zhg6DXI9G9pJr0XjtPKKL1yNxNU9tStkGXzwKakavxRbcybTFFvC4PSfAaAL8jGjHvUdWDDlHOxIyBdoTuUiqatfSPXlT696D4Ou0oiocUyVRuq4ZVRoF36ybe5nHbT1h47vQhMPJofJODp0Z15wACTGBy0noofjO4dpOA5/bS1wiBY9qMIsCfZxRo47FTBM7q0WwvSCv9dwrtKhRH4na0LmKf5e4ZkEJZyq0rOFFatU16KLDCo2UtpYwdztxQHr9zCASrkVetFNfa3phOueryJjmWJmYHWv4Oi+2Ojz7VO1U5OdB4VU4vr49dyd6dGDpnvSZ6Y5uIBHH9a8X0NtXcu1fV5lNt1WA7B5fF4B0qFYHfpHvMDOD5nuPEgnhCT+UK8fbc6ddAIVnVXK7/jH+K6U3H4P3QM/kT3cti0iIBa99Vqq1i/cgzBxP0JLhY90TCsc6AogJRsaBPZkzYEQGZaUxdEK+92hH/JAx9+ldp+nUzhZSiW8DGpclowdV5AaCkXFwT9pMuY7pHhQ11NXGD4n6wVJXb7RrMrzrAALBdRF5jyomaA3kFVqndy3ACu6HT/4rdRoqtWKY41hOV5ZiSgtxg4/anLleNn27LrFjvGoAJ5+kgbFpBZVskpCKQXa/MSGqG9ssMPWr/81VagsJLy371shaa4DCJrx7YHa5yn8C/6vfQUzy7ImD7h4gaO3xCaB7skCrfCaDIPsPl97i9LUFIIPx4xxkCH4ABcO94BoGuGUELZWIS9CtnbDh1OkMGJHhbtrVe/zbzRfoYw1DpYRhO+Jp5TK4YlkjQVNCTEpoCJ0SaNmqVjQ5EhRWdijG208Zp5RubRTUunTGIuM5uPrc69CWv60gUaBuEuxyUqUBu5yy3UtL8X6jkWVOVnq73kMsUi/IUv/v6xApcH0rHP92VMeraGsSZ5FEDgUn0YeOuEWPAtu9VvixqyZc9MsTjxyFzZ7nErOVFE6RWtjnXgxWXkR2Ai6f1lQhFx4UcLCnV+aOiZ+3RDsjcqBHJGhFZP5HLAU2SK4SxN7aP1BC6C8pQzQYzGAcAeSRvBM2bQiYXyi++T+XenqkH7VFpEHX5RA9rXKb0oKPrKCasvGDZ8h1tfYXM91vpJco/eRJ8g61iwOGsl1nzidxJK7gPNzQ4Nj3WTq7uRhbUc3BvpPKK4yDgSkpytfp21G744rT2pzrCSy/ehEiG+oo+ahM35wFfioNnRZYrVNORiHP9JwfvIzpvFWi7MG2/K2ac8dUfjp/yrvsjWCO+q5KcdOYCJObmTttZ143Lae+/nxutiElm+WE1bteHOV+GNGEthe3X1rGoNU3WFOpnB2UmOYm4GdwWr3E3mtZOVjBm+b+Oot0EBeGyL/zteL0wiV7M1bpF3QNny/Da5trORR30yg4gAq0FMNtbEXimuytfR3pxiyAISd0yNLZ2y22t3u7Hp42ElCbNu04lLEqrzDRNLdpQZCxxnDDgsKh0OQ9wiL3PllK9lrCnsc3DW1mEWHorlT2dvj8GuMg8HBtVtDii/hpIWCNtUPqK9cfq08NxzE5CpXK/nJcomdNQVU159itVJTQxDGT78cVpMqYGx4m4ywZujwFrYFX0XJ3OSkbOgLWvru756ROE7WBwBT7jtmFOO0Z9W8gbf1cZM1uCgVVS2zXi1YwWELgumsWU6lBBSlq4nDYBnXOWZ4C64ntKmZ8nLunVLXthyA5QwvVCFAbDrudnVyI2WcWAn6fofy8Go91V9oLQvXOvkXuHunUMdQThyZ5VBKx5fZy0k0CJC3Xj7RuahVlhYIZTS2APIxWp07FLpgyBHYzS+yqarKpzbcEkw5+yiVsMCuR/4NL8zsB9hmud3xsHiV7zY6S4H/NFblIQqJyoJIbopc/uDXypbVQAYV5q7TTA08nkGL7f31CuwuFh+CVbW1uZC3QhjGK+AEMxUtMGUHOZ9j3+aazT3nlAE5WJDkPRQic0u+M09HO9Pa0rSxUK9sApJphWxCo6Mhiq6UV4mn5zdbwQoM+/KLd7qvPKQkZJGstfvpV1oCisdLn1ojD+8kTFAgtsN+xuRxB0r833otnv74pZpGMcrJXkTNmVFs2EjXaMTRtVPRpXULPtYCY4u7a2Ej1H89lwH66ogAemr9jHCQm7LiOdv99PTfNzOAO93gohuMM0ScQLBLn5F9i/hLzf0RM8FOwZtsZ2vrX+eNjEzofinWCoUVin3s0GJaIyP2722xCYZk8W+tJSO7jGMOUBUMETO/W13BDCTxYDycm9lo1CQF+c8eSIeKoKrZJe2Kokph4ANqA38/RtopZww8H2F6UP6K9AVbuLqM4ICRYTzUaGXnB/hJ+wdtw8semjRypXNY/j4TmfriAQsWcTCRqSLGJk48dvvObQOFM0A0y9PEBjMEzSxmDHQmI7RafS3qgawq1QC9s4VxsYL11tczYme5YatBaYI50hx0p6T4YGVOgrs6EYROJDcQxovH1OQDoeeEQOVbiksR6IjVUjbVFO4aAsytSy22CEYA8k2jiqMdPnbNZBQrfRJHpmkk9O3TF7VZChndIdDl7iylli1ejbQhJonR3CMkCZ8kI+ekCQw/U7RgtdaudiG4JP3Y+bSulu12qV1H5/RgK0eMSCtisON0VVk9K8L6kvZq4prks812KAhOpc+0ThQ0iTe3ST17Ni7YJieZ+mXYsNVVWxQ/CJlvWJeOqOLGaXFRyanj0KPui2qWwpyIZLn9I5+n7SDJklqRD5cTuqBh8eOmPnrYSgkMnuyr8NLPSRkDNZzpho4hHxDWyUUcqxi2Cn/mVZxnecyeSGOUZPa6Ks+DkUtxdy1odZBjPk+K5B3h/JAIFgx9WqKCfH4Om5gIdPCxeVtbKsGxkD/dePB/XJQ205SDGSrpZwz13jO7beqiP7C3+EIebzuhSwwOZ1IJRdlUOO0tE91qD+N51IbNcjsxNyxE7tAhiCmj6BJzxdFeve3Ew3OFTuZJ233uZTTRm9H4GaCjGpir8Z18920x8ehn3QERuNTXA5Q+hKt0M+HmhimBzEDZbIhMHpHIOCgyRTw7ruW9AxGhOOPp+3Z76BtCPlk1cswi2I3nBUnbN2PL1YmRkIhEc7gMzLOQaRZLlMqqFI/vnFjGB2PBPhAaH6170/VHrYzU28I++3Eg4cvD9Rv1FRgYst+0PZNoA7NC/xPwl5r+GGDcPgjQZ93u2Meqf+pkwEgyZIOGn2O38164K6BMTwxJ+s+3zuvRPjdhgV2JnJfyW8/p/6T79RleKtYb+9gCGq1fi1ZifmlCbrYUUtu7h1AorPgY2zP+b8/dE4ybWlIpbbrhp8PzQ6d0CXb+rFU/XlUt31cXK2t+OBecGvs9O//v1c9sfqLzzfrE1Ub7P+80/VOaX77Obonm//n6L/EvZv1MmvcomecYPTr1DD6WoPAwTW4WoMNzs3YJ4XeoHryrYBOzEK/eGfoCUfEzZstNxEUme7vRzsN0lIdQqPrtau6k26gBRVyOjy7qHzOj6jlk0e8N06pcUMuGtfWqCx9zLvIpSqJ9ISx8rLyRoZAGUXyeenes3b1atqXuurpAHrmKRXCaHMB/wXl4sQx6a+8HqrETpHJhlyIqmtcNqgMz48uIVlQq6uzBheGcAhvT97UVrFKq45Jci6ybnb45dlzqS+MIeueqwbBC30EJ+PU6rZ5vnjnFD0rTdWaRcrQKVSIxLLG6++e6VKqiHTXLniVXNJPdxUjiB+fZBvT3i/MSOjgDqMuCr+i7WRegnkhtfKJJeIjKgq4oSghbaYYX6UH2spGetQzpfKKdyEIBfF9dAi2MAPXHJxtNatSa8ZhTwSyYcWxtBdUkis/fNuqvMmcB0hkp8ffb0++WONW1ZgtqW8ZHTyaqKokXL5TTVAMhUFhqDaTr0MHnFji6ExVqJgTmf5yDzuwRdfew6NLh9JZuprkjGEUFF9UOuD6oEap6PH4WTVTEbO6GgSXdJ2CKYQ9zfylZu22qxcrJ34B+0WIuw+fXEA+m8bNp9hr9ekecQ1F6oNz23Q+t6zaA29Bj0VAGeBEhGPmOrlGzr/bPB8DQDprifCZ2rCd87sP8II3OO00ej3JfSdJTA2fewk689+ZqpeF8LfATV/UtFMlIfKjsJfO0F3ILTiR4XST2MkFYSjKPFNc8G4AmxgrII5uTKTMOvE1k3Mk8sSaOyE16EkFACahmTo+cuTAMEr0y5SwJ9KJ9fGhMjMtxdo+95e9rMTaPB5R0JjzI/44wtp3qbwyWuQvwJqtjnOU9tOlRnPJhPu09s/+ZIu4+B1mA4g436g06buefd+5DthWZOGg8rjowJ4ZlAnG6N5o5t27pwlVyO9VSoaPUgalc/rzkUhjzhEfEgor4LiRnPyDyRqJX3Jo5Sq+u7aaVxuuEbq7BRRmyGqLfix/e71l/2FyD/M9d7WAaM5K1Kv9dLJh5N6ARIRMM/eKGb6bOX/2gGn9gII1ZowPVVGpLUd3ueo5iO1/4ayiK1fjkLRpsFUyyc3AEzBHURqE29dW/9yllXaPYhSPBMDdSvyPW6NOHp+6s5gV8nHvnul1Rq0yseK2NikUzujGyTxYO1h602LYePfm/iA/WThM55jL02y0oztYGp5jFELFIPZy+cwOTOTdT0lcNBVZjcPvf3FuPuLBg20MvZlpApuQFjkYD34Lp5E0Zz+9Tv4YnTpZLFvEm0c74VhuonXhZRa6s4McnvjVHOhGTdFX8vtepaQgMMLkkpYFErmUJJCkUF+C1cg+2m2V8iurCct2bde2/9sEwKMH9Vo/+OyqZarjc3wi8yhmqbpxukPHO4bfCev3Zs/CX4L8F/Cf5L8P/3gjtwusu2O67eCsb1XAsYJO8eCIspstmBN8NlTvwM6BrCbvPV6RKVxZL6zvw65xcetEC6fd9UgXI3pyyz2jFdn/xQU/dPvnI7kbEnxvauI2pIAVTjMKWFySpGmXXisGMATHN7qHRyu5g0XWs25jYY30WEnN2W0J9HxCtddoy+QImtCN1Fcm/dPThNY+mjaoOV0fXDFmPwOm16+acTm8bmMewoY7f1J8kcdX0YY9B6Eg8rBGBziEqqnRHeTzMqsBBI1y33ozA8ukgWr+WGMIyBouCMNXPvCCQjeWYlU8ZV8NWmMo3UpGb/Op/FkLN5S7lqKH53kUfTDhXdWv+U0yhs6ZKM1Jfz0rJslaEDLoR8zubCcZgtZEsO5u6doQsMWryxsiGPh75TjM+csrdcgRpN6bw7F3JqfzJnJ15LkHGkrgda6e/YjO4agOXn62+yBued2i9x8kiqPxlSOI6tl0fOsPcK8Xfjq99p8mDCnQrtB122gN/EBm008h3Vbv1rCKeGHeAvO/SQ6KsKig/AVtRMg4TC10zsDe8nE4bDAxzp6hY9NWpsBG78NIAv89YOMBi1BUQdyTh2jwC40U8bl4Zp26l05aszVgwVYyVjxJOhfTX2Cpk8mNvu89jViipD22ca6lJlBEW6cfhXudIYzKzAFsQFJh+xEWalj5mOOQ/GX3sa7lElwUcBILIn6r1kBZAgDEj2/nxHHtjG7lpqdwU27mfk9MMMjcYIeVrvvgxbbMFt97uZH9gS9gM1IuXg2IDLnQd1av0lbmxyITBi3bgl9crP+hCEU0bG3O93s+VJFjtlEyBY6CphOkqCP08TO2UwhQCQNub5sI9GK6Xpad3uxU+likM8V4rsQNUz6eblH6SE6u5w1RPEJl612cEBgzebmXa8Y5Q6uFPhNlDndQ9FFh6PV+BW2GkbxvQk46v+X6t0DX3z0qALBO4P+mi7c9EPBxnptGj4D01O2KguMU3coKYJiNlOPzGJcNB6JHBd3ZEBGxGEkWVHeoOOn23cSHgZrnMXqZYjSdtbiic0yp0PVC2ToyWYXm12yBtowe9UMYM3hPKaY8cc+tpiN8hw38Pd7fr4ivpoIhzghxgrmrYsbWTVAD/xhGHm3ta53pprueWGJ7+pv3LF/caYMAxdKYst01ZuPdv4kwdh1G5cMSy9vrNZfaVcw7iLV9q5X930JfAzwG4py31256n0fLytwZWOT29ao6BqOeF2G9hSWwZsWQ6DRHl9rBVbJ0JgWokrOxWUTiVtSmWQibHf5KCYMJ6p9TMc0p0ppaCo1aBi4eF4pGu3yLXuiJ3WQzpncWS7WqFuLe9iNMGMzp1a3UiHP36kvHxPFAV6HeDm3GFkqs/QrJZVo46dlZPS+VrgsMJHQlNppL3meP0FWHDwim1jww9ln1EfkXjoIyWGkTpdh6DXJSsCIxz1yOAG4fCJQYqkOntD3UnH8nuMwVrJ2H1jCQ9gVPKwnSqXzbwrt8B2mn2cskx0xSBc1J7GqEAW3t/InbHPzYkQpRmSdLFJ6q/KjXaBQI+6CD2ekaL+wd4hnYrRHL0pzCirLFN9La2VleJwVc8c+GmO24FPe3kVdXMt2zMUNgZLqdzTugrOzpFwr6t6I7q4sZplY1BfhOBJnHYkeTw8If+4m/76RkosTLyZIqTt0WtJJAbjPj5E2GsnUIFGxB8SHdR2sXryCIyfDLV5l4yFSXy9cY/4XTq4HhXzW91LwpI3axQLz6rNTDrFh2rSrxwdv/9TMOGNH2bSQZVyRvoAV3ciznvwW8DP+DUqeav75jWXGKUDTeJVWfQtwrBEXa3kU44B06jhCGRy/l5hVO2e5KjdxNNXF7jfNwPvaaapK0/FNBcLyJWK8J35UpWdWFHjXgy/Ec0eJa6o/rUo2G1w/5GSNoNXtN2gPC7I6eJ5WohRZaY0wjqbpK5lrcP6MaNjJJnvGuUr9EnRIz+pEp7kp1HZPXvrQoz3fzaoBFrhbYOxwplIAqO/cib6NxKqsttjBW9Nqa39/kk37FhnVY8yTX/2dv5ctGKbL+67auIXXzC3mzL8jrZi8xwsOlXir4+ISC5yxpUlGMy2nV0MQ+9FJj6TemE32yUFChesbDw6fmH4YazGcaObFX+U7SA8nnjEKLuDbg8u0aMjjI/SHH0r58w/dUhbeN4h0q5htefFmuwRA5fjGlWVPUwj7/Zcc1LA5g36EzeK+YWvTceqiTjPRyE+NscRHMXRvIk4VBmE5ZTwl6PkcjS58Y63hU30PWP7j7xKQrteJN/fJVb5/DZsLO0ErcybtrLpiazm5ud7fhA+kW7PP+sojNm3K0Tnw1y1hAyoq4mrmh5s0OjYQm34t/c9HaJqoyKExJWrL6bH4dBnF2AZgAqc6YnnFEkWXq5WfKZcRfUWShUddGg0Mdtl85rDPl+40bekOzYj/AtEYYnJ4jXyYV45pcYsODxx3xLip1BY5I94842nDvHN4JpsweWG0rh9PuZwgfMOhN0LvTCHq0uFU4Geg0TxsQeL5L7ehmTMRuBZjYBNvTdlLBDoqKcWM0PlZ9zN4a74xRSD8cpNfch6C70otB9jZz/kX4yvzrbYcXjityq0vXnWJHk6M1bp37A4r/BqHZgWSncLeihIP7Rz7fM7UO+HjX4fWbbH7lklTF3SXqAe3OfpQcqWJjyCfSqQ1nop5Epuc6QdmIBVcbu0rhmqcJzFg/IRp6h/GBPinGozZS9FxOTFmgqfuRRVYiZKoKhLXkxRVzKog8aP9UPd0mH8yXM7ryvkjlrzmR5kEhLHUZ1T7bhW6wj1Y38NrupWwa1gH03sS7AYDAikZo6yDxfLNgPsWMOFXDrPfQmVb8KVsUg9VNsaeArAdC9r7R8Kqrc8FpXGF54NVqx35DllwvQyJ9sqruyErgPMRpKxEuqg4ycC7XwKJ369iKiL5zWrc5HvstC8UxRXb2uq9wiljbjavdZLEBZT0D7rqlyJ7bFR9AaZAbHE/b67k5W3azyaJWZSsxXqEUrBCUeG/njih917XgDcPEOHSmU4TjiAa/+mK9rzZpk6J/cOPrnOvJsVe3KIAcJydhU4b0UA7GLuUaKFXL1BU0kYx+WW6gsvBHJbOvkzjZqnxjDGYCQNP7ELIOsHwsV769c7zIlzTvKqcYQKxYuj7+GP1vR99F0eL/Zwnj1JRrSaTPH9jF/k8y6rXUKQ1rAPUpaThDzUGf6xDSeArSfsOrRVXh4wl83fRxPfDOIk1tUwQVc0anzh1RvVJEzARPqjcDEWMiFX1jF2psMHgz5/wqZDaiQ6s0hx5N9Ov63d885rqHSo67Hf1c3hPpUalhu9IknRtFLMc+Z6VWoekbWP7qEyVj3onlgF7ovz6GtJmiGKaPRAFxrBNwPphc4kOTB779T32tO3ZPKFaTxpwqsHZZ4EXz2ZeHSUaswzL8h3tCjYQj3qUgWPzyW6unKWjbsnDjaxXyB9KlUK+ckYC37E6Hhw1kF9b7iw90GwiLREL19PhJV7EphDZzBvhtreZemOV4PddQGNiIWWeUws+qO03O+VCBL7jr700CHCVv4lR6ZgJV6/8tykr4MVH4fiGBQOv8F7IgqCZfMui6SHXj0Iy4Dt1T4yW21QEVvJ5zgIu15OOwiP7LmUuILFPd8RJxHxC0uX8INDXN/B6+6lGitrjboojaUKHm9TBq9tUOF4IkIBWJs8T3I3Lqgk36x81/i5qq8hx6/dw0R2tpXrBeWlhPFcYmLskMi7zx4HZDK0v62NHE3I0DACFyq+PpR8tKOfIfaO0lrcBXntPJB81F1T5COIwU3Q6k9xLPRjf5DiEgmmj3RNRQKffC1mgVWSzr1HQ7693IiXO/9D3jJND/aFAriMXiZuWcr9vYNvBx9/0kbWPSEv9Le8fUZaC/J0ULfooNHN38bp8sDppRWTLQyYLMrWz6OExdifOlTJMimd6tOmG2CSi8QMpnD2yZFEkBUf73pZ+KFAS4FrKG0r6W8vvN5BiVkczAeDYyVR+Bmp1IBx3VZvTXRugzfF7wex75/oAAdaal/bZGTNW8yZbkffLYvIZB0AQzYMP/VkZ/LG4CoxzkKyGabtYF+0y2zxiAnmsL/9+4yUAx9Z5vxzc92ulvrBk4y3Gc61BSf6wglvwqdvrGSQEg7Uk9BdJq/WmMH7nQmWmNlwXwSkbBqszYFX04tijZ98w/2ztr0dihfu1FLl2hz4WCO1QdpVV3aJ/Ll4JbVBl7jaBhwWsjNgSjN4FnV60mhUVyB0zlQKLEFgXC+XYvYD8wo1vdGxz58tMRbtbErb0vWmhri+uBdsym9LnMriwyYa03ddk7lj/dvf+p3J4816ftxKfprsQ8gmFkkzsYGa/m422jv+ciDP3icrmHlZ0ezM7SKi69xdna9DIL3yNQQ69zZ1iKqWa/xLZElNvYnI+CGRVeHA9n2fERHHJ0clIy1e/5qoGPGUhBOT5ZHIOmNOhfp3thOFvOxDyAZN77BLefOCmq39YQKlbFCUh6F7eL2+cmutIeNxR6TujuHXZDceHa5zZGWox2G8dEd6grGUWILH7ToSrYZA2hPVAcQNOoEvf2hyo3dlfd0Zda2qQzgGygrCNFQn6ZX8FDufqw6VaufVhqjHgkjd/L/Drw+tqX1uYkyHETSdXIKqn/yLPJ2aSdjwJWTLEDinJtb8+jsYfDdeUzx6yiNJDbLk7kXfHh2aGHUhr36cmJ0hZysnN7RDnv80edQ9cmLchby6b/Y/f7LjpNL4QfbGz+cXf521b+LIjq/3+JZ99d0P/wNQSwMEFAACAAgAm16FVWSezOBLAAAAagAAABsAAAB1bml2ZXJzYWwvdW5pdmVyc2FsLnBuZy54bWyzsa/IzVEoSy0qzszPs1Uy1DNQsrfj5bIpKEoty0wtV6gAigEFIUBJoRLINUJwyzNTSjJslcwtTBFiGamZ6RkltkqmFpZwQX2gkQBQSwECAAAUAAIACADzVslM1qN+2kcDAADhCQAAFAAAAAAAAAABAAAAAAAAAAAAdW5pdmVyc2FsL3BsYXllci54bWxQSwECAAAUAAIACACaXoVVf2Ttp/oEAABiEwAAHQAAAAAAAAABAAAAAAB5AwAAdW5pdmVyc2FsL2NvbW1vbl9tZXNzYWdlcy5sbmdQSwECAAAUAAIACACaXoVVFR5gG6MAAAB/AQAALgAAAAAAAAABAAAAAACuCAAAdW5pdmVyc2FsL3BsYXliYWNrX2FuZF9uYXZpZ2F0aW9uX3NldHRpbmdzLnhtbFBLAQIAABQAAgAIAJpehVVYDTQuXgQAAN4TAAAnAAAAAAAAAAEAAAAAAJ0JAAB1bml2ZXJzYWwvZmxhc2hfcHVibGlzaGluZ19zZXR0aW5ncy54bWxQSwECAAAUAAIACACaXoVVL4caYVcDAAA/DAAAIQAAAAAAAAABAAAAAABADgAAdW5pdmVyc2FsL2ZsYXNoX3NraW5fc2V0dGluZ3MueG1sUEsBAgAAFAACAAgAml6FVaafZYhKBAAAbxMAACYAAAAAAAAAAQAAAAAA1hEAAHVuaXZlcnNhbC9odG1sX3B1Ymxpc2hpbmdfc2V0dGluZ3MueG1sUEsBAgAAFAACAAgAml6FVQCo6YKzAQAAUAYAAB8AAAAAAAAAAQAAAAAAZBYAAHVuaXZlcnNhbC9odG1sX3NraW5fc2V0dGluZ3MuanNQSwECAAAUAAIACACbXoVVAZfKwXYpAACQRAAAFwAAAAAAAAAAAAAAAABUGAAAdW5pdmVyc2FsL3VuaXZlcnNhbC5wbmdQSwECAAAUAAIACACbXoVVZJ7M4EsAAABqAAAAGwAAAAAAAAABAAAAAAD/QQAAdW5pdmVyc2FsL3VuaXZlcnNhbC5wbmcueG1sUEsFBgAAAAAJAAkAvAIAAINCAAAAAA=="/>
  <p:tag name="ISPRING_CURRENT_PLAYER_ID" val="universal"/>
  <p:tag name="ISPRING_PRESENTATION_TITLE" val="RUNG CHUONG VÀNG-3 tuổi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0247A65-87C5-4076-B5B3-FCA5707FE3E6}"/>
  <p:tag name="ISPRING_SLIDE_ID_2" val="{E4082F6E-D6B8-4673-A76C-5E2602543D0B}"/>
  <p:tag name="GENSWF_ADVANCE_TIME" val="5.00"/>
  <p:tag name="GENSWF_SLIDE_TITLE" val="Kết thú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0247A65-87C5-4076-B5B3-FCA5707FE3E6}"/>
  <p:tag name="ISPRING_SLIDE_ID_2" val="{170FF107-7C14-441E-B83E-3ADF2553A9C3}"/>
  <p:tag name="GENSWF_ADVANCE_TIME" val="7"/>
  <p:tag name="TIMING" val="|1.091"/>
  <p:tag name="GENSWF_SLIDE_TITLE" val="Tên bài: Rung chuông và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0247A65-87C5-4076-B5B3-FCA5707FE3E6}"/>
  <p:tag name="ISPRING_SLIDE_ID_2" val="{9E57F68E-8C3C-4448-A0BA-5ECB78DD8002}"/>
  <p:tag name="GENSWF_ADVANCE_TIME" val="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0247A65-87C5-4076-B5B3-FCA5707FE3E6}"/>
  <p:tag name="ISPRING_SLIDE_ID_2" val="{A8A4C2DF-5A6F-4848-A180-E5EA9E1C9461}"/>
  <p:tag name="GENSWF_ADVANCE_TIME" val="5.00"/>
  <p:tag name="GENSWF_SLIDE_TITLE" val="Câu 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0247A65-87C5-4076-B5B3-FCA5707FE3E6}"/>
  <p:tag name="ISPRING_SLIDE_ID_2" val="{F19DD427-8D50-439C-A1C9-030C8604EF57}"/>
  <p:tag name="GENSWF_ADVANCE_TIME" val="5.00"/>
  <p:tag name="GENSWF_SLIDE_TITLE" val="Câu 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0247A65-87C5-4076-B5B3-FCA5707FE3E6}"/>
  <p:tag name="ISPRING_SLIDE_ID_2" val="{46EA0D79-C8B0-461E-AA6C-144D20870428}"/>
  <p:tag name="GENSWF_ADVANCE_TIME" val="5.00"/>
  <p:tag name="GENSWF_SLIDE_TITLE" val="Câu 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90247A65-87C5-4076-B5B3-FCA5707FE3E6}"/>
  <p:tag name="ISPRING_SLIDE_ID_2" val="{247F6570-043A-4394-AB0F-908C861109C1}"/>
  <p:tag name="ISPRING_CUSTOM_TIMING_USED" val="1"/>
  <p:tag name="GENSWF_ADVANCE_TIME" val="20.53"/>
  <p:tag name="GENSWF_SLIDE_TITLE" val="Câu 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90247A65-87C5-4076-B5B3-FCA5707FE3E6}"/>
  <p:tag name="ISPRING_SLIDE_ID_2" val="{2A4DBB46-8DAB-4D65-A26A-474887624EF6}"/>
  <p:tag name="ISPRING_CUSTOM_TIMING_USED" val="1"/>
  <p:tag name="GENSWF_ADVANCE_TIME" val="17.51"/>
  <p:tag name="GENSWF_SLIDE_TITLE" val="Câu 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90247A65-87C5-4076-B5B3-FCA5707FE3E6}"/>
  <p:tag name="ISPRING_SLIDE_ID_2" val="{BF35FFD3-10F3-41FF-852C-5D1FF023077A}"/>
  <p:tag name="GENSWF_ADVANCE_TIME" val="0.01"/>
  <p:tag name="ISPRING_CUSTOM_TIMING_USED" val="1"/>
  <p:tag name="GENSWF_SLIDE_TITLE" val="Câu 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</TotalTime>
  <Words>114</Words>
  <Application>Microsoft Office PowerPoint</Application>
  <PresentationFormat>Custom</PresentationFormat>
  <Paragraphs>31</Paragraphs>
  <Slides>9</Slides>
  <Notes>9</Notes>
  <HiddenSlides>0</HiddenSlides>
  <MMClips>35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RUNG CHUONG VÀNG-3 tuổi</dc:title>
  <dc:creator>Admin</dc:creator>
  <cp:lastModifiedBy>Admin</cp:lastModifiedBy>
  <cp:revision>330</cp:revision>
  <dcterms:created xsi:type="dcterms:W3CDTF">2022-07-10T01:37:20Z</dcterms:created>
  <dcterms:modified xsi:type="dcterms:W3CDTF">2023-05-10T23:55:21Z</dcterms:modified>
</cp:coreProperties>
</file>