
<file path=[Content_Types].xml><?xml version="1.0" encoding="utf-8"?>
<Types xmlns="http://schemas.openxmlformats.org/package/2006/content-types">
  <Default Extension="aac" ContentType="audio/aac"/>
  <Default Extension="GIF" ContentType="image/gif"/>
  <Default Extension="jpeg" ContentType="image/jpeg"/>
  <Default Extension="jpg" ContentType="image/jpeg"/>
  <Default Extension="m4a" ContentType="audio/mp4"/>
  <Default Extension="mp3" ContentType="audio/m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tags/tag5.xml" ContentType="application/vnd.openxmlformats-officedocument.presentationml.tags+xml"/>
  <Override PartName="/ppt/notesSlides/notesSlide4.xml" ContentType="application/vnd.openxmlformats-officedocument.presentationml.notesSlide+xml"/>
  <Override PartName="/ppt/tags/tag6.xml" ContentType="application/vnd.openxmlformats-officedocument.presentationml.tags+xml"/>
  <Override PartName="/ppt/notesSlides/notesSlide5.xml" ContentType="application/vnd.openxmlformats-officedocument.presentationml.notesSlide+xml"/>
  <Override PartName="/ppt/tags/tag7.xml" ContentType="application/vnd.openxmlformats-officedocument.presentationml.tags+xml"/>
  <Override PartName="/ppt/notesSlides/notesSlide6.xml" ContentType="application/vnd.openxmlformats-officedocument.presentationml.notesSlide+xml"/>
  <Override PartName="/ppt/tags/tag8.xml" ContentType="application/vnd.openxmlformats-officedocument.presentationml.tags+xml"/>
  <Override PartName="/ppt/notesSlides/notesSlide7.xml" ContentType="application/vnd.openxmlformats-officedocument.presentationml.notesSlide+xml"/>
  <Override PartName="/ppt/tags/tag9.xml" ContentType="application/vnd.openxmlformats-officedocument.presentationml.tags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60" r:id="rId2"/>
    <p:sldId id="275" r:id="rId3"/>
    <p:sldId id="277" r:id="rId4"/>
    <p:sldId id="283" r:id="rId5"/>
    <p:sldId id="273" r:id="rId6"/>
    <p:sldId id="272" r:id="rId7"/>
    <p:sldId id="266" r:id="rId8"/>
    <p:sldId id="285" r:id="rId9"/>
  </p:sldIdLst>
  <p:sldSz cx="12192000" cy="6858000"/>
  <p:notesSz cx="6858000" cy="9144000"/>
  <p:custDataLst>
    <p:tags r:id="rId11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uyen" initials="L" lastIdx="1" clrIdx="0">
    <p:extLst>
      <p:ext uri="{19B8F6BF-5375-455C-9EA6-DF929625EA0E}">
        <p15:presenceInfo xmlns:p15="http://schemas.microsoft.com/office/powerpoint/2012/main" userId="Luyen" providerId="None"/>
      </p:ext>
    </p:extLst>
  </p:cmAuthor>
  <p:cmAuthor id="2" name="Administrator" initials="A" lastIdx="1" clrIdx="1">
    <p:extLst>
      <p:ext uri="{19B8F6BF-5375-455C-9EA6-DF929625EA0E}">
        <p15:presenceInfo xmlns:p15="http://schemas.microsoft.com/office/powerpoint/2012/main" userId="Administrato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>
        <p:scale>
          <a:sx n="66" d="100"/>
          <a:sy n="66" d="100"/>
        </p:scale>
        <p:origin x="150" y="21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650EB19-47A9-4BD4-BF28-FEB6AC4D7E07}" type="datetimeFigureOut">
              <a:rPr lang="en-US" smtClean="0"/>
              <a:t>5/12/2023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0B10698-7C58-4909-ACBA-FDD0109727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51404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3ADE5CE-39BB-4B1D-B04A-F7B7ECEDE4D4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95371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3ADE5CE-39BB-4B1D-B04A-F7B7ECEDE4D4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150094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3ADE5CE-39BB-4B1D-B04A-F7B7ECEDE4D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642506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3ADE5CE-39BB-4B1D-B04A-F7B7ECEDE4D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64598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3ADE5CE-39BB-4B1D-B04A-F7B7ECEDE4D4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960573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3ADE5CE-39BB-4B1D-B04A-F7B7ECEDE4D4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960573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3ADE5CE-39BB-4B1D-B04A-F7B7ECEDE4D4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940103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B10698-7C58-4909-ACBA-FDD0109727F0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9327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789DE2-EE0A-A018-2BB4-9ECC1831E8D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158DC3C-BCB7-1AAD-E05E-513B4F7EC3D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FA962CC-099F-4774-AD5A-54310B903C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06FE19-68D9-49FF-82D5-36717C78AB21}" type="datetimeFigureOut">
              <a:rPr lang="en-US" smtClean="0"/>
              <a:t>5/12/2023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A14C97-60C1-38C8-82AB-2746D3D987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B434B2C-0E91-7FF3-70E1-8311526290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E9192B-EC58-4921-8F2C-0E32EA3C25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78829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F8ADA3-2C71-C974-DFC4-5F344B82FF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DEA6AA2-71A1-3841-9110-EB784154BD0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616AE35-663B-922E-5C2A-DF2FD542B1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06FE19-68D9-49FF-82D5-36717C78AB21}" type="datetimeFigureOut">
              <a:rPr lang="en-US" smtClean="0"/>
              <a:t>5/12/2023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9BCFD4F-1B05-2A46-1765-A73C7C3D94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42DF262-400C-E0FF-EE65-5B6E84FFC0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E9192B-EC58-4921-8F2C-0E32EA3C25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16397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C8C4D62-57D0-AF8D-9592-55F45005219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132C1D0-43AD-355C-7E79-BC355C4A48C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D9EE4C7-335F-B697-4BC5-D4F7709408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06FE19-68D9-49FF-82D5-36717C78AB21}" type="datetimeFigureOut">
              <a:rPr lang="en-US" smtClean="0"/>
              <a:t>5/12/2023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32B0E5B-C12C-18D1-E142-3B6B62DDAA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8AF7DAD-9695-C522-34DD-DF5597C186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E9192B-EC58-4921-8F2C-0E32EA3C25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45897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A1ED25-18B0-C74F-74E9-21E4345BBA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A1E1C0-6BEE-3945-E6A5-858151ED38F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FB20A69-4C2C-EEDA-B1E8-14012EEA13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06FE19-68D9-49FF-82D5-36717C78AB21}" type="datetimeFigureOut">
              <a:rPr lang="en-US" smtClean="0"/>
              <a:t>5/12/2023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752FD92-39E1-8400-FC4D-C9DC7B6B5C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803B40-C166-04C6-F1DC-3A8572CF7B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E9192B-EC58-4921-8F2C-0E32EA3C25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1330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5C9622-A0E4-B479-46DA-4B51B8FC37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49CD855-A976-389B-69FD-397153C9497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E700630-638A-7D04-B8E4-27E0C72849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06FE19-68D9-49FF-82D5-36717C78AB21}" type="datetimeFigureOut">
              <a:rPr lang="en-US" smtClean="0"/>
              <a:t>5/12/2023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BF69D07-05E1-A565-9510-613FD8B47A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688219-3C55-E1DF-B248-0CC68EAEAD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E9192B-EC58-4921-8F2C-0E32EA3C25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70240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A50FE6-22B0-6A03-3658-E5C1E8F32D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6BBF34-0664-08C5-0879-919B1DBF991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D1A2CD2-1C69-A46F-5FA1-875C49B60ED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EBC9231-5CBA-D60E-1867-C7C6DC38EC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06FE19-68D9-49FF-82D5-36717C78AB21}" type="datetimeFigureOut">
              <a:rPr lang="en-US" smtClean="0"/>
              <a:t>5/12/2023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3F1A00B-DEA5-C4C8-7B15-00E2615BD2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EC453A9-D9F7-B576-367A-AC64FEDCDF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E9192B-EC58-4921-8F2C-0E32EA3C25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52680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89E489-DA3A-8A7D-1585-FE489E0437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B25DD90-672C-A95F-050B-B14FB82B3AB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63030FB-8F64-2D61-E80E-6134D26E24A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39E9C00-728E-353E-7170-14B99382E3B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E337CF1-B7C0-030C-29DD-9286D20FF24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E2EBF9E-FE12-A548-7E15-0A7DC84DCC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06FE19-68D9-49FF-82D5-36717C78AB21}" type="datetimeFigureOut">
              <a:rPr lang="en-US" smtClean="0"/>
              <a:t>5/12/2023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EFC3B72-027B-8C06-8381-E5BC597CF7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0F5B52B-42C0-9FD8-8154-E35115C257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E9192B-EC58-4921-8F2C-0E32EA3C25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31125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060568-2ACE-4AE2-1FD9-B70A877BCA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FE4775E-DB25-034C-527B-8E6AAC30B5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06FE19-68D9-49FF-82D5-36717C78AB21}" type="datetimeFigureOut">
              <a:rPr lang="en-US" smtClean="0"/>
              <a:t>5/12/2023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3AC3D83-640F-ED35-9938-367757EB6E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8030794-341D-16E8-C7BA-75B287F395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E9192B-EC58-4921-8F2C-0E32EA3C25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70540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6B10876-19AE-93C2-7DCE-A28579E10E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06FE19-68D9-49FF-82D5-36717C78AB21}" type="datetimeFigureOut">
              <a:rPr lang="en-US" smtClean="0"/>
              <a:t>5/12/2023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55B6EBF-D98F-5303-1966-D2D3F86BCD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B3EE329-CE1C-C99A-2296-CFC5F9646B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E9192B-EC58-4921-8F2C-0E32EA3C25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07243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61B144-ECD6-38D3-E08C-07FC5A7844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4206865-CCCE-4B6C-26C6-AE6D1F7F00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B7F54BC-B00F-7B72-6012-5FADD019510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227C7CF-5320-0CA7-66BE-0B3CDEF29C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06FE19-68D9-49FF-82D5-36717C78AB21}" type="datetimeFigureOut">
              <a:rPr lang="en-US" smtClean="0"/>
              <a:t>5/12/2023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BCBC9D9-921D-D3E6-9511-5EE962BEAA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9F6DFA3-306E-0643-27D6-215784BDA9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E9192B-EC58-4921-8F2C-0E32EA3C25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50576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681156-F34E-4005-588E-EB2B80CDCD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B83EC20-0206-E8DC-04BF-7A15EE47C2B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B7AC3E9-31C8-EA54-758D-D404A15060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F3357D-6073-B66D-175C-7E25E94ED5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06FE19-68D9-49FF-82D5-36717C78AB21}" type="datetimeFigureOut">
              <a:rPr lang="en-US" smtClean="0"/>
              <a:t>5/12/2023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D3DE3F9-86D8-2CA3-466F-6D4CAC08A7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76B077B-94DA-3C0A-1C85-61370651BD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E9192B-EC58-4921-8F2C-0E32EA3C25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2354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0D41053-8406-3F42-1E0E-66B2D81737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D320E3-F3DC-2C07-675A-1E0AA4249C6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982710A-6E92-2A5A-4DBF-359A142435E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06FE19-68D9-49FF-82D5-36717C78AB21}" type="datetimeFigureOut">
              <a:rPr lang="en-US" smtClean="0"/>
              <a:t>5/12/2023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F41798-50AC-F109-F54B-B0C3929B12C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424ED7D-CDF2-3603-312C-7BFE455E467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E9192B-EC58-4921-8F2C-0E32EA3C25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3286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13" Type="http://schemas.openxmlformats.org/officeDocument/2006/relationships/image" Target="../media/image6.png"/><Relationship Id="rId3" Type="http://schemas.microsoft.com/office/2007/relationships/media" Target="../media/media1.mp3"/><Relationship Id="rId7" Type="http://schemas.openxmlformats.org/officeDocument/2006/relationships/notesSlide" Target="../notesSlides/notesSlide1.xml"/><Relationship Id="rId12" Type="http://schemas.openxmlformats.org/officeDocument/2006/relationships/image" Target="../media/image5.png"/><Relationship Id="rId2" Type="http://schemas.openxmlformats.org/officeDocument/2006/relationships/audio" Target="NULL" TargetMode="External"/><Relationship Id="rId1" Type="http://schemas.openxmlformats.org/officeDocument/2006/relationships/tags" Target="../tags/tag2.xml"/><Relationship Id="rId6" Type="http://schemas.openxmlformats.org/officeDocument/2006/relationships/slideLayout" Target="../slideLayouts/slideLayout2.xml"/><Relationship Id="rId11" Type="http://schemas.openxmlformats.org/officeDocument/2006/relationships/image" Target="../media/image4.png"/><Relationship Id="rId5" Type="http://schemas.openxmlformats.org/officeDocument/2006/relationships/audio" Target="../media/media2.aac"/><Relationship Id="rId10" Type="http://schemas.openxmlformats.org/officeDocument/2006/relationships/image" Target="../media/image3.jpg"/><Relationship Id="rId4" Type="http://schemas.microsoft.com/office/2007/relationships/media" Target="../media/media2.aac"/><Relationship Id="rId9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media" Target="../media/media6.mp3"/><Relationship Id="rId13" Type="http://schemas.openxmlformats.org/officeDocument/2006/relationships/audio" Target="../media/media8.mp3"/><Relationship Id="rId18" Type="http://schemas.openxmlformats.org/officeDocument/2006/relationships/slideLayout" Target="../slideLayouts/slideLayout2.xml"/><Relationship Id="rId26" Type="http://schemas.openxmlformats.org/officeDocument/2006/relationships/image" Target="../media/image12.png"/><Relationship Id="rId3" Type="http://schemas.openxmlformats.org/officeDocument/2006/relationships/audio" Target="../media/media3.mp3"/><Relationship Id="rId21" Type="http://schemas.openxmlformats.org/officeDocument/2006/relationships/image" Target="../media/image8.png"/><Relationship Id="rId7" Type="http://schemas.openxmlformats.org/officeDocument/2006/relationships/audio" Target="../media/media5.mp3"/><Relationship Id="rId12" Type="http://schemas.microsoft.com/office/2007/relationships/media" Target="../media/media8.mp3"/><Relationship Id="rId17" Type="http://schemas.openxmlformats.org/officeDocument/2006/relationships/audio" Target="../media/media10.mp3"/><Relationship Id="rId25" Type="http://schemas.openxmlformats.org/officeDocument/2006/relationships/image" Target="../media/image11.png"/><Relationship Id="rId2" Type="http://schemas.microsoft.com/office/2007/relationships/media" Target="../media/media3.mp3"/><Relationship Id="rId16" Type="http://schemas.microsoft.com/office/2007/relationships/media" Target="../media/media10.mp3"/><Relationship Id="rId20" Type="http://schemas.openxmlformats.org/officeDocument/2006/relationships/image" Target="../media/image7.png"/><Relationship Id="rId1" Type="http://schemas.openxmlformats.org/officeDocument/2006/relationships/tags" Target="../tags/tag3.xml"/><Relationship Id="rId6" Type="http://schemas.microsoft.com/office/2007/relationships/media" Target="../media/media5.mp3"/><Relationship Id="rId11" Type="http://schemas.openxmlformats.org/officeDocument/2006/relationships/audio" Target="../media/media7.mp3"/><Relationship Id="rId24" Type="http://schemas.openxmlformats.org/officeDocument/2006/relationships/image" Target="../media/image10.png"/><Relationship Id="rId5" Type="http://schemas.openxmlformats.org/officeDocument/2006/relationships/audio" Target="../media/media4.mp3"/><Relationship Id="rId15" Type="http://schemas.openxmlformats.org/officeDocument/2006/relationships/audio" Target="../media/media9.mp3"/><Relationship Id="rId23" Type="http://schemas.openxmlformats.org/officeDocument/2006/relationships/image" Target="../media/image9.png"/><Relationship Id="rId10" Type="http://schemas.microsoft.com/office/2007/relationships/media" Target="../media/media7.mp3"/><Relationship Id="rId19" Type="http://schemas.openxmlformats.org/officeDocument/2006/relationships/notesSlide" Target="../notesSlides/notesSlide2.xml"/><Relationship Id="rId4" Type="http://schemas.microsoft.com/office/2007/relationships/media" Target="../media/media4.mp3"/><Relationship Id="rId9" Type="http://schemas.openxmlformats.org/officeDocument/2006/relationships/audio" Target="../media/media6.mp3"/><Relationship Id="rId14" Type="http://schemas.microsoft.com/office/2007/relationships/media" Target="../media/media9.mp3"/><Relationship Id="rId22" Type="http://schemas.microsoft.com/office/2007/relationships/hdphoto" Target="../media/hdphoto1.wdp"/><Relationship Id="rId27" Type="http://schemas.openxmlformats.org/officeDocument/2006/relationships/slide" Target="slide3.xml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media" Target="../media/media9.mp3"/><Relationship Id="rId13" Type="http://schemas.openxmlformats.org/officeDocument/2006/relationships/audio" Target="../media/media12.mp3"/><Relationship Id="rId18" Type="http://schemas.openxmlformats.org/officeDocument/2006/relationships/slideLayout" Target="../slideLayouts/slideLayout1.xml"/><Relationship Id="rId26" Type="http://schemas.openxmlformats.org/officeDocument/2006/relationships/image" Target="../media/image2.png"/><Relationship Id="rId3" Type="http://schemas.openxmlformats.org/officeDocument/2006/relationships/audio" Target="../media/media6.mp3"/><Relationship Id="rId21" Type="http://schemas.openxmlformats.org/officeDocument/2006/relationships/image" Target="../media/image13.png"/><Relationship Id="rId7" Type="http://schemas.openxmlformats.org/officeDocument/2006/relationships/audio" Target="../media/media5.mp3"/><Relationship Id="rId12" Type="http://schemas.microsoft.com/office/2007/relationships/media" Target="../media/media12.mp3"/><Relationship Id="rId17" Type="http://schemas.openxmlformats.org/officeDocument/2006/relationships/audio" Target="../media/media14.aac"/><Relationship Id="rId25" Type="http://schemas.openxmlformats.org/officeDocument/2006/relationships/slide" Target="slide4.xml"/><Relationship Id="rId2" Type="http://schemas.microsoft.com/office/2007/relationships/media" Target="../media/media6.mp3"/><Relationship Id="rId16" Type="http://schemas.microsoft.com/office/2007/relationships/media" Target="../media/media14.aac"/><Relationship Id="rId20" Type="http://schemas.openxmlformats.org/officeDocument/2006/relationships/image" Target="../media/image12.png"/><Relationship Id="rId29" Type="http://schemas.openxmlformats.org/officeDocument/2006/relationships/image" Target="../media/image18.png"/><Relationship Id="rId1" Type="http://schemas.openxmlformats.org/officeDocument/2006/relationships/tags" Target="../tags/tag4.xml"/><Relationship Id="rId6" Type="http://schemas.microsoft.com/office/2007/relationships/media" Target="../media/media5.mp3"/><Relationship Id="rId11" Type="http://schemas.openxmlformats.org/officeDocument/2006/relationships/audio" Target="../media/media4.mp3"/><Relationship Id="rId24" Type="http://schemas.microsoft.com/office/2007/relationships/hdphoto" Target="../media/hdphoto2.wdp"/><Relationship Id="rId5" Type="http://schemas.openxmlformats.org/officeDocument/2006/relationships/audio" Target="../media/media11.mp3"/><Relationship Id="rId15" Type="http://schemas.openxmlformats.org/officeDocument/2006/relationships/audio" Target="../media/media13.mp3"/><Relationship Id="rId23" Type="http://schemas.openxmlformats.org/officeDocument/2006/relationships/image" Target="../media/image15.png"/><Relationship Id="rId28" Type="http://schemas.openxmlformats.org/officeDocument/2006/relationships/image" Target="../media/image17.png"/><Relationship Id="rId10" Type="http://schemas.microsoft.com/office/2007/relationships/media" Target="../media/media4.mp3"/><Relationship Id="rId19" Type="http://schemas.openxmlformats.org/officeDocument/2006/relationships/notesSlide" Target="../notesSlides/notesSlide3.xml"/><Relationship Id="rId4" Type="http://schemas.microsoft.com/office/2007/relationships/media" Target="../media/media11.mp3"/><Relationship Id="rId9" Type="http://schemas.openxmlformats.org/officeDocument/2006/relationships/audio" Target="../media/media9.mp3"/><Relationship Id="rId14" Type="http://schemas.microsoft.com/office/2007/relationships/media" Target="../media/media13.mp3"/><Relationship Id="rId22" Type="http://schemas.openxmlformats.org/officeDocument/2006/relationships/image" Target="../media/image14.png"/><Relationship Id="rId27" Type="http://schemas.openxmlformats.org/officeDocument/2006/relationships/image" Target="../media/image16.png"/><Relationship Id="rId30" Type="http://schemas.openxmlformats.org/officeDocument/2006/relationships/image" Target="../media/image19.png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media" Target="../media/media6.mp3"/><Relationship Id="rId13" Type="http://schemas.openxmlformats.org/officeDocument/2006/relationships/audio" Target="../media/media8.mp3"/><Relationship Id="rId18" Type="http://schemas.openxmlformats.org/officeDocument/2006/relationships/slideLayout" Target="../slideLayouts/slideLayout2.xml"/><Relationship Id="rId26" Type="http://schemas.microsoft.com/office/2007/relationships/hdphoto" Target="../media/hdphoto3.wdp"/><Relationship Id="rId3" Type="http://schemas.openxmlformats.org/officeDocument/2006/relationships/audio" Target="../media/media3.mp3"/><Relationship Id="rId21" Type="http://schemas.openxmlformats.org/officeDocument/2006/relationships/image" Target="../media/image9.png"/><Relationship Id="rId7" Type="http://schemas.openxmlformats.org/officeDocument/2006/relationships/audio" Target="../media/media5.mp3"/><Relationship Id="rId12" Type="http://schemas.microsoft.com/office/2007/relationships/media" Target="../media/media8.mp3"/><Relationship Id="rId17" Type="http://schemas.openxmlformats.org/officeDocument/2006/relationships/audio" Target="../media/media10.mp3"/><Relationship Id="rId25" Type="http://schemas.openxmlformats.org/officeDocument/2006/relationships/image" Target="../media/image20.png"/><Relationship Id="rId2" Type="http://schemas.microsoft.com/office/2007/relationships/media" Target="../media/media3.mp3"/><Relationship Id="rId16" Type="http://schemas.microsoft.com/office/2007/relationships/media" Target="../media/media10.mp3"/><Relationship Id="rId20" Type="http://schemas.openxmlformats.org/officeDocument/2006/relationships/image" Target="../media/image7.png"/><Relationship Id="rId1" Type="http://schemas.openxmlformats.org/officeDocument/2006/relationships/tags" Target="../tags/tag5.xml"/><Relationship Id="rId6" Type="http://schemas.microsoft.com/office/2007/relationships/media" Target="../media/media5.mp3"/><Relationship Id="rId11" Type="http://schemas.openxmlformats.org/officeDocument/2006/relationships/audio" Target="../media/media7.mp3"/><Relationship Id="rId24" Type="http://schemas.openxmlformats.org/officeDocument/2006/relationships/slide" Target="slide5.xml"/><Relationship Id="rId5" Type="http://schemas.openxmlformats.org/officeDocument/2006/relationships/audio" Target="../media/media4.mp3"/><Relationship Id="rId15" Type="http://schemas.openxmlformats.org/officeDocument/2006/relationships/audio" Target="../media/media9.mp3"/><Relationship Id="rId23" Type="http://schemas.openxmlformats.org/officeDocument/2006/relationships/image" Target="../media/image12.png"/><Relationship Id="rId10" Type="http://schemas.microsoft.com/office/2007/relationships/media" Target="../media/media7.mp3"/><Relationship Id="rId19" Type="http://schemas.openxmlformats.org/officeDocument/2006/relationships/notesSlide" Target="../notesSlides/notesSlide4.xml"/><Relationship Id="rId4" Type="http://schemas.microsoft.com/office/2007/relationships/media" Target="../media/media4.mp3"/><Relationship Id="rId9" Type="http://schemas.openxmlformats.org/officeDocument/2006/relationships/audio" Target="../media/media6.mp3"/><Relationship Id="rId14" Type="http://schemas.microsoft.com/office/2007/relationships/media" Target="../media/media9.mp3"/><Relationship Id="rId22" Type="http://schemas.openxmlformats.org/officeDocument/2006/relationships/image" Target="../media/image10.png"/><Relationship Id="rId27" Type="http://schemas.openxmlformats.org/officeDocument/2006/relationships/image" Target="../media/image21.png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media" Target="../media/media5.mp3"/><Relationship Id="rId13" Type="http://schemas.openxmlformats.org/officeDocument/2006/relationships/notesSlide" Target="../notesSlides/notesSlide5.xml"/><Relationship Id="rId18" Type="http://schemas.openxmlformats.org/officeDocument/2006/relationships/slide" Target="slide6.xml"/><Relationship Id="rId3" Type="http://schemas.openxmlformats.org/officeDocument/2006/relationships/audio" Target="../media/media3.mp3"/><Relationship Id="rId7" Type="http://schemas.openxmlformats.org/officeDocument/2006/relationships/audio" Target="../media/media7.mp3"/><Relationship Id="rId12" Type="http://schemas.openxmlformats.org/officeDocument/2006/relationships/slideLayout" Target="../slideLayouts/slideLayout2.xml"/><Relationship Id="rId17" Type="http://schemas.openxmlformats.org/officeDocument/2006/relationships/image" Target="../media/image12.png"/><Relationship Id="rId2" Type="http://schemas.microsoft.com/office/2007/relationships/media" Target="../media/media3.mp3"/><Relationship Id="rId16" Type="http://schemas.openxmlformats.org/officeDocument/2006/relationships/image" Target="../media/image11.png"/><Relationship Id="rId1" Type="http://schemas.openxmlformats.org/officeDocument/2006/relationships/tags" Target="../tags/tag6.xml"/><Relationship Id="rId6" Type="http://schemas.microsoft.com/office/2007/relationships/media" Target="../media/media7.mp3"/><Relationship Id="rId11" Type="http://schemas.openxmlformats.org/officeDocument/2006/relationships/audio" Target="../media/media10.mp3"/><Relationship Id="rId5" Type="http://schemas.openxmlformats.org/officeDocument/2006/relationships/audio" Target="../media/media6.mp3"/><Relationship Id="rId15" Type="http://schemas.openxmlformats.org/officeDocument/2006/relationships/image" Target="../media/image9.png"/><Relationship Id="rId10" Type="http://schemas.microsoft.com/office/2007/relationships/media" Target="../media/media10.mp3"/><Relationship Id="rId19" Type="http://schemas.openxmlformats.org/officeDocument/2006/relationships/image" Target="../media/image10.png"/><Relationship Id="rId4" Type="http://schemas.microsoft.com/office/2007/relationships/media" Target="../media/media6.mp3"/><Relationship Id="rId9" Type="http://schemas.openxmlformats.org/officeDocument/2006/relationships/audio" Target="../media/media5.mp3"/><Relationship Id="rId14" Type="http://schemas.openxmlformats.org/officeDocument/2006/relationships/image" Target="../media/image22.jpeg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media" Target="../media/media7.mp3"/><Relationship Id="rId13" Type="http://schemas.openxmlformats.org/officeDocument/2006/relationships/audio" Target="../media/media10.mp3"/><Relationship Id="rId18" Type="http://schemas.openxmlformats.org/officeDocument/2006/relationships/slide" Target="slide7.xml"/><Relationship Id="rId3" Type="http://schemas.openxmlformats.org/officeDocument/2006/relationships/audio" Target="../media/media3.mp3"/><Relationship Id="rId21" Type="http://schemas.openxmlformats.org/officeDocument/2006/relationships/image" Target="../media/image11.png"/><Relationship Id="rId7" Type="http://schemas.openxmlformats.org/officeDocument/2006/relationships/audio" Target="../media/media6.mp3"/><Relationship Id="rId12" Type="http://schemas.microsoft.com/office/2007/relationships/media" Target="../media/media10.mp3"/><Relationship Id="rId17" Type="http://schemas.openxmlformats.org/officeDocument/2006/relationships/image" Target="../media/image12.png"/><Relationship Id="rId2" Type="http://schemas.microsoft.com/office/2007/relationships/media" Target="../media/media3.mp3"/><Relationship Id="rId16" Type="http://schemas.openxmlformats.org/officeDocument/2006/relationships/image" Target="../media/image22.jpeg"/><Relationship Id="rId20" Type="http://schemas.openxmlformats.org/officeDocument/2006/relationships/image" Target="../media/image10.png"/><Relationship Id="rId1" Type="http://schemas.openxmlformats.org/officeDocument/2006/relationships/tags" Target="../tags/tag7.xml"/><Relationship Id="rId6" Type="http://schemas.microsoft.com/office/2007/relationships/media" Target="../media/media6.mp3"/><Relationship Id="rId11" Type="http://schemas.openxmlformats.org/officeDocument/2006/relationships/audio" Target="../media/media5.mp3"/><Relationship Id="rId5" Type="http://schemas.openxmlformats.org/officeDocument/2006/relationships/audio" Target="../media/media4.mp3"/><Relationship Id="rId15" Type="http://schemas.openxmlformats.org/officeDocument/2006/relationships/notesSlide" Target="../notesSlides/notesSlide6.xml"/><Relationship Id="rId10" Type="http://schemas.microsoft.com/office/2007/relationships/media" Target="../media/media5.mp3"/><Relationship Id="rId19" Type="http://schemas.openxmlformats.org/officeDocument/2006/relationships/image" Target="../media/image9.png"/><Relationship Id="rId4" Type="http://schemas.microsoft.com/office/2007/relationships/media" Target="../media/media4.mp3"/><Relationship Id="rId9" Type="http://schemas.openxmlformats.org/officeDocument/2006/relationships/audio" Target="../media/media7.mp3"/><Relationship Id="rId14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media" Target="../media/media9.mp3"/><Relationship Id="rId13" Type="http://schemas.openxmlformats.org/officeDocument/2006/relationships/audio" Target="../media/media13.mp3"/><Relationship Id="rId18" Type="http://schemas.openxmlformats.org/officeDocument/2006/relationships/image" Target="../media/image22.jpeg"/><Relationship Id="rId26" Type="http://schemas.openxmlformats.org/officeDocument/2006/relationships/image" Target="../media/image2.png"/><Relationship Id="rId3" Type="http://schemas.openxmlformats.org/officeDocument/2006/relationships/audio" Target="../media/media11.mp3"/><Relationship Id="rId21" Type="http://schemas.openxmlformats.org/officeDocument/2006/relationships/image" Target="../media/image18.png"/><Relationship Id="rId7" Type="http://schemas.openxmlformats.org/officeDocument/2006/relationships/audio" Target="../media/media5.mp3"/><Relationship Id="rId12" Type="http://schemas.microsoft.com/office/2007/relationships/media" Target="../media/media13.mp3"/><Relationship Id="rId17" Type="http://schemas.openxmlformats.org/officeDocument/2006/relationships/notesSlide" Target="../notesSlides/notesSlide7.xml"/><Relationship Id="rId25" Type="http://schemas.openxmlformats.org/officeDocument/2006/relationships/image" Target="../media/image25.png"/><Relationship Id="rId2" Type="http://schemas.microsoft.com/office/2007/relationships/media" Target="../media/media11.mp3"/><Relationship Id="rId16" Type="http://schemas.openxmlformats.org/officeDocument/2006/relationships/slideLayout" Target="../slideLayouts/slideLayout1.xml"/><Relationship Id="rId20" Type="http://schemas.openxmlformats.org/officeDocument/2006/relationships/image" Target="../media/image17.png"/><Relationship Id="rId1" Type="http://schemas.openxmlformats.org/officeDocument/2006/relationships/tags" Target="../tags/tag8.xml"/><Relationship Id="rId6" Type="http://schemas.microsoft.com/office/2007/relationships/media" Target="../media/media5.mp3"/><Relationship Id="rId11" Type="http://schemas.openxmlformats.org/officeDocument/2006/relationships/audio" Target="../media/media12.mp3"/><Relationship Id="rId24" Type="http://schemas.openxmlformats.org/officeDocument/2006/relationships/image" Target="../media/image24.png"/><Relationship Id="rId5" Type="http://schemas.openxmlformats.org/officeDocument/2006/relationships/audio" Target="../media/media4.mp3"/><Relationship Id="rId15" Type="http://schemas.openxmlformats.org/officeDocument/2006/relationships/audio" Target="../media/media15.aac"/><Relationship Id="rId23" Type="http://schemas.openxmlformats.org/officeDocument/2006/relationships/slide" Target="slide8.xml"/><Relationship Id="rId10" Type="http://schemas.microsoft.com/office/2007/relationships/media" Target="../media/media12.mp3"/><Relationship Id="rId19" Type="http://schemas.openxmlformats.org/officeDocument/2006/relationships/image" Target="../media/image23.png"/><Relationship Id="rId4" Type="http://schemas.microsoft.com/office/2007/relationships/media" Target="../media/media4.mp3"/><Relationship Id="rId9" Type="http://schemas.openxmlformats.org/officeDocument/2006/relationships/audio" Target="../media/media9.mp3"/><Relationship Id="rId14" Type="http://schemas.microsoft.com/office/2007/relationships/media" Target="../media/media15.aac"/><Relationship Id="rId22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GIF"/><Relationship Id="rId3" Type="http://schemas.microsoft.com/office/2007/relationships/media" Target="../media/media16.m4a"/><Relationship Id="rId7" Type="http://schemas.openxmlformats.org/officeDocument/2006/relationships/image" Target="../media/image26.GIF"/><Relationship Id="rId2" Type="http://schemas.openxmlformats.org/officeDocument/2006/relationships/audio" Target="NULL" TargetMode="External"/><Relationship Id="rId1" Type="http://schemas.openxmlformats.org/officeDocument/2006/relationships/tags" Target="../tags/tag9.xml"/><Relationship Id="rId6" Type="http://schemas.openxmlformats.org/officeDocument/2006/relationships/notesSlide" Target="../notesSlides/notesSlide8.xml"/><Relationship Id="rId5" Type="http://schemas.openxmlformats.org/officeDocument/2006/relationships/slideLayout" Target="../slideLayouts/slideLayout4.xml"/><Relationship Id="rId10" Type="http://schemas.openxmlformats.org/officeDocument/2006/relationships/image" Target="../media/image2.png"/><Relationship Id="rId4" Type="http://schemas.microsoft.com/office/2007/relationships/media" Target="../media/media17.mp3"/><Relationship Id="rId9" Type="http://schemas.openxmlformats.org/officeDocument/2006/relationships/image" Target="../media/image28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2362201" y="2895600"/>
            <a:ext cx="79854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" name="Cô Dạy Bé Bài Học Giao Thông Beat (2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>
                  <p14:trim st="1205.2912" end="131376.7376"/>
                </p14:media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2437425" y="2154639"/>
            <a:ext cx="830644" cy="830644"/>
          </a:xfrm>
          <a:prstGeom prst="rect">
            <a:avLst/>
          </a:prstGeom>
        </p:spPr>
      </p:pic>
      <p:pic>
        <p:nvPicPr>
          <p:cNvPr id="7" name="màn bong1">
            <a:hlinkClick r:id="" action="ppaction://media"/>
            <a:extLst>
              <a:ext uri="{FF2B5EF4-FFF2-40B4-BE49-F238E27FC236}">
                <a16:creationId xmlns:a16="http://schemas.microsoft.com/office/drawing/2014/main" id="{5DE20223-9D33-9429-DCE7-DF72DC3D7AF8}"/>
              </a:ext>
            </a:extLst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2785557" y="878306"/>
            <a:ext cx="513347" cy="51334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30C97B5-10B9-4BDE-9C8F-F660973D20AD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5482"/>
            <a:ext cx="12192000" cy="6873481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782970" y="1846510"/>
            <a:ext cx="876576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XIN CHÀO CÁC BÉ ĐẾN VỚI       </a:t>
            </a:r>
          </a:p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TRÒ CHƠI: TÌM BÓNG CHO TÔI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E5EDC5B8-24B8-71AB-3B78-08C38E1707F3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528771" y="-107138"/>
            <a:ext cx="3652703" cy="47552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362200" y="4364568"/>
            <a:ext cx="6781800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Độ</a:t>
            </a:r>
            <a:r>
              <a:rPr lang="en-US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tuổi</a:t>
            </a:r>
            <a:r>
              <a:rPr lang="en-US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: 3 – 4 </a:t>
            </a:r>
            <a:r>
              <a:rPr lang="en-US" sz="28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Tuổi</a:t>
            </a:r>
            <a:endParaRPr lang="en-US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5EF3091C-80F2-94FD-DADC-B8D321031B20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16200000">
            <a:off x="-1527099" y="3011518"/>
            <a:ext cx="3727359" cy="892091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4E3A416F-9B40-7AC0-4827-D1D19BA70975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5400000">
            <a:off x="10146932" y="3102157"/>
            <a:ext cx="3522934" cy="47552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9DE6D3B-9B65-3D7F-BAA5-65969A63ADBE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8805" y="-15481"/>
            <a:ext cx="1755800" cy="17558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7D2B9513-CFAC-E969-58AA-488F8A6592C8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90874" y="210090"/>
            <a:ext cx="1633870" cy="1530229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8434EEC1-3130-67E6-837A-326E26FF5346}"/>
              </a:ext>
            </a:extLst>
          </p:cNvPr>
          <p:cNvSpPr txBox="1"/>
          <p:nvPr/>
        </p:nvSpPr>
        <p:spPr>
          <a:xfrm>
            <a:off x="2902227" y="210090"/>
            <a:ext cx="61092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UBND HUYỆN VĨNH BẢO </a:t>
            </a:r>
          </a:p>
          <a:p>
            <a:pPr algn="ctr"/>
            <a:r>
              <a:rPr lang="en-US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TRƯỜNG MẦM NON CỔ AM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19860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17096">
        <p:split orient="vert"/>
      </p:transition>
    </mc:Choice>
    <mc:Fallback>
      <p:transition spd="slow" advClick="0" advTm="17096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5437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5568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30303" numSld="2" showWhenStopped="0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audio>
              <p:cMediaNode vol="10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2" grpId="0"/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Content Placeholder 3">
            <a:extLst>
              <a:ext uri="{FF2B5EF4-FFF2-40B4-BE49-F238E27FC236}">
                <a16:creationId xmlns:a16="http://schemas.microsoft.com/office/drawing/2014/main" id="{C9630051-46EE-056C-9563-019D1247CAF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0"/>
          <a:stretch>
            <a:fillRect/>
          </a:stretch>
        </p:blipFill>
        <p:spPr>
          <a:xfrm>
            <a:off x="12914" y="-16863"/>
            <a:ext cx="12179086" cy="6850736"/>
          </a:xfrm>
          <a:prstGeom prst="rect">
            <a:avLst/>
          </a:prstGeom>
        </p:spPr>
      </p:pic>
      <p:sp>
        <p:nvSpPr>
          <p:cNvPr id="11" name="Oval 10"/>
          <p:cNvSpPr/>
          <p:nvPr/>
        </p:nvSpPr>
        <p:spPr>
          <a:xfrm>
            <a:off x="4191000" y="76200"/>
            <a:ext cx="3657600" cy="259080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1">
            <a:biLevel thresh="75000"/>
            <a:extLst>
              <a:ext uri="{BEBA8EAE-BF5A-486C-A8C5-ECC9F3942E4B}">
                <a14:imgProps xmlns:a14="http://schemas.microsoft.com/office/drawing/2010/main">
                  <a14:imgLayer r:embed="rId22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4811" y="412479"/>
            <a:ext cx="2938463" cy="1547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6400" y="4038601"/>
            <a:ext cx="2605768" cy="246085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5754" y="3418998"/>
            <a:ext cx="3184071" cy="272415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8048" y="4343401"/>
            <a:ext cx="2943225" cy="155257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626055" y="6114702"/>
            <a:ext cx="6825003" cy="58477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sz="3200" b="1" dirty="0" err="1">
                <a:solidFill>
                  <a:srgbClr val="FF0000"/>
                </a:solidFill>
              </a:rPr>
              <a:t>Đố</a:t>
            </a:r>
            <a:r>
              <a:rPr lang="en-US" sz="3200" b="1" dirty="0">
                <a:solidFill>
                  <a:srgbClr val="FF0000"/>
                </a:solidFill>
              </a:rPr>
              <a:t> </a:t>
            </a:r>
            <a:r>
              <a:rPr lang="en-US" sz="3200" b="1" dirty="0" err="1">
                <a:solidFill>
                  <a:srgbClr val="FF0000"/>
                </a:solidFill>
              </a:rPr>
              <a:t>bé</a:t>
            </a:r>
            <a:r>
              <a:rPr lang="en-US" sz="3200" b="1" dirty="0">
                <a:solidFill>
                  <a:srgbClr val="FF0000"/>
                </a:solidFill>
              </a:rPr>
              <a:t> </a:t>
            </a:r>
            <a:r>
              <a:rPr lang="en-US" sz="3200" b="1" dirty="0" err="1">
                <a:solidFill>
                  <a:srgbClr val="FF0000"/>
                </a:solidFill>
              </a:rPr>
              <a:t>biết</a:t>
            </a:r>
            <a:r>
              <a:rPr lang="en-US" sz="3200" b="1" dirty="0">
                <a:solidFill>
                  <a:srgbClr val="FF0000"/>
                </a:solidFill>
              </a:rPr>
              <a:t> </a:t>
            </a:r>
            <a:r>
              <a:rPr lang="en-US" sz="3200" b="1" dirty="0" err="1">
                <a:solidFill>
                  <a:srgbClr val="FF0000"/>
                </a:solidFill>
              </a:rPr>
              <a:t>tôi</a:t>
            </a:r>
            <a:r>
              <a:rPr lang="en-US" sz="3200" b="1" dirty="0">
                <a:solidFill>
                  <a:srgbClr val="FF0000"/>
                </a:solidFill>
              </a:rPr>
              <a:t> </a:t>
            </a:r>
            <a:r>
              <a:rPr lang="en-US" sz="3200" b="1" dirty="0" err="1">
                <a:solidFill>
                  <a:srgbClr val="FF0000"/>
                </a:solidFill>
              </a:rPr>
              <a:t>là</a:t>
            </a:r>
            <a:r>
              <a:rPr lang="en-US" sz="3200" b="1" dirty="0">
                <a:solidFill>
                  <a:srgbClr val="FF0000"/>
                </a:solidFill>
              </a:rPr>
              <a:t> </a:t>
            </a:r>
            <a:r>
              <a:rPr lang="en-US" sz="3200" b="1" dirty="0" err="1">
                <a:solidFill>
                  <a:srgbClr val="FF0000"/>
                </a:solidFill>
              </a:rPr>
              <a:t>bóng</a:t>
            </a:r>
            <a:r>
              <a:rPr lang="en-US" sz="3200" b="1" dirty="0">
                <a:solidFill>
                  <a:srgbClr val="FF0000"/>
                </a:solidFill>
              </a:rPr>
              <a:t> </a:t>
            </a:r>
            <a:r>
              <a:rPr lang="en-US" sz="3200" b="1" dirty="0" err="1">
                <a:solidFill>
                  <a:srgbClr val="FF0000"/>
                </a:solidFill>
              </a:rPr>
              <a:t>của</a:t>
            </a:r>
            <a:r>
              <a:rPr lang="en-US" sz="3200" b="1" dirty="0">
                <a:solidFill>
                  <a:srgbClr val="FF0000"/>
                </a:solidFill>
              </a:rPr>
              <a:t> PTGT </a:t>
            </a:r>
            <a:r>
              <a:rPr lang="en-US" sz="3200" b="1" dirty="0" err="1">
                <a:solidFill>
                  <a:srgbClr val="FF0000"/>
                </a:solidFill>
              </a:rPr>
              <a:t>nào</a:t>
            </a:r>
            <a:r>
              <a:rPr lang="en-US" sz="3200" b="1" dirty="0">
                <a:solidFill>
                  <a:srgbClr val="FF0000"/>
                </a:solidFill>
              </a:rPr>
              <a:t>?</a:t>
            </a:r>
          </a:p>
        </p:txBody>
      </p:sp>
      <p:pic>
        <p:nvPicPr>
          <p:cNvPr id="3" name="bóng giao thông 1.mp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26"/>
          <a:stretch>
            <a:fillRect/>
          </a:stretch>
        </p:blipFill>
        <p:spPr>
          <a:xfrm>
            <a:off x="12865363" y="260079"/>
            <a:ext cx="304800" cy="304800"/>
          </a:xfrm>
          <a:prstGeom prst="rect">
            <a:avLst/>
          </a:prstGeom>
        </p:spPr>
      </p:pic>
      <p:pic>
        <p:nvPicPr>
          <p:cNvPr id="4" name="Am-thanh-tra-loi-sai-www_tiengdong_com.mp3">
            <a:hlinkClick r:id="" action="ppaction://media"/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26"/>
          <a:stretch>
            <a:fillRect/>
          </a:stretch>
        </p:blipFill>
        <p:spPr>
          <a:xfrm>
            <a:off x="12865363" y="653280"/>
            <a:ext cx="304800" cy="386953"/>
          </a:xfrm>
          <a:prstGeom prst="rect">
            <a:avLst/>
          </a:prstGeom>
        </p:spPr>
      </p:pic>
      <p:pic>
        <p:nvPicPr>
          <p:cNvPr id="5" name="chua chính xác nào.mp3">
            <a:hlinkClick r:id="" action="ppaction://media"/>
          </p:cNvPr>
          <p:cNvPicPr>
            <a:picLocks noChangeAspect="1"/>
          </p:cNvPicPr>
          <p:nvPr>
            <a:audioFile r:link="rId7"/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26"/>
          <a:stretch>
            <a:fillRect/>
          </a:stretch>
        </p:blipFill>
        <p:spPr>
          <a:xfrm>
            <a:off x="12720030" y="1371600"/>
            <a:ext cx="304800" cy="304800"/>
          </a:xfrm>
          <a:prstGeom prst="rect">
            <a:avLst/>
          </a:prstGeom>
        </p:spPr>
      </p:pic>
      <p:pic>
        <p:nvPicPr>
          <p:cNvPr id="6" name="Am-thanh-tra-loi-dung-www_nhacchuongvui_com (1).mp3">
            <a:hlinkClick r:id="" action="ppaction://media"/>
          </p:cNvPr>
          <p:cNvPicPr>
            <a:picLocks noChangeAspect="1"/>
          </p:cNvPicPr>
          <p:nvPr>
            <a:audioFile r:link="rId9"/>
            <p:extLst>
              <p:ext uri="{DAA4B4D4-6D71-4841-9C94-3DE7FCFB9230}">
                <p14:media xmlns:p14="http://schemas.microsoft.com/office/powerpoint/2010/main" r:embed="rId8"/>
              </p:ext>
            </p:extLst>
          </p:nvPr>
        </p:nvPicPr>
        <p:blipFill>
          <a:blip r:embed="rId26"/>
          <a:stretch>
            <a:fillRect/>
          </a:stretch>
        </p:blipFill>
        <p:spPr>
          <a:xfrm>
            <a:off x="12720030" y="2046514"/>
            <a:ext cx="381000" cy="381000"/>
          </a:xfrm>
          <a:prstGeom prst="rect">
            <a:avLst/>
          </a:prstGeom>
        </p:spPr>
      </p:pic>
      <p:pic>
        <p:nvPicPr>
          <p:cNvPr id="8" name="chính xác.mp3">
            <a:hlinkClick r:id="" action="ppaction://media"/>
          </p:cNvPr>
          <p:cNvPicPr>
            <a:picLocks noChangeAspect="1"/>
          </p:cNvPicPr>
          <p:nvPr>
            <a:audioFile r:link="rId11"/>
            <p:extLst>
              <p:ext uri="{DAA4B4D4-6D71-4841-9C94-3DE7FCFB9230}">
                <p14:media xmlns:p14="http://schemas.microsoft.com/office/powerpoint/2010/main" r:embed="rId10"/>
              </p:ext>
            </p:extLst>
          </p:nvPr>
        </p:nvPicPr>
        <p:blipFill>
          <a:blip r:embed="rId26"/>
          <a:stretch>
            <a:fillRect/>
          </a:stretch>
        </p:blipFill>
        <p:spPr>
          <a:xfrm>
            <a:off x="12453330" y="2667000"/>
            <a:ext cx="457200" cy="457200"/>
          </a:xfrm>
          <a:prstGeom prst="rect">
            <a:avLst/>
          </a:prstGeom>
        </p:spPr>
      </p:pic>
      <p:pic>
        <p:nvPicPr>
          <p:cNvPr id="9" name="Am-thanh-tra-loi-sai-www_nhacchuongvui_com.mp3">
            <a:hlinkClick r:id="" action="ppaction://media"/>
          </p:cNvPr>
          <p:cNvPicPr>
            <a:picLocks noChangeAspect="1"/>
          </p:cNvPicPr>
          <p:nvPr>
            <a:audioFile r:link="rId13"/>
            <p:extLst>
              <p:ext uri="{DAA4B4D4-6D71-4841-9C94-3DE7FCFB9230}">
                <p14:media xmlns:p14="http://schemas.microsoft.com/office/powerpoint/2010/main" r:embed="rId12"/>
              </p:ext>
            </p:extLst>
          </p:nvPr>
        </p:nvPicPr>
        <p:blipFill>
          <a:blip r:embed="rId26"/>
          <a:stretch>
            <a:fillRect/>
          </a:stretch>
        </p:blipFill>
        <p:spPr>
          <a:xfrm>
            <a:off x="12689951" y="3476688"/>
            <a:ext cx="419100" cy="419100"/>
          </a:xfrm>
          <a:prstGeom prst="rect">
            <a:avLst/>
          </a:prstGeom>
        </p:spPr>
      </p:pic>
      <p:pic>
        <p:nvPicPr>
          <p:cNvPr id="10" name="sai nhé.mp3">
            <a:hlinkClick r:id="" action="ppaction://media"/>
          </p:cNvPr>
          <p:cNvPicPr>
            <a:picLocks noChangeAspect="1"/>
          </p:cNvPicPr>
          <p:nvPr>
            <a:audioFile r:link="rId15"/>
            <p:extLst>
              <p:ext uri="{DAA4B4D4-6D71-4841-9C94-3DE7FCFB9230}">
                <p14:media xmlns:p14="http://schemas.microsoft.com/office/powerpoint/2010/main" r:embed="rId14"/>
              </p:ext>
            </p:extLst>
          </p:nvPr>
        </p:nvPicPr>
        <p:blipFill>
          <a:blip r:embed="rId26"/>
          <a:stretch>
            <a:fillRect/>
          </a:stretch>
        </p:blipFill>
        <p:spPr>
          <a:xfrm>
            <a:off x="12567389" y="4038601"/>
            <a:ext cx="386610" cy="386610"/>
          </a:xfrm>
          <a:prstGeom prst="rect">
            <a:avLst/>
          </a:prstGeom>
        </p:spPr>
      </p:pic>
      <p:pic>
        <p:nvPicPr>
          <p:cNvPr id="13" name="giỏi.mp3">
            <a:hlinkClick r:id="" action="ppaction://media"/>
          </p:cNvPr>
          <p:cNvPicPr>
            <a:picLocks noChangeAspect="1"/>
          </p:cNvPicPr>
          <p:nvPr>
            <a:audioFile r:link="rId17"/>
            <p:extLst>
              <p:ext uri="{DAA4B4D4-6D71-4841-9C94-3DE7FCFB9230}">
                <p14:media xmlns:p14="http://schemas.microsoft.com/office/powerpoint/2010/main" r:embed="rId16"/>
              </p:ext>
            </p:extLst>
          </p:nvPr>
        </p:nvPicPr>
        <p:blipFill>
          <a:blip r:embed="rId26"/>
          <a:stretch>
            <a:fillRect/>
          </a:stretch>
        </p:blipFill>
        <p:spPr>
          <a:xfrm>
            <a:off x="12842399" y="4752998"/>
            <a:ext cx="304800" cy="304800"/>
          </a:xfrm>
          <a:prstGeom prst="rect">
            <a:avLst/>
          </a:prstGeom>
        </p:spPr>
      </p:pic>
      <p:sp>
        <p:nvSpPr>
          <p:cNvPr id="17" name="Action Button: Forward or Next 16">
            <a:hlinkClick r:id="rId27" action="ppaction://hlinksldjump" highlightClick="1"/>
          </p:cNvPr>
          <p:cNvSpPr/>
          <p:nvPr/>
        </p:nvSpPr>
        <p:spPr>
          <a:xfrm>
            <a:off x="9905999" y="6114701"/>
            <a:ext cx="906379" cy="584775"/>
          </a:xfrm>
          <a:prstGeom prst="actionButtonForwardNex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047860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5913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" dur="10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21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4" dur="10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45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31" presetClass="entr" presetSubtype="0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seq concurrent="1" nextAc="seek">
                  <p:cTn id="26" restart="whenNotActive" fill="hold" evtFilter="cancelBubble" nodeType="interactiveSeq">
                    <p:stCondLst>
                      <p:cond evt="onClick" delay="0">
                        <p:tgtEl>
                          <p:spTgt spid="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7" fill="hold">
                          <p:stCondLst>
                            <p:cond delay="0"/>
                          </p:stCondLst>
                          <p:childTnLst>
                            <p:par>
                              <p:cTn id="2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9" presetID="64" presetClass="path" presetSubtype="0" accel="50000" autoRev="1" fill="hold" nodeType="withEffect" p14:presetBounceEnd="50000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-8.33333E-7 2.96296E-6 L 0.26875 -0.59514 " pathEditMode="relative" rAng="0" ptsTypes="AA" p14:bounceEnd="50000">
                                          <p:cBhvr>
                                            <p:cTn id="30" dur="2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3438" y="-2976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1" presetID="1" presetClass="mediacall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32" dur="815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33" presetID="1" presetClass="mediacall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34" dur="500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7"/>
                      </p:tgtEl>
                    </p:cond>
                  </p:nextCondLst>
                </p:seq>
                <p:seq concurrent="1" nextAc="seek">
                  <p:cTn id="35" restart="whenNotActive" fill="hold" evtFilter="cancelBubble" nodeType="interactiveSeq">
                    <p:stCondLst>
                      <p:cond evt="onClick" delay="0">
                        <p:tgtEl>
                          <p:spTgt spid="14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6" fill="hold">
                          <p:stCondLst>
                            <p:cond delay="0"/>
                          </p:stCondLst>
                          <p:childTnLst>
                            <p:par>
                              <p:cTn id="3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8" presetID="64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61111E-6 2.22222E-6 L 0.00434 -0.57986 " pathEditMode="relative" rAng="0" ptsTypes="AA">
                                          <p:cBhvr>
                                            <p:cTn id="39" dur="2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08" y="-2900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0" presetID="1" presetClass="mediacall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41" dur="8085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42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43" dur="3557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4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4"/>
                      </p:tgtEl>
                    </p:cond>
                  </p:nextCondLst>
                </p:seq>
                <p:seq concurrent="1" nextAc="seek">
                  <p:cTn id="49" restart="whenNotActive" fill="hold" evtFilter="cancelBubble" nodeType="interactiveSeq">
                    <p:stCondLst>
                      <p:cond evt="onClick" delay="0">
                        <p:tgtEl>
                          <p:spTgt spid="12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0" fill="hold">
                          <p:stCondLst>
                            <p:cond delay="0"/>
                          </p:stCondLst>
                          <p:childTnLst>
                            <p:par>
                              <p:cTn id="5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2" presetID="64" presetClass="path" presetSubtype="0" accel="50000" autoRev="1" fill="hold" nodeType="withEffect" p14:presetBounceEnd="50000">
                                      <p:stCondLst>
                                        <p:cond delay="3000"/>
                                      </p:stCondLst>
                                      <p:childTnLst>
                                        <p:animMotion origin="layout" path="M 1.875E-6 -2.22222E-6 L -0.24141 -0.55694 " pathEditMode="relative" rAng="0" ptsTypes="AA" p14:bounceEnd="50000">
                                          <p:cBhvr>
                                            <p:cTn id="53" dur="2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070" y="-2784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4" presetID="1" presetClass="mediacall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55" dur="512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56" presetID="1" presetClass="mediacall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57" dur="3341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2"/>
                      </p:tgtEl>
                    </p:cond>
                  </p:nextCondLst>
                </p:seq>
                <p:audio>
                  <p:cMediaNode vol="100000" showWhenStopped="0">
                    <p:cTn id="58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3"/>
                    </p:tgtEl>
                  </p:cMediaNode>
                </p:audio>
                <p:audio>
                  <p:cMediaNode vol="47561" showWhenStopped="0">
                    <p:cTn id="59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4"/>
                    </p:tgtEl>
                  </p:cMediaNode>
                </p:audio>
                <p:audio>
                  <p:cMediaNode vol="100000" showWhenStopped="0">
                    <p:cTn id="60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5"/>
                    </p:tgtEl>
                  </p:cMediaNode>
                </p:audio>
                <p:audio>
                  <p:cMediaNode vol="35366" showWhenStopped="0">
                    <p:cTn id="61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6"/>
                    </p:tgtEl>
                  </p:cMediaNode>
                </p:audio>
                <p:audio>
                  <p:cMediaNode vol="45122" showWhenStopped="0">
                    <p:cTn id="62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8"/>
                    </p:tgtEl>
                  </p:cMediaNode>
                </p:audio>
                <p:audio>
                  <p:cMediaNode vol="46341" showWhenStopped="0">
                    <p:cTn id="63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9"/>
                    </p:tgtEl>
                  </p:cMediaNode>
                </p:audio>
                <p:audio>
                  <p:cMediaNode vol="100000" showWhenStopped="0">
                    <p:cTn id="64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0"/>
                    </p:tgtEl>
                  </p:cMediaNode>
                </p:audio>
                <p:audio>
                  <p:cMediaNode vol="100000" showWhenStopped="0">
                    <p:cTn id="65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3"/>
                    </p:tgtEl>
                  </p:cMediaNode>
                </p:audio>
              </p:childTnLst>
            </p:cTn>
          </p:par>
        </p:tnLst>
        <p:bldLst>
          <p:bldP spid="15" grpId="0" animBg="1"/>
          <p:bldP spid="17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5913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" dur="10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21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4" dur="10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45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31" presetClass="entr" presetSubtype="0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seq concurrent="1" nextAc="seek">
                  <p:cTn id="26" restart="whenNotActive" fill="hold" evtFilter="cancelBubble" nodeType="interactiveSeq">
                    <p:stCondLst>
                      <p:cond evt="onClick" delay="0">
                        <p:tgtEl>
                          <p:spTgt spid="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7" fill="hold">
                          <p:stCondLst>
                            <p:cond delay="0"/>
                          </p:stCondLst>
                          <p:childTnLst>
                            <p:par>
                              <p:cTn id="2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9" presetID="64" presetClass="path" presetSubtype="0" accel="50000" autoRev="1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-8.33333E-7 2.96296E-6 L 0.26875 -0.59514 " pathEditMode="relative" rAng="0" ptsTypes="AA">
                                          <p:cBhvr>
                                            <p:cTn id="30" dur="2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3438" y="-2976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1" presetID="1" presetClass="mediacall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32" dur="815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33" presetID="1" presetClass="mediacall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34" dur="500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7"/>
                      </p:tgtEl>
                    </p:cond>
                  </p:nextCondLst>
                </p:seq>
                <p:seq concurrent="1" nextAc="seek">
                  <p:cTn id="35" restart="whenNotActive" fill="hold" evtFilter="cancelBubble" nodeType="interactiveSeq">
                    <p:stCondLst>
                      <p:cond evt="onClick" delay="0">
                        <p:tgtEl>
                          <p:spTgt spid="14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6" fill="hold">
                          <p:stCondLst>
                            <p:cond delay="0"/>
                          </p:stCondLst>
                          <p:childTnLst>
                            <p:par>
                              <p:cTn id="3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8" presetID="64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61111E-6 2.22222E-6 L 0.00434 -0.57986 " pathEditMode="relative" rAng="0" ptsTypes="AA">
                                          <p:cBhvr>
                                            <p:cTn id="39" dur="2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08" y="-2900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0" presetID="1" presetClass="mediacall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41" dur="8085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42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43" dur="3557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4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4"/>
                      </p:tgtEl>
                    </p:cond>
                  </p:nextCondLst>
                </p:seq>
                <p:seq concurrent="1" nextAc="seek">
                  <p:cTn id="49" restart="whenNotActive" fill="hold" evtFilter="cancelBubble" nodeType="interactiveSeq">
                    <p:stCondLst>
                      <p:cond evt="onClick" delay="0">
                        <p:tgtEl>
                          <p:spTgt spid="12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0" fill="hold">
                          <p:stCondLst>
                            <p:cond delay="0"/>
                          </p:stCondLst>
                          <p:childTnLst>
                            <p:par>
                              <p:cTn id="5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2" presetID="64" presetClass="path" presetSubtype="0" accel="50000" autoRev="1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Motion origin="layout" path="M 1.875E-6 -2.22222E-6 L -0.24141 -0.55694 " pathEditMode="relative" rAng="0" ptsTypes="AA">
                                          <p:cBhvr>
                                            <p:cTn id="53" dur="2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070" y="-2784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4" presetID="1" presetClass="mediacall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55" dur="512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56" presetID="1" presetClass="mediacall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57" dur="3341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2"/>
                      </p:tgtEl>
                    </p:cond>
                  </p:nextCondLst>
                </p:seq>
                <p:audio>
                  <p:cMediaNode vol="100000" showWhenStopped="0">
                    <p:cTn id="58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3"/>
                    </p:tgtEl>
                  </p:cMediaNode>
                </p:audio>
                <p:audio>
                  <p:cMediaNode vol="47561" showWhenStopped="0">
                    <p:cTn id="59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4"/>
                    </p:tgtEl>
                  </p:cMediaNode>
                </p:audio>
                <p:audio>
                  <p:cMediaNode vol="100000" showWhenStopped="0">
                    <p:cTn id="60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5"/>
                    </p:tgtEl>
                  </p:cMediaNode>
                </p:audio>
                <p:audio>
                  <p:cMediaNode vol="35366" showWhenStopped="0">
                    <p:cTn id="61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6"/>
                    </p:tgtEl>
                  </p:cMediaNode>
                </p:audio>
                <p:audio>
                  <p:cMediaNode vol="45122" showWhenStopped="0">
                    <p:cTn id="62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8"/>
                    </p:tgtEl>
                  </p:cMediaNode>
                </p:audio>
                <p:audio>
                  <p:cMediaNode vol="46341" showWhenStopped="0">
                    <p:cTn id="63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9"/>
                    </p:tgtEl>
                  </p:cMediaNode>
                </p:audio>
                <p:audio>
                  <p:cMediaNode vol="100000" showWhenStopped="0">
                    <p:cTn id="64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0"/>
                    </p:tgtEl>
                  </p:cMediaNode>
                </p:audio>
                <p:audio>
                  <p:cMediaNode vol="100000" showWhenStopped="0">
                    <p:cTn id="65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3"/>
                    </p:tgtEl>
                  </p:cMediaNode>
                </p:audio>
              </p:childTnLst>
            </p:cTn>
          </p:par>
        </p:tnLst>
        <p:bldLst>
          <p:bldP spid="15" grpId="0" animBg="1"/>
          <p:bldP spid="17" grpId="0" animBg="1"/>
        </p:bld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Am-thanh-tra-loi-dung-www_nhacchuongvui_com (1).mp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12719509" y="1812471"/>
            <a:ext cx="304800" cy="304800"/>
          </a:xfrm>
          <a:prstGeom prst="rect">
            <a:avLst/>
          </a:prstGeom>
        </p:spPr>
      </p:pic>
      <p:pic>
        <p:nvPicPr>
          <p:cNvPr id="9" name="đúng.mp3">
            <a:hlinkClick r:id="" action="ppaction://media"/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13023101" y="2481942"/>
            <a:ext cx="304800" cy="304800"/>
          </a:xfrm>
          <a:prstGeom prst="rect">
            <a:avLst/>
          </a:prstGeom>
        </p:spPr>
      </p:pic>
      <p:pic>
        <p:nvPicPr>
          <p:cNvPr id="12" name="chua chính xác nào.mp3">
            <a:hlinkClick r:id="" action="ppaction://media"/>
          </p:cNvPr>
          <p:cNvPicPr>
            <a:picLocks noChangeAspect="1"/>
          </p:cNvPicPr>
          <p:nvPr>
            <a:audioFile r:link="rId7"/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13175501" y="3866828"/>
            <a:ext cx="304800" cy="304800"/>
          </a:xfrm>
          <a:prstGeom prst="rect">
            <a:avLst/>
          </a:prstGeom>
        </p:spPr>
      </p:pic>
      <p:pic>
        <p:nvPicPr>
          <p:cNvPr id="13" name="sai nhé.mp3">
            <a:hlinkClick r:id="" action="ppaction://media"/>
          </p:cNvPr>
          <p:cNvPicPr>
            <a:picLocks noChangeAspect="1"/>
          </p:cNvPicPr>
          <p:nvPr>
            <a:audioFile r:link="rId9"/>
            <p:extLst>
              <p:ext uri="{DAA4B4D4-6D71-4841-9C94-3DE7FCFB9230}">
                <p14:media xmlns:p14="http://schemas.microsoft.com/office/powerpoint/2010/main" r:embed="rId8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13154240" y="4535236"/>
            <a:ext cx="347322" cy="347322"/>
          </a:xfrm>
          <a:prstGeom prst="rect">
            <a:avLst/>
          </a:prstGeom>
        </p:spPr>
      </p:pic>
      <p:pic>
        <p:nvPicPr>
          <p:cNvPr id="17" name="Am-thanh-tra-loi-sai-www_tiengdong_com.mp3">
            <a:hlinkClick r:id="" action="ppaction://media"/>
          </p:cNvPr>
          <p:cNvPicPr>
            <a:picLocks noChangeAspect="1"/>
          </p:cNvPicPr>
          <p:nvPr>
            <a:audioFile r:link="rId11"/>
            <p:extLst>
              <p:ext uri="{DAA4B4D4-6D71-4841-9C94-3DE7FCFB9230}">
                <p14:media xmlns:p14="http://schemas.microsoft.com/office/powerpoint/2010/main" r:embed="rId10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12718301" y="5248238"/>
            <a:ext cx="304800" cy="304800"/>
          </a:xfrm>
          <a:prstGeom prst="rect">
            <a:avLst/>
          </a:prstGeom>
        </p:spPr>
      </p:pic>
      <p:pic>
        <p:nvPicPr>
          <p:cNvPr id="18" name="tìm bóng đố.mp3">
            <a:hlinkClick r:id="" action="ppaction://media"/>
          </p:cNvPr>
          <p:cNvPicPr>
            <a:picLocks noChangeAspect="1"/>
          </p:cNvPicPr>
          <p:nvPr>
            <a:audioFile r:link="rId13"/>
            <p:extLst>
              <p:ext uri="{DAA4B4D4-6D71-4841-9C94-3DE7FCFB9230}">
                <p14:media xmlns:p14="http://schemas.microsoft.com/office/powerpoint/2010/main" r:embed="rId12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1719943" y="326571"/>
            <a:ext cx="304800" cy="304800"/>
          </a:xfrm>
          <a:prstGeom prst="rect">
            <a:avLst/>
          </a:prstGeom>
        </p:spPr>
      </p:pic>
      <p:pic>
        <p:nvPicPr>
          <p:cNvPr id="14" name="Ghi tiêu chuẩn 20.mp3">
            <a:hlinkClick r:id="" action="ppaction://media"/>
          </p:cNvPr>
          <p:cNvPicPr>
            <a:picLocks noChangeAspect="1"/>
          </p:cNvPicPr>
          <p:nvPr>
            <a:audioFile r:link="rId15"/>
            <p:extLst>
              <p:ext uri="{DAA4B4D4-6D71-4841-9C94-3DE7FCFB9230}">
                <p14:media xmlns:p14="http://schemas.microsoft.com/office/powerpoint/2010/main" r:embed="rId14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12980990" y="6108811"/>
            <a:ext cx="381000" cy="381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313E98F8-CD2E-2441-4E07-6D7F7BCC2511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0" y="1"/>
            <a:ext cx="12191999" cy="6857999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6C00F8BB-912C-8BBF-1696-619460A77ECD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4344414" y="838200"/>
            <a:ext cx="3212870" cy="2755631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3">
            <a:biLevel thresh="75000"/>
            <a:extLst>
              <a:ext uri="{BEBA8EAE-BF5A-486C-A8C5-ECC9F3942E4B}">
                <a14:imgProps xmlns:a14="http://schemas.microsoft.com/office/drawing/2010/main">
                  <a14:imgLayer r:embed="rId24">
                    <a14:imgEffect>
                      <a14:brightnessContrast bright="-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2528" y="326571"/>
            <a:ext cx="2971800" cy="2971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8369529" y="1572126"/>
            <a:ext cx="38224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err="1">
                <a:solidFill>
                  <a:srgbClr val="FF0000"/>
                </a:solidFill>
              </a:rPr>
              <a:t>Đâu</a:t>
            </a:r>
            <a:r>
              <a:rPr lang="en-US" sz="3200" b="1" dirty="0">
                <a:solidFill>
                  <a:srgbClr val="FF0000"/>
                </a:solidFill>
              </a:rPr>
              <a:t> </a:t>
            </a:r>
            <a:r>
              <a:rPr lang="en-US" sz="3200" b="1" dirty="0" err="1">
                <a:solidFill>
                  <a:srgbClr val="FF0000"/>
                </a:solidFill>
              </a:rPr>
              <a:t>là</a:t>
            </a:r>
            <a:r>
              <a:rPr lang="en-US" sz="3200" b="1" dirty="0">
                <a:solidFill>
                  <a:srgbClr val="FF0000"/>
                </a:solidFill>
              </a:rPr>
              <a:t> </a:t>
            </a:r>
            <a:r>
              <a:rPr lang="en-US" sz="3200" b="1" dirty="0" err="1">
                <a:solidFill>
                  <a:srgbClr val="FF0000"/>
                </a:solidFill>
              </a:rPr>
              <a:t>bóng</a:t>
            </a:r>
            <a:r>
              <a:rPr lang="en-US" sz="3200" b="1" dirty="0">
                <a:solidFill>
                  <a:srgbClr val="FF0000"/>
                </a:solidFill>
              </a:rPr>
              <a:t> </a:t>
            </a:r>
            <a:r>
              <a:rPr lang="en-US" sz="3200" b="1" dirty="0" err="1">
                <a:solidFill>
                  <a:srgbClr val="FF0000"/>
                </a:solidFill>
              </a:rPr>
              <a:t>của</a:t>
            </a:r>
            <a:r>
              <a:rPr lang="en-US" sz="3200" b="1" dirty="0">
                <a:solidFill>
                  <a:srgbClr val="FF0000"/>
                </a:solidFill>
              </a:rPr>
              <a:t> </a:t>
            </a:r>
            <a:r>
              <a:rPr lang="en-US" sz="3200" b="1" dirty="0" err="1">
                <a:solidFill>
                  <a:srgbClr val="FF0000"/>
                </a:solidFill>
              </a:rPr>
              <a:t>tôi</a:t>
            </a:r>
            <a:r>
              <a:rPr lang="en-US" sz="3200" b="1" dirty="0">
                <a:solidFill>
                  <a:srgbClr val="FF0000"/>
                </a:solidFill>
              </a:rPr>
              <a:t>?</a:t>
            </a:r>
          </a:p>
        </p:txBody>
      </p:sp>
      <p:sp>
        <p:nvSpPr>
          <p:cNvPr id="19" name="Action Button: Forward or Next 18">
            <a:hlinkClick r:id="rId25" action="ppaction://hlinksldjump" highlightClick="1"/>
          </p:cNvPr>
          <p:cNvSpPr/>
          <p:nvPr/>
        </p:nvSpPr>
        <p:spPr>
          <a:xfrm>
            <a:off x="10895776" y="6177753"/>
            <a:ext cx="887635" cy="570153"/>
          </a:xfrm>
          <a:prstGeom prst="actionButtonForwardNex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1" name="bóng4">
            <a:hlinkClick r:id="" action="ppaction://media"/>
            <a:extLst>
              <a:ext uri="{FF2B5EF4-FFF2-40B4-BE49-F238E27FC236}">
                <a16:creationId xmlns:a16="http://schemas.microsoft.com/office/drawing/2014/main" id="{3D5E14D1-DC8E-4963-4CD2-6AF3DD7E88C6}"/>
              </a:ext>
            </a:extLst>
          </p:cNvPr>
          <p:cNvPicPr>
            <a:picLocks noChangeAspect="1"/>
          </p:cNvPicPr>
          <p:nvPr>
            <a:audioFile r:link="rId17"/>
            <p:extLst>
              <p:ext uri="{DAA4B4D4-6D71-4841-9C94-3DE7FCFB9230}">
                <p14:media xmlns:p14="http://schemas.microsoft.com/office/powerpoint/2010/main" r:embed="rId16"/>
              </p:ext>
            </p:extLst>
          </p:nvPr>
        </p:nvPicPr>
        <p:blipFill>
          <a:blip r:embed="rId26"/>
          <a:stretch>
            <a:fillRect/>
          </a:stretch>
        </p:blipFill>
        <p:spPr>
          <a:xfrm>
            <a:off x="13024309" y="1143000"/>
            <a:ext cx="304800" cy="3048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9585" y="3819813"/>
            <a:ext cx="2928093" cy="2928093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6801" y="3667412"/>
            <a:ext cx="2613025" cy="257793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8601" y="4038600"/>
            <a:ext cx="2447925" cy="2182674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86761961-CFD1-8599-B06A-A9A0C2A0E5F7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1" y="73085"/>
            <a:ext cx="1633870" cy="153022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6620081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" presetID="42" presetClass="entr" presetSubtype="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21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7" dur="1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19" dur="7296" fill="hold"/>
                                            <p:tgtEl>
                                              <p:spTgt spid="21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20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seq concurrent="1" nextAc="seek">
                  <p:cTn id="23" restart="whenNotActive" fill="hold" evtFilter="cancelBubble" nodeType="interactiveSeq">
                    <p:stCondLst>
                      <p:cond evt="onClick" delay="0">
                        <p:tgtEl>
                          <p:spTgt spid="2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4" fill="hold">
                          <p:stCondLst>
                            <p:cond delay="0"/>
                          </p:stCondLst>
                          <p:childTnLst>
                            <p:par>
                              <p:cTn id="2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6" presetID="64" presetClass="path" presetSubtype="0" accel="50000" autoRev="1" fill="hold" nodeType="withEffect" p14:presetBounceEnd="50000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-1.45833E-6 4.81481E-6 L -0.00117 -0.45857 " pathEditMode="relative" rAng="0" ptsTypes="AA" p14:bounceEnd="50000">
                                          <p:cBhvr>
                                            <p:cTn id="27" dur="2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5" y="-2294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8" presetID="1" presetClass="mediacall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29" dur="3341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"/>
                      </p:tgtEl>
                    </p:cond>
                  </p:nextCondLst>
                </p:seq>
                <p:seq concurrent="1" nextAc="seek">
                  <p:cTn id="30" restart="whenNotActive" fill="hold" evtFilter="cancelBubble" nodeType="interactiveSeq">
                    <p:stCondLst>
                      <p:cond evt="onClick" delay="0">
                        <p:tgtEl>
                          <p:spTgt spid="5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1" fill="hold">
                          <p:stCondLst>
                            <p:cond delay="0"/>
                          </p:stCondLst>
                          <p:childTnLst>
                            <p:par>
                              <p:cTn id="3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3" presetID="64" presetClass="path" presetSubtype="0" accel="50000" autoRev="1" fill="hold" nodeType="withEffect" p14:presetBounceEnd="50000">
                                      <p:stCondLst>
                                        <p:cond delay="1500"/>
                                      </p:stCondLst>
                                      <p:childTnLst>
                                        <p:animMotion origin="layout" path="M -6.25E-7 3.33333E-6 L -0.22474 -0.45903 " pathEditMode="relative" rAng="0" ptsTypes="AA" p14:bounceEnd="50000">
                                          <p:cBhvr>
                                            <p:cTn id="34" dur="2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1237" y="-2296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5" presetID="1" presetClass="mediacall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36" dur="5000" fill="hold"/>
                                            <p:tgtEl>
                                              <p:spTgt spid="12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5"/>
                      </p:tgtEl>
                    </p:cond>
                  </p:nextCondLst>
                </p:seq>
                <p:audio>
                  <p:cMediaNode vol="47561" showWhenStopped="0">
                    <p:cTn id="37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8"/>
                    </p:tgtEl>
                  </p:cMediaNode>
                </p:audio>
                <p:audio>
                  <p:cMediaNode vol="100000" showWhenStopped="0">
                    <p:cTn id="38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9"/>
                    </p:tgtEl>
                  </p:cMediaNode>
                </p:audio>
                <p:audio>
                  <p:cMediaNode vol="100000" showWhenStopped="0">
                    <p:cTn id="39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2"/>
                    </p:tgtEl>
                  </p:cMediaNode>
                </p:audio>
                <p:audio>
                  <p:cMediaNode vol="100000" showWhenStopped="0">
                    <p:cTn id="40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3"/>
                    </p:tgtEl>
                  </p:cMediaNode>
                </p:audio>
                <p:audio>
                  <p:cMediaNode vol="40244" showWhenStopped="0">
                    <p:cTn id="41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7"/>
                    </p:tgtEl>
                  </p:cMediaNode>
                </p:audio>
                <p:audio>
                  <p:cMediaNode vol="100000" showWhenStopped="0">
                    <p:cTn id="42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8"/>
                    </p:tgtEl>
                  </p:cMediaNode>
                </p:audio>
                <p:audio>
                  <p:cMediaNode vol="100000">
                    <p:cTn id="43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4"/>
                    </p:tgtEl>
                  </p:cMediaNode>
                </p:audio>
                <p:seq concurrent="1" nextAc="seek">
                  <p:cTn id="44" restart="whenNotActive" fill="hold" evtFilter="cancelBubble" nodeType="interactiveSeq">
                    <p:stCondLst>
                      <p:cond evt="onClick" delay="0">
                        <p:tgtEl>
                          <p:spTgt spid="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5" fill="hold">
                          <p:stCondLst>
                            <p:cond delay="0"/>
                          </p:stCondLst>
                          <p:childTnLst>
                            <p:par>
                              <p:cTn id="4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7" presetID="64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875E-6 -3.7037E-7 L 0.21432 -0.50602 " pathEditMode="relative" rAng="0" ptsTypes="AA">
                                          <p:cBhvr>
                                            <p:cTn id="48" dur="2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0716" y="-2530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9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50" dur="8085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51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52" dur="5602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5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3"/>
                      </p:tgtEl>
                    </p:cond>
                  </p:nextCondLst>
                </p:seq>
                <p:audio>
                  <p:cMediaNode vol="80000">
                    <p:cTn id="58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1"/>
                    </p:tgtEl>
                  </p:cMediaNode>
                </p:audio>
              </p:childTnLst>
            </p:cTn>
          </p:par>
        </p:tnLst>
        <p:bldLst>
          <p:bldP spid="19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" presetID="42" presetClass="entr" presetSubtype="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21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7" dur="1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19" dur="7296" fill="hold"/>
                                            <p:tgtEl>
                                              <p:spTgt spid="21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20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seq concurrent="1" nextAc="seek">
                  <p:cTn id="23" restart="whenNotActive" fill="hold" evtFilter="cancelBubble" nodeType="interactiveSeq">
                    <p:stCondLst>
                      <p:cond evt="onClick" delay="0">
                        <p:tgtEl>
                          <p:spTgt spid="2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4" fill="hold">
                          <p:stCondLst>
                            <p:cond delay="0"/>
                          </p:stCondLst>
                          <p:childTnLst>
                            <p:par>
                              <p:cTn id="2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6" presetID="64" presetClass="path" presetSubtype="0" accel="50000" autoRev="1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-1.45833E-6 4.81481E-6 L -0.00117 -0.45857 " pathEditMode="relative" rAng="0" ptsTypes="AA">
                                          <p:cBhvr>
                                            <p:cTn id="27" dur="2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5" y="-2294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8" presetID="1" presetClass="mediacall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29" dur="3341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"/>
                      </p:tgtEl>
                    </p:cond>
                  </p:nextCondLst>
                </p:seq>
                <p:seq concurrent="1" nextAc="seek">
                  <p:cTn id="30" restart="whenNotActive" fill="hold" evtFilter="cancelBubble" nodeType="interactiveSeq">
                    <p:stCondLst>
                      <p:cond evt="onClick" delay="0">
                        <p:tgtEl>
                          <p:spTgt spid="5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1" fill="hold">
                          <p:stCondLst>
                            <p:cond delay="0"/>
                          </p:stCondLst>
                          <p:childTnLst>
                            <p:par>
                              <p:cTn id="3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3" presetID="64" presetClass="path" presetSubtype="0" accel="50000" autoRev="1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Motion origin="layout" path="M -6.25E-7 3.33333E-6 L -0.22474 -0.45903 " pathEditMode="relative" rAng="0" ptsTypes="AA">
                                          <p:cBhvr>
                                            <p:cTn id="34" dur="2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1237" y="-2296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5" presetID="1" presetClass="mediacall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36" dur="5000" fill="hold"/>
                                            <p:tgtEl>
                                              <p:spTgt spid="12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5"/>
                      </p:tgtEl>
                    </p:cond>
                  </p:nextCondLst>
                </p:seq>
                <p:audio>
                  <p:cMediaNode vol="47561" showWhenStopped="0">
                    <p:cTn id="37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8"/>
                    </p:tgtEl>
                  </p:cMediaNode>
                </p:audio>
                <p:audio>
                  <p:cMediaNode vol="100000" showWhenStopped="0">
                    <p:cTn id="38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9"/>
                    </p:tgtEl>
                  </p:cMediaNode>
                </p:audio>
                <p:audio>
                  <p:cMediaNode vol="100000" showWhenStopped="0">
                    <p:cTn id="39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2"/>
                    </p:tgtEl>
                  </p:cMediaNode>
                </p:audio>
                <p:audio>
                  <p:cMediaNode vol="100000" showWhenStopped="0">
                    <p:cTn id="40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3"/>
                    </p:tgtEl>
                  </p:cMediaNode>
                </p:audio>
                <p:audio>
                  <p:cMediaNode vol="40244" showWhenStopped="0">
                    <p:cTn id="41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7"/>
                    </p:tgtEl>
                  </p:cMediaNode>
                </p:audio>
                <p:audio>
                  <p:cMediaNode vol="100000" showWhenStopped="0">
                    <p:cTn id="42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8"/>
                    </p:tgtEl>
                  </p:cMediaNode>
                </p:audio>
                <p:audio>
                  <p:cMediaNode vol="100000">
                    <p:cTn id="43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4"/>
                    </p:tgtEl>
                  </p:cMediaNode>
                </p:audio>
                <p:seq concurrent="1" nextAc="seek">
                  <p:cTn id="44" restart="whenNotActive" fill="hold" evtFilter="cancelBubble" nodeType="interactiveSeq">
                    <p:stCondLst>
                      <p:cond evt="onClick" delay="0">
                        <p:tgtEl>
                          <p:spTgt spid="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5" fill="hold">
                          <p:stCondLst>
                            <p:cond delay="0"/>
                          </p:stCondLst>
                          <p:childTnLst>
                            <p:par>
                              <p:cTn id="4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7" presetID="64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875E-6 -3.7037E-7 L 0.21432 -0.50602 " pathEditMode="relative" rAng="0" ptsTypes="AA">
                                          <p:cBhvr>
                                            <p:cTn id="48" dur="2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0716" y="-2530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9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50" dur="8085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51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52" dur="5602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5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3"/>
                      </p:tgtEl>
                    </p:cond>
                  </p:nextCondLst>
                </p:seq>
                <p:audio>
                  <p:cMediaNode vol="80000">
                    <p:cTn id="58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1"/>
                    </p:tgtEl>
                  </p:cMediaNode>
                </p:audio>
              </p:childTnLst>
            </p:cTn>
          </p:par>
        </p:tnLst>
        <p:bldLst>
          <p:bldP spid="19" grpId="0" animBg="1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Content Placeholder 3">
            <a:extLst>
              <a:ext uri="{FF2B5EF4-FFF2-40B4-BE49-F238E27FC236}">
                <a16:creationId xmlns:a16="http://schemas.microsoft.com/office/drawing/2014/main" id="{C9630051-46EE-056C-9563-019D1247CAF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0"/>
          <a:stretch>
            <a:fillRect/>
          </a:stretch>
        </p:blipFill>
        <p:spPr>
          <a:xfrm>
            <a:off x="37549" y="0"/>
            <a:ext cx="12179086" cy="6850736"/>
          </a:xfrm>
          <a:prstGeom prst="rect">
            <a:avLst/>
          </a:prstGeom>
        </p:spPr>
      </p:pic>
      <p:sp>
        <p:nvSpPr>
          <p:cNvPr id="11" name="Oval 10"/>
          <p:cNvSpPr/>
          <p:nvPr/>
        </p:nvSpPr>
        <p:spPr>
          <a:xfrm>
            <a:off x="4191000" y="76200"/>
            <a:ext cx="3657600" cy="259080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6400" y="4038601"/>
            <a:ext cx="2605768" cy="246085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3930" y="3418997"/>
            <a:ext cx="3184071" cy="272415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626055" y="6114702"/>
            <a:ext cx="6825003" cy="58477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sz="3200" b="1" dirty="0" err="1">
                <a:solidFill>
                  <a:srgbClr val="FF0000"/>
                </a:solidFill>
              </a:rPr>
              <a:t>Đố</a:t>
            </a:r>
            <a:r>
              <a:rPr lang="en-US" sz="3200" b="1" dirty="0">
                <a:solidFill>
                  <a:srgbClr val="FF0000"/>
                </a:solidFill>
              </a:rPr>
              <a:t> </a:t>
            </a:r>
            <a:r>
              <a:rPr lang="en-US" sz="3200" b="1" dirty="0" err="1">
                <a:solidFill>
                  <a:srgbClr val="FF0000"/>
                </a:solidFill>
              </a:rPr>
              <a:t>bé</a:t>
            </a:r>
            <a:r>
              <a:rPr lang="en-US" sz="3200" b="1" dirty="0">
                <a:solidFill>
                  <a:srgbClr val="FF0000"/>
                </a:solidFill>
              </a:rPr>
              <a:t> </a:t>
            </a:r>
            <a:r>
              <a:rPr lang="en-US" sz="3200" b="1" dirty="0" err="1">
                <a:solidFill>
                  <a:srgbClr val="FF0000"/>
                </a:solidFill>
              </a:rPr>
              <a:t>biết</a:t>
            </a:r>
            <a:r>
              <a:rPr lang="en-US" sz="3200" b="1" dirty="0">
                <a:solidFill>
                  <a:srgbClr val="FF0000"/>
                </a:solidFill>
              </a:rPr>
              <a:t> </a:t>
            </a:r>
            <a:r>
              <a:rPr lang="en-US" sz="3200" b="1" dirty="0" err="1">
                <a:solidFill>
                  <a:srgbClr val="FF0000"/>
                </a:solidFill>
              </a:rPr>
              <a:t>tôi</a:t>
            </a:r>
            <a:r>
              <a:rPr lang="en-US" sz="3200" b="1" dirty="0">
                <a:solidFill>
                  <a:srgbClr val="FF0000"/>
                </a:solidFill>
              </a:rPr>
              <a:t> </a:t>
            </a:r>
            <a:r>
              <a:rPr lang="en-US" sz="3200" b="1" dirty="0" err="1">
                <a:solidFill>
                  <a:srgbClr val="FF0000"/>
                </a:solidFill>
              </a:rPr>
              <a:t>là</a:t>
            </a:r>
            <a:r>
              <a:rPr lang="en-US" sz="3200" b="1" dirty="0">
                <a:solidFill>
                  <a:srgbClr val="FF0000"/>
                </a:solidFill>
              </a:rPr>
              <a:t> </a:t>
            </a:r>
            <a:r>
              <a:rPr lang="en-US" sz="3200" b="1" dirty="0" err="1">
                <a:solidFill>
                  <a:srgbClr val="FF0000"/>
                </a:solidFill>
              </a:rPr>
              <a:t>bóng</a:t>
            </a:r>
            <a:r>
              <a:rPr lang="en-US" sz="3200" b="1" dirty="0">
                <a:solidFill>
                  <a:srgbClr val="FF0000"/>
                </a:solidFill>
              </a:rPr>
              <a:t> </a:t>
            </a:r>
            <a:r>
              <a:rPr lang="en-US" sz="3200" b="1" dirty="0" err="1">
                <a:solidFill>
                  <a:srgbClr val="FF0000"/>
                </a:solidFill>
              </a:rPr>
              <a:t>của</a:t>
            </a:r>
            <a:r>
              <a:rPr lang="en-US" sz="3200" b="1" dirty="0">
                <a:solidFill>
                  <a:srgbClr val="FF0000"/>
                </a:solidFill>
              </a:rPr>
              <a:t> PTGT </a:t>
            </a:r>
            <a:r>
              <a:rPr lang="en-US" sz="3200" b="1" dirty="0" err="1">
                <a:solidFill>
                  <a:srgbClr val="FF0000"/>
                </a:solidFill>
              </a:rPr>
              <a:t>nào</a:t>
            </a:r>
            <a:r>
              <a:rPr lang="en-US" sz="3200" b="1" dirty="0">
                <a:solidFill>
                  <a:srgbClr val="FF0000"/>
                </a:solidFill>
              </a:rPr>
              <a:t>?</a:t>
            </a:r>
          </a:p>
        </p:txBody>
      </p:sp>
      <p:pic>
        <p:nvPicPr>
          <p:cNvPr id="3" name="bóng giao thông 1.mp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12474990" y="315114"/>
            <a:ext cx="304800" cy="304800"/>
          </a:xfrm>
          <a:prstGeom prst="rect">
            <a:avLst/>
          </a:prstGeom>
        </p:spPr>
      </p:pic>
      <p:pic>
        <p:nvPicPr>
          <p:cNvPr id="4" name="Am-thanh-tra-loi-sai-www_tiengdong_com.mp3">
            <a:hlinkClick r:id="" action="ppaction://media"/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12475790" y="994086"/>
            <a:ext cx="304800" cy="386953"/>
          </a:xfrm>
          <a:prstGeom prst="rect">
            <a:avLst/>
          </a:prstGeom>
        </p:spPr>
      </p:pic>
      <p:pic>
        <p:nvPicPr>
          <p:cNvPr id="5" name="chua chính xác nào.mp3">
            <a:hlinkClick r:id="" action="ppaction://media"/>
          </p:cNvPr>
          <p:cNvPicPr>
            <a:picLocks noChangeAspect="1"/>
          </p:cNvPicPr>
          <p:nvPr>
            <a:audioFile r:link="rId7"/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12333416" y="1638300"/>
            <a:ext cx="304800" cy="304800"/>
          </a:xfrm>
          <a:prstGeom prst="rect">
            <a:avLst/>
          </a:prstGeom>
        </p:spPr>
      </p:pic>
      <p:pic>
        <p:nvPicPr>
          <p:cNvPr id="6" name="Am-thanh-tra-loi-dung-www_nhacchuongvui_com (1).mp3">
            <a:hlinkClick r:id="" action="ppaction://media"/>
          </p:cNvPr>
          <p:cNvPicPr>
            <a:picLocks noChangeAspect="1"/>
          </p:cNvPicPr>
          <p:nvPr>
            <a:audioFile r:link="rId9"/>
            <p:extLst>
              <p:ext uri="{DAA4B4D4-6D71-4841-9C94-3DE7FCFB9230}">
                <p14:media xmlns:p14="http://schemas.microsoft.com/office/powerpoint/2010/main" r:embed="rId8"/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12399590" y="2341288"/>
            <a:ext cx="381000" cy="381000"/>
          </a:xfrm>
          <a:prstGeom prst="rect">
            <a:avLst/>
          </a:prstGeom>
        </p:spPr>
      </p:pic>
      <p:pic>
        <p:nvPicPr>
          <p:cNvPr id="8" name="chính xác.mp3">
            <a:hlinkClick r:id="" action="ppaction://media"/>
          </p:cNvPr>
          <p:cNvPicPr>
            <a:picLocks noChangeAspect="1"/>
          </p:cNvPicPr>
          <p:nvPr>
            <a:audioFile r:link="rId11"/>
            <p:extLst>
              <p:ext uri="{DAA4B4D4-6D71-4841-9C94-3DE7FCFB9230}">
                <p14:media xmlns:p14="http://schemas.microsoft.com/office/powerpoint/2010/main" r:embed="rId10"/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12313149" y="2719423"/>
            <a:ext cx="457200" cy="457200"/>
          </a:xfrm>
          <a:prstGeom prst="rect">
            <a:avLst/>
          </a:prstGeom>
        </p:spPr>
      </p:pic>
      <p:pic>
        <p:nvPicPr>
          <p:cNvPr id="9" name="Am-thanh-tra-loi-sai-www_nhacchuongvui_com.mp3">
            <a:hlinkClick r:id="" action="ppaction://media"/>
          </p:cNvPr>
          <p:cNvPicPr>
            <a:picLocks noChangeAspect="1"/>
          </p:cNvPicPr>
          <p:nvPr>
            <a:audioFile r:link="rId13"/>
            <p:extLst>
              <p:ext uri="{DAA4B4D4-6D71-4841-9C94-3DE7FCFB9230}">
                <p14:media xmlns:p14="http://schemas.microsoft.com/office/powerpoint/2010/main" r:embed="rId12"/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12317185" y="3262278"/>
            <a:ext cx="419100" cy="419100"/>
          </a:xfrm>
          <a:prstGeom prst="rect">
            <a:avLst/>
          </a:prstGeom>
        </p:spPr>
      </p:pic>
      <p:pic>
        <p:nvPicPr>
          <p:cNvPr id="10" name="sai nhé.mp3">
            <a:hlinkClick r:id="" action="ppaction://media"/>
          </p:cNvPr>
          <p:cNvPicPr>
            <a:picLocks noChangeAspect="1"/>
          </p:cNvPicPr>
          <p:nvPr>
            <a:audioFile r:link="rId15"/>
            <p:extLst>
              <p:ext uri="{DAA4B4D4-6D71-4841-9C94-3DE7FCFB9230}">
                <p14:media xmlns:p14="http://schemas.microsoft.com/office/powerpoint/2010/main" r:embed="rId14"/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12401201" y="3752946"/>
            <a:ext cx="386610" cy="386610"/>
          </a:xfrm>
          <a:prstGeom prst="rect">
            <a:avLst/>
          </a:prstGeom>
        </p:spPr>
      </p:pic>
      <p:pic>
        <p:nvPicPr>
          <p:cNvPr id="13" name="giỏi.mp3">
            <a:hlinkClick r:id="" action="ppaction://media"/>
          </p:cNvPr>
          <p:cNvPicPr>
            <a:picLocks noChangeAspect="1"/>
          </p:cNvPicPr>
          <p:nvPr>
            <a:audioFile r:link="rId17"/>
            <p:extLst>
              <p:ext uri="{DAA4B4D4-6D71-4841-9C94-3DE7FCFB9230}">
                <p14:media xmlns:p14="http://schemas.microsoft.com/office/powerpoint/2010/main" r:embed="rId16"/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12390662" y="4293796"/>
            <a:ext cx="304800" cy="304800"/>
          </a:xfrm>
          <a:prstGeom prst="rect">
            <a:avLst/>
          </a:prstGeom>
        </p:spPr>
      </p:pic>
      <p:sp>
        <p:nvSpPr>
          <p:cNvPr id="17" name="Action Button: Forward or Next 16">
            <a:hlinkClick r:id="rId24" action="ppaction://hlinksldjump" highlightClick="1"/>
          </p:cNvPr>
          <p:cNvSpPr/>
          <p:nvPr/>
        </p:nvSpPr>
        <p:spPr>
          <a:xfrm>
            <a:off x="9905999" y="6143147"/>
            <a:ext cx="884613" cy="584775"/>
          </a:xfrm>
          <a:prstGeom prst="actionButtonForwardNex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DC987228-C5DE-E748-3212-83C674730942}"/>
              </a:ext>
            </a:extLst>
          </p:cNvPr>
          <p:cNvPicPr>
            <a:picLocks noChangeAspect="1"/>
          </p:cNvPicPr>
          <p:nvPr/>
        </p:nvPicPr>
        <p:blipFill>
          <a:blip r:embed="rId25">
            <a:biLevel thresh="75000"/>
            <a:extLst>
              <a:ext uri="{BEBA8EAE-BF5A-486C-A8C5-ECC9F3942E4B}">
                <a14:imgProps xmlns:a14="http://schemas.microsoft.com/office/drawing/2010/main">
                  <a14:imgLayer r:embed="rId26"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816339" y="-71568"/>
            <a:ext cx="2621507" cy="2615411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EDED2714-CF71-6FD0-2DA6-81B019E27F70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4745907" y="3602283"/>
            <a:ext cx="2615411" cy="260931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7835971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11" dur="5913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12" presetID="45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5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53" presetClass="entr" presetSubtype="16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31" presetClass="entr" presetSubtype="0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seq concurrent="1" nextAc="seek">
                  <p:cTn id="28" restart="whenNotActive" fill="hold" evtFilter="cancelBubble" nodeType="interactiveSeq">
                    <p:stCondLst>
                      <p:cond evt="onClick" delay="0">
                        <p:tgtEl>
                          <p:spTgt spid="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9" fill="hold">
                          <p:stCondLst>
                            <p:cond delay="0"/>
                          </p:stCondLst>
                          <p:childTnLst>
                            <p:par>
                              <p:cTn id="3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1" presetID="64" presetClass="path" presetSubtype="0" accel="50000" autoRev="1" fill="hold" nodeType="withEffect" p14:presetBounceEnd="50000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-8.33333E-7 2.96296E-6 L 0.26875 -0.59514 " pathEditMode="relative" rAng="0" ptsTypes="AA" p14:bounceEnd="50000">
                                          <p:cBhvr>
                                            <p:cTn id="32" dur="2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3438" y="-2976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3" presetID="1" presetClass="mediacall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34" dur="815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35" presetID="1" presetClass="mediacall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36" dur="500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7"/>
                      </p:tgtEl>
                    </p:cond>
                  </p:nextCondLst>
                </p:seq>
                <p:seq concurrent="1" nextAc="seek">
                  <p:cTn id="37" restart="whenNotActive" fill="hold" evtFilter="cancelBubble" nodeType="interactiveSeq">
                    <p:stCondLst>
                      <p:cond evt="onClick" delay="0">
                        <p:tgtEl>
                          <p:spTgt spid="12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8" fill="hold">
                          <p:stCondLst>
                            <p:cond delay="0"/>
                          </p:stCondLst>
                          <p:childTnLst>
                            <p:par>
                              <p:cTn id="3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0" presetID="64" presetClass="path" presetSubtype="0" accel="50000" autoRev="1" fill="hold" nodeType="withEffect" p14:presetBounceEnd="50000">
                                      <p:stCondLst>
                                        <p:cond delay="3000"/>
                                      </p:stCondLst>
                                      <p:childTnLst>
                                        <p:animMotion origin="layout" path="M -1.04167E-6 -2.22222E-6 L -0.24141 -0.55694 " pathEditMode="relative" rAng="0" ptsTypes="AA" p14:bounceEnd="50000">
                                          <p:cBhvr>
                                            <p:cTn id="41" dur="2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070" y="-2784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2" presetID="1" presetClass="mediacall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43" dur="512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44" presetID="1" presetClass="mediacall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45" dur="3341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2"/>
                      </p:tgtEl>
                    </p:cond>
                  </p:nextCondLst>
                </p:seq>
                <p:audio>
                  <p:cMediaNode vol="100000" showWhenStopped="0">
                    <p:cTn id="46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3"/>
                    </p:tgtEl>
                  </p:cMediaNode>
                </p:audio>
                <p:audio>
                  <p:cMediaNode vol="47561" showWhenStopped="0">
                    <p:cTn id="47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4"/>
                    </p:tgtEl>
                  </p:cMediaNode>
                </p:audio>
                <p:audio>
                  <p:cMediaNode vol="100000" showWhenStopped="0">
                    <p:cTn id="48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5"/>
                    </p:tgtEl>
                  </p:cMediaNode>
                </p:audio>
                <p:audio>
                  <p:cMediaNode vol="35366" showWhenStopped="0">
                    <p:cTn id="49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6"/>
                    </p:tgtEl>
                  </p:cMediaNode>
                </p:audio>
                <p:audio>
                  <p:cMediaNode vol="45122" showWhenStopped="0">
                    <p:cTn id="50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8"/>
                    </p:tgtEl>
                  </p:cMediaNode>
                </p:audio>
                <p:audio>
                  <p:cMediaNode vol="46341" showWhenStopped="0">
                    <p:cTn id="51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9"/>
                    </p:tgtEl>
                  </p:cMediaNode>
                </p:audio>
                <p:audio>
                  <p:cMediaNode vol="100000" showWhenStopped="0">
                    <p:cTn id="52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0"/>
                    </p:tgtEl>
                  </p:cMediaNode>
                </p:audio>
                <p:audio>
                  <p:cMediaNode vol="100000" showWhenStopped="0">
                    <p:cTn id="53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3"/>
                    </p:tgtEl>
                  </p:cMediaNode>
                </p:audio>
                <p:seq concurrent="1" nextAc="seek">
                  <p:cTn id="54" restart="whenNotActive" fill="hold" evtFilter="cancelBubble" nodeType="interactiveSeq">
                    <p:stCondLst>
                      <p:cond evt="onClick" delay="0">
                        <p:tgtEl>
                          <p:spTgt spid="16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5" fill="hold">
                          <p:stCondLst>
                            <p:cond delay="0"/>
                          </p:stCondLst>
                          <p:childTnLst>
                            <p:par>
                              <p:cTn id="5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7" presetID="42" presetClass="path" presetSubtype="0" accel="50000" decel="5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375E-6 7.40741E-7 L 0.00352 -0.53195 " pathEditMode="relative" rAng="0" ptsTypes="AA">
                                          <p:cBhvr>
                                            <p:cTn id="58" dur="2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69" y="-2659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9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0" dur="8085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61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2" dur="3557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6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7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6"/>
                      </p:tgtEl>
                    </p:cond>
                  </p:nextCondLst>
                </p:seq>
              </p:childTnLst>
            </p:cTn>
          </p:par>
        </p:tnLst>
        <p:bldLst>
          <p:bldP spid="15" grpId="0" animBg="1"/>
          <p:bldP spid="17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11" dur="5913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12" presetID="45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5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53" presetClass="entr" presetSubtype="16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31" presetClass="entr" presetSubtype="0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seq concurrent="1" nextAc="seek">
                  <p:cTn id="28" restart="whenNotActive" fill="hold" evtFilter="cancelBubble" nodeType="interactiveSeq">
                    <p:stCondLst>
                      <p:cond evt="onClick" delay="0">
                        <p:tgtEl>
                          <p:spTgt spid="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9" fill="hold">
                          <p:stCondLst>
                            <p:cond delay="0"/>
                          </p:stCondLst>
                          <p:childTnLst>
                            <p:par>
                              <p:cTn id="3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1" presetID="64" presetClass="path" presetSubtype="0" accel="50000" autoRev="1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-8.33333E-7 2.96296E-6 L 0.26875 -0.59514 " pathEditMode="relative" rAng="0" ptsTypes="AA">
                                          <p:cBhvr>
                                            <p:cTn id="32" dur="2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3438" y="-2976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3" presetID="1" presetClass="mediacall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34" dur="815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35" presetID="1" presetClass="mediacall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36" dur="500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7"/>
                      </p:tgtEl>
                    </p:cond>
                  </p:nextCondLst>
                </p:seq>
                <p:seq concurrent="1" nextAc="seek">
                  <p:cTn id="37" restart="whenNotActive" fill="hold" evtFilter="cancelBubble" nodeType="interactiveSeq">
                    <p:stCondLst>
                      <p:cond evt="onClick" delay="0">
                        <p:tgtEl>
                          <p:spTgt spid="12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8" fill="hold">
                          <p:stCondLst>
                            <p:cond delay="0"/>
                          </p:stCondLst>
                          <p:childTnLst>
                            <p:par>
                              <p:cTn id="3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0" presetID="64" presetClass="path" presetSubtype="0" accel="50000" autoRev="1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Motion origin="layout" path="M -1.04167E-6 -2.22222E-6 L -0.24141 -0.55694 " pathEditMode="relative" rAng="0" ptsTypes="AA">
                                          <p:cBhvr>
                                            <p:cTn id="41" dur="2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070" y="-2784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2" presetID="1" presetClass="mediacall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43" dur="512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44" presetID="1" presetClass="mediacall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45" dur="3341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2"/>
                      </p:tgtEl>
                    </p:cond>
                  </p:nextCondLst>
                </p:seq>
                <p:audio>
                  <p:cMediaNode vol="100000" showWhenStopped="0">
                    <p:cTn id="46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3"/>
                    </p:tgtEl>
                  </p:cMediaNode>
                </p:audio>
                <p:audio>
                  <p:cMediaNode vol="47561" showWhenStopped="0">
                    <p:cTn id="47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4"/>
                    </p:tgtEl>
                  </p:cMediaNode>
                </p:audio>
                <p:audio>
                  <p:cMediaNode vol="100000" showWhenStopped="0">
                    <p:cTn id="48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5"/>
                    </p:tgtEl>
                  </p:cMediaNode>
                </p:audio>
                <p:audio>
                  <p:cMediaNode vol="35366" showWhenStopped="0">
                    <p:cTn id="49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6"/>
                    </p:tgtEl>
                  </p:cMediaNode>
                </p:audio>
                <p:audio>
                  <p:cMediaNode vol="45122" showWhenStopped="0">
                    <p:cTn id="50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8"/>
                    </p:tgtEl>
                  </p:cMediaNode>
                </p:audio>
                <p:audio>
                  <p:cMediaNode vol="46341" showWhenStopped="0">
                    <p:cTn id="51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9"/>
                    </p:tgtEl>
                  </p:cMediaNode>
                </p:audio>
                <p:audio>
                  <p:cMediaNode vol="100000" showWhenStopped="0">
                    <p:cTn id="52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0"/>
                    </p:tgtEl>
                  </p:cMediaNode>
                </p:audio>
                <p:audio>
                  <p:cMediaNode vol="100000" showWhenStopped="0">
                    <p:cTn id="53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3"/>
                    </p:tgtEl>
                  </p:cMediaNode>
                </p:audio>
                <p:seq concurrent="1" nextAc="seek">
                  <p:cTn id="54" restart="whenNotActive" fill="hold" evtFilter="cancelBubble" nodeType="interactiveSeq">
                    <p:stCondLst>
                      <p:cond evt="onClick" delay="0">
                        <p:tgtEl>
                          <p:spTgt spid="16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5" fill="hold">
                          <p:stCondLst>
                            <p:cond delay="0"/>
                          </p:stCondLst>
                          <p:childTnLst>
                            <p:par>
                              <p:cTn id="5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7" presetID="42" presetClass="path" presetSubtype="0" accel="50000" decel="5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375E-6 7.40741E-7 L 0.00352 -0.53195 " pathEditMode="relative" rAng="0" ptsTypes="AA">
                                          <p:cBhvr>
                                            <p:cTn id="58" dur="2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69" y="-2659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9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0" dur="8085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61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2" dur="3557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6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7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6"/>
                      </p:tgtEl>
                    </p:cond>
                  </p:nextCondLst>
                </p:seq>
              </p:childTnLst>
            </p:cTn>
          </p:par>
        </p:tnLst>
        <p:bldLst>
          <p:bldP spid="15" grpId="0" animBg="1"/>
          <p:bldP spid="17" grpId="0" animBg="1"/>
        </p:bld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4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Oval 10"/>
          <p:cNvSpPr/>
          <p:nvPr/>
        </p:nvSpPr>
        <p:spPr>
          <a:xfrm>
            <a:off x="4191000" y="76200"/>
            <a:ext cx="3657600" cy="259080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6400" y="4038601"/>
            <a:ext cx="2605768" cy="246085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8048" y="4343401"/>
            <a:ext cx="2943225" cy="155257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626055" y="6114702"/>
            <a:ext cx="6825003" cy="58477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sz="3200" b="1" dirty="0" err="1">
                <a:solidFill>
                  <a:srgbClr val="FF0000"/>
                </a:solidFill>
              </a:rPr>
              <a:t>Đố</a:t>
            </a:r>
            <a:r>
              <a:rPr lang="en-US" sz="3200" b="1" dirty="0">
                <a:solidFill>
                  <a:srgbClr val="FF0000"/>
                </a:solidFill>
              </a:rPr>
              <a:t> </a:t>
            </a:r>
            <a:r>
              <a:rPr lang="en-US" sz="3200" b="1" dirty="0" err="1">
                <a:solidFill>
                  <a:srgbClr val="FF0000"/>
                </a:solidFill>
              </a:rPr>
              <a:t>bé</a:t>
            </a:r>
            <a:r>
              <a:rPr lang="en-US" sz="3200" b="1" dirty="0">
                <a:solidFill>
                  <a:srgbClr val="FF0000"/>
                </a:solidFill>
              </a:rPr>
              <a:t> </a:t>
            </a:r>
            <a:r>
              <a:rPr lang="en-US" sz="3200" b="1" dirty="0" err="1">
                <a:solidFill>
                  <a:srgbClr val="FF0000"/>
                </a:solidFill>
              </a:rPr>
              <a:t>biết</a:t>
            </a:r>
            <a:r>
              <a:rPr lang="en-US" sz="3200" b="1" dirty="0">
                <a:solidFill>
                  <a:srgbClr val="FF0000"/>
                </a:solidFill>
              </a:rPr>
              <a:t> </a:t>
            </a:r>
            <a:r>
              <a:rPr lang="en-US" sz="3200" b="1" dirty="0" err="1">
                <a:solidFill>
                  <a:srgbClr val="FF0000"/>
                </a:solidFill>
              </a:rPr>
              <a:t>tôi</a:t>
            </a:r>
            <a:r>
              <a:rPr lang="en-US" sz="3200" b="1" dirty="0">
                <a:solidFill>
                  <a:srgbClr val="FF0000"/>
                </a:solidFill>
              </a:rPr>
              <a:t> </a:t>
            </a:r>
            <a:r>
              <a:rPr lang="en-US" sz="3200" b="1" dirty="0" err="1">
                <a:solidFill>
                  <a:srgbClr val="FF0000"/>
                </a:solidFill>
              </a:rPr>
              <a:t>là</a:t>
            </a:r>
            <a:r>
              <a:rPr lang="en-US" sz="3200" b="1" dirty="0">
                <a:solidFill>
                  <a:srgbClr val="FF0000"/>
                </a:solidFill>
              </a:rPr>
              <a:t> </a:t>
            </a:r>
            <a:r>
              <a:rPr lang="en-US" sz="3200" b="1" dirty="0" err="1">
                <a:solidFill>
                  <a:srgbClr val="FF0000"/>
                </a:solidFill>
              </a:rPr>
              <a:t>bóng</a:t>
            </a:r>
            <a:r>
              <a:rPr lang="en-US" sz="3200" b="1" dirty="0">
                <a:solidFill>
                  <a:srgbClr val="FF0000"/>
                </a:solidFill>
              </a:rPr>
              <a:t> </a:t>
            </a:r>
            <a:r>
              <a:rPr lang="en-US" sz="3200" b="1" dirty="0" err="1">
                <a:solidFill>
                  <a:srgbClr val="FF0000"/>
                </a:solidFill>
              </a:rPr>
              <a:t>của</a:t>
            </a:r>
            <a:r>
              <a:rPr lang="en-US" sz="3200" b="1" dirty="0">
                <a:solidFill>
                  <a:srgbClr val="FF0000"/>
                </a:solidFill>
              </a:rPr>
              <a:t> PTGT </a:t>
            </a:r>
            <a:r>
              <a:rPr lang="en-US" sz="3200" b="1" dirty="0" err="1">
                <a:solidFill>
                  <a:srgbClr val="FF0000"/>
                </a:solidFill>
              </a:rPr>
              <a:t>nào</a:t>
            </a:r>
            <a:r>
              <a:rPr lang="en-US" sz="3200" b="1" dirty="0">
                <a:solidFill>
                  <a:srgbClr val="FF0000"/>
                </a:solidFill>
              </a:rPr>
              <a:t>?</a:t>
            </a:r>
          </a:p>
        </p:txBody>
      </p:sp>
      <p:pic>
        <p:nvPicPr>
          <p:cNvPr id="3" name="bóng giao thông 1.mp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12584220" y="619466"/>
            <a:ext cx="304800" cy="304800"/>
          </a:xfrm>
          <a:prstGeom prst="rect">
            <a:avLst/>
          </a:prstGeom>
        </p:spPr>
      </p:pic>
      <p:pic>
        <p:nvPicPr>
          <p:cNvPr id="6" name="Am-thanh-tra-loi-dung-www_nhacchuongvui_com (1).mp3">
            <a:hlinkClick r:id="" action="ppaction://media"/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12276866" y="1943099"/>
            <a:ext cx="381000" cy="381000"/>
          </a:xfrm>
          <a:prstGeom prst="rect">
            <a:avLst/>
          </a:prstGeom>
        </p:spPr>
      </p:pic>
      <p:pic>
        <p:nvPicPr>
          <p:cNvPr id="8" name="chính xác.mp3">
            <a:hlinkClick r:id="" action="ppaction://media"/>
          </p:cNvPr>
          <p:cNvPicPr>
            <a:picLocks noChangeAspect="1"/>
          </p:cNvPicPr>
          <p:nvPr>
            <a:audioFile r:link="rId7"/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12608928" y="2876550"/>
            <a:ext cx="457200" cy="457200"/>
          </a:xfrm>
          <a:prstGeom prst="rect">
            <a:avLst/>
          </a:prstGeom>
        </p:spPr>
      </p:pic>
      <p:sp>
        <p:nvSpPr>
          <p:cNvPr id="17" name="Action Button: Forward or Next 16">
            <a:hlinkClick r:id="rId18" action="ppaction://hlinksldjump" highlightClick="1"/>
          </p:cNvPr>
          <p:cNvSpPr/>
          <p:nvPr/>
        </p:nvSpPr>
        <p:spPr>
          <a:xfrm>
            <a:off x="9905999" y="6143148"/>
            <a:ext cx="659945" cy="556328"/>
          </a:xfrm>
          <a:prstGeom prst="actionButtonForwardNex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AD9D729C-14CA-1B63-E994-DAD5D4339272}"/>
              </a:ext>
            </a:extLst>
          </p:cNvPr>
          <p:cNvPicPr>
            <a:picLocks noChangeAspect="1"/>
          </p:cNvPicPr>
          <p:nvPr/>
        </p:nvPicPr>
        <p:blipFill>
          <a:blip r:embed="rId19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4529" y="-400051"/>
            <a:ext cx="3184071" cy="272415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5117" y="3389416"/>
            <a:ext cx="3184071" cy="2724150"/>
          </a:xfrm>
          <a:prstGeom prst="rect">
            <a:avLst/>
          </a:prstGeom>
        </p:spPr>
      </p:pic>
      <p:pic>
        <p:nvPicPr>
          <p:cNvPr id="19" name="chua chính xác nào.mp3">
            <a:hlinkClick r:id="" action="ppaction://media"/>
            <a:extLst>
              <a:ext uri="{FF2B5EF4-FFF2-40B4-BE49-F238E27FC236}">
                <a16:creationId xmlns:a16="http://schemas.microsoft.com/office/drawing/2014/main" id="{B189FDCA-55AA-1494-DCA1-6ABEB8E62D0E}"/>
              </a:ext>
            </a:extLst>
          </p:cNvPr>
          <p:cNvPicPr>
            <a:picLocks noChangeAspect="1"/>
          </p:cNvPicPr>
          <p:nvPr>
            <a:audioFile r:link="rId9"/>
            <p:extLst>
              <p:ext uri="{DAA4B4D4-6D71-4841-9C94-3DE7FCFB9230}">
                <p14:media xmlns:p14="http://schemas.microsoft.com/office/powerpoint/2010/main" r:embed="rId8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12584220" y="3946817"/>
            <a:ext cx="304800" cy="304800"/>
          </a:xfrm>
          <a:prstGeom prst="rect">
            <a:avLst/>
          </a:prstGeom>
        </p:spPr>
      </p:pic>
      <p:pic>
        <p:nvPicPr>
          <p:cNvPr id="20" name="chua chính xác nào.mp3">
            <a:hlinkClick r:id="" action="ppaction://media"/>
            <a:extLst>
              <a:ext uri="{FF2B5EF4-FFF2-40B4-BE49-F238E27FC236}">
                <a16:creationId xmlns:a16="http://schemas.microsoft.com/office/drawing/2014/main" id="{BB2CA0B2-B906-26ED-8EE2-6F8312070716}"/>
              </a:ext>
            </a:extLst>
          </p:cNvPr>
          <p:cNvPicPr>
            <a:picLocks noChangeAspect="1"/>
          </p:cNvPicPr>
          <p:nvPr>
            <a:audioFile r:link="rId9"/>
            <p:extLst>
              <p:ext uri="{DAA4B4D4-6D71-4841-9C94-3DE7FCFB9230}">
                <p14:media xmlns:p14="http://schemas.microsoft.com/office/powerpoint/2010/main" r:embed="rId8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12279420" y="4343401"/>
            <a:ext cx="304800" cy="304800"/>
          </a:xfrm>
          <a:prstGeom prst="rect">
            <a:avLst/>
          </a:prstGeom>
        </p:spPr>
      </p:pic>
      <p:pic>
        <p:nvPicPr>
          <p:cNvPr id="21" name="giỏi.mp3">
            <a:hlinkClick r:id="" action="ppaction://media"/>
            <a:extLst>
              <a:ext uri="{FF2B5EF4-FFF2-40B4-BE49-F238E27FC236}">
                <a16:creationId xmlns:a16="http://schemas.microsoft.com/office/drawing/2014/main" id="{F0BA0C15-327E-7F4A-98D3-4CA4026CDC3B}"/>
              </a:ext>
            </a:extLst>
          </p:cNvPr>
          <p:cNvPicPr>
            <a:picLocks noChangeAspect="1"/>
          </p:cNvPicPr>
          <p:nvPr>
            <a:audioFile r:link="rId11"/>
            <p:extLst>
              <p:ext uri="{DAA4B4D4-6D71-4841-9C94-3DE7FCFB9230}">
                <p14:media xmlns:p14="http://schemas.microsoft.com/office/powerpoint/2010/main" r:embed="rId10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12353066" y="4967288"/>
            <a:ext cx="304800" cy="3048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5310494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5913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" dur="10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45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5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45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10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0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100000" showWhenStopped="0">
                    <p:cTn id="22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3"/>
                    </p:tgtEl>
                  </p:cMediaNode>
                </p:audio>
                <p:audio>
                  <p:cMediaNode vol="35366" showWhenStopped="0">
                    <p:cTn id="23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6"/>
                    </p:tgtEl>
                  </p:cMediaNode>
                </p:audio>
                <p:audio>
                  <p:cMediaNode vol="45122" showWhenStopped="0">
                    <p:cTn id="24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8"/>
                    </p:tgtEl>
                  </p:cMediaNode>
                </p:audio>
                <p:seq concurrent="1" nextAc="seek">
                  <p:cTn id="25" restart="whenNotActive" fill="hold" evtFilter="cancelBubble" nodeType="interactiveSeq">
                    <p:stCondLst>
                      <p:cond evt="onClick" delay="0">
                        <p:tgtEl>
                          <p:spTgt spid="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6" fill="hold">
                          <p:stCondLst>
                            <p:cond delay="0"/>
                          </p:stCondLst>
                          <p:childTnLst>
                            <p:par>
                              <p:cTn id="2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8" presetID="64" presetClass="path" presetSubtype="0" accel="50000" autoRev="1" fill="hold" nodeType="withEffect" p14:presetBounceEnd="50000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-8.33333E-7 2.96296E-6 L 0.24141 -0.5507 " pathEditMode="relative" rAng="0" ptsTypes="AA" p14:bounceEnd="50000">
                                          <p:cBhvr>
                                            <p:cTn id="29" dur="2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2070" y="-2754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0" presetID="1" presetClass="mediacall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31" dur="5000" fill="hold"/>
                                            <p:tgtEl>
                                              <p:spTgt spid="20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7"/>
                      </p:tgtEl>
                    </p:cond>
                  </p:nextCondLst>
                </p:seq>
                <p:seq concurrent="1" nextAc="seek">
                  <p:cTn id="32" restart="whenNotActive" fill="hold" evtFilter="cancelBubble" nodeType="interactiveSeq">
                    <p:stCondLst>
                      <p:cond evt="onClick" delay="0">
                        <p:tgtEl>
                          <p:spTgt spid="14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3" fill="hold">
                          <p:stCondLst>
                            <p:cond delay="0"/>
                          </p:stCondLst>
                          <p:childTnLst>
                            <p:par>
                              <p:cTn id="3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5" presetID="64" presetClass="path" presetSubtype="0" accel="50000" autoRev="1" fill="hold" nodeType="withEffect" p14:presetBounceEnd="50000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-4.79167E-6 2.22222E-6 L 0.00951 -0.55324 " pathEditMode="relative" rAng="0" ptsTypes="AA" p14:bounceEnd="50000">
                                          <p:cBhvr>
                                            <p:cTn id="36" dur="2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69" y="-2766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7" presetID="1" presetClass="mediacall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38" dur="5000" fill="hold"/>
                                            <p:tgtEl>
                                              <p:spTgt spid="19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4"/>
                      </p:tgtEl>
                    </p:cond>
                  </p:nextCondLst>
                </p:seq>
                <p:audio>
                  <p:cMediaNode vol="100000" showWhenStopped="0">
                    <p:cTn id="39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9"/>
                    </p:tgtEl>
                  </p:cMediaNode>
                </p:audio>
                <p:audio>
                  <p:cMediaNode vol="100000" showWhenStopped="0">
                    <p:cTn id="40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0"/>
                    </p:tgtEl>
                  </p:cMediaNode>
                </p:audio>
                <p:audio>
                  <p:cMediaNode vol="100000" showWhenStopped="0">
                    <p:cTn id="41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1"/>
                    </p:tgtEl>
                  </p:cMediaNode>
                </p:audio>
                <p:seq concurrent="1" nextAc="seek">
                  <p:cTn id="42" restart="whenNotActive" fill="hold" evtFilter="cancelBubble" nodeType="interactiveSeq">
                    <p:stCondLst>
                      <p:cond evt="onClick" delay="0">
                        <p:tgtEl>
                          <p:spTgt spid="12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3" fill="hold">
                          <p:stCondLst>
                            <p:cond delay="0"/>
                          </p:stCondLst>
                          <p:childTnLst>
                            <p:par>
                              <p:cTn id="4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5" presetID="42" presetClass="path" presetSubtype="0" accel="50000" decel="5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58333E-6 -4.07407E-6 L -0.27149 -0.55254 " pathEditMode="relative" rAng="0" ptsTypes="AA">
                                          <p:cBhvr>
                                            <p:cTn id="46" dur="2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3581" y="-2763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7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48" dur="8085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49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50" dur="3557" fill="hold"/>
                                            <p:tgtEl>
                                              <p:spTgt spid="21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51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2"/>
                      </p:tgtEl>
                    </p:cond>
                  </p:nextCondLst>
                </p:seq>
              </p:childTnLst>
            </p:cTn>
          </p:par>
        </p:tnLst>
        <p:bldLst>
          <p:bldP spid="15" grpId="0" animBg="1"/>
          <p:bldP spid="17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5913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" dur="10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45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5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45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10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0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100000" showWhenStopped="0">
                    <p:cTn id="22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3"/>
                    </p:tgtEl>
                  </p:cMediaNode>
                </p:audio>
                <p:audio>
                  <p:cMediaNode vol="35366" showWhenStopped="0">
                    <p:cTn id="23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6"/>
                    </p:tgtEl>
                  </p:cMediaNode>
                </p:audio>
                <p:audio>
                  <p:cMediaNode vol="45122" showWhenStopped="0">
                    <p:cTn id="24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8"/>
                    </p:tgtEl>
                  </p:cMediaNode>
                </p:audio>
                <p:seq concurrent="1" nextAc="seek">
                  <p:cTn id="25" restart="whenNotActive" fill="hold" evtFilter="cancelBubble" nodeType="interactiveSeq">
                    <p:stCondLst>
                      <p:cond evt="onClick" delay="0">
                        <p:tgtEl>
                          <p:spTgt spid="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6" fill="hold">
                          <p:stCondLst>
                            <p:cond delay="0"/>
                          </p:stCondLst>
                          <p:childTnLst>
                            <p:par>
                              <p:cTn id="2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8" presetID="64" presetClass="path" presetSubtype="0" accel="50000" autoRev="1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-8.33333E-7 2.96296E-6 L 0.24141 -0.5507 " pathEditMode="relative" rAng="0" ptsTypes="AA">
                                          <p:cBhvr>
                                            <p:cTn id="29" dur="2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2070" y="-2754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0" presetID="1" presetClass="mediacall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31" dur="5000" fill="hold"/>
                                            <p:tgtEl>
                                              <p:spTgt spid="20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7"/>
                      </p:tgtEl>
                    </p:cond>
                  </p:nextCondLst>
                </p:seq>
                <p:seq concurrent="1" nextAc="seek">
                  <p:cTn id="32" restart="whenNotActive" fill="hold" evtFilter="cancelBubble" nodeType="interactiveSeq">
                    <p:stCondLst>
                      <p:cond evt="onClick" delay="0">
                        <p:tgtEl>
                          <p:spTgt spid="14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3" fill="hold">
                          <p:stCondLst>
                            <p:cond delay="0"/>
                          </p:stCondLst>
                          <p:childTnLst>
                            <p:par>
                              <p:cTn id="3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5" presetID="64" presetClass="path" presetSubtype="0" accel="50000" autoRev="1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-4.79167E-6 2.22222E-6 L 0.00951 -0.55324 " pathEditMode="relative" rAng="0" ptsTypes="AA">
                                          <p:cBhvr>
                                            <p:cTn id="36" dur="2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69" y="-2766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7" presetID="1" presetClass="mediacall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38" dur="5000" fill="hold"/>
                                            <p:tgtEl>
                                              <p:spTgt spid="19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4"/>
                      </p:tgtEl>
                    </p:cond>
                  </p:nextCondLst>
                </p:seq>
                <p:audio>
                  <p:cMediaNode vol="100000" showWhenStopped="0">
                    <p:cTn id="39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9"/>
                    </p:tgtEl>
                  </p:cMediaNode>
                </p:audio>
                <p:audio>
                  <p:cMediaNode vol="100000" showWhenStopped="0">
                    <p:cTn id="40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0"/>
                    </p:tgtEl>
                  </p:cMediaNode>
                </p:audio>
                <p:audio>
                  <p:cMediaNode vol="100000" showWhenStopped="0">
                    <p:cTn id="41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1"/>
                    </p:tgtEl>
                  </p:cMediaNode>
                </p:audio>
                <p:seq concurrent="1" nextAc="seek">
                  <p:cTn id="42" restart="whenNotActive" fill="hold" evtFilter="cancelBubble" nodeType="interactiveSeq">
                    <p:stCondLst>
                      <p:cond evt="onClick" delay="0">
                        <p:tgtEl>
                          <p:spTgt spid="12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3" fill="hold">
                          <p:stCondLst>
                            <p:cond delay="0"/>
                          </p:stCondLst>
                          <p:childTnLst>
                            <p:par>
                              <p:cTn id="4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5" presetID="42" presetClass="path" presetSubtype="0" accel="50000" decel="5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58333E-6 -4.07407E-6 L -0.27149 -0.55254 " pathEditMode="relative" rAng="0" ptsTypes="AA">
                                          <p:cBhvr>
                                            <p:cTn id="46" dur="2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3581" y="-2763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7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48" dur="8085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49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50" dur="3557" fill="hold"/>
                                            <p:tgtEl>
                                              <p:spTgt spid="21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51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2"/>
                      </p:tgtEl>
                    </p:cond>
                  </p:nextCondLst>
                </p:seq>
              </p:childTnLst>
            </p:cTn>
          </p:par>
        </p:tnLst>
        <p:bldLst>
          <p:bldP spid="15" grpId="0" animBg="1"/>
          <p:bldP spid="17" grpId="0" animBg="1"/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6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Oval 10"/>
          <p:cNvSpPr/>
          <p:nvPr/>
        </p:nvSpPr>
        <p:spPr>
          <a:xfrm>
            <a:off x="4191000" y="76200"/>
            <a:ext cx="3657600" cy="259080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1626055" y="6114702"/>
            <a:ext cx="6825003" cy="58477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sz="3200" b="1">
                <a:solidFill>
                  <a:srgbClr val="FF0000"/>
                </a:solidFill>
              </a:rPr>
              <a:t>Đố bé biết tôi là bóng của PTGT nào?</a:t>
            </a:r>
          </a:p>
        </p:txBody>
      </p:sp>
      <p:pic>
        <p:nvPicPr>
          <p:cNvPr id="3" name="bóng giao thông 1.mp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12353498" y="1699679"/>
            <a:ext cx="304800" cy="304800"/>
          </a:xfrm>
          <a:prstGeom prst="rect">
            <a:avLst/>
          </a:prstGeom>
        </p:spPr>
      </p:pic>
      <p:pic>
        <p:nvPicPr>
          <p:cNvPr id="4" name="Am-thanh-tra-loi-sai-www_tiengdong_com.mp3">
            <a:hlinkClick r:id="" action="ppaction://media"/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12427144" y="989131"/>
            <a:ext cx="304800" cy="386953"/>
          </a:xfrm>
          <a:prstGeom prst="rect">
            <a:avLst/>
          </a:prstGeom>
        </p:spPr>
      </p:pic>
      <p:pic>
        <p:nvPicPr>
          <p:cNvPr id="6" name="Am-thanh-tra-loi-dung-www_nhacchuongvui_com (1).mp3">
            <a:hlinkClick r:id="" action="ppaction://media"/>
          </p:cNvPr>
          <p:cNvPicPr>
            <a:picLocks noChangeAspect="1"/>
          </p:cNvPicPr>
          <p:nvPr>
            <a:audioFile r:link="rId7"/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12277298" y="3245450"/>
            <a:ext cx="381000" cy="381000"/>
          </a:xfrm>
          <a:prstGeom prst="rect">
            <a:avLst/>
          </a:prstGeom>
        </p:spPr>
      </p:pic>
      <p:pic>
        <p:nvPicPr>
          <p:cNvPr id="8" name="chính xác.mp3">
            <a:hlinkClick r:id="" action="ppaction://media"/>
          </p:cNvPr>
          <p:cNvPicPr>
            <a:picLocks noChangeAspect="1"/>
          </p:cNvPicPr>
          <p:nvPr>
            <a:audioFile r:link="rId9"/>
            <p:extLst>
              <p:ext uri="{DAA4B4D4-6D71-4841-9C94-3DE7FCFB9230}">
                <p14:media xmlns:p14="http://schemas.microsoft.com/office/powerpoint/2010/main" r:embed="rId8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12293794" y="3920364"/>
            <a:ext cx="457200" cy="457200"/>
          </a:xfrm>
          <a:prstGeom prst="rect">
            <a:avLst/>
          </a:prstGeom>
        </p:spPr>
      </p:pic>
      <p:sp>
        <p:nvSpPr>
          <p:cNvPr id="17" name="Action Button: Forward or Next 16">
            <a:hlinkClick r:id="rId18" action="ppaction://hlinksldjump" highlightClick="1"/>
          </p:cNvPr>
          <p:cNvSpPr/>
          <p:nvPr/>
        </p:nvSpPr>
        <p:spPr>
          <a:xfrm>
            <a:off x="9906000" y="6143148"/>
            <a:ext cx="615210" cy="556328"/>
          </a:xfrm>
          <a:prstGeom prst="actionButtonForwardNex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025235BC-6A2D-39D1-FB9E-239A27895339}"/>
              </a:ext>
            </a:extLst>
          </p:cNvPr>
          <p:cNvPicPr>
            <a:picLocks noChangeAspect="1"/>
          </p:cNvPicPr>
          <p:nvPr/>
        </p:nvPicPr>
        <p:blipFill>
          <a:blip r:embed="rId19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3679" y="119947"/>
            <a:ext cx="2605768" cy="246085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6400" y="4038601"/>
            <a:ext cx="2605768" cy="246085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3930" y="3418997"/>
            <a:ext cx="3184071" cy="272415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8048" y="4343401"/>
            <a:ext cx="2943225" cy="1552575"/>
          </a:xfrm>
          <a:prstGeom prst="rect">
            <a:avLst/>
          </a:prstGeom>
        </p:spPr>
      </p:pic>
      <p:pic>
        <p:nvPicPr>
          <p:cNvPr id="19" name="Am-thanh-tra-loi-sai-www_tiengdong_com.mp3">
            <a:hlinkClick r:id="" action="ppaction://media"/>
            <a:extLst>
              <a:ext uri="{FF2B5EF4-FFF2-40B4-BE49-F238E27FC236}">
                <a16:creationId xmlns:a16="http://schemas.microsoft.com/office/drawing/2014/main" id="{5D36C57F-FB1B-BDCC-BE7C-C1FC29803DD5}"/>
              </a:ext>
            </a:extLst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12579544" y="1141531"/>
            <a:ext cx="304800" cy="386953"/>
          </a:xfrm>
          <a:prstGeom prst="rect">
            <a:avLst/>
          </a:prstGeom>
        </p:spPr>
      </p:pic>
      <p:pic>
        <p:nvPicPr>
          <p:cNvPr id="20" name="chua chính xác nào.mp3">
            <a:hlinkClick r:id="" action="ppaction://media"/>
            <a:extLst>
              <a:ext uri="{FF2B5EF4-FFF2-40B4-BE49-F238E27FC236}">
                <a16:creationId xmlns:a16="http://schemas.microsoft.com/office/drawing/2014/main" id="{A29E8719-AFC9-0C0E-EA8E-73DF72BD0C50}"/>
              </a:ext>
            </a:extLst>
          </p:cNvPr>
          <p:cNvPicPr>
            <a:picLocks noChangeAspect="1"/>
          </p:cNvPicPr>
          <p:nvPr>
            <a:audioFile r:link="rId11"/>
            <p:extLst>
              <p:ext uri="{DAA4B4D4-6D71-4841-9C94-3DE7FCFB9230}">
                <p14:media xmlns:p14="http://schemas.microsoft.com/office/powerpoint/2010/main" r:embed="rId10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12250391" y="3435950"/>
            <a:ext cx="304800" cy="304800"/>
          </a:xfrm>
          <a:prstGeom prst="rect">
            <a:avLst/>
          </a:prstGeom>
        </p:spPr>
      </p:pic>
      <p:pic>
        <p:nvPicPr>
          <p:cNvPr id="21" name="chua chính xác nào.mp3">
            <a:hlinkClick r:id="" action="ppaction://media"/>
            <a:extLst>
              <a:ext uri="{FF2B5EF4-FFF2-40B4-BE49-F238E27FC236}">
                <a16:creationId xmlns:a16="http://schemas.microsoft.com/office/drawing/2014/main" id="{51BD426B-410B-FCB7-85CD-3D4FDD1617BD}"/>
              </a:ext>
            </a:extLst>
          </p:cNvPr>
          <p:cNvPicPr>
            <a:picLocks noChangeAspect="1"/>
          </p:cNvPicPr>
          <p:nvPr>
            <a:audioFile r:link="rId11"/>
            <p:extLst>
              <p:ext uri="{DAA4B4D4-6D71-4841-9C94-3DE7FCFB9230}">
                <p14:media xmlns:p14="http://schemas.microsoft.com/office/powerpoint/2010/main" r:embed="rId10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12328121" y="2514600"/>
            <a:ext cx="304800" cy="304800"/>
          </a:xfrm>
          <a:prstGeom prst="rect">
            <a:avLst/>
          </a:prstGeom>
        </p:spPr>
      </p:pic>
      <p:pic>
        <p:nvPicPr>
          <p:cNvPr id="22" name="giỏi.mp3">
            <a:hlinkClick r:id="" action="ppaction://media"/>
            <a:extLst>
              <a:ext uri="{FF2B5EF4-FFF2-40B4-BE49-F238E27FC236}">
                <a16:creationId xmlns:a16="http://schemas.microsoft.com/office/drawing/2014/main" id="{1C9B31FF-02C9-21D5-42AE-B9DC2B7132DA}"/>
              </a:ext>
            </a:extLst>
          </p:cNvPr>
          <p:cNvPicPr>
            <a:picLocks noChangeAspect="1"/>
          </p:cNvPicPr>
          <p:nvPr>
            <a:audioFile r:link="rId13"/>
            <p:extLst>
              <p:ext uri="{DAA4B4D4-6D71-4841-9C94-3DE7FCFB9230}">
                <p14:media xmlns:p14="http://schemas.microsoft.com/office/powerpoint/2010/main" r:embed="rId12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12328121" y="4671478"/>
            <a:ext cx="304800" cy="3048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845262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5913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" dur="10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21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4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45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10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45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3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100000" showWhenStopped="0">
                    <p:cTn id="25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3"/>
                    </p:tgtEl>
                  </p:cMediaNode>
                </p:audio>
                <p:audio>
                  <p:cMediaNode vol="47561" showWhenStopped="0">
                    <p:cTn id="26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4"/>
                    </p:tgtEl>
                  </p:cMediaNode>
                </p:audio>
                <p:audio>
                  <p:cMediaNode vol="35366" showWhenStopped="0">
                    <p:cTn id="27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6"/>
                    </p:tgtEl>
                  </p:cMediaNode>
                </p:audio>
                <p:audio>
                  <p:cMediaNode vol="45122" showWhenStopped="0">
                    <p:cTn id="28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8"/>
                    </p:tgtEl>
                  </p:cMediaNode>
                </p:audio>
                <p:seq concurrent="1" nextAc="seek">
                  <p:cTn id="29" restart="whenNotActive" fill="hold" evtFilter="cancelBubble" nodeType="interactiveSeq">
                    <p:stCondLst>
                      <p:cond evt="onClick" delay="0">
                        <p:tgtEl>
                          <p:spTgt spid="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0" fill="hold">
                          <p:stCondLst>
                            <p:cond delay="0"/>
                          </p:stCondLst>
                          <p:childTnLst>
                            <p:par>
                              <p:cTn id="3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2" presetID="64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8.33333E-7 2.96296E-6 L 0.2612 -0.5676 " pathEditMode="relative" rAng="0" ptsTypes="AA">
                                          <p:cBhvr>
                                            <p:cTn id="33" dur="2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3060" y="-2838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4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35" dur="8085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36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37" dur="3557" fill="hold"/>
                                            <p:tgtEl>
                                              <p:spTgt spid="22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3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7"/>
                      </p:tgtEl>
                    </p:cond>
                  </p:nextCondLst>
                </p:seq>
                <p:seq concurrent="1" nextAc="seek">
                  <p:cTn id="43" restart="whenNotActive" fill="hold" evtFilter="cancelBubble" nodeType="interactiveSeq">
                    <p:stCondLst>
                      <p:cond evt="onClick" delay="0">
                        <p:tgtEl>
                          <p:spTgt spid="14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4" fill="hold">
                          <p:stCondLst>
                            <p:cond delay="0"/>
                          </p:stCondLst>
                          <p:childTnLst>
                            <p:par>
                              <p:cTn id="4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6" presetID="64" presetClass="path" presetSubtype="0" accel="50000" autoRev="1" fill="hold" nodeType="withEffect" p14:presetBounceEnd="50000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-4.79167E-6 2.22222E-6 L 0.00951 -0.55324 " pathEditMode="relative" rAng="0" ptsTypes="AA" p14:bounceEnd="50000">
                                          <p:cBhvr>
                                            <p:cTn id="47" dur="2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69" y="-2766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8" presetID="1" presetClass="mediacall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49" dur="512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50" presetID="1" presetClass="mediacall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51" dur="5000" fill="hold"/>
                                            <p:tgtEl>
                                              <p:spTgt spid="21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4"/>
                      </p:tgtEl>
                    </p:cond>
                  </p:nextCondLst>
                </p:seq>
                <p:seq concurrent="1" nextAc="seek">
                  <p:cTn id="52" restart="whenNotActive" fill="hold" evtFilter="cancelBubble" nodeType="interactiveSeq">
                    <p:stCondLst>
                      <p:cond evt="onClick" delay="0">
                        <p:tgtEl>
                          <p:spTgt spid="12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3" fill="hold">
                          <p:stCondLst>
                            <p:cond delay="0"/>
                          </p:stCondLst>
                          <p:childTnLst>
                            <p:par>
                              <p:cTn id="5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5" presetID="64" presetClass="path" presetSubtype="0" accel="50000" autoRev="1" fill="hold" nodeType="withEffect" p14:presetBounceEnd="50000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-1.04167E-6 -2.22222E-6 L -0.23281 -0.55301 " pathEditMode="relative" rAng="0" ptsTypes="AA" p14:bounceEnd="50000">
                                          <p:cBhvr>
                                            <p:cTn id="56" dur="2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1641" y="-2766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7" presetID="1" presetClass="mediacall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58" dur="5120" fill="hold"/>
                                            <p:tgtEl>
                                              <p:spTgt spid="19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59" presetID="1" presetClass="mediacall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0" dur="5000" fill="hold"/>
                                            <p:tgtEl>
                                              <p:spTgt spid="20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2"/>
                      </p:tgtEl>
                    </p:cond>
                  </p:nextCondLst>
                </p:seq>
                <p:audio>
                  <p:cMediaNode vol="47561" showWhenStopped="0">
                    <p:cTn id="61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9"/>
                    </p:tgtEl>
                  </p:cMediaNode>
                </p:audio>
                <p:audio>
                  <p:cMediaNode vol="100000" showWhenStopped="0">
                    <p:cTn id="62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0"/>
                    </p:tgtEl>
                  </p:cMediaNode>
                </p:audio>
                <p:audio>
                  <p:cMediaNode vol="100000" showWhenStopped="0">
                    <p:cTn id="63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1"/>
                    </p:tgtEl>
                  </p:cMediaNode>
                </p:audio>
                <p:audio>
                  <p:cMediaNode vol="100000" showWhenStopped="0">
                    <p:cTn id="64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2"/>
                    </p:tgtEl>
                  </p:cMediaNode>
                </p:audio>
              </p:childTnLst>
            </p:cTn>
          </p:par>
        </p:tnLst>
        <p:bldLst>
          <p:bldP spid="15" grpId="0" animBg="1"/>
          <p:bldP spid="17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5913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" dur="10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21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4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45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10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45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3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100000" showWhenStopped="0">
                    <p:cTn id="25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3"/>
                    </p:tgtEl>
                  </p:cMediaNode>
                </p:audio>
                <p:audio>
                  <p:cMediaNode vol="47561" showWhenStopped="0">
                    <p:cTn id="26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4"/>
                    </p:tgtEl>
                  </p:cMediaNode>
                </p:audio>
                <p:audio>
                  <p:cMediaNode vol="35366" showWhenStopped="0">
                    <p:cTn id="27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6"/>
                    </p:tgtEl>
                  </p:cMediaNode>
                </p:audio>
                <p:audio>
                  <p:cMediaNode vol="45122" showWhenStopped="0">
                    <p:cTn id="28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8"/>
                    </p:tgtEl>
                  </p:cMediaNode>
                </p:audio>
                <p:seq concurrent="1" nextAc="seek">
                  <p:cTn id="29" restart="whenNotActive" fill="hold" evtFilter="cancelBubble" nodeType="interactiveSeq">
                    <p:stCondLst>
                      <p:cond evt="onClick" delay="0">
                        <p:tgtEl>
                          <p:spTgt spid="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0" fill="hold">
                          <p:stCondLst>
                            <p:cond delay="0"/>
                          </p:stCondLst>
                          <p:childTnLst>
                            <p:par>
                              <p:cTn id="3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2" presetID="64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8.33333E-7 2.96296E-6 L 0.2612 -0.5676 " pathEditMode="relative" rAng="0" ptsTypes="AA">
                                          <p:cBhvr>
                                            <p:cTn id="33" dur="2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3060" y="-2838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4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35" dur="8085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36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37" dur="3557" fill="hold"/>
                                            <p:tgtEl>
                                              <p:spTgt spid="22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3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7"/>
                      </p:tgtEl>
                    </p:cond>
                  </p:nextCondLst>
                </p:seq>
                <p:seq concurrent="1" nextAc="seek">
                  <p:cTn id="43" restart="whenNotActive" fill="hold" evtFilter="cancelBubble" nodeType="interactiveSeq">
                    <p:stCondLst>
                      <p:cond evt="onClick" delay="0">
                        <p:tgtEl>
                          <p:spTgt spid="14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4" fill="hold">
                          <p:stCondLst>
                            <p:cond delay="0"/>
                          </p:stCondLst>
                          <p:childTnLst>
                            <p:par>
                              <p:cTn id="4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6" presetID="64" presetClass="path" presetSubtype="0" accel="50000" autoRev="1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-4.79167E-6 2.22222E-6 L 0.00951 -0.55324 " pathEditMode="relative" rAng="0" ptsTypes="AA">
                                          <p:cBhvr>
                                            <p:cTn id="47" dur="2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69" y="-2766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8" presetID="1" presetClass="mediacall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49" dur="512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50" presetID="1" presetClass="mediacall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51" dur="5000" fill="hold"/>
                                            <p:tgtEl>
                                              <p:spTgt spid="21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4"/>
                      </p:tgtEl>
                    </p:cond>
                  </p:nextCondLst>
                </p:seq>
                <p:seq concurrent="1" nextAc="seek">
                  <p:cTn id="52" restart="whenNotActive" fill="hold" evtFilter="cancelBubble" nodeType="interactiveSeq">
                    <p:stCondLst>
                      <p:cond evt="onClick" delay="0">
                        <p:tgtEl>
                          <p:spTgt spid="12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3" fill="hold">
                          <p:stCondLst>
                            <p:cond delay="0"/>
                          </p:stCondLst>
                          <p:childTnLst>
                            <p:par>
                              <p:cTn id="5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5" presetID="64" presetClass="path" presetSubtype="0" accel="50000" autoRev="1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-1.04167E-6 -2.22222E-6 L -0.23281 -0.55301 " pathEditMode="relative" rAng="0" ptsTypes="AA">
                                          <p:cBhvr>
                                            <p:cTn id="56" dur="2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1641" y="-2766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7" presetID="1" presetClass="mediacall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58" dur="5120" fill="hold"/>
                                            <p:tgtEl>
                                              <p:spTgt spid="19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59" presetID="1" presetClass="mediacall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0" dur="5000" fill="hold"/>
                                            <p:tgtEl>
                                              <p:spTgt spid="20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2"/>
                      </p:tgtEl>
                    </p:cond>
                  </p:nextCondLst>
                </p:seq>
                <p:audio>
                  <p:cMediaNode vol="47561" showWhenStopped="0">
                    <p:cTn id="61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9"/>
                    </p:tgtEl>
                  </p:cMediaNode>
                </p:audio>
                <p:audio>
                  <p:cMediaNode vol="100000" showWhenStopped="0">
                    <p:cTn id="62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0"/>
                    </p:tgtEl>
                  </p:cMediaNode>
                </p:audio>
                <p:audio>
                  <p:cMediaNode vol="100000" showWhenStopped="0">
                    <p:cTn id="63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1"/>
                    </p:tgtEl>
                  </p:cMediaNode>
                </p:audio>
                <p:audio>
                  <p:cMediaNode vol="100000" showWhenStopped="0">
                    <p:cTn id="64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2"/>
                    </p:tgtEl>
                  </p:cMediaNode>
                </p:audio>
              </p:childTnLst>
            </p:cTn>
          </p:par>
        </p:tnLst>
        <p:bldLst>
          <p:bldP spid="15" grpId="0" animBg="1"/>
          <p:bldP spid="17" grpId="0" animBg="1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8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90" y="-41405"/>
            <a:ext cx="12346745" cy="6858000"/>
          </a:xfrm>
          <a:prstGeom prst="rect">
            <a:avLst/>
          </a:prstGeom>
        </p:spPr>
      </p:pic>
      <p:sp>
        <p:nvSpPr>
          <p:cNvPr id="6" name="Oval 5"/>
          <p:cNvSpPr/>
          <p:nvPr/>
        </p:nvSpPr>
        <p:spPr>
          <a:xfrm>
            <a:off x="4495799" y="685800"/>
            <a:ext cx="4222297" cy="274320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3200400" y="101026"/>
            <a:ext cx="5638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err="1">
                <a:solidFill>
                  <a:srgbClr val="FF0000"/>
                </a:solidFill>
              </a:rPr>
              <a:t>Đâu</a:t>
            </a:r>
            <a:r>
              <a:rPr lang="en-US" sz="3200" b="1" dirty="0">
                <a:solidFill>
                  <a:srgbClr val="FF0000"/>
                </a:solidFill>
              </a:rPr>
              <a:t> </a:t>
            </a:r>
            <a:r>
              <a:rPr lang="en-US" sz="3200" b="1" dirty="0" err="1">
                <a:solidFill>
                  <a:srgbClr val="FF0000"/>
                </a:solidFill>
              </a:rPr>
              <a:t>là</a:t>
            </a:r>
            <a:r>
              <a:rPr lang="en-US" sz="3200" b="1" dirty="0">
                <a:solidFill>
                  <a:srgbClr val="FF0000"/>
                </a:solidFill>
              </a:rPr>
              <a:t> </a:t>
            </a:r>
            <a:r>
              <a:rPr lang="en-US" sz="3200" b="1" dirty="0" err="1">
                <a:solidFill>
                  <a:srgbClr val="FF0000"/>
                </a:solidFill>
              </a:rPr>
              <a:t>bóng</a:t>
            </a:r>
            <a:r>
              <a:rPr lang="en-US" sz="3200" b="1" dirty="0">
                <a:solidFill>
                  <a:srgbClr val="FF0000"/>
                </a:solidFill>
              </a:rPr>
              <a:t> </a:t>
            </a:r>
            <a:r>
              <a:rPr lang="en-US" sz="3200" b="1" dirty="0" err="1">
                <a:solidFill>
                  <a:srgbClr val="FF0000"/>
                </a:solidFill>
              </a:rPr>
              <a:t>của</a:t>
            </a:r>
            <a:r>
              <a:rPr lang="en-US" sz="3200" b="1" dirty="0">
                <a:solidFill>
                  <a:srgbClr val="FF0000"/>
                </a:solidFill>
              </a:rPr>
              <a:t> </a:t>
            </a:r>
            <a:r>
              <a:rPr lang="en-US" sz="3200" b="1" dirty="0" err="1">
                <a:solidFill>
                  <a:srgbClr val="FF0000"/>
                </a:solidFill>
              </a:rPr>
              <a:t>tôi</a:t>
            </a:r>
            <a:r>
              <a:rPr lang="en-US" sz="3200" b="1" dirty="0">
                <a:solidFill>
                  <a:srgbClr val="FF0000"/>
                </a:solidFill>
              </a:rPr>
              <a:t>?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1994" y="3679958"/>
            <a:ext cx="2613025" cy="261302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2450" y="4086590"/>
            <a:ext cx="2447925" cy="2182674"/>
          </a:xfrm>
          <a:prstGeom prst="rect">
            <a:avLst/>
          </a:prstGeom>
        </p:spPr>
      </p:pic>
      <p:pic>
        <p:nvPicPr>
          <p:cNvPr id="9" name="đúng.mp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22"/>
          <a:stretch>
            <a:fillRect/>
          </a:stretch>
        </p:blipFill>
        <p:spPr>
          <a:xfrm>
            <a:off x="12997905" y="1909466"/>
            <a:ext cx="304800" cy="304800"/>
          </a:xfrm>
          <a:prstGeom prst="rect">
            <a:avLst/>
          </a:prstGeom>
        </p:spPr>
      </p:pic>
      <p:pic>
        <p:nvPicPr>
          <p:cNvPr id="11" name="Am-thanh-tra-loi-sai-www_tiengdong_com.mp3">
            <a:hlinkClick r:id="" action="ppaction://media"/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22"/>
          <a:stretch>
            <a:fillRect/>
          </a:stretch>
        </p:blipFill>
        <p:spPr>
          <a:xfrm>
            <a:off x="13001916" y="2524191"/>
            <a:ext cx="317047" cy="317047"/>
          </a:xfrm>
          <a:prstGeom prst="rect">
            <a:avLst/>
          </a:prstGeom>
        </p:spPr>
      </p:pic>
      <p:pic>
        <p:nvPicPr>
          <p:cNvPr id="12" name="chua chính xác nào.mp3">
            <a:hlinkClick r:id="" action="ppaction://media"/>
          </p:cNvPr>
          <p:cNvPicPr>
            <a:picLocks noChangeAspect="1"/>
          </p:cNvPicPr>
          <p:nvPr>
            <a:audioFile r:link="rId7"/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22"/>
          <a:stretch>
            <a:fillRect/>
          </a:stretch>
        </p:blipFill>
        <p:spPr>
          <a:xfrm>
            <a:off x="12917201" y="3527558"/>
            <a:ext cx="304800" cy="304800"/>
          </a:xfrm>
          <a:prstGeom prst="rect">
            <a:avLst/>
          </a:prstGeom>
        </p:spPr>
      </p:pic>
      <p:pic>
        <p:nvPicPr>
          <p:cNvPr id="13" name="sai nhé.mp3">
            <a:hlinkClick r:id="" action="ppaction://media"/>
          </p:cNvPr>
          <p:cNvPicPr>
            <a:picLocks noChangeAspect="1"/>
          </p:cNvPicPr>
          <p:nvPr>
            <a:audioFile r:link="rId9"/>
            <p:extLst>
              <p:ext uri="{DAA4B4D4-6D71-4841-9C94-3DE7FCFB9230}">
                <p14:media xmlns:p14="http://schemas.microsoft.com/office/powerpoint/2010/main" r:embed="rId8"/>
              </p:ext>
            </p:extLst>
          </p:nvPr>
        </p:nvPicPr>
        <p:blipFill>
          <a:blip r:embed="rId22"/>
          <a:stretch>
            <a:fillRect/>
          </a:stretch>
        </p:blipFill>
        <p:spPr>
          <a:xfrm>
            <a:off x="12915993" y="4142283"/>
            <a:ext cx="347322" cy="347322"/>
          </a:xfrm>
          <a:prstGeom prst="rect">
            <a:avLst/>
          </a:prstGeom>
        </p:spPr>
      </p:pic>
      <p:pic>
        <p:nvPicPr>
          <p:cNvPr id="17" name="Am-thanh-tra-loi-sai-www_tiengdong_com.mp3">
            <a:hlinkClick r:id="" action="ppaction://media"/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22"/>
          <a:stretch>
            <a:fillRect/>
          </a:stretch>
        </p:blipFill>
        <p:spPr>
          <a:xfrm>
            <a:off x="13089654" y="4903624"/>
            <a:ext cx="304800" cy="304800"/>
          </a:xfrm>
          <a:prstGeom prst="rect">
            <a:avLst/>
          </a:prstGeom>
        </p:spPr>
      </p:pic>
      <p:pic>
        <p:nvPicPr>
          <p:cNvPr id="18" name="tìm bóng đố.mp3">
            <a:hlinkClick r:id="" action="ppaction://media"/>
          </p:cNvPr>
          <p:cNvPicPr>
            <a:picLocks noChangeAspect="1"/>
          </p:cNvPicPr>
          <p:nvPr>
            <a:audioFile r:link="rId11"/>
            <p:extLst>
              <p:ext uri="{DAA4B4D4-6D71-4841-9C94-3DE7FCFB9230}">
                <p14:media xmlns:p14="http://schemas.microsoft.com/office/powerpoint/2010/main" r:embed="rId10"/>
              </p:ext>
            </p:extLst>
          </p:nvPr>
        </p:nvPicPr>
        <p:blipFill>
          <a:blip r:embed="rId22"/>
          <a:stretch>
            <a:fillRect/>
          </a:stretch>
        </p:blipFill>
        <p:spPr>
          <a:xfrm>
            <a:off x="12917201" y="381000"/>
            <a:ext cx="304800" cy="304800"/>
          </a:xfrm>
          <a:prstGeom prst="rect">
            <a:avLst/>
          </a:prstGeom>
        </p:spPr>
      </p:pic>
      <p:sp>
        <p:nvSpPr>
          <p:cNvPr id="19" name="Action Button: Forward or Next 18">
            <a:hlinkClick r:id="rId23" action="ppaction://hlinksldjump"/>
          </p:cNvPr>
          <p:cNvSpPr/>
          <p:nvPr/>
        </p:nvSpPr>
        <p:spPr>
          <a:xfrm>
            <a:off x="6022896" y="6235094"/>
            <a:ext cx="653144" cy="570153"/>
          </a:xfrm>
          <a:prstGeom prst="actionButtonForwardNex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Ghi tiêu chuẩn 20.mp3">
            <a:hlinkClick r:id="" action="ppaction://media"/>
          </p:cNvPr>
          <p:cNvPicPr>
            <a:picLocks noChangeAspect="1"/>
          </p:cNvPicPr>
          <p:nvPr>
            <a:audioFile r:link="rId13"/>
            <p:extLst>
              <p:ext uri="{DAA4B4D4-6D71-4841-9C94-3DE7FCFB9230}">
                <p14:media xmlns:p14="http://schemas.microsoft.com/office/powerpoint/2010/main" r:embed="rId12"/>
              </p:ext>
            </p:extLst>
          </p:nvPr>
        </p:nvPicPr>
        <p:blipFill>
          <a:blip r:embed="rId22"/>
          <a:stretch>
            <a:fillRect/>
          </a:stretch>
        </p:blipFill>
        <p:spPr>
          <a:xfrm>
            <a:off x="9677400" y="6168873"/>
            <a:ext cx="381000" cy="381000"/>
          </a:xfrm>
          <a:prstGeom prst="rect">
            <a:avLst/>
          </a:prstGeom>
        </p:spPr>
      </p:pic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8472327D-7C56-EC06-9E81-E63BD3118EF1}"/>
              </a:ext>
            </a:extLst>
          </p:cNvPr>
          <p:cNvCxnSpPr/>
          <p:nvPr/>
        </p:nvCxnSpPr>
        <p:spPr>
          <a:xfrm>
            <a:off x="6096000" y="4876800"/>
            <a:ext cx="914400" cy="914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" name="Picture 21">
            <a:extLst>
              <a:ext uri="{FF2B5EF4-FFF2-40B4-BE49-F238E27FC236}">
                <a16:creationId xmlns:a16="http://schemas.microsoft.com/office/drawing/2014/main" id="{477BEBE9-B0C5-0769-518A-8BC8BBE63329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4653515" y="839780"/>
            <a:ext cx="3250832" cy="1779162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5F2B44BD-E223-7EAB-5C6E-87F5A6AFE756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800729" y="4209368"/>
            <a:ext cx="3255543" cy="1998111"/>
          </a:xfrm>
          <a:prstGeom prst="rect">
            <a:avLst/>
          </a:prstGeom>
        </p:spPr>
      </p:pic>
      <p:pic>
        <p:nvPicPr>
          <p:cNvPr id="3" name="giỏi quá">
            <a:hlinkClick r:id="" action="ppaction://media"/>
            <a:extLst>
              <a:ext uri="{FF2B5EF4-FFF2-40B4-BE49-F238E27FC236}">
                <a16:creationId xmlns:a16="http://schemas.microsoft.com/office/drawing/2014/main" id="{338E4AF1-4339-B740-425E-5D6246006C65}"/>
              </a:ext>
            </a:extLst>
          </p:cNvPr>
          <p:cNvPicPr>
            <a:picLocks noChangeAspect="1"/>
          </p:cNvPicPr>
          <p:nvPr>
            <a:audioFile r:link="rId15"/>
            <p:extLst>
              <p:ext uri="{DAA4B4D4-6D71-4841-9C94-3DE7FCFB9230}">
                <p14:media xmlns:p14="http://schemas.microsoft.com/office/powerpoint/2010/main" r:embed="rId14"/>
              </p:ext>
            </p:extLst>
          </p:nvPr>
        </p:nvPicPr>
        <p:blipFill>
          <a:blip r:embed="rId26"/>
          <a:stretch>
            <a:fillRect/>
          </a:stretch>
        </p:blipFill>
        <p:spPr>
          <a:xfrm>
            <a:off x="13234248" y="5546558"/>
            <a:ext cx="304800" cy="3048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4087243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5792" fill="hold"/>
                                            <p:tgtEl>
                                              <p:spTgt spid="18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3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42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6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42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seq concurrent="1" nextAc="seek">
                  <p:cTn id="23" restart="whenNotActive" fill="hold" evtFilter="cancelBubble" nodeType="interactiveSeq">
                    <p:stCondLst>
                      <p:cond evt="onClick" delay="0">
                        <p:tgtEl>
                          <p:spTgt spid="2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4" fill="hold">
                          <p:stCondLst>
                            <p:cond delay="0"/>
                          </p:stCondLst>
                          <p:childTnLst>
                            <p:par>
                              <p:cTn id="2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6" presetID="64" presetClass="path" presetSubtype="0" accel="50000" autoRev="1" fill="hold" nodeType="withEffect" p14:presetBounceEnd="50000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0 -3.33333E-6 L -0.00117 -0.45856 " pathEditMode="relative" rAng="0" ptsTypes="AA" p14:bounceEnd="50000">
                                          <p:cBhvr>
                                            <p:cTn id="27" dur="2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5" y="-2294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8" presetID="1" presetClass="mediacall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29" dur="5120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"/>
                      </p:tgtEl>
                    </p:cond>
                  </p:nextCondLst>
                </p:seq>
                <p:audio>
                  <p:cMediaNode vol="100000" showWhenStopped="0">
                    <p:cTn id="30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9"/>
                    </p:tgtEl>
                  </p:cMediaNode>
                </p:audio>
                <p:audio>
                  <p:cMediaNode vol="42683" showWhenStopped="0">
                    <p:cTn id="31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1"/>
                    </p:tgtEl>
                  </p:cMediaNode>
                </p:audio>
                <p:audio>
                  <p:cMediaNode vol="100000" showWhenStopped="0">
                    <p:cTn id="32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2"/>
                    </p:tgtEl>
                  </p:cMediaNode>
                </p:audio>
                <p:audio>
                  <p:cMediaNode vol="100000" showWhenStopped="0">
                    <p:cTn id="33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3"/>
                    </p:tgtEl>
                  </p:cMediaNode>
                </p:audio>
                <p:audio>
                  <p:cMediaNode vol="40244" showWhenStopped="0">
                    <p:cTn id="34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7"/>
                    </p:tgtEl>
                  </p:cMediaNode>
                </p:audio>
                <p:audio>
                  <p:cMediaNode vol="100000" showWhenStopped="0">
                    <p:cTn id="35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8"/>
                    </p:tgtEl>
                  </p:cMediaNode>
                </p:audio>
                <p:audio>
                  <p:cMediaNode vol="100000">
                    <p:cTn id="36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4"/>
                    </p:tgtEl>
                  </p:cMediaNode>
                </p:audio>
                <p:seq concurrent="1" nextAc="seek">
                  <p:cTn id="37" restart="whenNotActive" fill="hold" evtFilter="cancelBubble" nodeType="interactiveSeq">
                    <p:stCondLst>
                      <p:cond evt="onClick" delay="0">
                        <p:tgtEl>
                          <p:spTgt spid="5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8" fill="hold">
                          <p:stCondLst>
                            <p:cond delay="0"/>
                          </p:stCondLst>
                          <p:childTnLst>
                            <p:par>
                              <p:cTn id="3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0" presetID="64" presetClass="path" presetSubtype="0" accel="50000" autoRev="1" fill="hold" nodeType="withEffect" p14:presetBounceEnd="50000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-4.375E-6 -1.11111E-6 L -0.20078 -0.47153 " pathEditMode="relative" rAng="0" ptsTypes="AA" p14:bounceEnd="50000">
                                          <p:cBhvr>
                                            <p:cTn id="41" dur="2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0039" y="-2358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2" presetID="1" presetClass="mediacall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43" dur="5120" fill="hold"/>
                                            <p:tgtEl>
                                              <p:spTgt spid="17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5"/>
                      </p:tgtEl>
                    </p:cond>
                  </p:nextCondLst>
                </p:seq>
                <p:audio>
                  <p:cMediaNode vol="80000">
                    <p:cTn id="44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3"/>
                    </p:tgtEl>
                  </p:cMediaNode>
                </p:audio>
                <p:seq concurrent="1" nextAc="seek">
                  <p:cTn id="45" restart="whenNotActive" fill="hold" evtFilter="cancelBubble" nodeType="interactiveSeq">
                    <p:stCondLst>
                      <p:cond evt="onClick" delay="0">
                        <p:tgtEl>
                          <p:spTgt spid="2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6" fill="hold">
                          <p:stCondLst>
                            <p:cond delay="0"/>
                          </p:stCondLst>
                          <p:childTnLst>
                            <p:par>
                              <p:cTn id="4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8" presetID="42" presetClass="path" presetSubtype="0" accel="50000" decel="5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45833E-6 -7.40741E-7 L 0.31432 -0.49005 " pathEditMode="relative" rAng="0" ptsTypes="AA">
                                          <p:cBhvr>
                                            <p:cTn id="49" dur="2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5716" y="-2451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0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51" dur="4842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52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6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3"/>
                      </p:tgtEl>
                    </p:cond>
                  </p:nextCondLst>
                </p:seq>
              </p:childTnLst>
            </p:cTn>
          </p:par>
        </p:tnLst>
        <p:bldLst>
          <p:bldP spid="7" grpId="0"/>
          <p:bldP spid="19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5792" fill="hold"/>
                                            <p:tgtEl>
                                              <p:spTgt spid="18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3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42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6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42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seq concurrent="1" nextAc="seek">
                  <p:cTn id="23" restart="whenNotActive" fill="hold" evtFilter="cancelBubble" nodeType="interactiveSeq">
                    <p:stCondLst>
                      <p:cond evt="onClick" delay="0">
                        <p:tgtEl>
                          <p:spTgt spid="2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4" fill="hold">
                          <p:stCondLst>
                            <p:cond delay="0"/>
                          </p:stCondLst>
                          <p:childTnLst>
                            <p:par>
                              <p:cTn id="2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6" presetID="64" presetClass="path" presetSubtype="0" accel="50000" autoRev="1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0 -3.33333E-6 L -0.00117 -0.45856 " pathEditMode="relative" rAng="0" ptsTypes="AA">
                                          <p:cBhvr>
                                            <p:cTn id="27" dur="2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5" y="-2294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8" presetID="1" presetClass="mediacall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29" dur="5120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"/>
                      </p:tgtEl>
                    </p:cond>
                  </p:nextCondLst>
                </p:seq>
                <p:audio>
                  <p:cMediaNode vol="100000" showWhenStopped="0">
                    <p:cTn id="30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9"/>
                    </p:tgtEl>
                  </p:cMediaNode>
                </p:audio>
                <p:audio>
                  <p:cMediaNode vol="42683" showWhenStopped="0">
                    <p:cTn id="31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1"/>
                    </p:tgtEl>
                  </p:cMediaNode>
                </p:audio>
                <p:audio>
                  <p:cMediaNode vol="100000" showWhenStopped="0">
                    <p:cTn id="32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2"/>
                    </p:tgtEl>
                  </p:cMediaNode>
                </p:audio>
                <p:audio>
                  <p:cMediaNode vol="100000" showWhenStopped="0">
                    <p:cTn id="33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3"/>
                    </p:tgtEl>
                  </p:cMediaNode>
                </p:audio>
                <p:audio>
                  <p:cMediaNode vol="40244" showWhenStopped="0">
                    <p:cTn id="34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7"/>
                    </p:tgtEl>
                  </p:cMediaNode>
                </p:audio>
                <p:audio>
                  <p:cMediaNode vol="100000" showWhenStopped="0">
                    <p:cTn id="35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8"/>
                    </p:tgtEl>
                  </p:cMediaNode>
                </p:audio>
                <p:audio>
                  <p:cMediaNode vol="100000">
                    <p:cTn id="36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4"/>
                    </p:tgtEl>
                  </p:cMediaNode>
                </p:audio>
                <p:seq concurrent="1" nextAc="seek">
                  <p:cTn id="37" restart="whenNotActive" fill="hold" evtFilter="cancelBubble" nodeType="interactiveSeq">
                    <p:stCondLst>
                      <p:cond evt="onClick" delay="0">
                        <p:tgtEl>
                          <p:spTgt spid="5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8" fill="hold">
                          <p:stCondLst>
                            <p:cond delay="0"/>
                          </p:stCondLst>
                          <p:childTnLst>
                            <p:par>
                              <p:cTn id="3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0" presetID="64" presetClass="path" presetSubtype="0" accel="50000" autoRev="1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-4.375E-6 -1.11111E-6 L -0.20078 -0.47153 " pathEditMode="relative" rAng="0" ptsTypes="AA">
                                          <p:cBhvr>
                                            <p:cTn id="41" dur="2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0039" y="-2358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2" presetID="1" presetClass="mediacall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43" dur="5120" fill="hold"/>
                                            <p:tgtEl>
                                              <p:spTgt spid="17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5"/>
                      </p:tgtEl>
                    </p:cond>
                  </p:nextCondLst>
                </p:seq>
                <p:audio>
                  <p:cMediaNode vol="80000">
                    <p:cTn id="44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3"/>
                    </p:tgtEl>
                  </p:cMediaNode>
                </p:audio>
                <p:seq concurrent="1" nextAc="seek">
                  <p:cTn id="45" restart="whenNotActive" fill="hold" evtFilter="cancelBubble" nodeType="interactiveSeq">
                    <p:stCondLst>
                      <p:cond evt="onClick" delay="0">
                        <p:tgtEl>
                          <p:spTgt spid="2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6" fill="hold">
                          <p:stCondLst>
                            <p:cond delay="0"/>
                          </p:stCondLst>
                          <p:childTnLst>
                            <p:par>
                              <p:cTn id="4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8" presetID="42" presetClass="path" presetSubtype="0" accel="50000" decel="5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45833E-6 -7.40741E-7 L 0.31432 -0.49005 " pathEditMode="relative" rAng="0" ptsTypes="AA">
                                          <p:cBhvr>
                                            <p:cTn id="49" dur="2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5716" y="-2451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0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51" dur="4842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52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6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3"/>
                      </p:tgtEl>
                    </p:cond>
                  </p:nextCondLst>
                </p:seq>
              </p:childTnLst>
            </p:cTn>
          </p:par>
        </p:tnLst>
        <p:bldLst>
          <p:bldP spid="7" grpId="0"/>
          <p:bldP spid="19" grpId="0" animBg="1"/>
        </p:bld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Title 4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8" name="Picture 37" descr="anh-dong-cam-on-cuc-hay_05541146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8584" y="6351"/>
            <a:ext cx="12083415" cy="6877685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1599924" y="1161903"/>
            <a:ext cx="8972254" cy="5400600"/>
          </a:xfrm>
          <a:prstGeom prst="rect">
            <a:avLst/>
          </a:prstGeom>
          <a:noFill/>
        </p:spPr>
        <p:txBody>
          <a:bodyPr spcFirstLastPara="1" wrap="none" lIns="91440" tIns="45720" rIns="91440" bIns="45720" numCol="1">
            <a:prstTxWarp prst="textArchUp">
              <a:avLst/>
            </a:prstTxWarp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5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Chúc</a:t>
            </a:r>
            <a:r>
              <a:rPr lang="en-US" sz="5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5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5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chăm</a:t>
            </a:r>
            <a:r>
              <a:rPr lang="en-US" sz="5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ngoan</a:t>
            </a:r>
            <a:r>
              <a:rPr lang="en-US" sz="5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5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giỏi</a:t>
            </a:r>
            <a:endParaRPr lang="en-US" sz="5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1881437" y="3931237"/>
            <a:ext cx="8352928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8000" b="1" dirty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TẠM BIỆT CÁC CON</a:t>
            </a:r>
          </a:p>
        </p:txBody>
      </p:sp>
      <p:pic>
        <p:nvPicPr>
          <p:cNvPr id="43" name="Content Placeholder 42" descr="hinh-nen-dong-day-ngang-dep-1-61_104236792"/>
          <p:cNvPicPr>
            <a:picLocks noGrp="1" noChangeAspect="1"/>
          </p:cNvPicPr>
          <p:nvPr>
            <p:ph sz="half" idx="1"/>
          </p:nvPr>
        </p:nvPicPr>
        <p:blipFill>
          <a:blip r:embed="rId8"/>
          <a:stretch>
            <a:fillRect/>
          </a:stretch>
        </p:blipFill>
        <p:spPr>
          <a:xfrm>
            <a:off x="1600201" y="6351"/>
            <a:ext cx="8971915" cy="866775"/>
          </a:xfrm>
          <a:prstGeom prst="rect">
            <a:avLst/>
          </a:prstGeom>
        </p:spPr>
      </p:pic>
      <p:pic>
        <p:nvPicPr>
          <p:cNvPr id="45" name="Content Placeholder 44" descr="hinh-nen-dong-hoa-la-dep-1-89_104333420"/>
          <p:cNvPicPr>
            <a:picLocks noGrp="1" noChangeAspect="1"/>
          </p:cNvPicPr>
          <p:nvPr>
            <p:ph sz="half" idx="2"/>
          </p:nvPr>
        </p:nvPicPr>
        <p:blipFill>
          <a:blip r:embed="rId9"/>
          <a:stretch>
            <a:fillRect/>
          </a:stretch>
        </p:blipFill>
        <p:spPr>
          <a:xfrm>
            <a:off x="1566546" y="5545456"/>
            <a:ext cx="9101455" cy="1293495"/>
          </a:xfrm>
          <a:prstGeom prst="rect">
            <a:avLst/>
          </a:prstGeom>
        </p:spPr>
      </p:pic>
      <p:pic>
        <p:nvPicPr>
          <p:cNvPr id="3" name="Bản ghi Mới 6">
            <a:hlinkClick r:id="" action="ppaction://media"/>
            <a:extLst>
              <a:ext uri="{FF2B5EF4-FFF2-40B4-BE49-F238E27FC236}">
                <a16:creationId xmlns:a16="http://schemas.microsoft.com/office/drawing/2014/main" id="{D9D32AD6-32F5-CC6D-148D-D2B167AE360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>
                  <p14:trim st="1624" end="1114.25"/>
                </p14:media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2466360" y="2147606"/>
            <a:ext cx="784280" cy="784280"/>
          </a:xfrm>
          <a:prstGeom prst="rect">
            <a:avLst/>
          </a:prstGeom>
        </p:spPr>
      </p:pic>
      <p:pic>
        <p:nvPicPr>
          <p:cNvPr id="7" name="HopeYou-V.A-3640547">
            <a:hlinkClick r:id="" action="ppaction://media"/>
            <a:extLst>
              <a:ext uri="{FF2B5EF4-FFF2-40B4-BE49-F238E27FC236}">
                <a16:creationId xmlns:a16="http://schemas.microsoft.com/office/drawing/2014/main" id="{410DBB1A-718F-F649-3649-950A9FA0FA1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4">
                  <p14:trim end="115100.875"/>
                </p14:media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2616539" y="5925920"/>
            <a:ext cx="609600" cy="6096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1495"/>
    </mc:Choice>
    <mc:Fallback>
      <p:transition spd="slow" advClick="0" advTm="1149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80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6806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2000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UID" val="{D2EDAE92-D039-42F3-9003-82A0FD4AAE40}"/>
  <p:tag name="ISPRING_RESOURCE_FOLDER" val="C:\Users\Luyen\Desktop\tìm bóng cho tôi\"/>
  <p:tag name="ISPRING_PRESENTATION_PATH" val="C:\Users\Luyen\Desktop\tìm bóng cho tôi.pptx"/>
  <p:tag name="ISPRING_PROJECT_VERSION" val="9.3"/>
  <p:tag name="ISPRING_PROJECT_FOLDER_UPDATED" val="1"/>
  <p:tag name="ISPRING_SCREEN_RECS_UPDATED" val="C:\Users\Luyen\Desktop\tìm bóng cho tôi\"/>
  <p:tag name="FLASHSPRING_ZOOM_TAG" val="62"/>
  <p:tag name="ISPRING_PRESENTATION_INFO_2" val="&lt;?xml version=&quot;1.0&quot; encoding=&quot;UTF-8&quot; standalone=&quot;no&quot; ?&gt;&#10;&lt;presentation2&gt;&#10;&#10;  &lt;slides&gt;&#10;    &lt;slide id=&quot;{EC8B001B-5B7A-4AEE-9363-FF58BA9BA400}&quot; pptId=&quot;260&quot;/&gt;&#10;    &lt;slide id=&quot;{C97ABC74-0720-4AB8-B9DE-2B8CFBB6B79F}&quot; pptId=&quot;275&quot;/&gt;&#10;    &lt;slide id=&quot;{D893B9F0-6710-4F36-ABB3-BE22109873D2}&quot; pptId=&quot;277&quot;/&gt;&#10;    &lt;slide id=&quot;{750BB0F8-A8AF-4893-9A8F-7BD8E76539D4}&quot; pptId=&quot;283&quot;/&gt;&#10;    &lt;slide id=&quot;{3B11F7A8-F0BF-47F3-9168-D8BC2B43845D}&quot; pptId=&quot;273&quot;/&gt;&#10;    &lt;slide id=&quot;{0708577D-6D9A-42B4-8AB6-8BB49457BD84}&quot; pptId=&quot;272&quot;/&gt;&#10;    &lt;slide id=&quot;{F551A24A-CFBA-4110-A0F6-52DFB197927D}&quot; pptId=&quot;266&quot;/&gt;&#10;    &lt;slide id=&quot;{26CD39FB-E333-47F3-831F-82824F3AF6E9}&quot; pptId=&quot;285&quot;/&gt;&#10;  &lt;/slides&gt;&#10;&#10;  &lt;narration&gt;&#10;    &lt;audioTracks/&gt;&#10;    &lt;videoTracks/&gt;&#10;  &lt;/narration&gt;&#10;&#10;&lt;/presentation2&gt;&#10;"/>
  <p:tag name="ISPRING_PRESENTATION_COURSE_TITLE" val="tìm bóng cho tôi"/>
  <p:tag name="ISPRING_PLAYERS_CUSTOMIZATION_2" val="UEsDBBQAAgAIAOULIVE2YVgCRwMAAOEJAAAUAAAAdW5pdmVyc2FsL3BsYXllci54bWytVl1P2zAUfS4S/yHyO3FLxwYoATEktIcxIXVse6vc5DbxmtiZ7RC6X78b5zukbEir1Cq5vuf4fhxf17t+ThPnCZTmUvhk4c6JAyKQIReRTx6/3p2ck+ur4yMvS9gelMNDn+SClwCWECcEHSieGQQ/MBP7pGdwkZk4meJScbP3yXKO3O1Oyzk5Ppqhi9A+iY3JLiktisLlGhEi0jLJSxLtBjKlmQINwoCiVRjEabCX5u9o/KZSULPPQPeQmXn7xjVJy/Gs+YCkWLpSRfR0Pl/QH/efV0EMKTvhQhsmAiAOVnJmS7lhwe5ehnkCurTNvCrIFRhTBmFtM89c8sW5cLQKfFI5rFPQmkWg3UREhLZ+DWdDUGEa65qJcC3YE49Ymdta1162RR2JjqUyQW5q9A72G8lUuG7tPX+PTkTsbROm45pPD3Kx/DteJ2P91uX7ZCw2o3yTcB3jUh/SWaeToMNdvdTW2Mr2sZHtXclEHAW/cq4gtK/f2hMwX5Bqw1bmNk5XFwEu4NMdC4xU+1uEoXRr2bitUtxKKa4FtRxuu/uqoyBNtltgJlfQlGrmPfEQ5BemlO3XlVE5eHRkrLF0CPZolXLdpK4hXmzS5OwfelP6jVrzU7/WGQv4H435hERtTbgI4fmOo4+BFGtqAItd2lyTJW65ZxeTzjdp7zANTN1JwKZgIo5hKgI8+yEzjHZ2eggKiml0CXI1wvYWDoJjHsUJfs0kw3j1IE3K1G6SobdwEJzIYDcBbc0HgRslC8xQ51mGA+Bl8V6utx2h45aMdNmK0aMT49ALcm1kyn9bpQ/mpLm0kn7l9B4fOYc+Degm4y3kw/w1xGgSDOJq5sL2NQKcC08citWA56S2uhkO8YlZXz6NBnxpeihnTDOdS8M6qyzjOQ4mzyqv5hzn2cgnhC3LE3PbT2h4eVjoKOHpe2OK6zueVVms+G9wCh6Wfw0WSyy1E0Opd5+8P1/2GFCLOBkH21vToR23UjR1cF1q36pf247mhqq1UsnskKS8uhcVppoHH1GOkZK5CEcCsA2r6XWC8/hGAXMS2GJGi1M8HjLzyTt8qHO+OLvoUv6wuGiwNq6HauMqljdcR3XAnfxofZDaRLx6ruHjH1BLAwQUAAIACABEgKxWnF4yCBQGAAA3FwAAHQAAAHVuaXZlcnNhbC9jb21tb25fbWVzc2FnZXMubG5nrVjbbuM2EH0vsP9AGAjQAtvsboFdFEXiBS0xsRBZ9Ep0vGlRCIxE20Qk0dXFifvUr+mH9Us6pGTH3gskJXmwYVGeM0PynJkhzz4+pAnaiLyQKjsfvDt9O0Aii1Qss+X5YMYufv51gIqSZzFPVCbOB5kaoI/DVz+cJTxbVnwp4PerHxA6S0VRwGMx1E+Pz0jG54PpKMSWRYLAGbkkxDPboaGHfR8zh3qhi0fEHQxxFUuFMp7nvIRgzt40CO2AUxffED8MLAKgGpqyMJhNp9RnxB4M2UqgQqZVYnCRLFCmSlRU67XKSxEjmaES/sKjCDzIW5nIcotSFYseIQRXjheCezO/ZthxHXYTTqhNBkOS8dsEwohyITKUCx6L/Dk+POpPsNuA27J4IfSpTwLiMVjM6ZgyOhhOc1GIrAS49UqVqg+e69gQZ0gvQovOPDYYBomMBTr5NCOB2XdvNhkR/wSpBTphlMF0dq+Ckx6OrsHPN+h0Dc6eRqc5hgWYYP+qXhPLJzBgh3OHjQdDC1ZXk+Zeliskg3UOQkFiw5OqZlcjpTZ3I2xdhYyGeDoNRzPGHuMe8eiuzdqikyn2bkKXXtJw5FxCWCpd82yLXLVUP/7y4cPDu/cffuoFEwCf3GMgZJDev+0A5DGfuiGgETf0yGfYbf3dz47OmOt4wOfmRz9roO418BW+W+1mvg8kbxjqBCZf6LVwickXN6pCK74RqFRoI8W9yQ4gApmDxAyH4UWkYCCrWhVm0wkGEoGumO9YmqAgBJXn29d10qnKlcrBXYHiWsWx8alZpd+va/3V3FI6UUH6ilXKZXba7nruuRTbhmQTYDe+hMVl+0kB0hG8ofRGy+Y1uLjPEsVjtICUgiQNEF+vExk1KbTh/TTh29YofDx3vEsgO3UDSF/2bkQnxRjZOdeT7Yni44D4AJDzQuRPsA0N1405wknSD2HsXI5d+DAdwlguVwl8yr5xTAkwYSpaM0WTjnEQzKlv60XT2ZijNS+Ke5XHRyw93M82YMezKAjBYgfgulTugYEfElqBPBdR2Q4GUWLD70ZXMFUgYMhMMtCSSquiBNmk60SUwkQr9VR4ZCh1KxYK9JUIvqm5D96N2Fpp7uKZZ43DEdunUJdXWbTqaAfi/KY+DtVQAU0OOd8aU4MWjuhnyC6QDGkfC3oFOfCqj8UNCWCRSdBm4+Fr57Iuk5D3dklpl/QirnNMsm1aIc2mjVRVASN6SSA1mR0pTvu5CQjUdY852P1Obq1Rd33YUm6giQECirzVEaR7i9haVJ9mzu/hBXZcU6m/pB7fmp6PxxueRQLIFnG9p1t4F8vYvNO0N/7/quTfiJdNqj9pqoRnk88nfeM5KizfUQQvS5GuyzbXesGa8J8ShZb4d0PoMvWn+d+35C+yMwdN/LP35+iw0GePWoN45kp1362XjqTp/Ak0LLo4Qo+RdLcaa7cjh+qK2H7ueLRzvIujY4aTLVR3a482AJ5CT8UIxrDGJvIAWp0UqlB3W3P2OAzfnDq628/JKHAYVJ25uC1k2erZ6LlzfTVyfnphPehZj4oNc5gLIXsAuNwfqROZQvxxB8zZhOxWoC4RRzOZqyqJjfwTeWfKBKxtlYqvu+FFrlIzmvBiR/+6TH18ThT15Pza6bRHP7VXcOf9ORDw03cpINiHNsbCnqV7H0urPeloBPLRS+GyYNc6gY5SXkYrKMcLVWVxR6D6CGaTCwxgzZwDwfP2LqwB+CKMehQ1o7/1AtEdHSRRsgf7w1OlKP7sDaKnsceoLy9K8VC2A81GhkVBSC8uoJNbLNosGB4dh2weulg1R+WdXceTM3OA/S9yJOV1UUxVCkOn7X6Zvq4zZMGMYWs8Af0FRm6qyqHp7IOwo5tFZz4c6RrlWgAEDQSTZSIQeeBab31Q9cUPZGZzSBsMJzy/g7TOlEp6xWY2UMup7DenxzuQqkxk1ivy5xVVPWHmTENs2+ZCCFYSzvt3dQ8Rw4Ezam6GErXsDGaNsQdV4ws8EcuyL6BPyP7CR19qmAsEV3F9Uf3fP/+22deXhE1OhrRXPz8mvc3XdXv/VJgr7rM3Bzfe/wNQSwMEFAACAAgARICsVhUeYBujAAAAfwEAAC4AAAB1bml2ZXJzYWwvcGxheWJhY2tfYW5kX25hdmlnYXRpb25fc2V0dGluZ3MueG1sdZBBCoMwEEX3nsIbCF2HQNelRagXGHGUQJIJmVHw9k1EbWnTZd77P8OMYhQxfmJd1bWCWegpEEVLnFE173e2DAtevXEghnzCgrznSiY3LFFoIzJ62ZQewXLK//BjeGthPT/iI14w5UJnHOpLqbCZXPKwmGlj3RpQjxHTgC+Yc+iht3jDtSeIw+MM7Bv/1bmbNpsd3mlAHSK5IKr5QFW613H0F1BLAwQUAAIACABEgKxWWZ4wiZUDAADeEAAAJwAAAHVuaXZlcnNhbC9mbGFzaF9wdWJsaXNoaW5nX3NldHRpbmdzLnhtbO1YzXIaRxC+8xRTm/LRrGTLsaNaUDmwVChLQGk3tnVSDTsDO6X52cwPGJ/8NH6wPEl6dgBDJNsr2ySqSg4UbE/3199093TvkJy9ExwtqDZMyU503D6KEJWFIkzOO9Hv+eDxiwgZiyXBXEnaiaSK0Fm3lVRuypkpM2otqBoEMNKcVrYTldZWp3G8XC7bzFTaryruLOCbdqFEXGlqqLRUxxXHK/iyq4qaaI3QAAA+Qsm1WbfVQigJSBeKOE4RI8BcMr8pzAccmzKKg9oUFzdzrZwkPcWVRno+7UQ/9dL+cf/pRidA9Zmg0sfEdEHoxfYUE8I8C8wz9p6ikrJ5CXSfnERoyYgt65+x10/i2yg1dtg69ig9BTGQdg0vqMUEWxwegz9L31mzEQQRWUksWJHDCvL770T9/Pq3q0l6eT4cvbrOx+PzfDgJJGqbeB8nifcdJUBIOV3QrZ8EW4uLEniDzQxzQ5N4V7RRYz6DuLBsATGhf6M5c5xnrqqUtl2rHa1p7Aq39D4Dk8yU3Nu7f0ZTxSG1NSmoUjGlZIQF3Ul2dsPkADSPIzSDOPFVJxpXVKIMSygwZjFnxRbAuKmxzNaFNVhrv9QMcwR4cAIousiiTxTCzooSa0N3qW1WjE9r0X2jHCdopRzi7IYiqxCE2An4VVK0m38000rUUqhQiwxn4HHB6JKSszpea8DPOboCF8KBJRyHilMbPPzh2Hs0pTOlAZfiBRwekDMT8Nv3Aq6wMZ9A8Ybjo+x82E+vh6N++vaR3yAmCyyLe4JDTVFR2YPg4xWSym7sIBwFdobWSSGM1GtN9tb+9jRsyxry/IOysYdvmHAc/0j4bUB2oA+Y8sN4uU/iv8qgsdsSL+qD7g9vDQ1HnEFKAiYsFNCSmFy3wQaABZZISb5CuIDObHzbWDDlDEhCgwjQ5tsZBnso0/ppDu0TPGpCdSPIo+MnT0+e/fz8xS+n7fjPDx8ff9FoPbMmHHt3YWj1vji1btkOlBa+esiO/XCUp5cve/nw9TC/us7Tt/k+QM3pdrtOYj9K7p4sflQ92MEyuUxfN0nOCCLRqC7SrBHcuInW+FUTrcswCSc7U7ARBehs83BSobdxJhhUwsHq9B+qte9+iwnFephae8iB+95D+l+N28N+bT5Q5LL0Yvjr+Lz//5n9tyIYnrbXz737ZhLfeSH2K4JJJiCs/j1le4vuPjs5ghvsnUutFqDt/yfRbf0FUEsDBBQAAgAIAESArFabkf/AbAMAAJ0MAAAhAAAAdW5pdmVyc2FsL2ZsYXNoX3NraW5fc2V0dGluZ3MueG1slVddT9swFH3nV1TdOx2FrUMKlUrbSWgdQ4Px7jS3rYVjR7ZT1n+/648kdpvQjAgJ33uOfT+Or0Wi3igf7EEqKvjdcDycXgwGybqUErh+gbxgRMMgJQoesrvh9z+r1XDkIIIJ+QxaU75VxlLZBhSBaam14JdrwTXuc8mFzAkbTj99tz/JyCLPsQSG1ZezIWtojvky/na/6EXxZ9zcTxbz2y7CWuQF4YeV2IrLlKzftlKUPDOhXZuvi7Y7FCAZ5W9nI2JU6QcNeRTT8mo5Xo77UQoJSoEJ6XYxG8++nmUxkgKrs5/cfLuZ9eQ0R33cmCPaniqqLW0ynlxPbrpoBdlCXOT5cnG1uO7Gc9w97sqHcTmChr/6bOYo/gPI/9pcFGXxPxoppNiagh5xJuY7y2GCZHj9kLC4Nd9ZgknIHHRWkIrRDNsgZOak+Nl8XeCuWvo/wyGRmLstBXsyTTiaHkYhKYPphjAFyahaOqfaifdfpcbbVANCUwN6whSfSKlgqmXpUY2twf2Gd8qzAOQNDeJVsDKHuQs4AMb2Bj+f39vBEsZX24IAJey9MYiwMTbIR6zrCTIwNshn065fnB1O4Mcex6kEcU98N4PyO25UffQCJ7is6lWtKq85aWWuuQqO9oYKk4sMplZXLzQH07VkZG0upNFJTAkne7olGh+mnwaXHmwyKhkdObzU2oWVaKoZtOltLUqpMBh0v8bSa/E4ins51EyvYKMrdGxsmmKei1ALdt1D6n6/unBuPdD4mtwNcyLfQL4IwdRw4Hl4A7Ho7l0+ZZh5ja8pyAe+ET05XGgI97dxdoGFu4N94URrst7lGFJXBnVJXWfbG5j4Y9s6y8s8BblEQVCoFBnbHG5HtzuGv/qVwjtkMaHD6Zh6h9txQmvBBwavACByvauug1s4T14yTRnsoRoqgcEm3JVZolD+bfkadcWaDCy9BOlnUCOUEBc7WgivGJeIp1no6KF5TVJlM4tGSjXdm52jeV+NSSPWcELatVdStDH62yqIvYrKSUotnjWR2m/arH3uZA8zTnM7gdARHN/icRwmROHLYp1VGU7sTQjm1ao3UxWhxdNFMXN2Om6jWM/xkH3B6zndSIBwwFrjRfAE/IBDKojMHmtI9Ca0uB0bc8RX085rnPR5oZNRYHLNqduAf+O/JdN/UEsDBBQAAgAIAESArFYYvDeIjQMAAGgQAAAmAAAAdW5pdmVyc2FsL2h0bWxfcHVibGlzaGluZ19zZXR0aW5ncy54bWztWFuT0kgUfudXdMXyUeKou+pUYMqFTEk5A9QkXuZpqkk3pMu+ZPsC4pO/xh/mL/F0GhAcHDMq7m7VPlCkT/f5zu3rcwjJyTvB0Zxqw5TsREft+xGislCEyVknepmf3nsSIWOxJJgrSTuRVBE66baSyk04M2VGrYWjBgGMNMeV7USltdVxHC8WizYzlfa7ijsL+KZdKBFXmhoqLdVxxfESvuyyoiZaITQAgI9QcqXWbbUQSgLSuSKOU8QIeC6ZDwrz51bwKA6nJrh4O9PKSdJTXGmkZ5NOdKeX9o/6D9dnAlKfCSp9SkwXhF5sjzEhzDuBecbeU1RSNivB2wePIrRgxJb1Y+zPJ/F1lBo7RI49Sk9BCqRdwQtqMcEWh2WwZ+k7a9aCICJLiQUrcthBPvxO1M+vnl+O04uzwfDFVT4aneWDcXCi1ol3cZJ411ACDimnC7qxk2BrcVGC36AzxdzQJN4WrY8xX0BcWDaHnNCv3Jw6zjNXVUrbrtWO1m5sCzfufQMmmSq5E7tfo4niUNnaKSCpmFAyxAJyMD6VEZpCYviyE40qKlGGJRCKWcxZsdEwbmIsszWRTlenn2mGOQKyAOMpOs+iLzZDKEWJtaHbvqx3jK9j0X2tHCdoqRzi7C1FViHIqRPwVFK0XXA01UrUUo6NRYYzsDhndEHJSZ2gFeC3DF2CCeFAE+hfcWqDhb8de48mdKo04FI8h8sCcmYCfvtWwBU25gsoXvt4Nzsb9NOrwbCfvrnrA8RkjmVxS3AgERWVPQg+XiKp7FoP0lFgZ2hdFMJIvdcktvaPl2HDY6jzL6rGDr5hwnH8K+E3CdmCPmDJD2PlNoX/rgeNzZZ4Xl90f3lraLjiDEoSMGGjgG7F5KrvNQAssERK8iXCBbRi49vGnClnQBIaRIA2P+5h0Aea1qsZzEawqAnVjSDvHz14+OiPPx8/eXrcjj99+HjvRqXVkBpz7M2FKdW7cUxd0z1VWnj2kC39wTBPL5718sGrQX55ladv8l2A2qfr7TqJ/ezYP0r8bPp6kkz+uVEyvkhfNSnHEGJvxIQ0awQ3anJq9KLJqYsw+8Zbc6+RC9DLZuFuQjfjTDCo/cGY+ZvYtfeHCruRXoGQh2HXvzlVey/i/6lqzCqzr2uhjArmlX5T+zpQ1rL0fPDX6Kx/0PSxZvn7D5LuZ9MXVpv3x50XxiTe+0bbAvnuvwPd1mdQSwMEFAACAAgARICsVkFd8Ti4AQAAfQYAAB8AAAB1bml2ZXJzYWwvaHRtbF9za2luX3NldHRpbmdzLmpzjZRNU4MwEIbv/RUdvDodpSitt1rqTGc8OGNvjodAt5RpyGaSUK2O/11CvwIsWnIhL0/ezW7Ifvf65eMlXv+h/129V/OX+rzSwGpGFXBd13mHnlvd0zxbwiLLgWcCvAayPS49yT9ngjL2RGUa716trXb8PLRfVoxrF5eEhSI0TWhbyvCDAD8p8KuW2iGtfUpOnePCGBSDBIUBYQYCVc4qxrt6qh43wwaMW1D/oCuWQM30zh89Rp3k2TF4DKPp2OUSzCUTu2dMcRCzZJMqLMTyEH9oh0uvdxJUeeKbrrA802ZuIG8Gnt3O/JnfTUoFWsMh7jia+JN7EuYsBu4mFAajYPIHWjNuF7RBbzOdmSMd+uEwDFxashRaVZrOottoWMdE6dWqZiv4njPwabqSkZztQF1ihbKQFxygVJjairTR0A4S5ciWmUj3XDS2g+TsZq1t179RtYxBjGp5+itu7HCZVjFq1wwb12xN3Nq8q7tc0BoMebl1I+oz1Rc4JVJxkdAktfjcp2q7Mc1WY+dvZd5MbUAtEHnZPu2pgC67Cai5WKEVmDEsWeelVubz7nYKcuvJxUk299n7+QVQSwMEFAACAAgARICsVpQTsyJpAAAAbgAAABwAAAB1bml2ZXJzYWwvbG9jYWxfc2V0dGluZ3MueG1sDcwxDoMwDEDRnVNY3int1oHAxlaW0gNYxEWRHBuRgOD2ZPvD02/7MwocvKVg6vD1eCKwzuaDLg5/01C/EVIm9SSm7FANoe+qVmwm+XLOBSZYhS7eJo4lMo8Uixx2EajhU17/wB6brroBUEsDBBQAAgAIAEWArFbyGhxS7AAAALAOAAAXAAAAdW5pdmVyc2FsL3VuaXZlcnNhbC5wbmfrDPBz5+WS4mJgYOD19HAJYmBgTmRgYOrnYAOKPDE9VAmkGIuD3J0Y1p2TeQnksKQ7+joyMGzs5/6TyArkcxZ4RBYzMPAdBmHG4/krUoAMV08Xx5CKuLfXN/I2GDAcMPi3fxP/lzajKY0TuTQn6z7tiOFmYGjo4WRmYOCYaQBkTiCZKet7Q8J5kornpC+vrnxsYWRg2ECmQaPMUeYoc5Q5yhxljjJHmaPMUeYoc5Q5yiSdGWCUCOqSLbk75/POpe/71HiAYvU+EgwMDidAXbQWEpgp13YxPjv3L7eR50EYsJfJ4Onq57LOKaEJAFBLAwQUAAIACABFgKxW5OxXDEoAAABqAAAAGwAAAHVuaXZlcnNhbC91bml2ZXJzYWwucG5nLnhtbLOxr8jNUShLLSrOzM+zVTLUM1Cyt+PlsikoSi3LTC1XqACKAQUhQEmhEsg1QnDLM1NKMmyVLEyQlGSkZqZnlNgqmRkjBPWBRgIAUEsBAgAAFAACAAgA5QshUTZhWAJHAwAA4QkAABQAAAAAAAAAAQAAAAAAAAAAAHVuaXZlcnNhbC9wbGF5ZXIueG1sUEsBAgAAFAACAAgARICsVpxeMggUBgAANxcAAB0AAAAAAAAAAQAAAAAAeQMAAHVuaXZlcnNhbC9jb21tb25fbWVzc2FnZXMubG5nUEsBAgAAFAACAAgARICsVhUeYBujAAAAfwEAAC4AAAAAAAAAAQAAAAAAyAkAAHVuaXZlcnNhbC9wbGF5YmFja19hbmRfbmF2aWdhdGlvbl9zZXR0aW5ncy54bWxQSwECAAAUAAIACABEgKxWWZ4wiZUDAADeEAAAJwAAAAAAAAABAAAAAAC3CgAAdW5pdmVyc2FsL2ZsYXNoX3B1Ymxpc2hpbmdfc2V0dGluZ3MueG1sUEsBAgAAFAACAAgARICsVpuR/8BsAwAAnQwAACEAAAAAAAAAAQAAAAAAkQ4AAHVuaXZlcnNhbC9mbGFzaF9za2luX3NldHRpbmdzLnhtbFBLAQIAABQAAgAIAESArFYYvDeIjQMAAGgQAAAmAAAAAAAAAAEAAAAAADwSAAB1bml2ZXJzYWwvaHRtbF9wdWJsaXNoaW5nX3NldHRpbmdzLnhtbFBLAQIAABQAAgAIAESArFZBXfE4uAEAAH0GAAAfAAAAAAAAAAEAAAAAAA0WAAB1bml2ZXJzYWwvaHRtbF9za2luX3NldHRpbmdzLmpzUEsBAgAAFAACAAgARICsVpQTsyJpAAAAbgAAABwAAAAAAAAAAQAAAAAAAhgAAHVuaXZlcnNhbC9sb2NhbF9zZXR0aW5ncy54bWxQSwECAAAUAAIACABFgKxW8hocUuwAAACwDgAAFwAAAAAAAAAAAAAAAAClGAAAdW5pdmVyc2FsL3VuaXZlcnNhbC5wbmdQSwECAAAUAAIACABFgKxW5OxXDEoAAABqAAAAGwAAAAAAAAABAAAAAADGGQAAdW5pdmVyc2FsL3VuaXZlcnNhbC5wbmcueG1sUEsFBgAAAAAKAAoABgMAAEkaAAAAAA=="/>
  <p:tag name="ISPRING_CURRENT_PLAYER_ID" val="universal"/>
  <p:tag name="ISPRING_LMS_API_VERSION" val="SCORM 2004 (2nd edition)"/>
  <p:tag name="ISPRING_ULTRA_SCORM_COURSE_ID" val="C4193C5E-7891-46B2-AAD6-A1C1228F1C89"/>
  <p:tag name="ISPRING_CMI5_LAUNCH_METHOD" val="any window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CLOUDFOLDERID" val="1"/>
  <p:tag name="ISPRINGONLINEFOLDERID" val="1"/>
  <p:tag name="ISPRING_OUTPUT_FOLDER" val="[[&quot;\uFFFD\uFFFD\uFFFD\uFFFD{4A5FDC4F-5091-485A-8C13-C044D97B8AF7}&quot;,&quot;C:\\Users\\Luyen\\Desktop&quot;]]"/>
  <p:tag name="ISPRING_PUBLISH_SETTINGS" val="{&quot;commonSettings&quot;:{&quot;webSettings&quot;:{&quot;useMobileViewer&quot;:&quot;T_FALSE&quot;},&quot;lmsSettings&quot;:{&quot;useMobileViewer&quot;:&quot;T_FALSE&quot;},&quot;cloudSettings&quot;:{&quot;useMobileViewer&quot;:&quot;T_FALSE&quot;},&quot;ispringLmsSettings&quot;:{&quot;useMobileViewer&quot;:&quot;T_FALSE&quot;},&quot;playerId&quot;:&quot;universal&quot;,&quot;studioSettings&quot;:{&quot;useMobileViewer&quot;:&quot;T_FALSE&quot;}},&quot;advancedSettings&quot;:{&quot;enableTextAllocation&quot;:&quot;T_TRUE&quot;,&quot;viewingFromLocalDrive&quot;:&quot;T_TRUE&quot;,&quot;contentScale&quot;:75,&quot;contentScaleMode&quot;:&quot;SCALE&quot;},&quot;accessibilitySettings&quot;:{&quot;enabled&quot;:&quot;T_FALSE&quot;},&quot;compressionSettings&quot;:{&quot;imageSettings&quot;:{&quot;jpegQuality&quot;:70,&quot;optimizeImageForResolution&quot;:&quot;T_FALSE&quot;},&quot;audioQuality&quot;:70,&quot;videoQuality&quot;:65},&quot;protectionSettings&quot;:{&quot;watermarkEnabled&quot;:&quot;T_FALSE&quot;,&quot;watermarkPosition&quot;:&quot;MIDDLE_CENTER&quot;,&quot;openWatermarkUrl&quot;:&quot;T_FALSE&quot;,&quot;openWatermarkWebPageInNewWindow&quot;:&quot;T_FALSE&quot;,&quot;displayAfterEnabled&quot;:&quot;T_FALSE&quot;,&quot;displayUntilEnabled&quot;:&quot;T_FALSE&quot;,&quot;domainRestrictionEnabled&quot;:&quot;T_FALSE&quot;,&quot;enablePassword&quot;:&quot;T_FALSE&quot;},&quot;videoSettings&quot;:{&quot;videoCompressionSettings&quot;:{&quot;audioQuality&quot;:70,&quot;videoQuality&quot;:75},&quot;secondsOnEachSlide&quot;:5,&quot;hostingSettings&quot;:{}},&quot;ispringOnlineSettings&quot;:{&quot;onlineDestinationFolderId&quot;:&quot;1&quot;},&quot;cloudSettings&quot;:{&quot;onlineDestinationFolderId&quot;:&quot;1&quot;},&quot;publishDestination&quot;:&quot;LMS&quot;,&quot;wordSettings&quot;:{&quot;printCopies&quot;:1}}"/>
  <p:tag name="ISPRING_SCORM_RATE_SLIDES" val="0"/>
  <p:tag name="ISPRING_SCORM_RATE_QUIZZES" val="0"/>
  <p:tag name="ISPRING_SCORM_PASSING_SCORE" val="0.000000"/>
  <p:tag name="ISPRING_PRESENTATION_TITLE" val="tìm bóng cho tôi"/>
  <p:tag name="ISPRING_FIRST_PUBLI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17.096"/>
  <p:tag name="TIMING" val="|6.119|2.422"/>
  <p:tag name="ISPRING_SLIDE_ID_2" val="{EC8B001B-5B7A-4AEE-9363-FF58BA9BA400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5.913"/>
  <p:tag name="ISPRING_CUSTOM_TIMING_USED" val="1"/>
  <p:tag name="ISPRING_SLIDE_ID_2" val="{C97ABC74-0720-4AB8-B9DE-2B8CFBB6B79F}"/>
  <p:tag name="ISPRING_SLIDE_INDENT_LEVEL" val="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5.792"/>
  <p:tag name="ISPRING_CUSTOM_TIMING_USED" val="1"/>
  <p:tag name="ISPRING_SLIDE_ID_2" val="{D893B9F0-6710-4F36-ABB3-BE22109873D2}"/>
  <p:tag name="ISPRING_SLIDE_INDENT_LEVEL" val="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8.586"/>
  <p:tag name="ISPRING_SLIDE_ID_2" val="{750BB0F8-A8AF-4893-9A8F-7BD8E76539D4}"/>
  <p:tag name="ISPRING_SLIDE_INDENT_LEVEL" val="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5.914"/>
  <p:tag name="ISPRING_SLIDE_ID_2" val="{3B11F7A8-F0BF-47F3-9168-D8BC2B43845D}"/>
  <p:tag name="ISPRING_SLIDE_INDENT_LEVEL" val="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5.913"/>
  <p:tag name="ISPRING_CUSTOM_TIMING_USED" val="1"/>
  <p:tag name="ISPRING_SLIDE_ID_2" val="{0708577D-6D9A-42B4-8AB6-8BB49457BD84}"/>
  <p:tag name="ISPRING_SLIDE_INDENT_LEVEL" val="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5.793"/>
  <p:tag name="ISPRING_SLIDE_ID_2" val="{F551A24A-CFBA-4110-A0F6-52DFB197927D}"/>
  <p:tag name="ISPRING_SLIDE_INDENT_LEVEL" val="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D_2" val="{26CD39FB-E333-47F3-831F-82824F3AF6E9}"/>
  <p:tag name="GENSWF_ADVANCE_TIME" val="11.495"/>
  <p:tag name="ISPRING_SLIDE_INDENT_LEVEL" val="0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459</TotalTime>
  <Words>102</Words>
  <Application>Microsoft Office PowerPoint</Application>
  <PresentationFormat>Widescreen</PresentationFormat>
  <Paragraphs>21</Paragraphs>
  <Slides>8</Slides>
  <Notes>8</Notes>
  <HiddenSlides>0</HiddenSlides>
  <MMClips>50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</vt:lpstr>
      <vt:lpstr>Calibri</vt:lpstr>
      <vt:lpstr>Calibri Light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tìm bóng cho tôi</dc:title>
  <dc:creator>Luyen</dc:creator>
  <cp:lastModifiedBy>Luyen</cp:lastModifiedBy>
  <cp:revision>44</cp:revision>
  <dcterms:created xsi:type="dcterms:W3CDTF">2023-05-11T06:04:53Z</dcterms:created>
  <dcterms:modified xsi:type="dcterms:W3CDTF">2023-05-12T09:07:30Z</dcterms:modified>
</cp:coreProperties>
</file>