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62" r:id="rId3"/>
    <p:sldId id="257" r:id="rId4"/>
    <p:sldId id="258" r:id="rId5"/>
    <p:sldId id="259" r:id="rId6"/>
    <p:sldId id="260" r:id="rId7"/>
    <p:sldId id="263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A64E87"/>
    <a:srgbClr val="C6852E"/>
    <a:srgbClr val="3DB4B7"/>
    <a:srgbClr val="ED87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EEA62-E52D-416F-BF61-4DE8FEE720D8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6DE1C-EE6A-41B7-9FFC-F6908DEC0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900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6DE1C-EE6A-41B7-9FFC-F6908DEC00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876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6DE1C-EE6A-41B7-9FFC-F6908DEC00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41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6DE1C-EE6A-41B7-9FFC-F6908DEC00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54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6DE1C-EE6A-41B7-9FFC-F6908DEC00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24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6DE1C-EE6A-41B7-9FFC-F6908DEC00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880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6DE1C-EE6A-41B7-9FFC-F6908DEC00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64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6DE1C-EE6A-41B7-9FFC-F6908DEC00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071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67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188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75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51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4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91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51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42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66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683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72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E1580-BBBC-4B9E-8E52-3BC6D3850E87}" type="datetimeFigureOut">
              <a:rPr lang="en-US" smtClean="0"/>
              <a:t>24/4/2023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E029D-2907-473D-9579-B852A58DDF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4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1.xml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.png"/><Relationship Id="rId5" Type="http://schemas.openxmlformats.org/officeDocument/2006/relationships/audio" Target="../media/media2.m4a"/><Relationship Id="rId10" Type="http://schemas.openxmlformats.org/officeDocument/2006/relationships/slide" Target="slide3.xml"/><Relationship Id="rId4" Type="http://schemas.microsoft.com/office/2007/relationships/media" Target="../media/media2.m4a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.gif"/><Relationship Id="rId5" Type="http://schemas.openxmlformats.org/officeDocument/2006/relationships/audio" Target="../media/media3.m4a"/><Relationship Id="rId10" Type="http://schemas.openxmlformats.org/officeDocument/2006/relationships/image" Target="../media/image5.png"/><Relationship Id="rId4" Type="http://schemas.microsoft.com/office/2007/relationships/media" Target="../media/media3.m4a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7.jpg"/><Relationship Id="rId11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6.xm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media1.mp3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tags" Target="../tags/tag7.xm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7.xml"/><Relationship Id="rId2" Type="http://schemas.microsoft.com/office/2007/relationships/media" Target="../media/media1.mp3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audio" Target="file:///D:\TR&#210;%20CH&#416;I\&#226;m%20thanh%20ph&#432;&#417;ng\KT%20sx.m4a" TargetMode="External"/><Relationship Id="rId4" Type="http://schemas.microsoft.com/office/2007/relationships/media" Target="file:///D:\TR&#210;%20CH&#416;I\&#226;m%20thanh%20ph&#432;&#417;ng\KT%20sx.m4a" TargetMode="Externa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9864" y="1779921"/>
            <a:ext cx="101121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CHỮ</a:t>
            </a:r>
            <a:r>
              <a:rPr kumimoji="0" lang="en-US" sz="6000" b="1" i="0" u="none" strike="noStrike" kern="1200" normalizeH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CÁI</a:t>
            </a:r>
            <a:endParaRPr kumimoji="0" lang="en-US" sz="6000" b="1" i="0" u="none" strike="noStrike" kern="1200" normalizeH="0" baseline="0" noProof="0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8358" y="195943"/>
            <a:ext cx="4775200" cy="86360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 sz="4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4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4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4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4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25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UBND HUYỆN </a:t>
            </a:r>
            <a:r>
              <a:rPr lang="en-US" altLang="en-US" sz="25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HUYỆN</a:t>
            </a:r>
            <a:r>
              <a:rPr lang="en-US" altLang="en-US" sz="2500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VĨNH BẢO</a:t>
            </a:r>
          </a:p>
          <a:p>
            <a:pPr algn="ctr" eaLnBrk="1" hangingPunct="1">
              <a:defRPr/>
            </a:pPr>
            <a:r>
              <a:rPr lang="en-US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TRƯỜNG MẦM NON CỔ AM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8826" y="3881964"/>
            <a:ext cx="23542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</a:t>
            </a:r>
            <a:r>
              <a:rPr lang="en-US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tuổi</a:t>
            </a:r>
            <a:r>
              <a:rPr lang="en-US" sz="24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5-6 </a:t>
            </a:r>
            <a:r>
              <a:rPr lang="en-US" sz="2400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tuổi</a:t>
            </a:r>
            <a:endParaRPr lang="en-US" sz="2400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>
            <a:hlinkClick r:id="rId9" action="ppaction://hlinksldjump"/>
          </p:cNvPr>
          <p:cNvSpPr/>
          <p:nvPr/>
        </p:nvSpPr>
        <p:spPr>
          <a:xfrm>
            <a:off x="4288258" y="5095479"/>
            <a:ext cx="1804987" cy="7080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 </a:t>
            </a: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vi-VN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>
            <a:hlinkClick r:id="rId10" action="ppaction://hlinksldjump"/>
          </p:cNvPr>
          <p:cNvSpPr/>
          <p:nvPr/>
        </p:nvSpPr>
        <p:spPr>
          <a:xfrm>
            <a:off x="6836194" y="5095479"/>
            <a:ext cx="1757363" cy="7048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vi-VN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098982" y="4709041"/>
            <a:ext cx="2218134" cy="143735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6599295" y="4685229"/>
            <a:ext cx="2218134" cy="143735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pic>
        <p:nvPicPr>
          <p:cNvPr id="11" name="Nhạc BEAT Trò chơi âm nhạc đổi mới vòng tròn tiết tấ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36823" y="641404"/>
            <a:ext cx="609600" cy="609600"/>
          </a:xfrm>
          <a:prstGeom prst="rect">
            <a:avLst/>
          </a:prstGeom>
        </p:spPr>
      </p:pic>
      <p:pic>
        <p:nvPicPr>
          <p:cNvPr id="12" name="Thoại 008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880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4.07407E-6 L -4.375E-6 -0.02408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0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51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4" grpId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9"/>
          <a:srcRect b="2703"/>
          <a:stretch/>
        </p:blipFill>
        <p:spPr>
          <a:xfrm>
            <a:off x="35859" y="2315759"/>
            <a:ext cx="6078070" cy="45585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0"/>
          <a:srcRect b="2417"/>
          <a:stretch/>
        </p:blipFill>
        <p:spPr>
          <a:xfrm>
            <a:off x="6113929" y="2299446"/>
            <a:ext cx="6078071" cy="455855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4511487" y="4367041"/>
            <a:ext cx="1329020" cy="95126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8431306" y="4092971"/>
            <a:ext cx="1169895" cy="9715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n w="38100">
                <a:solidFill>
                  <a:schemeClr val="tx1"/>
                </a:solidFill>
              </a:ln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22376" y="759757"/>
            <a:ext cx="3697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4000" b="1" u="sng" dirty="0">
                <a:solidFill>
                  <a:srgbClr val="FF0000"/>
                </a:solidFill>
                <a:latin typeface="Jokerman" pitchFamily="82" charset="0"/>
                <a:ea typeface="Comfortaa"/>
                <a:cs typeface="Comfortaa"/>
                <a:sym typeface="Comfortaa"/>
              </a:rPr>
              <a:t>Cách chơi</a:t>
            </a:r>
            <a:r>
              <a:rPr lang="vi-VN" sz="4000" dirty="0">
                <a:solidFill>
                  <a:srgbClr val="FF0000"/>
                </a:solidFill>
                <a:latin typeface="Jokerman" pitchFamily="82" charset="0"/>
                <a:ea typeface="Comfortaa"/>
                <a:cs typeface="Comfortaa"/>
                <a:sym typeface="Comfortaa"/>
              </a:rPr>
              <a:t>: </a:t>
            </a:r>
          </a:p>
        </p:txBody>
      </p:sp>
      <p:pic>
        <p:nvPicPr>
          <p:cNvPr id="11" name="Picture 37" descr="878031oq6iuoirb6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1099332" y="38942"/>
            <a:ext cx="1128527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8" descr="878031oq6iuoirb6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222192" y="-1567160"/>
            <a:ext cx="752475" cy="3799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7" descr="878031oq6iuoirb6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2029073" y="-1484746"/>
            <a:ext cx="752475" cy="3799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8" descr="878031oq6iuoirb6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8955" y="-153125"/>
            <a:ext cx="1128527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Nhạc BEAT Trò chơi âm nhạc đổi mới vòng tròn tiết tấ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40184" y="-153125"/>
            <a:ext cx="609600" cy="609600"/>
          </a:xfrm>
          <a:prstGeom prst="rect">
            <a:avLst/>
          </a:prstGeom>
        </p:spPr>
      </p:pic>
      <p:pic>
        <p:nvPicPr>
          <p:cNvPr id="16" name="Thoại 009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615518" y="102207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6635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79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 rot="791780">
            <a:off x="746555" y="498149"/>
            <a:ext cx="6497494" cy="5851619"/>
            <a:chOff x="912" y="144"/>
            <a:chExt cx="4272" cy="403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44"/>
              <a:ext cx="4272" cy="4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303" y="775"/>
              <a:ext cx="3179" cy="3110"/>
              <a:chOff x="1303" y="775"/>
              <a:chExt cx="3179" cy="3110"/>
            </a:xfrm>
          </p:grpSpPr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 rot="13859325">
                <a:off x="1867" y="651"/>
                <a:ext cx="752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00CC00"/>
                    </a:solidFill>
                    <a:latin typeface=".VnAvant" panose="020B7200000000000000" pitchFamily="34" charset="0"/>
                  </a:rPr>
                  <a:t>a</a:t>
                </a:r>
                <a:endParaRPr lang="en-US" altLang="en-US" sz="9600" b="1" dirty="0">
                  <a:solidFill>
                    <a:srgbClr val="00CC00"/>
                  </a:solidFill>
                </a:endParaRP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 rot="12848458">
                <a:off x="1303" y="1305"/>
                <a:ext cx="62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6600CC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g</a:t>
                </a:r>
                <a:endParaRPr lang="en-US" altLang="en-US" sz="9600" b="1" dirty="0">
                  <a:solidFill>
                    <a:srgbClr val="6600CC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 rot="9545323">
                <a:off x="1339" y="2056"/>
                <a:ext cx="78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>
                    <a:latin typeface="Roboto" panose="02000000000000000000" pitchFamily="2" charset="0"/>
                    <a:ea typeface="Roboto" panose="02000000000000000000" pitchFamily="2" charset="0"/>
                  </a:rPr>
                  <a:t>ê</a:t>
                </a:r>
                <a:endParaRPr lang="vi-VN" altLang="en-US" sz="9600" b="1" dirty="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0" name="Text Box 7"/>
              <p:cNvSpPr txBox="1">
                <a:spLocks noChangeArrowheads="1"/>
              </p:cNvSpPr>
              <p:nvPr/>
            </p:nvSpPr>
            <p:spPr bwMode="auto">
              <a:xfrm rot="7172815">
                <a:off x="1880" y="2906"/>
                <a:ext cx="926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00CC00"/>
                    </a:solidFill>
                    <a:latin typeface=".VnAvant" panose="020B7200000000000000" pitchFamily="34" charset="0"/>
                  </a:rPr>
                  <a:t>e</a:t>
                </a:r>
                <a:endParaRPr lang="en-US" altLang="en-US" sz="9600" b="1" dirty="0">
                  <a:solidFill>
                    <a:srgbClr val="00CC00"/>
                  </a:solidFill>
                  <a:latin typeface=".VnAvant" panose="020B7200000000000000" pitchFamily="34" charset="0"/>
                </a:endParaRPr>
              </a:p>
            </p:txBody>
          </p:sp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 rot="19771006">
                <a:off x="3737" y="1266"/>
                <a:ext cx="745" cy="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8800" b="1" dirty="0" smtClean="0">
                    <a:solidFill>
                      <a:srgbClr val="0066FF"/>
                    </a:solidFill>
                    <a:latin typeface=".VnAvant" panose="020B7200000000000000" pitchFamily="34" charset="0"/>
                  </a:rPr>
                  <a:t>c</a:t>
                </a:r>
                <a:endParaRPr lang="en-US" altLang="en-US" sz="8800" b="1" dirty="0">
                  <a:solidFill>
                    <a:srgbClr val="0066FF"/>
                  </a:solidFill>
                  <a:latin typeface=".VnAvant" panose="020B7200000000000000" pitchFamily="34" charset="0"/>
                </a:endParaRPr>
              </a:p>
            </p:txBody>
          </p:sp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 rot="757470">
                <a:off x="3597" y="2177"/>
                <a:ext cx="718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FFC000"/>
                    </a:solidFill>
                    <a:latin typeface=".VnAvant" panose="020B7200000000000000" pitchFamily="34" charset="0"/>
                  </a:rPr>
                  <a:t>d</a:t>
                </a:r>
                <a:endParaRPr lang="vi-VN" altLang="en-US" sz="9600" b="1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Text Box 10"/>
              <p:cNvSpPr txBox="1">
                <a:spLocks noChangeArrowheads="1"/>
              </p:cNvSpPr>
              <p:nvPr/>
            </p:nvSpPr>
            <p:spPr bwMode="auto">
              <a:xfrm rot="18412108">
                <a:off x="3043" y="587"/>
                <a:ext cx="655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FFFF00"/>
                    </a:solidFill>
                    <a:latin typeface=".VnAvant" panose="020B7200000000000000" pitchFamily="34" charset="0"/>
                  </a:rPr>
                  <a:t>b</a:t>
                </a:r>
                <a:endParaRPr lang="vi-VN" altLang="en-US" sz="96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auto">
              <a:xfrm rot="5391669">
                <a:off x="2812" y="2870"/>
                <a:ext cx="714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FF330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đ</a:t>
                </a:r>
              </a:p>
            </p:txBody>
          </p:sp>
        </p:grpSp>
      </p:grpSp>
      <p:pic>
        <p:nvPicPr>
          <p:cNvPr id="15" name="Picture 4" descr="Hình ảnh Mũi Tên Hoạt Hình PNG Miễn Phí Tải Về - Lovepik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01" b="61754" l="3417" r="52167">
                        <a14:foregroundMark x1="25500" y1="23264" x2="25500" y2="23264"/>
                        <a14:foregroundMark x1="17500" y1="23873" x2="17500" y2="23873"/>
                        <a14:foregroundMark x1="16333" y1="27649" x2="16333" y2="27649"/>
                        <a14:foregroundMark x1="15833" y1="26553" x2="15500" y2="18758"/>
                        <a14:foregroundMark x1="25500" y1="28502" x2="26083" y2="18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25" t="3804" r="51359" b="43672"/>
          <a:stretch/>
        </p:blipFill>
        <p:spPr bwMode="auto">
          <a:xfrm rot="1241681" flipH="1">
            <a:off x="6231160" y="2537492"/>
            <a:ext cx="256101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ounded Rectangle 15"/>
          <p:cNvSpPr/>
          <p:nvPr/>
        </p:nvSpPr>
        <p:spPr>
          <a:xfrm>
            <a:off x="9143992" y="3276752"/>
            <a:ext cx="2280371" cy="9604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 smtClean="0">
                <a:solidFill>
                  <a:sysClr val="windowText" lastClr="000000"/>
                </a:solidFill>
                <a:latin typeface=".VnAvant" panose="020B7200000000000000" pitchFamily="34" charset="0"/>
              </a:rPr>
              <a:t>Chơi</a:t>
            </a:r>
            <a:endParaRPr lang="en-US" sz="6000" b="1" dirty="0">
              <a:solidFill>
                <a:sysClr val="windowText" lastClr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70085" y="103433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</a:t>
            </a:r>
            <a:r>
              <a:rPr kumimoji="0" lang="en-US" sz="6000" b="1" i="0" u="none" strike="noStrike" kern="1200" normalizeH="0" baseline="0" noProof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</a:t>
            </a:r>
            <a:endParaRPr kumimoji="0" lang="en-US" sz="6000" b="1" i="0" u="none" strike="noStrike" kern="1200" normalizeH="0" baseline="0" noProof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CHỮ</a:t>
            </a:r>
            <a:r>
              <a:rPr kumimoji="0" lang="en-US" sz="6000" b="1" i="0" u="none" strike="noStrike" kern="1200" normalizeH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CÁI</a:t>
            </a:r>
            <a:endParaRPr kumimoji="0" lang="en-US" sz="6000" b="1" i="0" u="none" strike="noStrike" kern="1200" normalizeH="0" baseline="0" noProof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Nhạc BEAT Trò chơi âm nhạc đổi mới vòng tròn tiết tấ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611012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513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1.48148E-6 L -3.95833E-6 -0.02407 " pathEditMode="relative" rAng="0" ptsTypes="AA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0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 rot="791780">
            <a:off x="746555" y="498149"/>
            <a:ext cx="6497494" cy="5851619"/>
            <a:chOff x="912" y="144"/>
            <a:chExt cx="4272" cy="403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44"/>
              <a:ext cx="4272" cy="4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303" y="775"/>
              <a:ext cx="3179" cy="3154"/>
              <a:chOff x="1303" y="775"/>
              <a:chExt cx="3179" cy="3154"/>
            </a:xfrm>
          </p:grpSpPr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 rot="13859325">
                <a:off x="2035" y="660"/>
                <a:ext cx="752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00CC00"/>
                    </a:solidFill>
                    <a:latin typeface="Century Gothic" panose="020B0502020202020204" pitchFamily="34" charset="0"/>
                    <a:ea typeface="Roboto" panose="02000000000000000000" pitchFamily="2" charset="0"/>
                  </a:rPr>
                  <a:t>ă</a:t>
                </a:r>
                <a:endParaRPr lang="en-US" altLang="en-US" sz="9600" b="1" dirty="0">
                  <a:solidFill>
                    <a:srgbClr val="00CC00"/>
                  </a:solidFill>
                  <a:latin typeface="Century Gothic" panose="020B0502020202020204" pitchFamily="34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 rot="12848458">
                <a:off x="1303" y="1305"/>
                <a:ext cx="62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6600CC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n</a:t>
                </a:r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 rot="9545323">
                <a:off x="1488" y="2094"/>
                <a:ext cx="78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>
                    <a:latin typeface="Roboto" panose="02000000000000000000" pitchFamily="2" charset="0"/>
                    <a:ea typeface="Roboto" panose="02000000000000000000" pitchFamily="2" charset="0"/>
                  </a:rPr>
                  <a:t>m</a:t>
                </a:r>
                <a:endParaRPr lang="vi-VN" altLang="en-US" sz="9600" b="1" dirty="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0" name="Text Box 7"/>
              <p:cNvSpPr txBox="1">
                <a:spLocks noChangeArrowheads="1"/>
              </p:cNvSpPr>
              <p:nvPr/>
            </p:nvSpPr>
            <p:spPr bwMode="auto">
              <a:xfrm rot="7172815">
                <a:off x="1700" y="2950"/>
                <a:ext cx="926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FFFF00"/>
                    </a:solidFill>
                    <a:latin typeface=".VnAvant" panose="020B7200000000000000" pitchFamily="34" charset="0"/>
                  </a:rPr>
                  <a:t>l</a:t>
                </a:r>
              </a:p>
            </p:txBody>
          </p:sp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 rot="19771006">
                <a:off x="3737" y="1266"/>
                <a:ext cx="745" cy="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8800" b="1" dirty="0">
                    <a:solidFill>
                      <a:srgbClr val="0066FF"/>
                    </a:solidFill>
                    <a:latin typeface=".VnAvant" panose="020B7200000000000000" pitchFamily="34" charset="0"/>
                  </a:rPr>
                  <a:t>h</a:t>
                </a:r>
              </a:p>
            </p:txBody>
          </p:sp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 rot="757470">
                <a:off x="3597" y="2177"/>
                <a:ext cx="718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FFC000"/>
                    </a:solidFill>
                    <a:latin typeface=".VnAvant" panose="020B7200000000000000" pitchFamily="34" charset="0"/>
                  </a:rPr>
                  <a:t>i</a:t>
                </a:r>
                <a:endParaRPr lang="vi-VN" altLang="en-US" sz="9600" b="1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Text Box 10"/>
              <p:cNvSpPr txBox="1">
                <a:spLocks noChangeArrowheads="1"/>
              </p:cNvSpPr>
              <p:nvPr/>
            </p:nvSpPr>
            <p:spPr bwMode="auto">
              <a:xfrm rot="17162616">
                <a:off x="3043" y="587"/>
                <a:ext cx="655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FFFF00"/>
                    </a:solidFill>
                    <a:latin typeface="Century Gothic" panose="020B0502020202020204" pitchFamily="34" charset="0"/>
                  </a:rPr>
                  <a:t>â</a:t>
                </a:r>
                <a:endParaRPr lang="vi-VN" altLang="en-US" sz="96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auto">
              <a:xfrm rot="5391669">
                <a:off x="2812" y="2870"/>
                <a:ext cx="714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FF330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k</a:t>
                </a:r>
              </a:p>
            </p:txBody>
          </p:sp>
        </p:grpSp>
      </p:grpSp>
      <p:pic>
        <p:nvPicPr>
          <p:cNvPr id="15" name="Picture 4" descr="Hình ảnh Mũi Tên Hoạt Hình PNG Miễn Phí Tải Về - Lovepi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01" b="61754" l="3417" r="52167">
                        <a14:foregroundMark x1="25500" y1="23264" x2="25500" y2="23264"/>
                        <a14:foregroundMark x1="17500" y1="23873" x2="17500" y2="23873"/>
                        <a14:foregroundMark x1="16333" y1="27649" x2="16333" y2="27649"/>
                        <a14:foregroundMark x1="15833" y1="26553" x2="15500" y2="18758"/>
                        <a14:foregroundMark x1="25500" y1="28502" x2="26083" y2="18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25" t="3804" r="51359" b="43672"/>
          <a:stretch/>
        </p:blipFill>
        <p:spPr bwMode="auto">
          <a:xfrm rot="1241681" flipH="1">
            <a:off x="6231160" y="2537492"/>
            <a:ext cx="256101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ounded Rectangle 15"/>
          <p:cNvSpPr/>
          <p:nvPr/>
        </p:nvSpPr>
        <p:spPr>
          <a:xfrm>
            <a:off x="9143992" y="3276752"/>
            <a:ext cx="2280371" cy="9604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 smtClean="0">
                <a:solidFill>
                  <a:sysClr val="windowText" lastClr="000000"/>
                </a:solidFill>
                <a:latin typeface=".VnAvant" panose="020B7200000000000000" pitchFamily="34" charset="0"/>
              </a:rPr>
              <a:t>Chơi</a:t>
            </a:r>
            <a:endParaRPr lang="en-US" sz="6000" b="1" dirty="0">
              <a:solidFill>
                <a:sysClr val="windowText" lastClr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70085" y="103433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CHỮ</a:t>
            </a:r>
            <a:r>
              <a:rPr kumimoji="0" lang="en-US" sz="6000" b="1" i="0" u="none" strike="noStrike" kern="1200" normalizeH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CÁI</a:t>
            </a:r>
            <a:endParaRPr kumimoji="0" lang="en-US" sz="6000" b="1" i="0" u="none" strike="noStrike" kern="1200" normalizeH="0" baseline="0" noProof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Nhạc BEAT Trò chơi âm nhạc đổi mới vòng tròn tiết tấ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24363" y="593022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161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1.48148E-6 L -3.95833E-6 -0.02407 " pathEditMode="relative" rAng="0" ptsTypes="AA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0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 rot="791780">
            <a:off x="746555" y="498149"/>
            <a:ext cx="6497494" cy="5851619"/>
            <a:chOff x="912" y="144"/>
            <a:chExt cx="4272" cy="403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44"/>
              <a:ext cx="4272" cy="4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355" y="775"/>
              <a:ext cx="3052" cy="3187"/>
              <a:chOff x="1355" y="775"/>
              <a:chExt cx="3052" cy="3187"/>
            </a:xfrm>
          </p:grpSpPr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 rot="13859325">
                <a:off x="1867" y="651"/>
                <a:ext cx="752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chemeClr val="bg1"/>
                    </a:solidFill>
                    <a:latin typeface=".VnAvant" panose="020B7200000000000000" pitchFamily="34" charset="0"/>
                  </a:rPr>
                  <a:t>o</a:t>
                </a:r>
                <a:endParaRPr lang="en-US" altLang="en-US" sz="9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 rot="12848458">
                <a:off x="1355" y="1221"/>
                <a:ext cx="62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6600CC"/>
                    </a:solidFill>
                    <a:latin typeface="Century Gothic" panose="020B0502020202020204" pitchFamily="34" charset="0"/>
                    <a:ea typeface="Roboto" panose="02000000000000000000" pitchFamily="2" charset="0"/>
                  </a:rPr>
                  <a:t>t</a:t>
                </a:r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 rot="9545323">
                <a:off x="1421" y="2097"/>
                <a:ext cx="78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>
                    <a:latin typeface="Roboto" panose="02000000000000000000" pitchFamily="2" charset="0"/>
                    <a:ea typeface="Roboto" panose="02000000000000000000" pitchFamily="2" charset="0"/>
                  </a:rPr>
                  <a:t>s</a:t>
                </a:r>
                <a:endParaRPr lang="vi-VN" altLang="en-US" sz="9600" b="1" dirty="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0" name="Text Box 7"/>
              <p:cNvSpPr txBox="1">
                <a:spLocks noChangeArrowheads="1"/>
              </p:cNvSpPr>
              <p:nvPr/>
            </p:nvSpPr>
            <p:spPr bwMode="auto">
              <a:xfrm rot="7172815">
                <a:off x="1772" y="2983"/>
                <a:ext cx="926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chemeClr val="bg1"/>
                    </a:solidFill>
                    <a:latin typeface=".VnAvant" panose="020B7200000000000000" pitchFamily="34" charset="0"/>
                  </a:rPr>
                  <a:t>r</a:t>
                </a:r>
              </a:p>
            </p:txBody>
          </p:sp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 rot="19734504">
                <a:off x="3662" y="1243"/>
                <a:ext cx="745" cy="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8800" b="1" dirty="0" smtClean="0">
                    <a:solidFill>
                      <a:srgbClr val="0066FF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ơ</a:t>
                </a:r>
                <a:endParaRPr lang="en-US" altLang="en-US" sz="8800" b="1" dirty="0">
                  <a:solidFill>
                    <a:srgbClr val="0066FF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 rot="757470">
                <a:off x="3597" y="2177"/>
                <a:ext cx="718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FFC000"/>
                    </a:solidFill>
                    <a:latin typeface=".VnAvant" panose="020B7200000000000000" pitchFamily="34" charset="0"/>
                  </a:rPr>
                  <a:t>p</a:t>
                </a:r>
                <a:endParaRPr lang="vi-VN" altLang="en-US" sz="9600" b="1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Text Box 10"/>
              <p:cNvSpPr txBox="1">
                <a:spLocks noChangeArrowheads="1"/>
              </p:cNvSpPr>
              <p:nvPr/>
            </p:nvSpPr>
            <p:spPr bwMode="auto">
              <a:xfrm rot="17519459">
                <a:off x="3043" y="587"/>
                <a:ext cx="655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FFFF00"/>
                    </a:solidFill>
                    <a:latin typeface="Century Gothic" panose="020B0502020202020204" pitchFamily="34" charset="0"/>
                  </a:rPr>
                  <a:t>ô</a:t>
                </a:r>
                <a:endParaRPr lang="vi-VN" altLang="en-US" sz="96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auto">
              <a:xfrm rot="5391669">
                <a:off x="2812" y="2870"/>
                <a:ext cx="714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FF330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q</a:t>
                </a:r>
              </a:p>
            </p:txBody>
          </p:sp>
        </p:grpSp>
      </p:grpSp>
      <p:pic>
        <p:nvPicPr>
          <p:cNvPr id="15" name="Picture 4" descr="Hình ảnh Mũi Tên Hoạt Hình PNG Miễn Phí Tải Về - Lovepi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01" b="61754" l="3417" r="52167">
                        <a14:foregroundMark x1="25500" y1="23264" x2="25500" y2="23264"/>
                        <a14:foregroundMark x1="17500" y1="23873" x2="17500" y2="23873"/>
                        <a14:foregroundMark x1="16333" y1="27649" x2="16333" y2="27649"/>
                        <a14:foregroundMark x1="15833" y1="26553" x2="15500" y2="18758"/>
                        <a14:foregroundMark x1="25500" y1="28502" x2="26083" y2="18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25" t="3804" r="51359" b="43672"/>
          <a:stretch/>
        </p:blipFill>
        <p:spPr bwMode="auto">
          <a:xfrm rot="1241681" flipH="1">
            <a:off x="6231160" y="2537492"/>
            <a:ext cx="256101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ounded Rectangle 15"/>
          <p:cNvSpPr/>
          <p:nvPr/>
        </p:nvSpPr>
        <p:spPr>
          <a:xfrm>
            <a:off x="9143992" y="3276752"/>
            <a:ext cx="2280371" cy="9604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 smtClean="0">
                <a:solidFill>
                  <a:sysClr val="windowText" lastClr="000000"/>
                </a:solidFill>
                <a:latin typeface=".VnAvant" panose="020B7200000000000000" pitchFamily="34" charset="0"/>
              </a:rPr>
              <a:t>Chơi</a:t>
            </a:r>
            <a:endParaRPr lang="en-US" sz="6000" b="1" dirty="0">
              <a:solidFill>
                <a:sysClr val="windowText" lastClr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70085" y="103433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CHỮ</a:t>
            </a:r>
            <a:r>
              <a:rPr kumimoji="0" lang="en-US" sz="6000" b="1" i="0" u="none" strike="noStrike" kern="1200" normalizeH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CÁI</a:t>
            </a:r>
            <a:endParaRPr kumimoji="0" lang="en-US" sz="6000" b="1" i="0" u="none" strike="noStrike" kern="1200" normalizeH="0" baseline="0" noProof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Nhạc BEAT Trò chơi âm nhạc đổi mới vòng tròn tiết tấ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24363" y="58803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293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1.48148E-6 L -3.95833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00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0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 rot="791780">
            <a:off x="746555" y="498149"/>
            <a:ext cx="6497494" cy="5851619"/>
            <a:chOff x="912" y="144"/>
            <a:chExt cx="4272" cy="403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44"/>
              <a:ext cx="4272" cy="4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1368" y="775"/>
              <a:ext cx="3114" cy="3110"/>
              <a:chOff x="1368" y="775"/>
              <a:chExt cx="3114" cy="3110"/>
            </a:xfrm>
          </p:grpSpPr>
          <p:sp>
            <p:nvSpPr>
              <p:cNvPr id="7" name="Text Box 4"/>
              <p:cNvSpPr txBox="1">
                <a:spLocks noChangeArrowheads="1"/>
              </p:cNvSpPr>
              <p:nvPr/>
            </p:nvSpPr>
            <p:spPr bwMode="auto">
              <a:xfrm rot="15163031">
                <a:off x="1867" y="651"/>
                <a:ext cx="752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00CC00"/>
                    </a:solidFill>
                    <a:latin typeface=".VnAvant" panose="020B7200000000000000" pitchFamily="34" charset="0"/>
                  </a:rPr>
                  <a:t>u</a:t>
                </a:r>
                <a:endParaRPr lang="en-US" altLang="en-US" sz="9600" b="1" dirty="0">
                  <a:solidFill>
                    <a:srgbClr val="00CC00"/>
                  </a:solidFill>
                </a:endParaRPr>
              </a:p>
            </p:txBody>
          </p:sp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 rot="12848458">
                <a:off x="1399" y="1341"/>
                <a:ext cx="62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6600CC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g</a:t>
                </a:r>
                <a:endParaRPr lang="en-US" altLang="en-US" sz="9600" b="1" dirty="0">
                  <a:solidFill>
                    <a:srgbClr val="6600CC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 rot="9545323">
                <a:off x="1368" y="2124"/>
                <a:ext cx="781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>
                    <a:latin typeface="Roboto" panose="02000000000000000000" pitchFamily="2" charset="0"/>
                    <a:ea typeface="Roboto" panose="02000000000000000000" pitchFamily="2" charset="0"/>
                  </a:rPr>
                  <a:t>c</a:t>
                </a:r>
                <a:endParaRPr lang="vi-VN" altLang="en-US" sz="9600" b="1" dirty="0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0" name="Text Box 7"/>
              <p:cNvSpPr txBox="1">
                <a:spLocks noChangeArrowheads="1"/>
              </p:cNvSpPr>
              <p:nvPr/>
            </p:nvSpPr>
            <p:spPr bwMode="auto">
              <a:xfrm rot="7172815">
                <a:off x="1880" y="2906"/>
                <a:ext cx="926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00CC00"/>
                    </a:solidFill>
                    <a:latin typeface=".VnAvant" panose="020B7200000000000000" pitchFamily="34" charset="0"/>
                  </a:rPr>
                  <a:t>e</a:t>
                </a:r>
                <a:endParaRPr lang="en-US" altLang="en-US" sz="9600" b="1" dirty="0">
                  <a:solidFill>
                    <a:srgbClr val="00CC00"/>
                  </a:solidFill>
                  <a:latin typeface=".VnAvant" panose="020B7200000000000000" pitchFamily="34" charset="0"/>
                </a:endParaRPr>
              </a:p>
            </p:txBody>
          </p:sp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 rot="20808220">
                <a:off x="3737" y="1266"/>
                <a:ext cx="745" cy="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8800" b="1" dirty="0" smtClean="0">
                    <a:solidFill>
                      <a:srgbClr val="0066FF"/>
                    </a:solidFill>
                    <a:latin typeface=".VnAvant" panose="020B7200000000000000" pitchFamily="34" charset="0"/>
                  </a:rPr>
                  <a:t>v</a:t>
                </a:r>
                <a:endParaRPr lang="en-US" altLang="en-US" sz="8800" b="1" dirty="0">
                  <a:solidFill>
                    <a:srgbClr val="0066FF"/>
                  </a:solidFill>
                  <a:latin typeface=".VnAvant" panose="020B7200000000000000" pitchFamily="34" charset="0"/>
                </a:endParaRPr>
              </a:p>
            </p:txBody>
          </p:sp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 rot="757470">
                <a:off x="3597" y="2177"/>
                <a:ext cx="718" cy="1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FFC000"/>
                    </a:solidFill>
                    <a:latin typeface=".VnAvant" panose="020B7200000000000000" pitchFamily="34" charset="0"/>
                  </a:rPr>
                  <a:t>x</a:t>
                </a:r>
                <a:endParaRPr lang="vi-VN" altLang="en-US" sz="9600" b="1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Text Box 10"/>
              <p:cNvSpPr txBox="1">
                <a:spLocks noChangeArrowheads="1"/>
              </p:cNvSpPr>
              <p:nvPr/>
            </p:nvSpPr>
            <p:spPr bwMode="auto">
              <a:xfrm rot="18412108">
                <a:off x="3043" y="587"/>
                <a:ext cx="655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9600" b="1" dirty="0" smtClean="0">
                    <a:solidFill>
                      <a:srgbClr val="FFFF0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ư</a:t>
                </a:r>
                <a:endParaRPr lang="vi-VN" altLang="en-US" sz="9600" b="1" dirty="0">
                  <a:solidFill>
                    <a:srgbClr val="FFFF00"/>
                  </a:solidFill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auto">
              <a:xfrm rot="5391669">
                <a:off x="2993" y="2834"/>
                <a:ext cx="714" cy="1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9600" b="1" dirty="0">
                    <a:solidFill>
                      <a:srgbClr val="FF3300"/>
                    </a:solidFill>
                    <a:latin typeface="Century Gothic" panose="020B0502020202020204" pitchFamily="34" charset="0"/>
                    <a:ea typeface="Roboto" panose="02000000000000000000" pitchFamily="2" charset="0"/>
                  </a:rPr>
                  <a:t>y</a:t>
                </a:r>
              </a:p>
            </p:txBody>
          </p:sp>
        </p:grpSp>
      </p:grpSp>
      <p:pic>
        <p:nvPicPr>
          <p:cNvPr id="15" name="Picture 4" descr="Hình ảnh Mũi Tên Hoạt Hình PNG Miễn Phí Tải Về - Lovepi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01" b="61754" l="3417" r="52167">
                        <a14:foregroundMark x1="25500" y1="23264" x2="25500" y2="23264"/>
                        <a14:foregroundMark x1="17500" y1="23873" x2="17500" y2="23873"/>
                        <a14:foregroundMark x1="16333" y1="27649" x2="16333" y2="27649"/>
                        <a14:foregroundMark x1="15833" y1="26553" x2="15500" y2="18758"/>
                        <a14:foregroundMark x1="25500" y1="28502" x2="26083" y2="18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25" t="3804" r="51359" b="43672"/>
          <a:stretch/>
        </p:blipFill>
        <p:spPr bwMode="auto">
          <a:xfrm rot="1241681" flipH="1">
            <a:off x="6231160" y="2537492"/>
            <a:ext cx="256101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ounded Rectangle 15"/>
          <p:cNvSpPr/>
          <p:nvPr/>
        </p:nvSpPr>
        <p:spPr>
          <a:xfrm>
            <a:off x="9143992" y="3276752"/>
            <a:ext cx="2280371" cy="96043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 smtClean="0">
                <a:solidFill>
                  <a:sysClr val="windowText" lastClr="000000"/>
                </a:solidFill>
                <a:latin typeface=".VnAvant" panose="020B7200000000000000" pitchFamily="34" charset="0"/>
              </a:rPr>
              <a:t>Chơi</a:t>
            </a:r>
            <a:endParaRPr lang="en-US" sz="6000" b="1" dirty="0">
              <a:solidFill>
                <a:sysClr val="windowText" lastClr="000000"/>
              </a:solidFill>
              <a:latin typeface=".VnAvant" panose="020B7200000000000000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70085" y="103433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normalizeH="0" baseline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CHỮ</a:t>
            </a:r>
            <a:r>
              <a:rPr kumimoji="0" lang="en-US" sz="6000" b="1" i="0" u="none" strike="noStrike" kern="1200" normalizeH="0" noProof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CÁI</a:t>
            </a:r>
            <a:endParaRPr kumimoji="0" lang="en-US" sz="6000" b="1" i="0" u="none" strike="noStrike" kern="1200" normalizeH="0" baseline="0" noProof="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Nhạc BEAT Trò chơi âm nhạc đổi mới vòng tròn tiết tấ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82400" y="589227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221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050"/>
    </mc:Choice>
    <mc:Fallback xmlns="">
      <p:transition spd="slow" advTm="216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1.48148E-6 L -3.95833E-6 -0.02407 " pathEditMode="relative" rAng="0" ptsTypes="AA">
                                      <p:cBhvr>
                                        <p:cTn id="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2121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600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hạc BEAT Trò chơi âm nhạc đổi mới vòng tròn tiết tấ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82400" y="5892279"/>
            <a:ext cx="609600" cy="609600"/>
          </a:xfrm>
          <a:prstGeom prst="rect">
            <a:avLst/>
          </a:prstGeom>
        </p:spPr>
      </p:pic>
      <p:pic>
        <p:nvPicPr>
          <p:cNvPr id="5" name="KT sx.m4a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288" y="-38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803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2121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C861307C-9D62-4832-9926-31D84287C587}"/>
  <p:tag name="ISPRING_RESOURCE_FOLDER" val="C:\Users\Admin\Desktop\Trò chơi E-LEARNING\vong-quay-chu-cai-Phương\"/>
  <p:tag name="ISPRING_PRESENTATION_PATH" val="C:\Users\Admin\Desktop\Trò chơi E-LEARNING\vong-quay-chu-cai-Phương.pptx"/>
  <p:tag name="ISPRING_PROJECT_VERSION" val="9"/>
  <p:tag name="ISPRING_PROJECT_FOLDER_UPDATED" val="1"/>
  <p:tag name="ISPRING_SCREEN_RECS_UPDATED" val="C:\Users\Admin\Desktop\Trò chơi E-LEARNING\vong-quay-chu-cai-Phương\"/>
  <p:tag name="FLASHSPRING_ZOOM_TAG" val="50"/>
  <p:tag name="ISPRING_PRESENTERDATA_0" val="xJDDoG8gVGjhu4sgTWluaCBQaMawxqFuZw==||ZGFvcGh1b25nMjcwODkzQGdtYWlsLmNvbQ==||ezVBMzc3NURGLTBENzktNDdEQS04NTlFLTlDMzk5NENCNzU1Q30=|||MA==|||"/>
  <p:tag name="ISPRING_LMS_API_VERSION" val="SCORM 2004 (2nd edition)"/>
  <p:tag name="ISPRING_ULTRA_SCORM_COURSE_ID" val="56118B1C-B938-4F7E-8BB7-F19D9F5BB267"/>
  <p:tag name="ISPRING_CMI5_LAUNCH_METHOD" val="any window"/>
  <p:tag name="ISPRINGCLOUDFOLDERID" val="1"/>
  <p:tag name="ISPRINGONLINEFOLDERID" val="1"/>
  <p:tag name="ISPRING_SCORM_RATE_SLIDES" val="0"/>
  <p:tag name="ISPRING_SCORM_PASSING_SCORE" val="0.000000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yuJRW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criUV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yuJRWr43q8HYDAAAJDgAAJwAAAHVuaXZlcnNhbC9mbGFzaF9wdWJsaXNoaW5nX3NldHRpbmdzLnhtbOVX224bNxB911cQW+QxWjtxmtRYyQh0QYU4kmFt2/jJGC0pLWFetrxIUZ76Nf2wfkmHS0mRaiddJ1ERoA+CdoczZw5nhjPc7OK9FGTJjOVadZLT9klCmCo05WrRSX7Jh09fJcQ6UBSEVqyTKJ2Qi24rq/xMcFtOmXOoagnCKHteuU5SOledp+lqtWpzW5mwqoV3iG/bhZZpZZhlyjGTVgLW+OfWFbPJBqEBAP6kVhuzbqtFSBaR3mrqBSOcInPFw6ZADAXYMkmj2gyKu4XRXtGeFtoQs5h1kh96g/5p//lWJ0L1uWQqxMR2URjE7hwo5YEFiCn/wEjJ+KJEus/OErLi1JX1Yxr0s/Q+So0dtw4BpacxBspt4CVzQMFBfI3+HHvv7FYQRXStQPIixxUS9t9J+vntzzdXg+vL0fjNbT6ZXOajq0iitkkPcbL00FGGhLQ3Bdv5ycA5KErkjTZzEJZl6b5oq8ZDBqFwfIkxYf+gOfdCTH1VaeO6znhW09gX7uh9Aiaba3Ww9/BOZlpgamtSWKVyxugYJNtL9vSOqyFqniZkjnES604yqZgiU1BYYNyB4MUOwPqZddzVhTXcaL82HARBPDwBjLydJh8pxJ0VJRjL9qltV2xIa9H9TXtByVp7IvgdI04TDLGX+FQysp9/Mjda1lKsUEes4OhxydmK0Ys6XhvATzm6QRfSoyUeh0owFz387vkHMmNzbRCXwRIPD8q5jfjtRwFXYO1HUNhyfDK9HPUHt6Nxf/DuSdgg0CWo4pHgWFNMVu4o+LAmSrutHYajAG9ZnRTKab3WZG/tL0/Drqwxz98oGwf4lksv4FvC7wKyB33ElB/Hy2MS/68MGrstYVkf9HB4a2g84hxTEjFxocCWxNWmDTYALEARrcSaQIGd2Ya2seTaW5TEBhGh7ZczjPZYpvXbAtsnejSUmUaQJ6fPnp+9+PHlq5/O2+lff/z59LNGm5l1JSC4i0Or99mpdc92qI0M1UP37EfjfHD9upePfh3lN7f54F1+CFBzut+uszSMkocnSxhV3+1guRlMm+RmPGmiNXnTROs6Tq6rvanViAJ2okU8WdiLBJccM3e0uvqPauOrbx2xuI5TG99z4L72UP1/4hbfdjf1g6t5lj747RBWJFdcYjRDS999cHRfnJ3gZf/BpVYL0Q4/37qtvwFQSwMEFAACAAgAcriUVrThkXBXAwAAQQwAACEAAAB1bml2ZXJzYWwvZmxhc2hfc2tpbl9zZXR0aW5ncy54bWyVV9tO4zAQfecrqu47WUp3C1KoVNoioe0CWljenWbaWnXsyHbK9u93fEnjtAkNREh45hx7LsdjEast5b0dSEUFv+sP+uOLXi9eFlIC12+Q5Yxo6CVEwWN613/4u1j0IwcRTMhX0JrytTKW0tajCEwKrQW/XAqucZ9LLmRGWH/87cH+xJFFnmMJDKsrZ0WWUB3zY3BzP+tE8WcM70ez6W0bYSmynPD9QqzFZUKW27UUBU9NaNfma6Nt9jlIRvn2bESMKv2oIavFNL+aD+aDbpRcglJgQrqdTQaTn2dZjCTADtmPhjfDSUdOddTnjTmi7aii2tJGg9H1aNhGy8ka6kWezmdXs+t2PMfd6135NC5H0PBPn80cxb8H+aXNRV7kX9FILsXaFPSIMzLfWQ4TJMXrh4TZrfnOEkxC5qCzglSMptgGIVMnxe/mawO31dL/GQ6J2NxtKdiLacLR9DAKSRiMV4QpiKNy6ZxqIz6eC4236QAITRXoBVN8IYWCsZaFR1W2CvcHPihPA5A3VIh3wYoMpi7gAFi3V/jp9N4OljC+gy0IUMLOG4MIK2OFfMK6niADY4V8Ne165mx/Aj/2OE4piHviuxmU33Fr1UcvcILLsl7lqvSakxbmmqvgaG8oMZlIYWx19UYzMF2LI2tzIUUnMcWc7OiaaHyYfhtcsrfJqDg6cnipNQsr1lQzaNKbjRFHetgvu+4gR/eEVMm5dU/jxL/rZ0RuQb4JwVS/53l4S7Aw7u08ZZiZii8eyEe+Eh05XGgI97dxtoGFuydd4URrstxkGFJbBnEUlCCOmosc+2Obqs+LLAE5x6ZRKFVTtznchq43DH/1O4UPSOuEFqdj6g1uxwk9iDIweAUAkctNKVm3cJ6sYJoy2EF58QODTbgts1ihRNvUNtELWOlQb97SSZB+TlRCCXF1RwPhHeMS9YkTOjpoXpNE2cxq176cwNXOtZlcjjIj1nCK2bVXUm1j9DdVEHtVKycptHjVRGq/abX2uZMdTDjN7JRAR3B8g8dxmBC5L4t1lmU4sVchmJflsJkqCQ2eNoqZheNBE8V6jgfhG17P8UoChEPQGi+CMf0L9okgMn06QGpzu8Ht2Jgjvmx2puI0znIdR4HJNefQBvwb/3UY/wdQSwMEFAACAAgAcriUVgFpVjNcAwAAmg0AACYAAAB1bml2ZXJzYWwvaHRtbF9wdWJsaXNoaW5nX3NldHRpbmdzLnhtbO1XzXLTMBC+5yk0ZjgSt/zTcdJhknTIUJJMY3566mwsJdYgS0Y/CeHE0/BgPAkrK0kTWorLEODAIRNrtfvtp93Vrp0cfywEmTNtuJKt6LB5EBEmM0W5nLWi1+nJvacRMRYkBaEka0VSReS43UhKNxHc5GNmLaoagjDSHJW2FeXWlkdxvFgsmtyU2u8q4Szim2amirjUzDBpmY5LAUv8s8uSmWiFUAMAf4WSK7N2o0FIEpBeKeoEI5wic8n9oUC8sIWI4qA1gez9TCsnaUcJpYmeTVrRnU6ve9h9sNYJSF1eMOlDYtoo9GJ7BJRyTwLEmH9iJGd8liPb+w8jsuDU5tVj7PWT+CpKhR1ODh6lozAE0q7gC2aBgoWwDP4s+2jNWhBEdCmh4FmKO8QfvxV104sX56Pe2Wl/8PIiHQ5P0/4okKhs4l2cJN51lCAh5XTGNn4SsBayHHmjzRSEYUm8LVqrcZ9AyCyfY0zYdzSnToixK0ulbdtqxyoa28INvR/AJFMld87u12SiBGa2IoVFWkwYHUCBMRidyIhMMTBi2YqGJZNkDBILilsQPNtYGDcxltuqkE5W2s81B0GwWLDiGXk1ji59hqNkOWjDtrmsd4zPY9Z+q5ygZKkcEfw9I1YRjKkr8ClnZDvhZKpVUUkFGEuM4OhxztmC0eMqQCvAHzk6RxeFQ0ss/1IwGzx8cPwTmbCp0ojLYI6XBeXcBPzmrYBLMOYSFNYc745P+93eRX/Q7b276w8IdA4yuyU4FhErSrsXfFgSqezaDsORgTOsSgrltNqrc7bmr6dhU8eY59+UjR18wwsn4HfCbwKyBb3HlO/Hy20S/1MGtd3mMK8uur+8FTRecY4pCZi4kWG34nLV92oAZiCJkmJJIMNWbHzbmHPlDEpCgwjQ5tcZBnss02o1w9mIHjVluhbkweH9Bw8fPX7y9NlRM/76+cu9G41WQ2okwLsLU6pz45i6YnuidOGrh27Z9wdp7+x5J+2/6afnF2nvXboLUHG62q6T2M+O60eJn03fT5LJ3xsl571xnWwMhnW0hi/raJ2FWTXamlO1KGDvmYW7hN1H8IJjrvZWSX+oGq59seA3lkMooP1Uw78cqmsvzv9Qba82b9w7r9hJfO03QAPlu99T7cY3UEsDBBQAAgAIAHK4lFbAeLmksgEAAFIGAAAfAAAAdW5pdmVyc2FsL2h0bWxfc2tpbl9zZXR0aW5ncy5qc42UUU+DMBDH3/cpFnw1izKUzbdtYGLig4m+GR8K3BhZ6TVtN53G7y5lcytw6OgL/fPr/3pXel+DYfV4qTe8G37V7/X8qTmvNbCaURu4bOq8Ry+t7mleZPBSlMALAV4L2f4uPcrfJ4Iy9kRtmuyera12/Dy0X5aMaxeXhIUiNE1oW8rwnQA/KPCzkdohrX1KTp2TjTEoRikKA8KMBKqS1Yx3cV8/boYtGLeg/kGXLIWG6Y0/mUe95MkxmIfRYupyKZaSid0j5jhKWLrOFW5Edog/tsOlVzsJqjrxdV9YXmjzYKBsB46vYz/2+0mpQGs4xJ1GM392S8KcJcDdhMJgEsz+QBvG3YK26G2hC/NLh344DgOXliyHTpUWcXQdjZuYqLw61ewE33MGPkxfMpKzHahzrFBu5BkHKBXmtiJdNLSDRDmyrBD5noumdpCc3ay17fs36pYxSlBlx7/iyg6X6RSjcc2wdc1WxK0t+7rLGa3BkJdbt6I+Un2BUyIVFwlNUotPfaqxG9NuNXb+WuXN1BrUCyKv2qc9FdBVNwH1IJZoBWYMS1dlpVX5vP2383bwwfcPUEsDBBQAAgAIAHO4lFbyGhxS7AAAALAOAAAXAAAAdW5pdmVyc2FsL3VuaXZlcnNhbC5wbmfrDPBz5+WS4mJgYOD19HAJYmBgTmRgYOrnYAOKPDE9VAmkGIuD3J0Y1p2TeQnksKQ7+joyMGzs5/6TyArkcxZ4RBYzMPAdBmHG4/krUoAMV08Xx5CKuLfXN/I2GDAcMPi3fxP/lzajKY0TuTQn6z7tiOFmYGjo4WRmYOCYaQBkTiCZKet7Q8J5kornpC+vrnxsYWRg2ECmQaPMUeYoc5Q5yhxljjJHmaPMUeYoc5Q5yiSdGWCUCOqSLbk75/POpe/71HiAYvU+EgwMDidAXbQWEpgp13YxPjv3L7eR50EYsJfJ4Onq57LOKaEJAFBLAwQUAAIACABzuJRW5OxXDEoAAABqAAAAGwAAAHVuaXZlcnNhbC91bml2ZXJzYWwucG5nLnhtbLOxr8jNUShLLSrOzM+zVTLUM1Cyt+PlsikoSi3LTC1XqACKAQUhQEmhEsg1QnDLM1NKMmyVLEyQlGSkZqZnlNgqmRkjBPWBRgIAUEsBAgAAFAACAAgA81bJTNajftpHAwAA4QkAABQAAAAAAAAAAQAAAAAAAAAAAHVuaXZlcnNhbC9wbGF5ZXIueG1sUEsBAgAAFAACAAgAcriUVn9k7af6BAAAYhMAAB0AAAAAAAAAAQAAAAAAeQMAAHVuaXZlcnNhbC9jb21tb25fbWVzc2FnZXMubG5nUEsBAgAAFAACAAgAcriUVhUeYBujAAAAfwEAAC4AAAAAAAAAAQAAAAAArggAAHVuaXZlcnNhbC9wbGF5YmFja19hbmRfbmF2aWdhdGlvbl9zZXR0aW5ncy54bWxQSwECAAAUAAIACAByuJRWr43q8HYDAAAJDgAAJwAAAAAAAAABAAAAAACdCQAAdW5pdmVyc2FsL2ZsYXNoX3B1Ymxpc2hpbmdfc2V0dGluZ3MueG1sUEsBAgAAFAACAAgAcriUVrThkXBXAwAAQQwAACEAAAAAAAAAAQAAAAAAWA0AAHVuaXZlcnNhbC9mbGFzaF9za2luX3NldHRpbmdzLnhtbFBLAQIAABQAAgAIAHK4lFYBaVYzXAMAAJoNAAAmAAAAAAAAAAEAAAAAAO4QAAB1bml2ZXJzYWwvaHRtbF9wdWJsaXNoaW5nX3NldHRpbmdzLnhtbFBLAQIAABQAAgAIAHK4lFbAeLmksgEAAFIGAAAfAAAAAAAAAAEAAAAAAI4UAAB1bml2ZXJzYWwvaHRtbF9za2luX3NldHRpbmdzLmpzUEsBAgAAFAACAAgAc7iUVvIaHFLsAAAAsA4AABcAAAAAAAAAAAAAAAAAfRYAAHVuaXZlcnNhbC91bml2ZXJzYWwucG5nUEsBAgAAFAACAAgAc7iUVuTsVwxKAAAAagAAABsAAAAAAAAAAQAAAAAAnhcAAHVuaXZlcnNhbC91bml2ZXJzYWwucG5nLnhtbFBLBQYAAAAACQAJALwCAAAhGAAAAAA="/>
  <p:tag name="ISPRING_CURRENT_PLAYER_ID" val="universal"/>
  <p:tag name="ISPRING_PRESENTATION_TITLE" val="vong-quay-chu-cai-Phương"/>
  <p:tag name="ISPRING_FIRST_PUBLISH" val="1"/>
  <p:tag name="ISPRING_PRESENTATION_INFO_2" val="&lt;?xml version=&quot;1.0&quot; encoding=&quot;UTF-8&quot; standalone=&quot;no&quot; ?&gt;&#10;&lt;presentation2&gt;&#10;&#10;  &lt;slides&gt;&#10;    &lt;slide id=&quot;{CDBCD5E9-E212-46D3-B2D9-F8EFC3F3BD51}&quot; pptId=&quot;261&quot;/&gt;&#10;    &lt;slide id=&quot;{29A63F2E-E322-4F10-A008-71B479D0E755}&quot; pptId=&quot;262&quot;/&gt;&#10;    &lt;slide id=&quot;{84F280F4-6453-4CAA-B4CF-FB5602318580}&quot; pptId=&quot;257&quot;/&gt;&#10;    &lt;slide id=&quot;{AAC74C44-64A0-41FB-B787-9CBC540B7B31}&quot; pptId=&quot;258&quot;/&gt;&#10;    &lt;slide id=&quot;{434A1E69-8FD4-434A-97DB-36CDADE8AB63}&quot; pptId=&quot;259&quot;/&gt;&#10;    &lt;slide id=&quot;{283A46BE-E803-425C-9063-4CBA91FDB013}&quot; pptId=&quot;260&quot;/&gt;&#10;    &lt;slide id=&quot;{A248DD3E-77A6-4A59-81EE-15B4D8C406DD}&quot; pptId=&quot;263&quot;/&gt;&#10;  &lt;/slides&gt;&#10;&#10;  &lt;narration&gt;&#10;    &lt;audioTracks/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QUIZZES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6.045"/>
  <p:tag name="ISPRING_CUSTOM_TIMING_USED" val="1"/>
  <p:tag name="GENSWF_SLIDE_TITLE" val="tên trò chơi"/>
  <p:tag name="ISPRING_SLIDE_INDENT_LEVEL" val="0"/>
  <p:tag name="ISPRING_PRESENTER_ID" val="{5A3775DF-0D79-47DA-859E-9C3994CB755C}"/>
  <p:tag name="ISPRING_SLIDE_ID_2" val="{CDBCD5E9-E212-46D3-B2D9-F8EFC3F3BD51}"/>
  <p:tag name="TIMING" val="|3.188|6.861|4.49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7.045"/>
  <p:tag name="TIMING" val="|2.76|8.546|5.438|2.328"/>
  <p:tag name="ISPRING_CUSTOM_TIMING_USED" val="1"/>
  <p:tag name="GENSWF_SLIDE_TITLE" val="Cách chơi"/>
  <p:tag name="ISPRING_SLIDE_INDENT_LEVEL" val="0"/>
  <p:tag name="ISPRING_PRESENTER_ID" val="{5A3775DF-0D79-47DA-859E-9C3994CB755C}"/>
  <p:tag name="ISPRING_SLIDE_ID_2" val="{29A63F2E-E322-4F10-A008-71B479D0E75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òng quay 1"/>
  <p:tag name="ISPRING_SLIDE_INDENT_LEVEL" val="0"/>
  <p:tag name="ISPRING_PRESENTER_ID" val="{5A3775DF-0D79-47DA-859E-9C3994CB755C}"/>
  <p:tag name="ISPRING_SLIDE_ID_2" val="{84F280F4-6453-4CAA-B4CF-FB5602318580}"/>
  <p:tag name="GENSWF_ADVANCE_TIME" val="0.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òng quay 2"/>
  <p:tag name="ISPRING_SLIDE_INDENT_LEVEL" val="0"/>
  <p:tag name="ISPRING_PRESENTER_ID" val="{5A3775DF-0D79-47DA-859E-9C3994CB755C}"/>
  <p:tag name="ISPRING_SLIDE_ID_2" val="{AAC74C44-64A0-41FB-B787-9CBC540B7B31}"/>
  <p:tag name="GENSWF_ADVANCE_TIME" val="0.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òng quay 3"/>
  <p:tag name="ISPRING_SLIDE_INDENT_LEVEL" val="0"/>
  <p:tag name="ISPRING_PRESENTER_ID" val="{5A3775DF-0D79-47DA-859E-9C3994CB755C}"/>
  <p:tag name="ISPRING_SLIDE_ID_2" val="{434A1E69-8FD4-434A-97DB-36CDADE8AB63}"/>
  <p:tag name="GENSWF_ADVANCE_TIME" val="0.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òng quay 4"/>
  <p:tag name="ISPRING_SLIDE_INDENT_LEVEL" val="0"/>
  <p:tag name="ISPRING_PRESENTER_ID" val="{5A3775DF-0D79-47DA-859E-9C3994CB755C}"/>
  <p:tag name="ISPRING_SLIDE_ID_2" val="{283A46BE-E803-425C-9063-4CBA91FDB013}"/>
  <p:tag name="GENSWF_ADVANCE_TIME" val="216.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ảm ơn"/>
  <p:tag name="ISPRING_SLIDE_INDENT_LEVEL" val="0"/>
  <p:tag name="ISPRING_PRESENTER_ID" val="{5A3775DF-0D79-47DA-859E-9C3994CB755C}"/>
  <p:tag name="GENSWF_ADVANCE_TIME" val="200.04"/>
  <p:tag name="ISPRING_SLIDE_ID_2" val="{A248DD3E-77A6-4A59-81EE-15B4D8C406DD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85</Words>
  <Application>Microsoft Office PowerPoint</Application>
  <PresentationFormat>Widescreen</PresentationFormat>
  <Paragraphs>59</Paragraphs>
  <Slides>7</Slides>
  <Notes>7</Notes>
  <HiddenSlides>0</HiddenSlides>
  <MMClips>10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.VnAvant</vt:lpstr>
      <vt:lpstr>Arial</vt:lpstr>
      <vt:lpstr>Calibri</vt:lpstr>
      <vt:lpstr>Calibri Light</vt:lpstr>
      <vt:lpstr>Century Gothic</vt:lpstr>
      <vt:lpstr>Comfortaa</vt:lpstr>
      <vt:lpstr>Jokerman</vt:lpstr>
      <vt:lpstr>Roboto</vt:lpstr>
      <vt:lpstr>Tahoma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vong-quay-chu-cai-Phương</dc:title>
  <dc:creator>Admin</dc:creator>
  <cp:lastModifiedBy>Administrator</cp:lastModifiedBy>
  <cp:revision>51</cp:revision>
  <dcterms:created xsi:type="dcterms:W3CDTF">2023-03-02T07:34:07Z</dcterms:created>
  <dcterms:modified xsi:type="dcterms:W3CDTF">2023-04-24T07:54:39Z</dcterms:modified>
</cp:coreProperties>
</file>