
<file path=[Content_Types].xml><?xml version="1.0" encoding="utf-8"?>
<Types xmlns="http://schemas.openxmlformats.org/package/2006/content-types">
  <Default Extension="mp3" ContentType="audio/mpeg"/>
  <Default Extension="png" ContentType="image/png"/>
  <Default Extension="jfif" ContentType="image/jpe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309" r:id="rId2"/>
    <p:sldId id="315" r:id="rId3"/>
    <p:sldId id="270" r:id="rId4"/>
    <p:sldId id="275" r:id="rId5"/>
    <p:sldId id="265" r:id="rId6"/>
    <p:sldId id="268" r:id="rId7"/>
    <p:sldId id="287" r:id="rId8"/>
    <p:sldId id="286" r:id="rId9"/>
    <p:sldId id="313" r:id="rId10"/>
    <p:sldId id="314" r:id="rId11"/>
    <p:sldId id="318" r:id="rId12"/>
    <p:sldId id="319" r:id="rId13"/>
    <p:sldId id="322" r:id="rId14"/>
    <p:sldId id="317" r:id="rId15"/>
    <p:sldId id="320" r:id="rId16"/>
    <p:sldId id="325" r:id="rId17"/>
    <p:sldId id="324" r:id="rId18"/>
    <p:sldId id="300" r:id="rId19"/>
    <p:sldId id="312" r:id="rId20"/>
    <p:sldId id="304" r:id="rId21"/>
    <p:sldId id="292" r:id="rId22"/>
  </p:sldIdLst>
  <p:sldSz cx="9144000" cy="6858000" type="screen4x3"/>
  <p:notesSz cx="6858000" cy="9144000"/>
  <p:custDataLst>
    <p:tags r:id="rId2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2269"/>
    <a:srgbClr val="62CB1B"/>
    <a:srgbClr val="F95207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747" autoAdjust="0"/>
  </p:normalViewPr>
  <p:slideViewPr>
    <p:cSldViewPr>
      <p:cViewPr varScale="1">
        <p:scale>
          <a:sx n="67" d="100"/>
          <a:sy n="67" d="100"/>
        </p:scale>
        <p:origin x="1476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11A34A-5B2D-495E-B7D2-DE5F3BEA4ACC}" type="datetimeFigureOut">
              <a:rPr lang="en-SG" smtClean="0"/>
              <a:pPr/>
              <a:t>11/5/2023</a:t>
            </a:fld>
            <a:endParaRPr lang="en-S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S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D9D017-91DE-4E01-BCDA-8C1381D41F1F}" type="slidenum">
              <a:rPr lang="en-SG" smtClean="0"/>
              <a:pPr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8653813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9D017-91DE-4E01-BCDA-8C1381D41F1F}" type="slidenum">
              <a:rPr lang="en-SG" smtClean="0"/>
              <a:pPr/>
              <a:t>1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3375478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9D017-91DE-4E01-BCDA-8C1381D41F1F}" type="slidenum">
              <a:rPr lang="en-SG" smtClean="0"/>
              <a:pPr/>
              <a:t>10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3863832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9D017-91DE-4E01-BCDA-8C1381D41F1F}" type="slidenum">
              <a:rPr lang="en-SG" smtClean="0"/>
              <a:pPr/>
              <a:t>11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8492929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9D017-91DE-4E01-BCDA-8C1381D41F1F}" type="slidenum">
              <a:rPr lang="en-SG" smtClean="0"/>
              <a:pPr/>
              <a:t>12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6756138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9D017-91DE-4E01-BCDA-8C1381D41F1F}" type="slidenum">
              <a:rPr lang="en-SG" smtClean="0"/>
              <a:pPr/>
              <a:t>13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4309260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9D017-91DE-4E01-BCDA-8C1381D41F1F}" type="slidenum">
              <a:rPr lang="en-SG" smtClean="0"/>
              <a:pPr/>
              <a:t>14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1123025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9D017-91DE-4E01-BCDA-8C1381D41F1F}" type="slidenum">
              <a:rPr lang="en-SG" smtClean="0"/>
              <a:pPr/>
              <a:t>15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9864810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9D017-91DE-4E01-BCDA-8C1381D41F1F}" type="slidenum">
              <a:rPr lang="en-SG" smtClean="0"/>
              <a:pPr/>
              <a:t>16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1609098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9D017-91DE-4E01-BCDA-8C1381D41F1F}" type="slidenum">
              <a:rPr lang="en-SG" smtClean="0"/>
              <a:pPr/>
              <a:t>17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9078714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9D017-91DE-4E01-BCDA-8C1381D41F1F}" type="slidenum">
              <a:rPr lang="en-SG" smtClean="0"/>
              <a:pPr/>
              <a:t>18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0478186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9D017-91DE-4E01-BCDA-8C1381D41F1F}" type="slidenum">
              <a:rPr lang="en-SG" smtClean="0"/>
              <a:pPr/>
              <a:t>19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041501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9D017-91DE-4E01-BCDA-8C1381D41F1F}" type="slidenum">
              <a:rPr lang="en-SG" smtClean="0"/>
              <a:pPr/>
              <a:t>2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4557210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9D017-91DE-4E01-BCDA-8C1381D41F1F}" type="slidenum">
              <a:rPr lang="en-SG" smtClean="0"/>
              <a:pPr/>
              <a:t>20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7551252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9D017-91DE-4E01-BCDA-8C1381D41F1F}" type="slidenum">
              <a:rPr lang="en-SG" smtClean="0"/>
              <a:pPr/>
              <a:t>21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0908173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9D017-91DE-4E01-BCDA-8C1381D41F1F}" type="slidenum">
              <a:rPr lang="en-SG" smtClean="0"/>
              <a:pPr/>
              <a:t>3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763404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9D017-91DE-4E01-BCDA-8C1381D41F1F}" type="slidenum">
              <a:rPr lang="en-SG" smtClean="0"/>
              <a:pPr/>
              <a:t>4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7900360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9D017-91DE-4E01-BCDA-8C1381D41F1F}" type="slidenum">
              <a:rPr lang="en-SG" smtClean="0"/>
              <a:pPr/>
              <a:t>5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35682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9D017-91DE-4E01-BCDA-8C1381D41F1F}" type="slidenum">
              <a:rPr lang="en-SG" smtClean="0"/>
              <a:pPr/>
              <a:t>6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9926766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9D017-91DE-4E01-BCDA-8C1381D41F1F}" type="slidenum">
              <a:rPr lang="en-SG" smtClean="0"/>
              <a:pPr/>
              <a:t>7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937603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9D017-91DE-4E01-BCDA-8C1381D41F1F}" type="slidenum">
              <a:rPr lang="en-SG" smtClean="0"/>
              <a:pPr/>
              <a:t>8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2431173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D9D017-91DE-4E01-BCDA-8C1381D41F1F}" type="slidenum">
              <a:rPr lang="en-SG" smtClean="0"/>
              <a:pPr/>
              <a:t>9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593427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1E522-6D2A-44C7-B860-584BC60AF125}" type="datetimeFigureOut">
              <a:rPr lang="en-SG" smtClean="0"/>
              <a:pPr/>
              <a:t>11/5/2023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6C109-80B0-43B2-B241-A61EB49AC111}" type="slidenum">
              <a:rPr lang="en-SG" smtClean="0"/>
              <a:pPr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576833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1E522-6D2A-44C7-B860-584BC60AF125}" type="datetimeFigureOut">
              <a:rPr lang="en-SG" smtClean="0"/>
              <a:pPr/>
              <a:t>11/5/2023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6C109-80B0-43B2-B241-A61EB49AC111}" type="slidenum">
              <a:rPr lang="en-SG" smtClean="0"/>
              <a:pPr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506324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1E522-6D2A-44C7-B860-584BC60AF125}" type="datetimeFigureOut">
              <a:rPr lang="en-SG" smtClean="0"/>
              <a:pPr/>
              <a:t>11/5/2023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6C109-80B0-43B2-B241-A61EB49AC111}" type="slidenum">
              <a:rPr lang="en-SG" smtClean="0"/>
              <a:pPr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691991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1E522-6D2A-44C7-B860-584BC60AF125}" type="datetimeFigureOut">
              <a:rPr lang="en-SG" smtClean="0"/>
              <a:pPr/>
              <a:t>11/5/2023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6C109-80B0-43B2-B241-A61EB49AC111}" type="slidenum">
              <a:rPr lang="en-SG" smtClean="0"/>
              <a:pPr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4940060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1E522-6D2A-44C7-B860-584BC60AF125}" type="datetimeFigureOut">
              <a:rPr lang="en-SG" smtClean="0"/>
              <a:pPr/>
              <a:t>11/5/2023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6C109-80B0-43B2-B241-A61EB49AC111}" type="slidenum">
              <a:rPr lang="en-SG" smtClean="0"/>
              <a:pPr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060793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1E522-6D2A-44C7-B860-584BC60AF125}" type="datetimeFigureOut">
              <a:rPr lang="en-SG" smtClean="0"/>
              <a:pPr/>
              <a:t>11/5/2023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6C109-80B0-43B2-B241-A61EB49AC111}" type="slidenum">
              <a:rPr lang="en-SG" smtClean="0"/>
              <a:pPr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825640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1E522-6D2A-44C7-B860-584BC60AF125}" type="datetimeFigureOut">
              <a:rPr lang="en-SG" smtClean="0"/>
              <a:pPr/>
              <a:t>11/5/2023</a:t>
            </a:fld>
            <a:endParaRPr lang="en-S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6C109-80B0-43B2-B241-A61EB49AC111}" type="slidenum">
              <a:rPr lang="en-SG" smtClean="0"/>
              <a:pPr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722744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1E522-6D2A-44C7-B860-584BC60AF125}" type="datetimeFigureOut">
              <a:rPr lang="en-SG" smtClean="0"/>
              <a:pPr/>
              <a:t>11/5/2023</a:t>
            </a:fld>
            <a:endParaRPr lang="en-S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6C109-80B0-43B2-B241-A61EB49AC111}" type="slidenum">
              <a:rPr lang="en-SG" smtClean="0"/>
              <a:pPr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512230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1E522-6D2A-44C7-B860-584BC60AF125}" type="datetimeFigureOut">
              <a:rPr lang="en-SG" smtClean="0"/>
              <a:pPr/>
              <a:t>11/5/2023</a:t>
            </a:fld>
            <a:endParaRPr lang="en-S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6C109-80B0-43B2-B241-A61EB49AC111}" type="slidenum">
              <a:rPr lang="en-SG" smtClean="0"/>
              <a:pPr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757654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1E522-6D2A-44C7-B860-584BC60AF125}" type="datetimeFigureOut">
              <a:rPr lang="en-SG" smtClean="0"/>
              <a:pPr/>
              <a:t>11/5/2023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6C109-80B0-43B2-B241-A61EB49AC111}" type="slidenum">
              <a:rPr lang="en-SG" smtClean="0"/>
              <a:pPr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536605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1E522-6D2A-44C7-B860-584BC60AF125}" type="datetimeFigureOut">
              <a:rPr lang="en-SG" smtClean="0"/>
              <a:pPr/>
              <a:t>11/5/2023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6C109-80B0-43B2-B241-A61EB49AC111}" type="slidenum">
              <a:rPr lang="en-SG" smtClean="0"/>
              <a:pPr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11405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1E522-6D2A-44C7-B860-584BC60AF125}" type="datetimeFigureOut">
              <a:rPr lang="en-SG" smtClean="0"/>
              <a:pPr/>
              <a:t>11/5/2023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56C109-80B0-43B2-B241-A61EB49AC111}" type="slidenum">
              <a:rPr lang="en-SG" smtClean="0"/>
              <a:pPr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105488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audio" Target="../media/media1.mp3"/><Relationship Id="rId7" Type="http://schemas.openxmlformats.org/officeDocument/2006/relationships/notesSlide" Target="../notesSlides/notesSlide1.xml"/><Relationship Id="rId2" Type="http://schemas.microsoft.com/office/2007/relationships/media" Target="../media/media1.mp3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1.xml"/><Relationship Id="rId5" Type="http://schemas.openxmlformats.org/officeDocument/2006/relationships/audio" Target="../media/media2.m4a"/><Relationship Id="rId10" Type="http://schemas.openxmlformats.org/officeDocument/2006/relationships/image" Target="../media/image3.png"/><Relationship Id="rId4" Type="http://schemas.microsoft.com/office/2007/relationships/media" Target="../media/media2.m4a"/><Relationship Id="rId9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audio" Target="../media/media10.m4a"/><Relationship Id="rId7" Type="http://schemas.openxmlformats.org/officeDocument/2006/relationships/image" Target="../media/image8.jpg"/><Relationship Id="rId2" Type="http://schemas.microsoft.com/office/2007/relationships/media" Target="../media/media10.m4a"/><Relationship Id="rId1" Type="http://schemas.openxmlformats.org/officeDocument/2006/relationships/tags" Target="../tags/tag11.xml"/><Relationship Id="rId6" Type="http://schemas.openxmlformats.org/officeDocument/2006/relationships/audio" Target="../media/audio1.wav"/><Relationship Id="rId11" Type="http://schemas.openxmlformats.org/officeDocument/2006/relationships/image" Target="../media/image3.png"/><Relationship Id="rId5" Type="http://schemas.openxmlformats.org/officeDocument/2006/relationships/notesSlide" Target="../notesSlides/notesSlide10.xml"/><Relationship Id="rId10" Type="http://schemas.openxmlformats.org/officeDocument/2006/relationships/image" Target="../media/image23.png"/><Relationship Id="rId4" Type="http://schemas.openxmlformats.org/officeDocument/2006/relationships/slideLayout" Target="../slideLayouts/slideLayout2.xml"/><Relationship Id="rId9" Type="http://schemas.microsoft.com/office/2007/relationships/hdphoto" Target="../media/hdphoto9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1.m4a"/><Relationship Id="rId7" Type="http://schemas.openxmlformats.org/officeDocument/2006/relationships/image" Target="../media/image3.png"/><Relationship Id="rId2" Type="http://schemas.microsoft.com/office/2007/relationships/media" Target="../media/media11.m4a"/><Relationship Id="rId1" Type="http://schemas.openxmlformats.org/officeDocument/2006/relationships/tags" Target="../tags/tag12.xml"/><Relationship Id="rId6" Type="http://schemas.openxmlformats.org/officeDocument/2006/relationships/image" Target="../media/image24.jp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audio" Target="../media/media12.m4a"/><Relationship Id="rId7" Type="http://schemas.openxmlformats.org/officeDocument/2006/relationships/image" Target="../media/image26.png"/><Relationship Id="rId2" Type="http://schemas.microsoft.com/office/2007/relationships/media" Target="../media/media12.m4a"/><Relationship Id="rId1" Type="http://schemas.openxmlformats.org/officeDocument/2006/relationships/tags" Target="../tags/tag13.xml"/><Relationship Id="rId6" Type="http://schemas.openxmlformats.org/officeDocument/2006/relationships/image" Target="../media/image25.jpg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audio" Target="../media/media13.m4a"/><Relationship Id="rId7" Type="http://schemas.openxmlformats.org/officeDocument/2006/relationships/image" Target="../media/image22.png"/><Relationship Id="rId2" Type="http://schemas.microsoft.com/office/2007/relationships/media" Target="../media/media13.m4a"/><Relationship Id="rId1" Type="http://schemas.openxmlformats.org/officeDocument/2006/relationships/tags" Target="../tags/tag14.xml"/><Relationship Id="rId6" Type="http://schemas.openxmlformats.org/officeDocument/2006/relationships/image" Target="../media/image8.jpg"/><Relationship Id="rId5" Type="http://schemas.openxmlformats.org/officeDocument/2006/relationships/notesSlide" Target="../notesSlides/notesSlide13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14.m4a"/><Relationship Id="rId7" Type="http://schemas.openxmlformats.org/officeDocument/2006/relationships/image" Target="../media/image2.gif"/><Relationship Id="rId2" Type="http://schemas.microsoft.com/office/2007/relationships/media" Target="../media/media14.m4a"/><Relationship Id="rId1" Type="http://schemas.openxmlformats.org/officeDocument/2006/relationships/tags" Target="../tags/tag15.xml"/><Relationship Id="rId6" Type="http://schemas.openxmlformats.org/officeDocument/2006/relationships/image" Target="../media/image28.jfif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media15.m4a"/><Relationship Id="rId7" Type="http://schemas.openxmlformats.org/officeDocument/2006/relationships/image" Target="../media/image3.png"/><Relationship Id="rId2" Type="http://schemas.microsoft.com/office/2007/relationships/media" Target="../media/media15.m4a"/><Relationship Id="rId1" Type="http://schemas.openxmlformats.org/officeDocument/2006/relationships/tags" Target="../tags/tag16.xml"/><Relationship Id="rId6" Type="http://schemas.openxmlformats.org/officeDocument/2006/relationships/image" Target="../media/image29.jpg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13" Type="http://schemas.openxmlformats.org/officeDocument/2006/relationships/image" Target="../media/image32.png"/><Relationship Id="rId18" Type="http://schemas.microsoft.com/office/2007/relationships/hdphoto" Target="../media/hdphoto14.wdp"/><Relationship Id="rId3" Type="http://schemas.openxmlformats.org/officeDocument/2006/relationships/audio" Target="../media/media16.m4a"/><Relationship Id="rId7" Type="http://schemas.openxmlformats.org/officeDocument/2006/relationships/audio" Target="../media/audio2.wav"/><Relationship Id="rId12" Type="http://schemas.microsoft.com/office/2007/relationships/hdphoto" Target="../media/hdphoto11.wdp"/><Relationship Id="rId17" Type="http://schemas.openxmlformats.org/officeDocument/2006/relationships/image" Target="../media/image34.png"/><Relationship Id="rId2" Type="http://schemas.microsoft.com/office/2007/relationships/media" Target="../media/media16.m4a"/><Relationship Id="rId16" Type="http://schemas.microsoft.com/office/2007/relationships/hdphoto" Target="../media/hdphoto13.wdp"/><Relationship Id="rId1" Type="http://schemas.openxmlformats.org/officeDocument/2006/relationships/tags" Target="../tags/tag17.xml"/><Relationship Id="rId6" Type="http://schemas.openxmlformats.org/officeDocument/2006/relationships/audio" Target="../media/audio3.wav"/><Relationship Id="rId11" Type="http://schemas.openxmlformats.org/officeDocument/2006/relationships/image" Target="../media/image31.png"/><Relationship Id="rId5" Type="http://schemas.openxmlformats.org/officeDocument/2006/relationships/notesSlide" Target="../notesSlides/notesSlide16.xml"/><Relationship Id="rId15" Type="http://schemas.openxmlformats.org/officeDocument/2006/relationships/image" Target="../media/image33.png"/><Relationship Id="rId10" Type="http://schemas.microsoft.com/office/2007/relationships/hdphoto" Target="../media/hdphoto10.wdp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30.png"/><Relationship Id="rId14" Type="http://schemas.microsoft.com/office/2007/relationships/hdphoto" Target="../media/hdphoto12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13" Type="http://schemas.microsoft.com/office/2007/relationships/hdphoto" Target="../media/hdphoto16.wdp"/><Relationship Id="rId3" Type="http://schemas.openxmlformats.org/officeDocument/2006/relationships/audio" Target="../media/media17.m4a"/><Relationship Id="rId7" Type="http://schemas.openxmlformats.org/officeDocument/2006/relationships/audio" Target="../media/audio2.wav"/><Relationship Id="rId12" Type="http://schemas.openxmlformats.org/officeDocument/2006/relationships/image" Target="../media/image37.png"/><Relationship Id="rId2" Type="http://schemas.microsoft.com/office/2007/relationships/media" Target="../media/media17.m4a"/><Relationship Id="rId16" Type="http://schemas.openxmlformats.org/officeDocument/2006/relationships/image" Target="../media/image3.png"/><Relationship Id="rId1" Type="http://schemas.openxmlformats.org/officeDocument/2006/relationships/tags" Target="../tags/tag18.xml"/><Relationship Id="rId6" Type="http://schemas.openxmlformats.org/officeDocument/2006/relationships/audio" Target="../media/audio3.wav"/><Relationship Id="rId11" Type="http://schemas.openxmlformats.org/officeDocument/2006/relationships/image" Target="../media/image36.png"/><Relationship Id="rId5" Type="http://schemas.openxmlformats.org/officeDocument/2006/relationships/notesSlide" Target="../notesSlides/notesSlide17.xml"/><Relationship Id="rId15" Type="http://schemas.microsoft.com/office/2007/relationships/hdphoto" Target="../media/hdphoto17.wdp"/><Relationship Id="rId10" Type="http://schemas.microsoft.com/office/2007/relationships/hdphoto" Target="../media/hdphoto15.wdp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35.png"/><Relationship Id="rId1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media18.m4a"/><Relationship Id="rId7" Type="http://schemas.openxmlformats.org/officeDocument/2006/relationships/image" Target="../media/image3.png"/><Relationship Id="rId2" Type="http://schemas.microsoft.com/office/2007/relationships/media" Target="../media/media18.m4a"/><Relationship Id="rId1" Type="http://schemas.openxmlformats.org/officeDocument/2006/relationships/tags" Target="../tags/tag19.xml"/><Relationship Id="rId6" Type="http://schemas.openxmlformats.org/officeDocument/2006/relationships/image" Target="../media/image39.jpg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media19.m4a"/><Relationship Id="rId7" Type="http://schemas.openxmlformats.org/officeDocument/2006/relationships/image" Target="../media/image3.png"/><Relationship Id="rId2" Type="http://schemas.microsoft.com/office/2007/relationships/media" Target="../media/media19.m4a"/><Relationship Id="rId1" Type="http://schemas.openxmlformats.org/officeDocument/2006/relationships/tags" Target="../tags/tag20.xml"/><Relationship Id="rId6" Type="http://schemas.openxmlformats.org/officeDocument/2006/relationships/image" Target="../media/image8.jpg"/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audio" Target="../media/media3.m4a"/><Relationship Id="rId7" Type="http://schemas.openxmlformats.org/officeDocument/2006/relationships/notesSlide" Target="../notesSlides/notesSlide2.xml"/><Relationship Id="rId2" Type="http://schemas.microsoft.com/office/2007/relationships/media" Target="../media/media3.m4a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2.xml"/><Relationship Id="rId5" Type="http://schemas.openxmlformats.org/officeDocument/2006/relationships/audio" Target="file:///D:\TR&#210;%20CH&#416;I\&#226;m%20thanh%20ph&#432;&#417;ng\Nh&#7841;c%20BEAT%20Tr&#242;%20ch&#417;i%20&#226;m%20nh&#7841;c%20&#273;&#7893;i%20m&#7899;i%20v&#242;ng%20tr&#242;n%20ti&#7871;t%20t&#7845;u.mp3" TargetMode="External"/><Relationship Id="rId10" Type="http://schemas.openxmlformats.org/officeDocument/2006/relationships/image" Target="../media/image3.png"/><Relationship Id="rId4" Type="http://schemas.microsoft.com/office/2007/relationships/media" Target="file:///D:\TR&#210;%20CH&#416;I\&#226;m%20thanh%20ph&#432;&#417;ng\Nh&#7841;c%20BEAT%20Tr&#242;%20ch&#417;i%20&#226;m%20nh&#7841;c%20&#273;&#7893;i%20m&#7899;i%20v&#242;ng%20tr&#242;n%20ti&#7871;t%20t&#7845;u.mp3" TargetMode="External"/><Relationship Id="rId9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media20.m4a"/><Relationship Id="rId7" Type="http://schemas.openxmlformats.org/officeDocument/2006/relationships/image" Target="../media/image3.png"/><Relationship Id="rId2" Type="http://schemas.microsoft.com/office/2007/relationships/media" Target="../media/media20.m4a"/><Relationship Id="rId1" Type="http://schemas.openxmlformats.org/officeDocument/2006/relationships/tags" Target="../tags/tag21.xml"/><Relationship Id="rId6" Type="http://schemas.openxmlformats.org/officeDocument/2006/relationships/image" Target="../media/image40.jpg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audio" Target="file:///D:\TR&#210;%20CH&#416;I\&#226;m%20thanh%20ph&#432;&#417;ng\KT%20sx.m4a" TargetMode="External"/><Relationship Id="rId7" Type="http://schemas.openxmlformats.org/officeDocument/2006/relationships/notesSlide" Target="../notesSlides/notesSlide21.xml"/><Relationship Id="rId2" Type="http://schemas.microsoft.com/office/2007/relationships/media" Target="file:///D:\TR&#210;%20CH&#416;I\&#226;m%20thanh%20ph&#432;&#417;ng\KT%20sx.m4a" TargetMode="External"/><Relationship Id="rId1" Type="http://schemas.openxmlformats.org/officeDocument/2006/relationships/tags" Target="../tags/tag22.xml"/><Relationship Id="rId6" Type="http://schemas.openxmlformats.org/officeDocument/2006/relationships/slideLayout" Target="../slideLayouts/slideLayout2.xml"/><Relationship Id="rId5" Type="http://schemas.openxmlformats.org/officeDocument/2006/relationships/audio" Target="file:///D:\TR&#210;%20CH&#416;I\&#226;m%20thanh%20ph&#432;&#417;ng\Nh&#7841;c%20BEAT%20Tr&#242;%20ch&#417;i%20&#226;m%20nh&#7841;c%20&#273;&#7893;i%20m&#7899;i%20v&#242;ng%20tr&#242;n%20ti&#7871;t%20t&#7845;u.mp3" TargetMode="External"/><Relationship Id="rId4" Type="http://schemas.microsoft.com/office/2007/relationships/media" Target="file:///D:\TR&#210;%20CH&#416;I\&#226;m%20thanh%20ph&#432;&#417;ng\Nh&#7841;c%20BEAT%20Tr&#242;%20ch&#417;i%20&#226;m%20nh&#7841;c%20&#273;&#7893;i%20m&#7899;i%20v&#242;ng%20tr&#242;n%20ti&#7871;t%20t&#7845;u.mp3" TargetMode="External"/><Relationship Id="rId9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audio" Target="file:///D:\TR&#210;%20CH&#416;I\&#226;m%20thanh%20ph&#432;&#417;ng\Nh&#7841;c%20BEAT%20Tr&#242;%20ch&#417;i%20&#226;m%20nh&#7841;c%20&#273;&#7893;i%20m&#7899;i%20v&#242;ng%20tr&#242;n%20ti&#7871;t%20t&#7845;u.mp3" TargetMode="External"/><Relationship Id="rId7" Type="http://schemas.openxmlformats.org/officeDocument/2006/relationships/notesSlide" Target="../notesSlides/notesSlide3.xml"/><Relationship Id="rId2" Type="http://schemas.microsoft.com/office/2007/relationships/media" Target="file:///D:\TR&#210;%20CH&#416;I\&#226;m%20thanh%20ph&#432;&#417;ng\Nh&#7841;c%20BEAT%20Tr&#242;%20ch&#417;i%20&#226;m%20nh&#7841;c%20&#273;&#7893;i%20m&#7899;i%20v&#242;ng%20tr&#242;n%20ti&#7871;t%20t&#7845;u.mp3" TargetMode="External"/><Relationship Id="rId1" Type="http://schemas.openxmlformats.org/officeDocument/2006/relationships/tags" Target="../tags/tag4.xml"/><Relationship Id="rId6" Type="http://schemas.openxmlformats.org/officeDocument/2006/relationships/slideLayout" Target="../slideLayouts/slideLayout2.xml"/><Relationship Id="rId5" Type="http://schemas.openxmlformats.org/officeDocument/2006/relationships/audio" Target="../media/media4.m4a"/><Relationship Id="rId10" Type="http://schemas.openxmlformats.org/officeDocument/2006/relationships/image" Target="../media/image3.png"/><Relationship Id="rId4" Type="http://schemas.microsoft.com/office/2007/relationships/media" Target="../media/media4.m4a"/><Relationship Id="rId9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audio" Target="file:///D:\TR&#210;%20CH&#416;I\&#226;m%20thanh%20ph&#432;&#417;ng\Nh&#7841;c%20BEAT%20Tr&#242;%20ch&#417;i%20&#226;m%20nh&#7841;c%20&#273;&#7893;i%20m&#7899;i%20v&#242;ng%20tr&#242;n%20ti&#7871;t%20t&#7845;u.mp3" TargetMode="External"/><Relationship Id="rId7" Type="http://schemas.openxmlformats.org/officeDocument/2006/relationships/slide" Target="slide5.xml"/><Relationship Id="rId2" Type="http://schemas.microsoft.com/office/2007/relationships/media" Target="file:///D:\TR&#210;%20CH&#416;I\&#226;m%20thanh%20ph&#432;&#417;ng\Nh&#7841;c%20BEAT%20Tr&#242;%20ch&#417;i%20&#226;m%20nh&#7841;c%20&#273;&#7893;i%20m&#7899;i%20v&#242;ng%20tr&#242;n%20ti&#7871;t%20t&#7845;u.mp3" TargetMode="External"/><Relationship Id="rId1" Type="http://schemas.openxmlformats.org/officeDocument/2006/relationships/tags" Target="../tags/tag5.xml"/><Relationship Id="rId6" Type="http://schemas.openxmlformats.org/officeDocument/2006/relationships/image" Target="../media/image7.jpg"/><Relationship Id="rId11" Type="http://schemas.openxmlformats.org/officeDocument/2006/relationships/image" Target="../media/image3.png"/><Relationship Id="rId5" Type="http://schemas.openxmlformats.org/officeDocument/2006/relationships/notesSlide" Target="../notesSlides/notesSlide4.xml"/><Relationship Id="rId10" Type="http://schemas.openxmlformats.org/officeDocument/2006/relationships/slide" Target="slide8.xml"/><Relationship Id="rId4" Type="http://schemas.openxmlformats.org/officeDocument/2006/relationships/slideLayout" Target="../slideLayouts/slideLayout2.xml"/><Relationship Id="rId9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3.png"/><Relationship Id="rId3" Type="http://schemas.openxmlformats.org/officeDocument/2006/relationships/audio" Target="../media/media5.m4a"/><Relationship Id="rId7" Type="http://schemas.openxmlformats.org/officeDocument/2006/relationships/slide" Target="slide4.xml"/><Relationship Id="rId12" Type="http://schemas.microsoft.com/office/2007/relationships/hdphoto" Target="../media/hdphoto2.wdp"/><Relationship Id="rId2" Type="http://schemas.microsoft.com/office/2007/relationships/media" Target="../media/media5.m4a"/><Relationship Id="rId1" Type="http://schemas.openxmlformats.org/officeDocument/2006/relationships/tags" Target="../tags/tag6.xml"/><Relationship Id="rId6" Type="http://schemas.openxmlformats.org/officeDocument/2006/relationships/image" Target="../media/image8.jpg"/><Relationship Id="rId11" Type="http://schemas.openxmlformats.org/officeDocument/2006/relationships/image" Target="../media/image11.png"/><Relationship Id="rId5" Type="http://schemas.openxmlformats.org/officeDocument/2006/relationships/notesSlide" Target="../notesSlides/notesSlide5.xml"/><Relationship Id="rId10" Type="http://schemas.openxmlformats.org/officeDocument/2006/relationships/image" Target="../media/image10.png"/><Relationship Id="rId4" Type="http://schemas.openxmlformats.org/officeDocument/2006/relationships/slideLayout" Target="../slideLayouts/slideLayout2.xml"/><Relationship Id="rId9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15.png"/><Relationship Id="rId3" Type="http://schemas.openxmlformats.org/officeDocument/2006/relationships/audio" Target="../media/media6.m4a"/><Relationship Id="rId7" Type="http://schemas.openxmlformats.org/officeDocument/2006/relationships/image" Target="../media/image12.jpg"/><Relationship Id="rId12" Type="http://schemas.microsoft.com/office/2007/relationships/hdphoto" Target="../media/hdphoto4.wdp"/><Relationship Id="rId2" Type="http://schemas.microsoft.com/office/2007/relationships/media" Target="../media/media6.m4a"/><Relationship Id="rId1" Type="http://schemas.openxmlformats.org/officeDocument/2006/relationships/tags" Target="../tags/tag7.xml"/><Relationship Id="rId6" Type="http://schemas.openxmlformats.org/officeDocument/2006/relationships/audio" Target="../media/audio1.wav"/><Relationship Id="rId11" Type="http://schemas.openxmlformats.org/officeDocument/2006/relationships/image" Target="../media/image14.png"/><Relationship Id="rId5" Type="http://schemas.openxmlformats.org/officeDocument/2006/relationships/notesSlide" Target="../notesSlides/notesSlide6.xml"/><Relationship Id="rId15" Type="http://schemas.openxmlformats.org/officeDocument/2006/relationships/image" Target="../media/image3.png"/><Relationship Id="rId10" Type="http://schemas.microsoft.com/office/2007/relationships/hdphoto" Target="../media/hdphoto3.wdp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3.png"/><Relationship Id="rId14" Type="http://schemas.microsoft.com/office/2007/relationships/hdphoto" Target="../media/hdphoto5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13" Type="http://schemas.openxmlformats.org/officeDocument/2006/relationships/image" Target="../media/image3.png"/><Relationship Id="rId3" Type="http://schemas.openxmlformats.org/officeDocument/2006/relationships/audio" Target="../media/media7.m4a"/><Relationship Id="rId7" Type="http://schemas.openxmlformats.org/officeDocument/2006/relationships/audio" Target="../media/audio3.wav"/><Relationship Id="rId12" Type="http://schemas.openxmlformats.org/officeDocument/2006/relationships/slide" Target="slide4.xml"/><Relationship Id="rId2" Type="http://schemas.microsoft.com/office/2007/relationships/media" Target="../media/media7.m4a"/><Relationship Id="rId1" Type="http://schemas.openxmlformats.org/officeDocument/2006/relationships/tags" Target="../tags/tag8.xml"/><Relationship Id="rId6" Type="http://schemas.openxmlformats.org/officeDocument/2006/relationships/audio" Target="../media/audio2.wav"/><Relationship Id="rId11" Type="http://schemas.openxmlformats.org/officeDocument/2006/relationships/slide" Target="slide8.xml"/><Relationship Id="rId5" Type="http://schemas.openxmlformats.org/officeDocument/2006/relationships/notesSlide" Target="../notesSlides/notesSlide7.xml"/><Relationship Id="rId10" Type="http://schemas.microsoft.com/office/2007/relationships/hdphoto" Target="../media/hdphoto6.wdp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3.png"/><Relationship Id="rId3" Type="http://schemas.openxmlformats.org/officeDocument/2006/relationships/audio" Target="../media/media8.m4a"/><Relationship Id="rId7" Type="http://schemas.openxmlformats.org/officeDocument/2006/relationships/audio" Target="../media/audio3.wav"/><Relationship Id="rId12" Type="http://schemas.microsoft.com/office/2007/relationships/hdphoto" Target="../media/hdphoto8.wdp"/><Relationship Id="rId2" Type="http://schemas.microsoft.com/office/2007/relationships/media" Target="../media/media8.m4a"/><Relationship Id="rId1" Type="http://schemas.openxmlformats.org/officeDocument/2006/relationships/tags" Target="../tags/tag9.xml"/><Relationship Id="rId6" Type="http://schemas.openxmlformats.org/officeDocument/2006/relationships/audio" Target="../media/audio2.wav"/><Relationship Id="rId11" Type="http://schemas.openxmlformats.org/officeDocument/2006/relationships/image" Target="../media/image20.png"/><Relationship Id="rId5" Type="http://schemas.openxmlformats.org/officeDocument/2006/relationships/notesSlide" Target="../notesSlides/notesSlide8.xml"/><Relationship Id="rId10" Type="http://schemas.microsoft.com/office/2007/relationships/hdphoto" Target="../media/hdphoto7.wdp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audio" Target="../media/media9.m4a"/><Relationship Id="rId7" Type="http://schemas.openxmlformats.org/officeDocument/2006/relationships/notesSlide" Target="../notesSlides/notesSlide9.xml"/><Relationship Id="rId2" Type="http://schemas.microsoft.com/office/2007/relationships/media" Target="../media/media9.m4a"/><Relationship Id="rId1" Type="http://schemas.openxmlformats.org/officeDocument/2006/relationships/tags" Target="../tags/tag10.xml"/><Relationship Id="rId6" Type="http://schemas.openxmlformats.org/officeDocument/2006/relationships/slideLayout" Target="../slideLayouts/slideLayout2.xml"/><Relationship Id="rId5" Type="http://schemas.openxmlformats.org/officeDocument/2006/relationships/audio" Target="file:///D:\TR&#210;%20CH&#416;I\&#226;m%20thanh%20ph&#432;&#417;ng\Nh&#7841;c%20BEAT%20Tr&#242;%20ch&#417;i%20&#226;m%20nh&#7841;c%20&#273;&#7893;i%20m&#7899;i%20v&#242;ng%20tr&#242;n%20ti&#7871;t%20t&#7845;u.mp3" TargetMode="External"/><Relationship Id="rId10" Type="http://schemas.openxmlformats.org/officeDocument/2006/relationships/image" Target="../media/image3.png"/><Relationship Id="rId4" Type="http://schemas.microsoft.com/office/2007/relationships/media" Target="file:///D:\TR&#210;%20CH&#416;I\&#226;m%20thanh%20ph&#432;&#417;ng\Nh&#7841;c%20BEAT%20Tr&#242;%20ch&#417;i%20&#226;m%20nh&#7841;c%20&#273;&#7893;i%20m&#7899;i%20v&#242;ng%20tr&#242;n%20ti&#7871;t%20t&#7845;u.mp3" TargetMode="External"/><Relationship Id="rId9" Type="http://schemas.openxmlformats.org/officeDocument/2006/relationships/image" Target="../media/image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0626" y="1694830"/>
            <a:ext cx="9104565" cy="1297968"/>
            <a:chOff x="31537" y="1694830"/>
            <a:chExt cx="9407175" cy="1297968"/>
          </a:xfrm>
        </p:grpSpPr>
        <p:sp>
          <p:nvSpPr>
            <p:cNvPr id="5" name="Rectangle 4"/>
            <p:cNvSpPr/>
            <p:nvPr/>
          </p:nvSpPr>
          <p:spPr>
            <a:xfrm>
              <a:off x="294713" y="1694830"/>
              <a:ext cx="9143999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3600" cap="none" spc="0" dirty="0" err="1" smtClean="0">
                  <a:ln w="11430"/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Lĩnh</a:t>
              </a:r>
              <a:r>
                <a:rPr lang="en-US" sz="3600" cap="none" spc="0" dirty="0" smtClean="0">
                  <a:ln w="11430"/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cap="none" spc="0" dirty="0" err="1" smtClean="0">
                  <a:ln w="11430"/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vực</a:t>
              </a:r>
              <a:r>
                <a:rPr lang="en-US" sz="3600" cap="none" spc="0" dirty="0" smtClean="0">
                  <a:ln w="11430"/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cap="none" spc="0" dirty="0" err="1" smtClean="0">
                  <a:ln w="11430"/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phát</a:t>
              </a:r>
              <a:r>
                <a:rPr lang="en-US" sz="3600" cap="none" spc="0" dirty="0" smtClean="0">
                  <a:ln w="11430"/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cap="none" spc="0" dirty="0" err="1" smtClean="0">
                  <a:ln w="11430"/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triển</a:t>
              </a:r>
              <a:r>
                <a:rPr lang="en-US" sz="3600" cap="none" spc="0" dirty="0" smtClean="0">
                  <a:ln w="11430"/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cap="none" spc="0" dirty="0" err="1" smtClean="0">
                  <a:ln w="11430"/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nhận</a:t>
              </a:r>
              <a:r>
                <a:rPr lang="en-US" sz="3600" cap="none" spc="0" dirty="0" smtClean="0">
                  <a:ln w="11430"/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cap="none" spc="0" dirty="0" err="1" smtClean="0">
                  <a:ln w="11430"/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thức</a:t>
              </a:r>
              <a:endParaRPr lang="en-US" sz="3600" cap="none" spc="0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31537" y="2346467"/>
              <a:ext cx="9143999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3600" cap="none" spc="0" dirty="0" err="1" smtClean="0">
                  <a:ln w="11430"/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Chủ</a:t>
              </a:r>
              <a:r>
                <a:rPr lang="en-US" sz="3600" cap="none" spc="0" dirty="0" smtClean="0">
                  <a:ln w="11430"/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cap="none" spc="0" dirty="0" err="1" smtClean="0">
                  <a:ln w="11430"/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đề</a:t>
              </a:r>
              <a:r>
                <a:rPr lang="en-US" sz="3600" cap="none" spc="0" dirty="0" smtClean="0">
                  <a:ln w="11430"/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: </a:t>
              </a:r>
              <a:r>
                <a:rPr lang="en-US" sz="3600" cap="none" spc="0" dirty="0" err="1" smtClean="0">
                  <a:ln w="11430"/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Bản</a:t>
              </a:r>
              <a:r>
                <a:rPr lang="en-US" sz="3600" cap="none" spc="0" dirty="0" smtClean="0">
                  <a:ln w="11430"/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cap="none" spc="0" dirty="0" err="1" smtClean="0">
                  <a:ln w="11430"/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thân</a:t>
              </a:r>
              <a:endParaRPr lang="en-US" sz="3600" cap="none" spc="0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67349" y="3183528"/>
            <a:ext cx="905733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Đếm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7,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7,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</a:t>
            </a:r>
          </a:p>
          <a:p>
            <a:pPr algn="ctr"/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5-6 </a:t>
            </a:r>
            <a:r>
              <a:rPr lang="en-US" sz="2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endParaRPr lang="en-US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12" descr="456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031218"/>
            <a:ext cx="2052577" cy="1684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2" descr="456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842" y="614359"/>
            <a:ext cx="2460419" cy="2019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2" descr="456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4891" y="5301922"/>
            <a:ext cx="2460419" cy="2019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456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26" y="5839102"/>
            <a:ext cx="2156029" cy="1769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2" descr="456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123" y="427122"/>
            <a:ext cx="1797850" cy="1475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2" descr="456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8733" y="1820453"/>
            <a:ext cx="1959575" cy="1608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2" descr="456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4010" y="4581128"/>
            <a:ext cx="2017608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2" descr="456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5954055"/>
            <a:ext cx="1665973" cy="1367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2" descr="456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2745" y="4618722"/>
            <a:ext cx="1665973" cy="1367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8"/>
          <p:cNvSpPr/>
          <p:nvPr/>
        </p:nvSpPr>
        <p:spPr>
          <a:xfrm>
            <a:off x="2352664" y="28723"/>
            <a:ext cx="4775200" cy="86201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 sz="48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25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UBND HUYỆN </a:t>
            </a:r>
            <a:r>
              <a:rPr lang="en-US" altLang="en-US" sz="25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HUYỆN</a:t>
            </a:r>
            <a:r>
              <a:rPr lang="en-US" altLang="en-US" sz="25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VĨNH BẢO</a:t>
            </a:r>
          </a:p>
          <a:p>
            <a:pPr algn="ctr" eaLnBrk="1" hangingPunct="1">
              <a:defRPr/>
            </a:pPr>
            <a:r>
              <a:rPr lang="en-US" altLang="en-US" sz="25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TRƯỜNG MẦM NON CỔ AM</a:t>
            </a:r>
          </a:p>
        </p:txBody>
      </p:sp>
      <p:pic>
        <p:nvPicPr>
          <p:cNvPr id="2" name="Mam-Non-Hanh-Phuc-Than-Yeu-Phuong-Linh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237101" y="122322"/>
            <a:ext cx="609600" cy="609600"/>
          </a:xfrm>
          <a:prstGeom prst="rect">
            <a:avLst/>
          </a:prstGeom>
        </p:spPr>
      </p:pic>
      <p:pic>
        <p:nvPicPr>
          <p:cNvPr id="3" name="7.1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265676" y="113385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28720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20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24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545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10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Đồ lanh bảo ngọc cho bé gái | Shopee Việt Nam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516" b="62793" l="2930" r="729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23" t="4151" r="25478" b="35664"/>
          <a:stretch/>
        </p:blipFill>
        <p:spPr bwMode="auto">
          <a:xfrm>
            <a:off x="1" y="1196752"/>
            <a:ext cx="1097262" cy="1512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Đồ lanh bảo ngọc cho bé gái | Shopee Việt Nam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8594" b="97852" l="43848" r="985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723" t="58555" r="808" b="2043"/>
          <a:stretch/>
        </p:blipFill>
        <p:spPr bwMode="auto">
          <a:xfrm>
            <a:off x="-73156" y="3106796"/>
            <a:ext cx="1111589" cy="139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Đồ lanh bảo ngọc cho bé gái | Shopee Việt Nam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516" b="62793" l="2930" r="729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23" t="4151" r="25478" b="35664"/>
          <a:stretch/>
        </p:blipFill>
        <p:spPr bwMode="auto">
          <a:xfrm>
            <a:off x="1097263" y="1208416"/>
            <a:ext cx="1097262" cy="1512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Đồ lanh bảo ngọc cho bé gái | Shopee Việt Nam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516" b="62793" l="2930" r="729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23" t="4151" r="25478" b="35664"/>
          <a:stretch/>
        </p:blipFill>
        <p:spPr bwMode="auto">
          <a:xfrm>
            <a:off x="2194525" y="1236432"/>
            <a:ext cx="1097262" cy="1512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Đồ lanh bảo ngọc cho bé gái | Shopee Việt Nam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516" b="62793" l="2930" r="729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23" t="4151" r="25478" b="35664"/>
          <a:stretch/>
        </p:blipFill>
        <p:spPr bwMode="auto">
          <a:xfrm>
            <a:off x="3289737" y="1264448"/>
            <a:ext cx="1097262" cy="1512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Đồ lanh bảo ngọc cho bé gái | Shopee Việt Nam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516" b="62793" l="2930" r="729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23" t="4151" r="25478" b="35664"/>
          <a:stretch/>
        </p:blipFill>
        <p:spPr bwMode="auto">
          <a:xfrm>
            <a:off x="4378648" y="1292464"/>
            <a:ext cx="1097262" cy="1512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Đồ lanh bảo ngọc cho bé gái | Shopee Việt Nam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516" b="62793" l="2930" r="729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23" t="4151" r="25478" b="35664"/>
          <a:stretch/>
        </p:blipFill>
        <p:spPr bwMode="auto">
          <a:xfrm>
            <a:off x="5453247" y="1270441"/>
            <a:ext cx="1097262" cy="1512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Đồ lanh bảo ngọc cho bé gái | Shopee Việt Nam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516" b="62793" l="2930" r="729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23" t="4151" r="25478" b="35664"/>
          <a:stretch/>
        </p:blipFill>
        <p:spPr bwMode="auto">
          <a:xfrm>
            <a:off x="6562771" y="1297898"/>
            <a:ext cx="1097262" cy="1512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Đồ lanh bảo ngọc cho bé gái | Shopee Việt Nam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8594" b="97852" l="43848" r="985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723" t="58555" r="808" b="2043"/>
          <a:stretch/>
        </p:blipFill>
        <p:spPr bwMode="auto">
          <a:xfrm>
            <a:off x="2150022" y="3106796"/>
            <a:ext cx="1111589" cy="139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Đồ lanh bảo ngọc cho bé gái | Shopee Việt Nam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8594" b="97852" l="43848" r="985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723" t="58555" r="808" b="2043"/>
          <a:stretch/>
        </p:blipFill>
        <p:spPr bwMode="auto">
          <a:xfrm>
            <a:off x="3275410" y="3123551"/>
            <a:ext cx="1111589" cy="139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Đồ lanh bảo ngọc cho bé gái | Shopee Việt Nam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8594" b="97852" l="43848" r="985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723" t="58555" r="808" b="2043"/>
          <a:stretch/>
        </p:blipFill>
        <p:spPr bwMode="auto">
          <a:xfrm>
            <a:off x="4396708" y="3106796"/>
            <a:ext cx="1111589" cy="139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Đồ lanh bảo ngọc cho bé gái | Shopee Việt Nam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8594" b="97852" l="43848" r="985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723" t="58555" r="808" b="2043"/>
          <a:stretch/>
        </p:blipFill>
        <p:spPr bwMode="auto">
          <a:xfrm>
            <a:off x="5521229" y="3127220"/>
            <a:ext cx="1111589" cy="139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Đồ lanh bảo ngọc cho bé gái | Shopee Việt Nam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8594" b="97852" l="43848" r="985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723" t="58555" r="808" b="2043"/>
          <a:stretch/>
        </p:blipFill>
        <p:spPr bwMode="auto">
          <a:xfrm>
            <a:off x="6632818" y="3106796"/>
            <a:ext cx="1111589" cy="139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Đồ lanh bảo ngọc cho bé gái | Shopee Việt Nam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8594" b="97852" l="43848" r="985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723" t="58555" r="808" b="2043"/>
          <a:stretch/>
        </p:blipFill>
        <p:spPr bwMode="auto">
          <a:xfrm>
            <a:off x="1038433" y="3126019"/>
            <a:ext cx="1111589" cy="139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8172400" y="1370668"/>
            <a:ext cx="820940" cy="139167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12000" b="1" dirty="0">
                <a:solidFill>
                  <a:srgbClr val="00206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8" name="Rectangle 17"/>
          <p:cNvSpPr/>
          <p:nvPr/>
        </p:nvSpPr>
        <p:spPr>
          <a:xfrm>
            <a:off x="8172400" y="3129026"/>
            <a:ext cx="820940" cy="138922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12000" b="1" dirty="0">
                <a:solidFill>
                  <a:srgbClr val="00206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7</a:t>
            </a:r>
          </a:p>
        </p:txBody>
      </p:sp>
      <p:pic>
        <p:nvPicPr>
          <p:cNvPr id="2" name="7.1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44000" y="-15429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95857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3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30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 tmFilter="0, 0; .2, .5; .8, .5; 1, 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6" dur="250" autoRev="1" fill="hold"/>
                                        <p:tgtEl>
                                          <p:spTgt spid="30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6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1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419872" y="548680"/>
            <a:ext cx="2520280" cy="3939540"/>
          </a:xfrm>
          <a:prstGeom prst="rect">
            <a:avLst/>
          </a:prstGeom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en-US" sz="25000" b="1" dirty="0">
                <a:solidFill>
                  <a:srgbClr val="C00000"/>
                </a:solidFill>
                <a:latin typeface=".VnAvant" panose="020B7200000000000000" pitchFamily="34" charset="0"/>
              </a:rPr>
              <a:t>7</a:t>
            </a:r>
          </a:p>
        </p:txBody>
      </p:sp>
      <p:pic>
        <p:nvPicPr>
          <p:cNvPr id="2" name="7.1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084168" y="418342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939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  <p:bldP spid="4" grpId="1" animBg="1"/>
      <p:bldP spid="4" grpId="2" animBg="1"/>
      <p:bldP spid="4" grpId="3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ngang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6584" y="620688"/>
            <a:ext cx="4314829" cy="6040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xien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32656"/>
            <a:ext cx="4248472" cy="5850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7.1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019487" y="6191543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58667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Đồ lanh bảo ngọc cho bé gái | Shopee Việt Nam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16" b="62793" l="2930" r="729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23" t="4151" r="25478" b="35664"/>
          <a:stretch/>
        </p:blipFill>
        <p:spPr bwMode="auto">
          <a:xfrm>
            <a:off x="1" y="1537824"/>
            <a:ext cx="1131063" cy="1421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Đồ lanh bảo ngọc cho bé gái | Shopee Việt Nam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8594" b="97852" l="43848" r="985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723" t="58555" r="808" b="2043"/>
          <a:stretch/>
        </p:blipFill>
        <p:spPr bwMode="auto">
          <a:xfrm>
            <a:off x="-15266" y="3456408"/>
            <a:ext cx="1145831" cy="131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Đồ lanh bảo ngọc cho bé gái | Shopee Việt Nam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16" b="62793" l="2930" r="729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23" t="4151" r="25478" b="35664"/>
          <a:stretch/>
        </p:blipFill>
        <p:spPr bwMode="auto">
          <a:xfrm>
            <a:off x="1130565" y="1537824"/>
            <a:ext cx="1131063" cy="1421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Đồ lanh bảo ngọc cho bé gái | Shopee Việt Nam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16" b="62793" l="2930" r="729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23" t="4151" r="25478" b="35664"/>
          <a:stretch/>
        </p:blipFill>
        <p:spPr bwMode="auto">
          <a:xfrm>
            <a:off x="2261129" y="1537824"/>
            <a:ext cx="1131063" cy="1421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Đồ lanh bảo ngọc cho bé gái | Shopee Việt Nam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16" b="62793" l="2930" r="729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23" t="4151" r="25478" b="35664"/>
          <a:stretch/>
        </p:blipFill>
        <p:spPr bwMode="auto">
          <a:xfrm>
            <a:off x="3391194" y="1553746"/>
            <a:ext cx="1131063" cy="1421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Đồ lanh bảo ngọc cho bé gái | Shopee Việt Nam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16" b="62793" l="2930" r="729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23" t="4151" r="25478" b="35664"/>
          <a:stretch/>
        </p:blipFill>
        <p:spPr bwMode="auto">
          <a:xfrm>
            <a:off x="4496606" y="1553746"/>
            <a:ext cx="1131063" cy="1421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Đồ lanh bảo ngọc cho bé gái | Shopee Việt Nam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16" b="62793" l="2930" r="729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23" t="4151" r="25478" b="35664"/>
          <a:stretch/>
        </p:blipFill>
        <p:spPr bwMode="auto">
          <a:xfrm>
            <a:off x="5626671" y="1557194"/>
            <a:ext cx="1131063" cy="1421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Đồ lanh bảo ngọc cho bé gái | Shopee Việt Nam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16" b="62793" l="2930" r="729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23" t="4151" r="25478" b="35664"/>
          <a:stretch/>
        </p:blipFill>
        <p:spPr bwMode="auto">
          <a:xfrm>
            <a:off x="6756736" y="1570911"/>
            <a:ext cx="1131063" cy="1421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Đồ lanh bảo ngọc cho bé gái | Shopee Việt Nam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8594" b="97852" l="43848" r="985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723" t="58555" r="808" b="2043"/>
          <a:stretch/>
        </p:blipFill>
        <p:spPr bwMode="auto">
          <a:xfrm>
            <a:off x="2245363" y="3427262"/>
            <a:ext cx="1145831" cy="131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Đồ lanh bảo ngọc cho bé gái | Shopee Việt Nam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8594" b="97852" l="43848" r="985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723" t="58555" r="808" b="2043"/>
          <a:stretch/>
        </p:blipFill>
        <p:spPr bwMode="auto">
          <a:xfrm>
            <a:off x="3375428" y="3456408"/>
            <a:ext cx="1145831" cy="131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Đồ lanh bảo ngọc cho bé gái | Shopee Việt Nam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8594" b="97852" l="43848" r="985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723" t="58555" r="808" b="2043"/>
          <a:stretch/>
        </p:blipFill>
        <p:spPr bwMode="auto">
          <a:xfrm>
            <a:off x="4521259" y="3434560"/>
            <a:ext cx="1145831" cy="131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Đồ lanh bảo ngọc cho bé gái | Shopee Việt Nam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8594" b="97852" l="43848" r="985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723" t="58555" r="808" b="2043"/>
          <a:stretch/>
        </p:blipFill>
        <p:spPr bwMode="auto">
          <a:xfrm>
            <a:off x="5668526" y="3456408"/>
            <a:ext cx="1145831" cy="131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Đồ lanh bảo ngọc cho bé gái | Shopee Việt Nam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8594" b="97852" l="43848" r="985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723" t="58555" r="808" b="2043"/>
          <a:stretch/>
        </p:blipFill>
        <p:spPr bwMode="auto">
          <a:xfrm>
            <a:off x="6815793" y="3452270"/>
            <a:ext cx="1145831" cy="131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Đồ lanh bảo ngọc cho bé gái | Shopee Việt Nam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8594" b="97852" l="43848" r="985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723" t="58555" r="808" b="2043"/>
          <a:stretch/>
        </p:blipFill>
        <p:spPr bwMode="auto">
          <a:xfrm>
            <a:off x="1115298" y="3427262"/>
            <a:ext cx="1145831" cy="131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8171272" y="1525223"/>
            <a:ext cx="931015" cy="139167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12000" b="1" dirty="0">
                <a:solidFill>
                  <a:srgbClr val="00206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8" name="Rectangle 17"/>
          <p:cNvSpPr/>
          <p:nvPr/>
        </p:nvSpPr>
        <p:spPr>
          <a:xfrm>
            <a:off x="8171273" y="3340823"/>
            <a:ext cx="931014" cy="139167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12000" b="1" dirty="0">
                <a:solidFill>
                  <a:srgbClr val="00206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179312" y="3357988"/>
            <a:ext cx="931015" cy="139167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12000" b="1" dirty="0">
                <a:solidFill>
                  <a:srgbClr val="00206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171271" y="3346553"/>
            <a:ext cx="931015" cy="139167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12000" b="1" dirty="0">
                <a:solidFill>
                  <a:srgbClr val="00206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2</a:t>
            </a:r>
            <a:endParaRPr lang="en-SG" sz="12000" dirty="0">
              <a:solidFill>
                <a:srgbClr val="002060"/>
              </a:solidFill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7.1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158858" y="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19006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0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30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7" grpId="0" animBg="1"/>
      <p:bldP spid="18" grpId="0" animBg="1"/>
      <p:bldP spid="19" grpId="0" animBg="1"/>
      <p:bldP spid="19" grpId="1" animBg="1"/>
      <p:bldP spid="20" grpId="0" animBg="1"/>
      <p:bldP spid="20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29834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000" b="1" cap="none" spc="0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7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000" b="1" cap="none" spc="0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70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3:</a:t>
            </a:r>
          </a:p>
          <a:p>
            <a:pPr algn="ctr"/>
            <a:r>
              <a:rPr lang="en-US" sz="70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7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0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sz="7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0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endParaRPr lang="en-US" sz="7000" b="1" cap="none" spc="0" dirty="0" smtClean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12" descr="456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18" y="97552"/>
            <a:ext cx="2460419" cy="2019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2" descr="456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9226" y="97552"/>
            <a:ext cx="2460419" cy="2019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2" descr="456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894" y="3994775"/>
            <a:ext cx="2460419" cy="2019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2" descr="456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6149" y="5881768"/>
            <a:ext cx="2028371" cy="1665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456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4402" y="279864"/>
            <a:ext cx="2016224" cy="1655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 descr="456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3211" y="5886754"/>
            <a:ext cx="2016224" cy="1655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456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3868" y="4084932"/>
            <a:ext cx="2016224" cy="1655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7.1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381026" y="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366837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  <p:bldP spid="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0" y="1447800"/>
            <a:ext cx="5867400" cy="166199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vi-VN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 chơi 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vi-VN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vi-VN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vi-VN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Ai nhanh </a:t>
            </a:r>
            <a:r>
              <a:rPr lang="en-US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hơn</a:t>
            </a:r>
            <a:endParaRPr lang="vi-VN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7.1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324528" y="28575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88593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7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1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5520959" y="393404"/>
            <a:ext cx="2845296" cy="2525649"/>
            <a:chOff x="5520959" y="393404"/>
            <a:chExt cx="2845296" cy="2525649"/>
          </a:xfrm>
        </p:grpSpPr>
        <p:pic>
          <p:nvPicPr>
            <p:cNvPr id="1028" name="Picture 4" descr="chân váy xoè giá tốt Tháng 5, 2023 Trang phục bé gái | Mua ngay Thời Trang  Trẻ Em | Shopee Việt Nam"/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4063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50" t="18136" r="5502" b="20440"/>
            <a:stretch/>
          </p:blipFill>
          <p:spPr bwMode="auto">
            <a:xfrm>
              <a:off x="5597486" y="393405"/>
              <a:ext cx="1345994" cy="12178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4" descr="chân váy xoè giá tốt Tháng 5, 2023 Trang phục bé gái | Mua ngay Thời Trang  Trẻ Em | Shopee Việt Nam"/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4063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50" t="18136" r="5502" b="20440"/>
            <a:stretch/>
          </p:blipFill>
          <p:spPr bwMode="auto">
            <a:xfrm>
              <a:off x="7020261" y="393404"/>
              <a:ext cx="1345994" cy="12178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 descr="chân váy xoè giá tốt Tháng 5, 2023 Trang phục bé gái | Mua ngay Thời Trang  Trẻ Em | Shopee Việt Nam"/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4063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50" t="18136" r="5502" b="20440"/>
            <a:stretch/>
          </p:blipFill>
          <p:spPr bwMode="auto">
            <a:xfrm>
              <a:off x="5520959" y="1701248"/>
              <a:ext cx="1345994" cy="12178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chân váy xoè giá tốt Tháng 5, 2023 Trang phục bé gái | Mua ngay Thời Trang  Trẻ Em | Shopee Việt Nam"/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4063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50" t="18136" r="5502" b="20440"/>
            <a:stretch/>
          </p:blipFill>
          <p:spPr bwMode="auto">
            <a:xfrm>
              <a:off x="6943480" y="1696881"/>
              <a:ext cx="1345994" cy="12178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" name="Group 1"/>
          <p:cNvGrpSpPr/>
          <p:nvPr/>
        </p:nvGrpSpPr>
        <p:grpSpPr>
          <a:xfrm>
            <a:off x="672314" y="533351"/>
            <a:ext cx="3632442" cy="2433290"/>
            <a:chOff x="672314" y="533351"/>
            <a:chExt cx="3632442" cy="2433290"/>
          </a:xfrm>
        </p:grpSpPr>
        <p:pic>
          <p:nvPicPr>
            <p:cNvPr id="1026" name="Picture 2" descr="Hình ảnh Trẻ Em Tay Ngắn PNG , Quần áo Trẻ Em, Quần áo Trẻ Em, Màu Vàng PNG  miễn phí tải tập tin PSDComment và Vector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0000" b="90000" l="10000" r="9093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205" t="13289" r="8653" b="11112"/>
            <a:stretch/>
          </p:blipFill>
          <p:spPr bwMode="auto">
            <a:xfrm>
              <a:off x="680534" y="568272"/>
              <a:ext cx="1217704" cy="1163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Hình ảnh Trẻ Em Tay Ngắn PNG , Quần áo Trẻ Em, Quần áo Trẻ Em, Màu Vàng PNG  miễn phí tải tập tin PSDComment và Vector"/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10000" b="90000" l="10000" r="9093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205" t="13289" r="8653" b="11112"/>
            <a:stretch/>
          </p:blipFill>
          <p:spPr bwMode="auto">
            <a:xfrm>
              <a:off x="2031155" y="533351"/>
              <a:ext cx="1217704" cy="1163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Hình ảnh Trẻ Em Tay Ngắn PNG , Quần áo Trẻ Em, Quần áo Trẻ Em, Màu Vàng PNG  miễn phí tải tập tin PSDComment và Vector"/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10000" b="90000" l="10000" r="9093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205" t="13289" r="8653" b="11112"/>
            <a:stretch/>
          </p:blipFill>
          <p:spPr bwMode="auto">
            <a:xfrm>
              <a:off x="672314" y="1803461"/>
              <a:ext cx="1217704" cy="1163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Hình ảnh Trẻ Em Tay Ngắn PNG , Quần áo Trẻ Em, Quần áo Trẻ Em, Màu Vàng PNG  miễn phí tải tập tin PSDComment và Vector"/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10000" b="90000" l="10000" r="9093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205" t="13289" r="8653" b="11112"/>
            <a:stretch/>
          </p:blipFill>
          <p:spPr bwMode="auto">
            <a:xfrm>
              <a:off x="1933632" y="1803461"/>
              <a:ext cx="1217704" cy="1163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2" descr="Hình ảnh Trẻ Em Tay Ngắn PNG , Quần áo Trẻ Em, Quần áo Trẻ Em, Màu Vàng PNG  miễn phí tải tập tin PSDComment và Vector"/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10000" b="90000" l="10000" r="9093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205" t="13289" r="8653" b="11112"/>
            <a:stretch/>
          </p:blipFill>
          <p:spPr bwMode="auto">
            <a:xfrm>
              <a:off x="3087052" y="1316966"/>
              <a:ext cx="1217704" cy="1163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3" name="Group 22"/>
          <p:cNvGrpSpPr/>
          <p:nvPr/>
        </p:nvGrpSpPr>
        <p:grpSpPr>
          <a:xfrm>
            <a:off x="2053296" y="3562003"/>
            <a:ext cx="4217187" cy="2517445"/>
            <a:chOff x="2053296" y="3562003"/>
            <a:chExt cx="4217187" cy="2517445"/>
          </a:xfrm>
        </p:grpSpPr>
        <p:pic>
          <p:nvPicPr>
            <p:cNvPr id="1030" name="Picture 6" descr="Nón lưỡi trai cho bé gái 5-14 tuổi hình Elsa và Sofia nữ tính – N005 |  BBShine - Thiên đường đồ cho bé"/>
            <p:cNvPicPr>
              <a:picLocks noChangeAspect="1" noChangeArrowheads="1"/>
            </p:cNvPicPr>
            <p:nvPr/>
          </p:nvPicPr>
          <p:blipFill rotWithShape="1">
            <a:blip r:embed="rId15" cstate="print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10000" b="93667" l="0" r="91333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981" r="8862" b="5860"/>
            <a:stretch/>
          </p:blipFill>
          <p:spPr bwMode="auto">
            <a:xfrm>
              <a:off x="2053296" y="3649245"/>
              <a:ext cx="1164835" cy="11589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6" descr="Nón lưỡi trai cho bé gái 5-14 tuổi hình Elsa và Sofia nữ tính – N005 |  BBShine - Thiên đường đồ cho bé"/>
            <p:cNvPicPr>
              <a:picLocks noChangeAspect="1" noChangeArrowheads="1"/>
            </p:cNvPicPr>
            <p:nvPr/>
          </p:nvPicPr>
          <p:blipFill rotWithShape="1">
            <a:blip r:embed="rId17" cstate="print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10000" b="93667" l="0" r="91333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981" r="8862" b="5860"/>
            <a:stretch/>
          </p:blipFill>
          <p:spPr bwMode="auto">
            <a:xfrm>
              <a:off x="3125586" y="3562003"/>
              <a:ext cx="1164835" cy="11589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6" descr="Nón lưỡi trai cho bé gái 5-14 tuổi hình Elsa và Sofia nữ tính – N005 |  BBShine - Thiên đường đồ cho bé"/>
            <p:cNvPicPr>
              <a:picLocks noChangeAspect="1" noChangeArrowheads="1"/>
            </p:cNvPicPr>
            <p:nvPr/>
          </p:nvPicPr>
          <p:blipFill rotWithShape="1">
            <a:blip r:embed="rId17" cstate="print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10000" b="93667" l="0" r="91333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981" r="8862" b="5860"/>
            <a:stretch/>
          </p:blipFill>
          <p:spPr bwMode="auto">
            <a:xfrm>
              <a:off x="4142093" y="3599392"/>
              <a:ext cx="1164835" cy="11589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6" descr="Nón lưỡi trai cho bé gái 5-14 tuổi hình Elsa và Sofia nữ tính – N005 |  BBShine - Thiên đường đồ cho bé"/>
            <p:cNvPicPr>
              <a:picLocks noChangeAspect="1" noChangeArrowheads="1"/>
            </p:cNvPicPr>
            <p:nvPr/>
          </p:nvPicPr>
          <p:blipFill rotWithShape="1">
            <a:blip r:embed="rId17" cstate="print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10000" b="93667" l="0" r="91333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981" r="8862" b="5860"/>
            <a:stretch/>
          </p:blipFill>
          <p:spPr bwMode="auto">
            <a:xfrm>
              <a:off x="5105648" y="3867842"/>
              <a:ext cx="1164835" cy="11589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6" descr="Nón lưỡi trai cho bé gái 5-14 tuổi hình Elsa và Sofia nữ tính – N005 |  BBShine - Thiên đường đồ cho bé"/>
            <p:cNvPicPr>
              <a:picLocks noChangeAspect="1" noChangeArrowheads="1"/>
            </p:cNvPicPr>
            <p:nvPr/>
          </p:nvPicPr>
          <p:blipFill rotWithShape="1">
            <a:blip r:embed="rId17" cstate="print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10000" b="93667" l="0" r="91333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981" r="8862" b="5860"/>
            <a:stretch/>
          </p:blipFill>
          <p:spPr bwMode="auto">
            <a:xfrm>
              <a:off x="2346427" y="4835536"/>
              <a:ext cx="1164835" cy="11589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6" descr="Nón lưỡi trai cho bé gái 5-14 tuổi hình Elsa và Sofia nữ tính – N005 |  BBShine - Thiên đường đồ cho bé"/>
            <p:cNvPicPr>
              <a:picLocks noChangeAspect="1" noChangeArrowheads="1"/>
            </p:cNvPicPr>
            <p:nvPr/>
          </p:nvPicPr>
          <p:blipFill rotWithShape="1">
            <a:blip r:embed="rId17" cstate="print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10000" b="93667" l="0" r="91333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981" r="8862" b="5860"/>
            <a:stretch/>
          </p:blipFill>
          <p:spPr bwMode="auto">
            <a:xfrm>
              <a:off x="3387018" y="4920530"/>
              <a:ext cx="1164835" cy="11589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6" descr="Nón lưỡi trai cho bé gái 5-14 tuổi hình Elsa và Sofia nữ tính – N005 |  BBShine - Thiên đường đồ cho bé"/>
            <p:cNvPicPr>
              <a:picLocks noChangeAspect="1" noChangeArrowheads="1"/>
            </p:cNvPicPr>
            <p:nvPr/>
          </p:nvPicPr>
          <p:blipFill rotWithShape="1">
            <a:blip r:embed="rId17" cstate="print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10000" b="93667" l="0" r="91333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981" r="8862" b="5860"/>
            <a:stretch/>
          </p:blipFill>
          <p:spPr bwMode="auto">
            <a:xfrm>
              <a:off x="4443151" y="4920530"/>
              <a:ext cx="1164835" cy="11589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1" name="Oval 20"/>
          <p:cNvSpPr/>
          <p:nvPr/>
        </p:nvSpPr>
        <p:spPr bwMode="auto">
          <a:xfrm>
            <a:off x="1509964" y="3108384"/>
            <a:ext cx="4936179" cy="3209713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n w="38100">
                <a:solidFill>
                  <a:schemeClr val="tx1"/>
                </a:solidFill>
              </a:ln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9659428" y="2821565"/>
            <a:ext cx="931014" cy="139167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12000" b="1" dirty="0">
                <a:solidFill>
                  <a:srgbClr val="00206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7</a:t>
            </a:r>
          </a:p>
        </p:txBody>
      </p:sp>
      <p:pic>
        <p:nvPicPr>
          <p:cNvPr id="4" name="7.16 (2)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9515335" y="263472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3908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ai 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3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15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ai 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66667E-6 -1.48148E-6 L -0.30017 0.16574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17" y="8287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1" grpId="0" animBg="1"/>
      <p:bldP spid="22" grpId="0" animBg="1"/>
      <p:bldP spid="22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l="-7000" t="-5000" r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20"/>
          <p:cNvSpPr/>
          <p:nvPr/>
        </p:nvSpPr>
        <p:spPr bwMode="auto">
          <a:xfrm>
            <a:off x="1763688" y="292394"/>
            <a:ext cx="4936179" cy="3209713"/>
          </a:xfrm>
          <a:prstGeom prst="ellipse">
            <a:avLst/>
          </a:prstGeom>
          <a:noFill/>
          <a:ln w="381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n w="38100">
                <a:solidFill>
                  <a:schemeClr val="tx1"/>
                </a:solidFill>
              </a:ln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9684568" y="292394"/>
            <a:ext cx="931014" cy="139167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12000" b="1" dirty="0">
                <a:solidFill>
                  <a:srgbClr val="00206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7</a:t>
            </a:r>
          </a:p>
        </p:txBody>
      </p:sp>
      <p:pic>
        <p:nvPicPr>
          <p:cNvPr id="1036" name="Picture 12" descr="Thời Trang] Kính Hoạt Hình bé Voi xinh xắn dễ thương, nhiều màu lựa chọn  cho Trẻ Em mã Y1623 | Shopee Việt Nam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73125">
                        <a14:foregroundMark x1="24750" y1="63625" x2="24750" y2="63625"/>
                        <a14:foregroundMark x1="44250" y1="64500" x2="44250" y2="64500"/>
                        <a14:foregroundMark x1="69000" y1="67375" x2="69000" y2="67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680" t="58589" r="29126" b="19676"/>
          <a:stretch/>
        </p:blipFill>
        <p:spPr bwMode="auto">
          <a:xfrm>
            <a:off x="2684178" y="650624"/>
            <a:ext cx="1472533" cy="717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2" descr="Thời Trang] Kính Hoạt Hình bé Voi xinh xắn dễ thương, nhiều màu lựa chọn  cho Trẻ Em mã Y1623 | Shopee Việt Nam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73125">
                        <a14:foregroundMark x1="24750" y1="63625" x2="24750" y2="63625"/>
                        <a14:foregroundMark x1="44250" y1="64500" x2="44250" y2="64500"/>
                        <a14:foregroundMark x1="69000" y1="67375" x2="69000" y2="67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680" t="58589" r="29126" b="19676"/>
          <a:stretch/>
        </p:blipFill>
        <p:spPr bwMode="auto">
          <a:xfrm>
            <a:off x="4484987" y="773529"/>
            <a:ext cx="1472533" cy="717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2" descr="Thời Trang] Kính Hoạt Hình bé Voi xinh xắn dễ thương, nhiều màu lựa chọn  cho Trẻ Em mã Y1623 | Shopee Việt Nam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73125">
                        <a14:foregroundMark x1="24750" y1="63625" x2="24750" y2="63625"/>
                        <a14:foregroundMark x1="44250" y1="64500" x2="44250" y2="64500"/>
                        <a14:foregroundMark x1="69000" y1="67375" x2="69000" y2="67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680" t="58589" r="29126" b="19676"/>
          <a:stretch/>
        </p:blipFill>
        <p:spPr bwMode="auto">
          <a:xfrm>
            <a:off x="1945837" y="1383435"/>
            <a:ext cx="1472533" cy="717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428398" y="3856787"/>
            <a:ext cx="3893199" cy="2456797"/>
            <a:chOff x="428398" y="3856787"/>
            <a:chExt cx="3893199" cy="2456797"/>
          </a:xfrm>
        </p:grpSpPr>
        <p:pic>
          <p:nvPicPr>
            <p:cNvPr id="1038" name="Picture 14" descr="Túi 5 khẩu trang trẻ em KF94 xuất Hàn cho bé 0-8 tuổi (hàng nhập - mẫu mềm  đẹp) | Shopee Việt Nam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9816" b="96319" l="0" r="61963">
                          <a14:foregroundMark x1="7822" y1="57362" x2="7822" y2="57362"/>
                          <a14:foregroundMark x1="8896" y1="56442" x2="6902" y2="61196"/>
                          <a14:foregroundMark x1="2301" y1="63957" x2="1840" y2="66104"/>
                          <a14:foregroundMark x1="22546" y1="71319" x2="24233" y2="75000"/>
                          <a14:foregroundMark x1="41258" y1="74847" x2="38957" y2="76534"/>
                          <a14:foregroundMark x1="6902" y1="87270" x2="8282" y2="89724"/>
                          <a14:foregroundMark x1="38804" y1="86656" x2="38804" y2="866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541" r="35842" b="2602"/>
            <a:stretch/>
          </p:blipFill>
          <p:spPr bwMode="auto">
            <a:xfrm>
              <a:off x="506662" y="3856787"/>
              <a:ext cx="1323821" cy="10287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2" name="Picture 14" descr="Túi 5 khẩu trang trẻ em KF94 xuất Hàn cho bé 0-8 tuổi (hàng nhập - mẫu mềm  đẹp) | Shopee Việt Nam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9816" b="96319" l="0" r="61963">
                          <a14:foregroundMark x1="7822" y1="57362" x2="7822" y2="57362"/>
                          <a14:foregroundMark x1="8896" y1="56442" x2="6902" y2="61196"/>
                          <a14:foregroundMark x1="2301" y1="63957" x2="1840" y2="66104"/>
                          <a14:foregroundMark x1="22546" y1="71319" x2="24233" y2="75000"/>
                          <a14:foregroundMark x1="41258" y1="74847" x2="38957" y2="76534"/>
                          <a14:foregroundMark x1="6902" y1="87270" x2="8282" y2="89724"/>
                          <a14:foregroundMark x1="38804" y1="86656" x2="38804" y2="866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541" r="35842" b="2602"/>
            <a:stretch/>
          </p:blipFill>
          <p:spPr bwMode="auto">
            <a:xfrm>
              <a:off x="2918344" y="5284815"/>
              <a:ext cx="1323821" cy="10287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14" descr="Túi 5 khẩu trang trẻ em KF94 xuất Hàn cho bé 0-8 tuổi (hàng nhập - mẫu mềm  đẹp) | Shopee Việt Nam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9816" b="96319" l="0" r="61963">
                          <a14:foregroundMark x1="7822" y1="57362" x2="7822" y2="57362"/>
                          <a14:foregroundMark x1="8896" y1="56442" x2="6902" y2="61196"/>
                          <a14:foregroundMark x1="2301" y1="63957" x2="1840" y2="66104"/>
                          <a14:foregroundMark x1="22546" y1="71319" x2="24233" y2="75000"/>
                          <a14:foregroundMark x1="41258" y1="74847" x2="38957" y2="76534"/>
                          <a14:foregroundMark x1="6902" y1="87270" x2="8282" y2="89724"/>
                          <a14:foregroundMark x1="38804" y1="86656" x2="38804" y2="866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541" r="35842" b="2602"/>
            <a:stretch/>
          </p:blipFill>
          <p:spPr bwMode="auto">
            <a:xfrm>
              <a:off x="1658777" y="5120411"/>
              <a:ext cx="1323821" cy="10287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4" name="Picture 14" descr="Túi 5 khẩu trang trẻ em KF94 xuất Hàn cho bé 0-8 tuổi (hàng nhập - mẫu mềm  đẹp) | Shopee Việt Nam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9816" b="96319" l="0" r="61963">
                          <a14:foregroundMark x1="7822" y1="57362" x2="7822" y2="57362"/>
                          <a14:foregroundMark x1="8896" y1="56442" x2="6902" y2="61196"/>
                          <a14:foregroundMark x1="2301" y1="63957" x2="1840" y2="66104"/>
                          <a14:foregroundMark x1="22546" y1="71319" x2="24233" y2="75000"/>
                          <a14:foregroundMark x1="41258" y1="74847" x2="38957" y2="76534"/>
                          <a14:foregroundMark x1="6902" y1="87270" x2="8282" y2="89724"/>
                          <a14:foregroundMark x1="38804" y1="86656" x2="38804" y2="866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541" r="35842" b="2602"/>
            <a:stretch/>
          </p:blipFill>
          <p:spPr bwMode="auto">
            <a:xfrm>
              <a:off x="428398" y="4931506"/>
              <a:ext cx="1323821" cy="10287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14" descr="Túi 5 khẩu trang trẻ em KF94 xuất Hàn cho bé 0-8 tuổi (hàng nhập - mẫu mềm  đẹp) | Shopee Việt Nam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9816" b="96319" l="0" r="61963">
                          <a14:foregroundMark x1="7822" y1="57362" x2="7822" y2="57362"/>
                          <a14:foregroundMark x1="8896" y1="56442" x2="6902" y2="61196"/>
                          <a14:foregroundMark x1="2301" y1="63957" x2="1840" y2="66104"/>
                          <a14:foregroundMark x1="22546" y1="71319" x2="24233" y2="75000"/>
                          <a14:foregroundMark x1="41258" y1="74847" x2="38957" y2="76534"/>
                          <a14:foregroundMark x1="6902" y1="87270" x2="8282" y2="89724"/>
                          <a14:foregroundMark x1="38804" y1="86656" x2="38804" y2="866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541" r="35842" b="2602"/>
            <a:stretch/>
          </p:blipFill>
          <p:spPr bwMode="auto">
            <a:xfrm>
              <a:off x="1752219" y="4032887"/>
              <a:ext cx="1323821" cy="10287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6" name="Picture 14" descr="Túi 5 khẩu trang trẻ em KF94 xuất Hàn cho bé 0-8 tuổi (hàng nhập - mẫu mềm  đẹp) | Shopee Việt Nam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9816" b="96319" l="0" r="61963">
                          <a14:foregroundMark x1="7822" y1="57362" x2="7822" y2="57362"/>
                          <a14:foregroundMark x1="8896" y1="56442" x2="6902" y2="61196"/>
                          <a14:foregroundMark x1="2301" y1="63957" x2="1840" y2="66104"/>
                          <a14:foregroundMark x1="22546" y1="71319" x2="24233" y2="75000"/>
                          <a14:foregroundMark x1="41258" y1="74847" x2="38957" y2="76534"/>
                          <a14:foregroundMark x1="6902" y1="87270" x2="8282" y2="89724"/>
                          <a14:foregroundMark x1="38804" y1="86656" x2="38804" y2="866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541" r="35842" b="2602"/>
            <a:stretch/>
          </p:blipFill>
          <p:spPr bwMode="auto">
            <a:xfrm>
              <a:off x="2997776" y="4200155"/>
              <a:ext cx="1323821" cy="10287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Group 3"/>
          <p:cNvGrpSpPr/>
          <p:nvPr/>
        </p:nvGrpSpPr>
        <p:grpSpPr>
          <a:xfrm>
            <a:off x="6221964" y="3682002"/>
            <a:ext cx="1566549" cy="2719043"/>
            <a:chOff x="6221964" y="3682002"/>
            <a:chExt cx="1566549" cy="2719043"/>
          </a:xfrm>
        </p:grpSpPr>
        <p:pic>
          <p:nvPicPr>
            <p:cNvPr id="48" name="Picture 16" descr="Bàn chải đánh răng Chicco – Hato Baby"/>
            <p:cNvPicPr>
              <a:picLocks noChangeAspect="1" noChangeArrowheads="1"/>
            </p:cNvPicPr>
            <p:nvPr/>
          </p:nvPicPr>
          <p:blipFill rotWithShape="1"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4190" b="95429" l="9684" r="89921">
                          <a14:foregroundMark x1="51581" y1="8571" x2="51581" y2="8571"/>
                          <a14:foregroundMark x1="48617" y1="7429" x2="52569" y2="10476"/>
                          <a14:foregroundMark x1="48617" y1="6476" x2="53360" y2="761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835" t="5693" r="42730" b="3588"/>
            <a:stretch/>
          </p:blipFill>
          <p:spPr bwMode="auto">
            <a:xfrm>
              <a:off x="6221964" y="3722266"/>
              <a:ext cx="446497" cy="26787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9" name="Picture 16" descr="Bàn chải đánh răng Chicco – Hato Baby"/>
            <p:cNvPicPr>
              <a:picLocks noChangeAspect="1" noChangeArrowheads="1"/>
            </p:cNvPicPr>
            <p:nvPr/>
          </p:nvPicPr>
          <p:blipFill rotWithShape="1"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4190" b="95429" l="9684" r="89921">
                          <a14:foregroundMark x1="51581" y1="8571" x2="51581" y2="8571"/>
                          <a14:foregroundMark x1="48617" y1="7429" x2="52569" y2="10476"/>
                          <a14:foregroundMark x1="48617" y1="6476" x2="53360" y2="761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835" t="5693" r="42730" b="3588"/>
            <a:stretch/>
          </p:blipFill>
          <p:spPr bwMode="auto">
            <a:xfrm>
              <a:off x="6781990" y="3682002"/>
              <a:ext cx="446497" cy="26787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0" name="Picture 16" descr="Bàn chải đánh răng Chicco – Hato Baby"/>
            <p:cNvPicPr>
              <a:picLocks noChangeAspect="1" noChangeArrowheads="1"/>
            </p:cNvPicPr>
            <p:nvPr/>
          </p:nvPicPr>
          <p:blipFill rotWithShape="1"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4190" b="95429" l="9684" r="89921">
                          <a14:foregroundMark x1="51581" y1="8571" x2="51581" y2="8571"/>
                          <a14:foregroundMark x1="48617" y1="7429" x2="52569" y2="10476"/>
                          <a14:foregroundMark x1="48617" y1="6476" x2="53360" y2="761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835" t="5693" r="42730" b="3588"/>
            <a:stretch/>
          </p:blipFill>
          <p:spPr bwMode="auto">
            <a:xfrm>
              <a:off x="7342016" y="3682002"/>
              <a:ext cx="446497" cy="26787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Group 5"/>
          <p:cNvGrpSpPr/>
          <p:nvPr/>
        </p:nvGrpSpPr>
        <p:grpSpPr>
          <a:xfrm>
            <a:off x="1979712" y="650624"/>
            <a:ext cx="4707494" cy="2685384"/>
            <a:chOff x="1979712" y="650624"/>
            <a:chExt cx="4707494" cy="2685384"/>
          </a:xfrm>
        </p:grpSpPr>
        <p:pic>
          <p:nvPicPr>
            <p:cNvPr id="36" name="Picture 12" descr="Thời Trang] Kính Hoạt Hình bé Voi xinh xắn dễ thương, nhiều màu lựa chọn  cho Trẻ Em mã Y1623 | Shopee Việt Nam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73125">
                          <a14:foregroundMark x1="24750" y1="63625" x2="24750" y2="63625"/>
                          <a14:foregroundMark x1="44250" y1="64500" x2="44250" y2="64500"/>
                          <a14:foregroundMark x1="69000" y1="67375" x2="69000" y2="6737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680" t="58589" r="29126" b="19676"/>
            <a:stretch/>
          </p:blipFill>
          <p:spPr bwMode="auto">
            <a:xfrm>
              <a:off x="3580255" y="1562145"/>
              <a:ext cx="1472533" cy="7172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12" descr="Thời Trang] Kính Hoạt Hình bé Voi xinh xắn dễ thương, nhiều màu lựa chọn  cho Trẻ Em mã Y1623 | Shopee Việt Nam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73125">
                          <a14:foregroundMark x1="24750" y1="63625" x2="24750" y2="63625"/>
                          <a14:foregroundMark x1="44250" y1="64500" x2="44250" y2="64500"/>
                          <a14:foregroundMark x1="69000" y1="67375" x2="69000" y2="6737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680" t="58589" r="29126" b="19676"/>
            <a:stretch/>
          </p:blipFill>
          <p:spPr bwMode="auto">
            <a:xfrm>
              <a:off x="2361763" y="2376621"/>
              <a:ext cx="1472533" cy="7172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12" descr="Thời Trang] Kính Hoạt Hình bé Voi xinh xắn dễ thương, nhiều màu lựa chọn  cho Trẻ Em mã Y1623 | Shopee Việt Nam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73125">
                          <a14:foregroundMark x1="24750" y1="63625" x2="24750" y2="63625"/>
                          <a14:foregroundMark x1="44250" y1="64500" x2="44250" y2="64500"/>
                          <a14:foregroundMark x1="69000" y1="67375" x2="69000" y2="6737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680" t="58589" r="29126" b="19676"/>
            <a:stretch/>
          </p:blipFill>
          <p:spPr bwMode="auto">
            <a:xfrm>
              <a:off x="4055617" y="2618798"/>
              <a:ext cx="1472533" cy="7172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Picture 12" descr="Thời Trang] Kính Hoạt Hình bé Voi xinh xắn dễ thương, nhiều màu lựa chọn  cho Trẻ Em mã Y1623 | Shopee Việt Nam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73125">
                          <a14:foregroundMark x1="24750" y1="63625" x2="24750" y2="63625"/>
                          <a14:foregroundMark x1="44250" y1="64500" x2="44250" y2="64500"/>
                          <a14:foregroundMark x1="69000" y1="67375" x2="69000" y2="6737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680" t="58589" r="29126" b="19676"/>
            <a:stretch/>
          </p:blipFill>
          <p:spPr bwMode="auto">
            <a:xfrm>
              <a:off x="5214673" y="1742040"/>
              <a:ext cx="1472533" cy="7172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12" descr="Thời Trang] Kính Hoạt Hình bé Voi xinh xắn dễ thương, nhiều màu lựa chọn  cho Trẻ Em mã Y1623 | Shopee Việt Nam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73125">
                          <a14:foregroundMark x1="24750" y1="63625" x2="24750" y2="63625"/>
                          <a14:foregroundMark x1="44250" y1="64500" x2="44250" y2="64500"/>
                          <a14:foregroundMark x1="69000" y1="67375" x2="69000" y2="6737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680" t="58589" r="29126" b="19676"/>
            <a:stretch/>
          </p:blipFill>
          <p:spPr bwMode="auto">
            <a:xfrm>
              <a:off x="2718053" y="650624"/>
              <a:ext cx="1472533" cy="7172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12" descr="Thời Trang] Kính Hoạt Hình bé Voi xinh xắn dễ thương, nhiều màu lựa chọn  cho Trẻ Em mã Y1623 | Shopee Việt Nam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73125">
                          <a14:foregroundMark x1="24750" y1="63625" x2="24750" y2="63625"/>
                          <a14:foregroundMark x1="44250" y1="64500" x2="44250" y2="64500"/>
                          <a14:foregroundMark x1="69000" y1="67375" x2="69000" y2="6737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680" t="58589" r="29126" b="19676"/>
            <a:stretch/>
          </p:blipFill>
          <p:spPr bwMode="auto">
            <a:xfrm>
              <a:off x="4518862" y="773529"/>
              <a:ext cx="1472533" cy="7172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12" descr="Thời Trang] Kính Hoạt Hình bé Voi xinh xắn dễ thương, nhiều màu lựa chọn  cho Trẻ Em mã Y1623 | Shopee Việt Nam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73125">
                          <a14:foregroundMark x1="24750" y1="63625" x2="24750" y2="63625"/>
                          <a14:foregroundMark x1="44250" y1="64500" x2="44250" y2="64500"/>
                          <a14:foregroundMark x1="69000" y1="67375" x2="69000" y2="6737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680" t="58589" r="29126" b="19676"/>
            <a:stretch/>
          </p:blipFill>
          <p:spPr bwMode="auto">
            <a:xfrm>
              <a:off x="1979712" y="1383435"/>
              <a:ext cx="1472533" cy="7172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7.1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9148012" y="-12406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08492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2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ai 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ai 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5.55556E-7 -1.48148E-6 L -0.27674 0.13542 " pathEditMode="relative" rAng="0" ptsTypes="AA">
                                      <p:cBhvr>
                                        <p:cTn id="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37" y="6759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1" grpId="0" animBg="1"/>
      <p:bldP spid="22" grpId="0" animBg="1"/>
      <p:bldP spid="22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652120" y="2636912"/>
            <a:ext cx="29523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vi-VN" sz="6000" b="1" dirty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cs typeface="Times New Roman" pitchFamily="18" charset="0"/>
              </a:rPr>
              <a:t>Trò chơi </a:t>
            </a:r>
            <a:r>
              <a:rPr lang="en-US" sz="6000" b="1" dirty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vi-VN" sz="6000" b="1" dirty="0">
              <a:ln w="12700">
                <a:noFill/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11560" y="2348880"/>
            <a:ext cx="44644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6600" b="1" dirty="0" err="1" smtClean="0">
                <a:ln w="12700">
                  <a:noFill/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6600" b="1" dirty="0" smtClean="0">
                <a:ln w="12700">
                  <a:noFill/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ln w="12700">
                  <a:noFill/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6600" b="1" dirty="0" smtClean="0">
                <a:ln w="12700">
                  <a:noFill/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ln w="12700">
                  <a:noFill/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đoán</a:t>
            </a:r>
            <a:r>
              <a:rPr lang="en-US" sz="6600" b="1" dirty="0" smtClean="0">
                <a:ln w="12700">
                  <a:noFill/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ln w="12700">
                  <a:noFill/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giỏi</a:t>
            </a:r>
            <a:endParaRPr lang="vi-VN" sz="6600" b="1" dirty="0">
              <a:ln w="12700">
                <a:noFill/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7.18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144000" y="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28274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build="allAtOnce"/>
      <p:bldP spid="7" grpId="1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38888" y="330698"/>
            <a:ext cx="91828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 err="1" smtClean="0"/>
              <a:t>Điền</a:t>
            </a:r>
            <a:r>
              <a:rPr lang="en-US" sz="5400" b="1" dirty="0" smtClean="0"/>
              <a:t> </a:t>
            </a:r>
            <a:r>
              <a:rPr lang="en-US" sz="5400" b="1" dirty="0" err="1"/>
              <a:t>dãy</a:t>
            </a:r>
            <a:r>
              <a:rPr lang="en-US" sz="5400" b="1" dirty="0"/>
              <a:t> </a:t>
            </a:r>
            <a:r>
              <a:rPr lang="en-US" sz="5400" b="1" dirty="0" err="1"/>
              <a:t>số</a:t>
            </a:r>
            <a:r>
              <a:rPr lang="en-US" sz="5400" b="1" dirty="0"/>
              <a:t> </a:t>
            </a:r>
            <a:r>
              <a:rPr lang="en-US" sz="5400" b="1" dirty="0" err="1"/>
              <a:t>tự</a:t>
            </a:r>
            <a:r>
              <a:rPr lang="en-US" sz="5400" b="1" dirty="0"/>
              <a:t> </a:t>
            </a:r>
            <a:r>
              <a:rPr lang="en-US" sz="5400" b="1" dirty="0" err="1"/>
              <a:t>nhiên</a:t>
            </a:r>
            <a:r>
              <a:rPr lang="en-US" sz="5400" b="1" dirty="0"/>
              <a:t> </a:t>
            </a:r>
            <a:r>
              <a:rPr lang="en-US" sz="5400" b="1" dirty="0" err="1"/>
              <a:t>theo</a:t>
            </a:r>
            <a:r>
              <a:rPr lang="en-US" sz="5400" b="1" dirty="0"/>
              <a:t> </a:t>
            </a:r>
            <a:r>
              <a:rPr lang="en-US" sz="5400" b="1" dirty="0" err="1"/>
              <a:t>thứ</a:t>
            </a:r>
            <a:r>
              <a:rPr lang="en-US" sz="5400" b="1" dirty="0"/>
              <a:t> </a:t>
            </a:r>
            <a:r>
              <a:rPr lang="en-US" sz="5400" b="1" dirty="0" err="1"/>
              <a:t>tự</a:t>
            </a:r>
            <a:r>
              <a:rPr lang="en-US" sz="5400" b="1" dirty="0"/>
              <a:t> </a:t>
            </a:r>
            <a:r>
              <a:rPr lang="en-US" sz="5400" b="1" dirty="0" err="1"/>
              <a:t>từ</a:t>
            </a:r>
            <a:r>
              <a:rPr lang="en-US" sz="5400" b="1" dirty="0"/>
              <a:t> </a:t>
            </a:r>
            <a:r>
              <a:rPr lang="en-US" sz="5400" b="1" dirty="0" err="1"/>
              <a:t>bé</a:t>
            </a:r>
            <a:r>
              <a:rPr lang="en-US" sz="5400" b="1" dirty="0"/>
              <a:t> </a:t>
            </a:r>
            <a:r>
              <a:rPr lang="en-US" sz="5400" b="1" dirty="0" err="1"/>
              <a:t>đến</a:t>
            </a:r>
            <a:r>
              <a:rPr lang="en-US" sz="5400" b="1" dirty="0"/>
              <a:t> </a:t>
            </a:r>
            <a:r>
              <a:rPr lang="en-US" sz="5400" b="1" dirty="0" err="1"/>
              <a:t>lớn</a:t>
            </a:r>
            <a:endParaRPr lang="en-US" sz="5400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7956376" y="4653136"/>
            <a:ext cx="0" cy="136815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9275495"/>
              </p:ext>
            </p:extLst>
          </p:nvPr>
        </p:nvGraphicFramePr>
        <p:xfrm>
          <a:off x="1" y="2933093"/>
          <a:ext cx="9143995" cy="1432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6285">
                  <a:extLst>
                    <a:ext uri="{9D8B030D-6E8A-4147-A177-3AD203B41FA5}">
                      <a16:colId xmlns:a16="http://schemas.microsoft.com/office/drawing/2014/main" val="3683763622"/>
                    </a:ext>
                  </a:extLst>
                </a:gridCol>
                <a:gridCol w="1306285">
                  <a:extLst>
                    <a:ext uri="{9D8B030D-6E8A-4147-A177-3AD203B41FA5}">
                      <a16:colId xmlns:a16="http://schemas.microsoft.com/office/drawing/2014/main" val="772405141"/>
                    </a:ext>
                  </a:extLst>
                </a:gridCol>
                <a:gridCol w="1306285">
                  <a:extLst>
                    <a:ext uri="{9D8B030D-6E8A-4147-A177-3AD203B41FA5}">
                      <a16:colId xmlns:a16="http://schemas.microsoft.com/office/drawing/2014/main" val="2571105856"/>
                    </a:ext>
                  </a:extLst>
                </a:gridCol>
                <a:gridCol w="1306285">
                  <a:extLst>
                    <a:ext uri="{9D8B030D-6E8A-4147-A177-3AD203B41FA5}">
                      <a16:colId xmlns:a16="http://schemas.microsoft.com/office/drawing/2014/main" val="1313511547"/>
                    </a:ext>
                  </a:extLst>
                </a:gridCol>
                <a:gridCol w="1306285">
                  <a:extLst>
                    <a:ext uri="{9D8B030D-6E8A-4147-A177-3AD203B41FA5}">
                      <a16:colId xmlns:a16="http://schemas.microsoft.com/office/drawing/2014/main" val="3565442598"/>
                    </a:ext>
                  </a:extLst>
                </a:gridCol>
                <a:gridCol w="1306285">
                  <a:extLst>
                    <a:ext uri="{9D8B030D-6E8A-4147-A177-3AD203B41FA5}">
                      <a16:colId xmlns:a16="http://schemas.microsoft.com/office/drawing/2014/main" val="2807780367"/>
                    </a:ext>
                  </a:extLst>
                </a:gridCol>
                <a:gridCol w="1306285">
                  <a:extLst>
                    <a:ext uri="{9D8B030D-6E8A-4147-A177-3AD203B41FA5}">
                      <a16:colId xmlns:a16="http://schemas.microsoft.com/office/drawing/2014/main" val="1206389871"/>
                    </a:ext>
                  </a:extLst>
                </a:gridCol>
              </a:tblGrid>
              <a:tr h="1314160">
                <a:tc>
                  <a:txBody>
                    <a:bodyPr/>
                    <a:lstStyle/>
                    <a:p>
                      <a:pPr algn="ctr"/>
                      <a:r>
                        <a:rPr lang="en-US" sz="8800" dirty="0" smtClean="0"/>
                        <a:t>1</a:t>
                      </a:r>
                      <a:endParaRPr lang="en-US" sz="88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800" dirty="0" smtClean="0"/>
                        <a:t>2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800" dirty="0" smtClean="0"/>
                        <a:t>3</a:t>
                      </a:r>
                      <a:endParaRPr lang="en-US" sz="88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800" dirty="0" smtClean="0"/>
                        <a:t>4</a:t>
                      </a:r>
                      <a:endParaRPr lang="en-US" sz="88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800" dirty="0" smtClean="0"/>
                        <a:t>5</a:t>
                      </a:r>
                      <a:endParaRPr lang="en-US" sz="88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800" dirty="0" smtClean="0"/>
                        <a:t>6</a:t>
                      </a:r>
                      <a:endParaRPr lang="en-US" sz="88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800" dirty="0" smtClean="0"/>
                        <a:t>7</a:t>
                      </a:r>
                      <a:endParaRPr lang="en-US" sz="88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8947153"/>
                  </a:ext>
                </a:extLst>
              </a:tr>
            </a:tbl>
          </a:graphicData>
        </a:graphic>
      </p:graphicFrame>
      <p:sp>
        <p:nvSpPr>
          <p:cNvPr id="13" name="Rectangle 12"/>
          <p:cNvSpPr/>
          <p:nvPr/>
        </p:nvSpPr>
        <p:spPr>
          <a:xfrm>
            <a:off x="5232833" y="2982723"/>
            <a:ext cx="1318878" cy="132343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8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.VnArial" panose="020B7200000000000000" pitchFamily="34" charset="0"/>
                <a:cs typeface="Times New Roman" panose="02020603050405020304" pitchFamily="18" charset="0"/>
              </a:rPr>
              <a:t>?</a:t>
            </a:r>
            <a:endParaRPr lang="en-US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.VnArial" panose="020B72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627784" y="2982723"/>
            <a:ext cx="1296144" cy="132343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8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.VnArial" panose="020B7200000000000000" pitchFamily="34" charset="0"/>
                <a:cs typeface="Times New Roman" panose="02020603050405020304" pitchFamily="18" charset="0"/>
              </a:rPr>
              <a:t>?</a:t>
            </a:r>
            <a:endParaRPr lang="en-US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.VnArial" panose="020B72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860616" y="2991280"/>
            <a:ext cx="1268620" cy="132343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8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.VnArial" panose="020B7200000000000000" pitchFamily="34" charset="0"/>
                <a:cs typeface="Times New Roman" panose="02020603050405020304" pitchFamily="18" charset="0"/>
              </a:rPr>
              <a:t>?</a:t>
            </a:r>
            <a:endParaRPr lang="en-US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.VnArial" panose="020B7200000000000000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7.19 (1)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66921" y="463884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76404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ircle(out)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1775931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1: </a:t>
            </a:r>
            <a:r>
              <a:rPr lang="en-US" sz="5400" b="1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54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ùng</a:t>
            </a:r>
            <a:r>
              <a:rPr lang="en-US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  <a:r>
              <a:rPr lang="en-US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endParaRPr lang="en-US" sz="5400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54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Ôn</a:t>
            </a:r>
            <a:r>
              <a:rPr lang="en-US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phạm</a:t>
            </a:r>
            <a:r>
              <a:rPr lang="en-US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vi 6</a:t>
            </a:r>
          </a:p>
        </p:txBody>
      </p:sp>
      <p:pic>
        <p:nvPicPr>
          <p:cNvPr id="9" name="Picture 12" descr="456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553" y="3600304"/>
            <a:ext cx="1371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2" descr="456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812" y="267228"/>
            <a:ext cx="2460419" cy="2019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2" descr="456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533" y="5623954"/>
            <a:ext cx="1371600" cy="179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456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7255" y="3686078"/>
            <a:ext cx="2163688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2" descr="456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591264"/>
            <a:ext cx="1371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7.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534400" y="3381278"/>
            <a:ext cx="609600" cy="609600"/>
          </a:xfrm>
          <a:prstGeom prst="rect">
            <a:avLst/>
          </a:prstGeom>
        </p:spPr>
      </p:pic>
      <p:pic>
        <p:nvPicPr>
          <p:cNvPr id="12" name="Nhạc BEAT Trò chơi âm nhạc đổi mới vòng tròn tiết tấu.mp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5636" y="40598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228907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4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397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1515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6" grpId="0"/>
      <p:bldP spid="6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7936396" cy="1678497"/>
          </a:xfrm>
        </p:spPr>
        <p:txBody>
          <a:bodyPr>
            <a:normAutofit/>
          </a:bodyPr>
          <a:lstStyle/>
          <a:p>
            <a:r>
              <a:rPr lang="en-US" b="1" dirty="0" err="1"/>
              <a:t>Điền</a:t>
            </a:r>
            <a:r>
              <a:rPr lang="en-US" b="1" dirty="0"/>
              <a:t> </a:t>
            </a:r>
            <a:r>
              <a:rPr lang="en-US" b="1" dirty="0" err="1"/>
              <a:t>dãy</a:t>
            </a:r>
            <a:r>
              <a:rPr lang="en-US" b="1" dirty="0"/>
              <a:t> </a:t>
            </a:r>
            <a:r>
              <a:rPr lang="en-US" b="1" dirty="0" err="1"/>
              <a:t>số</a:t>
            </a:r>
            <a:r>
              <a:rPr lang="en-US" b="1" dirty="0"/>
              <a:t> </a:t>
            </a:r>
            <a:r>
              <a:rPr lang="en-US" b="1" dirty="0" err="1"/>
              <a:t>tự</a:t>
            </a:r>
            <a:r>
              <a:rPr lang="en-US" b="1" dirty="0"/>
              <a:t> </a:t>
            </a:r>
            <a:r>
              <a:rPr lang="en-US" b="1" dirty="0" err="1"/>
              <a:t>nhiên</a:t>
            </a:r>
            <a:r>
              <a:rPr lang="en-US" b="1" dirty="0"/>
              <a:t> </a:t>
            </a:r>
            <a:r>
              <a:rPr lang="en-US" b="1" dirty="0" err="1"/>
              <a:t>theo</a:t>
            </a:r>
            <a:r>
              <a:rPr lang="en-US" b="1" dirty="0"/>
              <a:t> </a:t>
            </a:r>
            <a:r>
              <a:rPr lang="en-US" b="1" dirty="0" err="1"/>
              <a:t>thứ</a:t>
            </a:r>
            <a:r>
              <a:rPr lang="en-US" b="1" dirty="0"/>
              <a:t> </a:t>
            </a:r>
            <a:r>
              <a:rPr lang="en-US" b="1" dirty="0" err="1"/>
              <a:t>tự</a:t>
            </a:r>
            <a:r>
              <a:rPr lang="en-US" b="1" dirty="0"/>
              <a:t> </a:t>
            </a:r>
            <a:r>
              <a:rPr lang="en-US" b="1" dirty="0" err="1"/>
              <a:t>từ</a:t>
            </a:r>
            <a:r>
              <a:rPr lang="en-US" b="1" dirty="0"/>
              <a:t> </a:t>
            </a:r>
            <a:r>
              <a:rPr lang="en-US" b="1" dirty="0" err="1" smtClean="0"/>
              <a:t>lớn</a:t>
            </a:r>
            <a:r>
              <a:rPr lang="en-US" b="1" dirty="0" smtClean="0"/>
              <a:t> </a:t>
            </a:r>
            <a:r>
              <a:rPr lang="en-US" b="1" dirty="0" err="1" smtClean="0"/>
              <a:t>về</a:t>
            </a:r>
            <a:r>
              <a:rPr lang="en-US" b="1" dirty="0" smtClean="0"/>
              <a:t> </a:t>
            </a:r>
            <a:r>
              <a:rPr lang="en-US" b="1" dirty="0" err="1" smtClean="0"/>
              <a:t>bé</a:t>
            </a:r>
            <a:endParaRPr lang="en-US" b="1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6464394"/>
              </p:ext>
            </p:extLst>
          </p:nvPr>
        </p:nvGraphicFramePr>
        <p:xfrm>
          <a:off x="38893" y="2894004"/>
          <a:ext cx="9143995" cy="1432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6285">
                  <a:extLst>
                    <a:ext uri="{9D8B030D-6E8A-4147-A177-3AD203B41FA5}">
                      <a16:colId xmlns:a16="http://schemas.microsoft.com/office/drawing/2014/main" val="3683763622"/>
                    </a:ext>
                  </a:extLst>
                </a:gridCol>
                <a:gridCol w="1306285">
                  <a:extLst>
                    <a:ext uri="{9D8B030D-6E8A-4147-A177-3AD203B41FA5}">
                      <a16:colId xmlns:a16="http://schemas.microsoft.com/office/drawing/2014/main" val="772405141"/>
                    </a:ext>
                  </a:extLst>
                </a:gridCol>
                <a:gridCol w="1306285">
                  <a:extLst>
                    <a:ext uri="{9D8B030D-6E8A-4147-A177-3AD203B41FA5}">
                      <a16:colId xmlns:a16="http://schemas.microsoft.com/office/drawing/2014/main" val="2571105856"/>
                    </a:ext>
                  </a:extLst>
                </a:gridCol>
                <a:gridCol w="1306285">
                  <a:extLst>
                    <a:ext uri="{9D8B030D-6E8A-4147-A177-3AD203B41FA5}">
                      <a16:colId xmlns:a16="http://schemas.microsoft.com/office/drawing/2014/main" val="1313511547"/>
                    </a:ext>
                  </a:extLst>
                </a:gridCol>
                <a:gridCol w="1306285">
                  <a:extLst>
                    <a:ext uri="{9D8B030D-6E8A-4147-A177-3AD203B41FA5}">
                      <a16:colId xmlns:a16="http://schemas.microsoft.com/office/drawing/2014/main" val="3565442598"/>
                    </a:ext>
                  </a:extLst>
                </a:gridCol>
                <a:gridCol w="1306285">
                  <a:extLst>
                    <a:ext uri="{9D8B030D-6E8A-4147-A177-3AD203B41FA5}">
                      <a16:colId xmlns:a16="http://schemas.microsoft.com/office/drawing/2014/main" val="2807780367"/>
                    </a:ext>
                  </a:extLst>
                </a:gridCol>
                <a:gridCol w="1306285">
                  <a:extLst>
                    <a:ext uri="{9D8B030D-6E8A-4147-A177-3AD203B41FA5}">
                      <a16:colId xmlns:a16="http://schemas.microsoft.com/office/drawing/2014/main" val="1206389871"/>
                    </a:ext>
                  </a:extLst>
                </a:gridCol>
              </a:tblGrid>
              <a:tr h="1314160">
                <a:tc>
                  <a:txBody>
                    <a:bodyPr/>
                    <a:lstStyle/>
                    <a:p>
                      <a:pPr algn="ctr"/>
                      <a:r>
                        <a:rPr lang="en-US" sz="8800" dirty="0" smtClean="0"/>
                        <a:t>7</a:t>
                      </a:r>
                      <a:endParaRPr lang="en-US" sz="88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800" dirty="0" smtClean="0"/>
                        <a:t>6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800" dirty="0" smtClean="0"/>
                        <a:t>5</a:t>
                      </a:r>
                      <a:endParaRPr lang="en-US" sz="88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800" dirty="0" smtClean="0"/>
                        <a:t>4</a:t>
                      </a:r>
                      <a:endParaRPr lang="en-US" sz="88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800" dirty="0" smtClean="0"/>
                        <a:t>3</a:t>
                      </a:r>
                      <a:endParaRPr lang="en-US" sz="88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800" dirty="0" smtClean="0"/>
                        <a:t>2</a:t>
                      </a:r>
                      <a:endParaRPr lang="en-US" sz="88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800" dirty="0" smtClean="0"/>
                        <a:t>1</a:t>
                      </a:r>
                      <a:endParaRPr lang="en-US" sz="88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8947153"/>
                  </a:ext>
                </a:extLst>
              </a:tr>
            </a:tbl>
          </a:graphicData>
        </a:graphic>
      </p:graphicFrame>
      <p:sp>
        <p:nvSpPr>
          <p:cNvPr id="13" name="Rectangle 12"/>
          <p:cNvSpPr/>
          <p:nvPr/>
        </p:nvSpPr>
        <p:spPr>
          <a:xfrm>
            <a:off x="2669647" y="2948564"/>
            <a:ext cx="1337139" cy="132343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8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.VnArial" panose="020B7200000000000000" pitchFamily="34" charset="0"/>
                <a:cs typeface="Times New Roman" panose="02020603050405020304" pitchFamily="18" charset="0"/>
              </a:rPr>
              <a:t>?</a:t>
            </a:r>
            <a:endParaRPr lang="en-US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.VnArial" panose="020B72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261935" y="2948564"/>
            <a:ext cx="1296144" cy="132343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8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.VnArial" panose="020B7200000000000000" pitchFamily="34" charset="0"/>
                <a:cs typeface="Times New Roman" panose="02020603050405020304" pitchFamily="18" charset="0"/>
              </a:rPr>
              <a:t>?</a:t>
            </a:r>
            <a:endParaRPr lang="en-US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.VnArial" panose="020B72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616" y="2948563"/>
            <a:ext cx="1282879" cy="132343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8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.VnArial" panose="020B7200000000000000" pitchFamily="34" charset="0"/>
                <a:cs typeface="Times New Roman" panose="02020603050405020304" pitchFamily="18" charset="0"/>
              </a:rPr>
              <a:t>?</a:t>
            </a:r>
            <a:endParaRPr lang="en-US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.VnArial" panose="020B72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836698" y="2948563"/>
            <a:ext cx="1337139" cy="132343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8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.VnArial" panose="020B7200000000000000" pitchFamily="34" charset="0"/>
                <a:cs typeface="Times New Roman" panose="02020603050405020304" pitchFamily="18" charset="0"/>
              </a:rPr>
              <a:t>?</a:t>
            </a:r>
            <a:endParaRPr lang="en-US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.VnArial" panose="020B7200000000000000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7.2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01292" y="4616583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82046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07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900"/>
            <a:ext cx="9144000" cy="6715581"/>
          </a:xfrm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0638" y="1524000"/>
            <a:ext cx="9123362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alt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alt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 kết thúc!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vi-VN" alt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 ơn các con!</a:t>
            </a:r>
            <a:endParaRPr lang="en-US" altLang="en-US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alt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húc các </a:t>
            </a:r>
            <a:r>
              <a:rPr lang="en-US" alt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</a:t>
            </a:r>
            <a:r>
              <a:rPr lang="vi-VN" alt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chăm ngoan học giỏi</a:t>
            </a:r>
            <a:r>
              <a:rPr lang="en-US" alt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altLang="en-US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KT sx.m4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0" y="1524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Nhạc BEAT Trò chơi âm nhạc đổi mới vòng tròn tiết tấu.mp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0" y="1143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63972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6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000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2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95736" y="1268760"/>
            <a:ext cx="5842992" cy="2952328"/>
          </a:xfrm>
          <a:blipFill dpi="0" rotWithShape="1">
            <a:blip r:embed="rId9"/>
            <a:srcRect/>
            <a:tile tx="0" ty="0" sx="0" sy="0" flip="none" algn="tl"/>
          </a:blip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en-SG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SG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SG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 algn="just">
              <a:buNone/>
            </a:pPr>
            <a:r>
              <a:rPr lang="en-SG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SG" sz="2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SG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 ô </a:t>
            </a:r>
            <a:r>
              <a:rPr lang="en-SG" sz="2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SG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SG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SG" sz="2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</a:t>
            </a:r>
            <a:r>
              <a:rPr lang="en-SG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2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SG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SG" sz="2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SG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2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SG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SG" sz="2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SG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2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SG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2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SG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2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SG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2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SG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2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SG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2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SG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2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SG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2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SG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2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phạm</a:t>
            </a:r>
            <a:r>
              <a:rPr lang="en-SG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 6. </a:t>
            </a:r>
            <a:r>
              <a:rPr lang="en-US" sz="2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kích</a:t>
            </a:r>
            <a:r>
              <a:rPr lang="en-US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chuột</a:t>
            </a:r>
            <a:r>
              <a:rPr lang="en-US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SG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SG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SG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SG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đếm</a:t>
            </a:r>
            <a:r>
              <a:rPr lang="en-SG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SG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SG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SG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SG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SG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SG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SG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SG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SG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SG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SG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SG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SG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2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SG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2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SG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en-SG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SG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Nhạc BEAT Trò chơi âm nhạc đổi mới vòng tròn tiết tấu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4130" y="-66787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7.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732240" y="4191942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22614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41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576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10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28403" y="1340768"/>
            <a:ext cx="2490452" cy="1944216"/>
          </a:xfrm>
          <a:solidFill>
            <a:srgbClr val="62CB1B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endParaRPr lang="en-SG" dirty="0" smtClean="0">
              <a:solidFill>
                <a:prstClr val="white"/>
              </a:solidFill>
              <a:hlinkClick r:id="rId7" action="ppaction://hlinksldjump"/>
            </a:endParaRPr>
          </a:p>
          <a:p>
            <a:pPr marL="0" lvl="0" indent="0" algn="ctr">
              <a:buNone/>
            </a:pPr>
            <a:r>
              <a:rPr lang="en-SG" sz="1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 action="ppaction://hlinksldjump"/>
              </a:rPr>
              <a:t>1</a:t>
            </a:r>
            <a:endParaRPr lang="en-SG" sz="1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hlinkClick r:id="rId7" action="ppaction://hlinksldjump"/>
            </a:endParaRPr>
          </a:p>
        </p:txBody>
      </p:sp>
      <p:sp>
        <p:nvSpPr>
          <p:cNvPr id="4" name="Content Placeholder 2">
            <a:hlinkClick r:id="rId8" action="ppaction://hlinksldjump"/>
          </p:cNvPr>
          <p:cNvSpPr txBox="1">
            <a:spLocks/>
          </p:cNvSpPr>
          <p:nvPr/>
        </p:nvSpPr>
        <p:spPr>
          <a:xfrm>
            <a:off x="4788024" y="1340768"/>
            <a:ext cx="2550849" cy="194421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fontScale="3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SG" sz="93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  <a:hlinkClick r:id="rId8" action="ppaction://hlinksldjump"/>
            </a:endParaRPr>
          </a:p>
          <a:p>
            <a:pPr marL="0" indent="0" algn="ctr">
              <a:buNone/>
            </a:pPr>
            <a:r>
              <a:rPr lang="en-SG" sz="28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8" action="ppaction://hlinksldjump"/>
              </a:rPr>
              <a:t>2</a:t>
            </a:r>
            <a:r>
              <a:rPr lang="en-SG" sz="10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endParaRPr lang="en-SG" dirty="0"/>
          </a:p>
        </p:txBody>
      </p:sp>
      <p:sp>
        <p:nvSpPr>
          <p:cNvPr id="5" name="Content Placeholder 2">
            <a:hlinkClick r:id="rId9" action="ppaction://hlinksldjump"/>
          </p:cNvPr>
          <p:cNvSpPr txBox="1">
            <a:spLocks/>
          </p:cNvSpPr>
          <p:nvPr/>
        </p:nvSpPr>
        <p:spPr>
          <a:xfrm>
            <a:off x="2328403" y="3284984"/>
            <a:ext cx="2459621" cy="196098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SG" dirty="0">
              <a:solidFill>
                <a:prstClr val="white"/>
              </a:solidFill>
            </a:endParaRPr>
          </a:p>
          <a:p>
            <a:pPr marL="0" indent="0">
              <a:buNone/>
            </a:pPr>
            <a:r>
              <a:rPr lang="en-SG" sz="100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100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SG" sz="10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9" action="ppaction://hlinksldjump"/>
              </a:rPr>
              <a:t>3</a:t>
            </a:r>
            <a:endParaRPr lang="en-SG" sz="100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SG" dirty="0"/>
          </a:p>
        </p:txBody>
      </p:sp>
      <p:sp>
        <p:nvSpPr>
          <p:cNvPr id="6" name="Content Placeholder 2">
            <a:hlinkClick r:id="rId10" action="ppaction://hlinksldjump"/>
          </p:cNvPr>
          <p:cNvSpPr txBox="1">
            <a:spLocks/>
          </p:cNvSpPr>
          <p:nvPr/>
        </p:nvSpPr>
        <p:spPr>
          <a:xfrm>
            <a:off x="4794281" y="3289115"/>
            <a:ext cx="2544592" cy="1956856"/>
          </a:xfrm>
          <a:prstGeom prst="rect">
            <a:avLst/>
          </a:prstGeom>
          <a:solidFill>
            <a:srgbClr val="EA2269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SG" dirty="0" smtClean="0">
              <a:solidFill>
                <a:prstClr val="white"/>
              </a:solidFill>
            </a:endParaRPr>
          </a:p>
          <a:p>
            <a:pPr marL="0" indent="0">
              <a:buNone/>
            </a:pPr>
            <a:r>
              <a:rPr lang="en-SG" dirty="0" smtClean="0">
                <a:solidFill>
                  <a:prstClr val="white"/>
                </a:solidFill>
              </a:rPr>
              <a:t>  </a:t>
            </a:r>
          </a:p>
          <a:p>
            <a:pPr marL="0" indent="0">
              <a:buNone/>
            </a:pPr>
            <a:endParaRPr lang="en-SG" dirty="0" smtClean="0">
              <a:solidFill>
                <a:prstClr val="white"/>
              </a:solidFill>
            </a:endParaRPr>
          </a:p>
          <a:p>
            <a:pPr marL="0" indent="0" algn="ctr">
              <a:buNone/>
            </a:pPr>
            <a:r>
              <a:rPr lang="en-SG" dirty="0">
                <a:solidFill>
                  <a:prstClr val="white"/>
                </a:solidFill>
              </a:rPr>
              <a:t> </a:t>
            </a:r>
            <a:r>
              <a:rPr lang="en-SG" dirty="0" smtClean="0">
                <a:solidFill>
                  <a:prstClr val="white"/>
                </a:solidFill>
              </a:rPr>
              <a:t> </a:t>
            </a:r>
            <a:r>
              <a:rPr lang="en-SG" sz="37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0" action="ppaction://hlinksldjump"/>
              </a:rPr>
              <a:t>4</a:t>
            </a:r>
            <a:endParaRPr lang="en-SG" sz="37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SG" sz="100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100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</a:p>
        </p:txBody>
      </p:sp>
      <p:pic>
        <p:nvPicPr>
          <p:cNvPr id="7" name="Nhạc BEAT Trò chơi âm nhạc đổi mới vòng tròn tiết tấu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4130" y="-66787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48978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576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eft Arrow 1">
            <a:hlinkClick r:id="rId7" action="ppaction://hlinksldjump"/>
          </p:cNvPr>
          <p:cNvSpPr/>
          <p:nvPr/>
        </p:nvSpPr>
        <p:spPr>
          <a:xfrm>
            <a:off x="7127776" y="5773122"/>
            <a:ext cx="2016224" cy="108012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7" action="ppaction://hlinksldjump"/>
              </a:rPr>
              <a:t>Trở</a:t>
            </a:r>
            <a:r>
              <a:rPr lang="en-US" sz="32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7" action="ppaction://hlinksldjump"/>
              </a:rPr>
              <a:t> </a:t>
            </a:r>
            <a:r>
              <a:rPr lang="en-US" sz="3200" b="1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7" action="ppaction://hlinksldjump"/>
              </a:rPr>
              <a:t>về</a:t>
            </a:r>
            <a:endParaRPr lang="en-US" sz="32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26" name="Picture 2" descr="Mua Váy đầm công chúa cho bé gái 3 đến 9 tuổi Váy dạ hội dự tiệc đính hoa  hồng màu xanh lá giá rẻ nhất | TecKi.Vn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7000" b="90250" l="3500" r="97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061" b="7945"/>
          <a:stretch/>
        </p:blipFill>
        <p:spPr bwMode="auto">
          <a:xfrm>
            <a:off x="-75390" y="1468190"/>
            <a:ext cx="2834245" cy="2363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Mua Váy đầm công chúa cho bé gái 3 đến 9 tuổi Váy dạ hội dự tiệc đính hoa  hồng màu xanh lá giá rẻ nhất | TecKi.Vn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7000" b="90250" l="3500" r="97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061" b="7945"/>
          <a:stretch/>
        </p:blipFill>
        <p:spPr bwMode="auto">
          <a:xfrm>
            <a:off x="2771800" y="1484784"/>
            <a:ext cx="2834245" cy="2363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Mua Váy đầm công chúa cho bé gái 3 đến 9 tuổi Váy dạ hội dự tiệc đính hoa  hồng màu xanh lá giá rẻ nhất | TecKi.Vn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7000" b="90250" l="3500" r="97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061" b="7945"/>
          <a:stretch/>
        </p:blipFill>
        <p:spPr bwMode="auto">
          <a:xfrm>
            <a:off x="-75390" y="4041218"/>
            <a:ext cx="2834245" cy="2363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Mua Váy đầm công chúa cho bé gái 3 đến 9 tuổi Váy dạ hội dự tiệc đính hoa  hồng màu xanh lá giá rẻ nhất | TecKi.Vn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7000" b="90250" l="3500" r="97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061" b="7945"/>
          <a:stretch/>
        </p:blipFill>
        <p:spPr bwMode="auto">
          <a:xfrm>
            <a:off x="2771800" y="4041218"/>
            <a:ext cx="2834245" cy="2363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123 TA CÙNG ĐẾM | SỐ 4 | DẠY BÉ HỌC ĐẾM SỐ TIẾNG VIỆT | MN Ngọc Thụy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5528" b="95980" l="11417" r="913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955" r="17094"/>
          <a:stretch/>
        </p:blipFill>
        <p:spPr bwMode="auto">
          <a:xfrm>
            <a:off x="9110811" y="2420888"/>
            <a:ext cx="259228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7.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144000" y="0"/>
            <a:ext cx="609600" cy="609600"/>
          </a:xfrm>
          <a:prstGeom prst="rect">
            <a:avLst/>
          </a:prstGeom>
        </p:spPr>
      </p:pic>
      <p:sp>
        <p:nvSpPr>
          <p:cNvPr id="12" name="Oval 3"/>
          <p:cNvSpPr>
            <a:spLocks noChangeArrowheads="1"/>
          </p:cNvSpPr>
          <p:nvPr/>
        </p:nvSpPr>
        <p:spPr bwMode="auto">
          <a:xfrm>
            <a:off x="1331640" y="130958"/>
            <a:ext cx="7366695" cy="838200"/>
          </a:xfrm>
          <a:prstGeom prst="ellipse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tất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lang="en-US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váy</a:t>
            </a:r>
            <a:r>
              <a:rPr lang="en-US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42889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8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85185E-6 L -0.33871 1.85185E-6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44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eft Arrow 8">
            <a:hlinkClick r:id="rId8" action="ppaction://hlinksldjump"/>
          </p:cNvPr>
          <p:cNvSpPr/>
          <p:nvPr/>
        </p:nvSpPr>
        <p:spPr>
          <a:xfrm>
            <a:off x="6554196" y="5445224"/>
            <a:ext cx="2016224" cy="108012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8" action="ppaction://hlinksldjump"/>
              </a:rPr>
              <a:t>Trở</a:t>
            </a:r>
            <a:r>
              <a:rPr lang="en-US" sz="32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8" action="ppaction://hlinksldjump"/>
              </a:rPr>
              <a:t> </a:t>
            </a:r>
            <a:r>
              <a:rPr lang="en-US" sz="3200" b="1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8" action="ppaction://hlinksldjump"/>
              </a:rPr>
              <a:t>về</a:t>
            </a:r>
            <a:endParaRPr lang="en-US" sz="32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074" name="Picture 2" descr="Quần bé trai | Quần áo trẻ em nhập Mỹ tại Tp HCM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463" b="91354" l="1471" r="9761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660" r="2183" b="7547"/>
          <a:stretch/>
        </p:blipFill>
        <p:spPr bwMode="auto">
          <a:xfrm>
            <a:off x="582868" y="1880473"/>
            <a:ext cx="2296082" cy="2263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Quần bé trai | Quần áo trẻ em nhập Mỹ tại Tp HCM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6463" b="91354" l="1471" r="9761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660" r="2183" b="7547"/>
          <a:stretch/>
        </p:blipFill>
        <p:spPr bwMode="auto">
          <a:xfrm>
            <a:off x="3297514" y="1890742"/>
            <a:ext cx="2296082" cy="2263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Quần bé trai | Quần áo trẻ em nhập Mỹ tại Tp HCM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6463" b="91354" l="1471" r="9761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660" r="2183" b="7547"/>
          <a:stretch/>
        </p:blipFill>
        <p:spPr bwMode="auto">
          <a:xfrm>
            <a:off x="6012160" y="1880473"/>
            <a:ext cx="2296082" cy="2263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Số 3 Tiếng Anh là gì: Định Nghĩa, Ví Dụ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1559" r="972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8680" y="4806115"/>
            <a:ext cx="1296144" cy="1719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7.6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144000" y="260648"/>
            <a:ext cx="609600" cy="609600"/>
          </a:xfrm>
          <a:prstGeom prst="rect">
            <a:avLst/>
          </a:prstGeom>
        </p:spPr>
      </p:pic>
      <p:sp>
        <p:nvSpPr>
          <p:cNvPr id="11" name="Oval 3"/>
          <p:cNvSpPr>
            <a:spLocks noChangeArrowheads="1"/>
          </p:cNvSpPr>
          <p:nvPr/>
        </p:nvSpPr>
        <p:spPr bwMode="auto">
          <a:xfrm>
            <a:off x="755576" y="565448"/>
            <a:ext cx="7670236" cy="838200"/>
          </a:xfrm>
          <a:prstGeom prst="ellipse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Đố</a:t>
            </a:r>
            <a:r>
              <a:rPr lang="en-US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lang="en-US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quần</a:t>
            </a:r>
            <a:r>
              <a:rPr lang="en-US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4044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0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85185E-6 L 0.56233 -0.0081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08" y="-417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5" descr="Hình ảnh con cua-The vector illustration, badges, stickers, crab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SG" dirty="0"/>
          </a:p>
        </p:txBody>
      </p:sp>
      <p:sp>
        <p:nvSpPr>
          <p:cNvPr id="44" name="Rectangle 43"/>
          <p:cNvSpPr/>
          <p:nvPr/>
        </p:nvSpPr>
        <p:spPr>
          <a:xfrm>
            <a:off x="632797" y="5373216"/>
            <a:ext cx="864096" cy="134523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1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SG" sz="1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734726" y="5373216"/>
            <a:ext cx="864096" cy="1345232"/>
          </a:xfrm>
          <a:prstGeom prst="rect">
            <a:avLst/>
          </a:prstGeom>
          <a:solidFill>
            <a:srgbClr val="F952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1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SG" sz="1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2807518" y="5373216"/>
            <a:ext cx="864096" cy="134523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1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SG" sz="1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3874033" y="5373216"/>
            <a:ext cx="864096" cy="1345232"/>
          </a:xfrm>
          <a:prstGeom prst="rect">
            <a:avLst/>
          </a:prstGeom>
          <a:solidFill>
            <a:srgbClr val="62CB1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1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48" name="Rectangle 47"/>
          <p:cNvSpPr/>
          <p:nvPr/>
        </p:nvSpPr>
        <p:spPr>
          <a:xfrm>
            <a:off x="6091496" y="5373216"/>
            <a:ext cx="864096" cy="134523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1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49" name="Rectangle 48"/>
          <p:cNvSpPr/>
          <p:nvPr/>
        </p:nvSpPr>
        <p:spPr>
          <a:xfrm>
            <a:off x="4994489" y="5373216"/>
            <a:ext cx="864096" cy="134523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1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SG" sz="1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Mũ bé trai/ bé gái kiểu dáng Hàn Quốc _ Spider-Man Sport – Little Nem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955" b="92298" l="12785" r="85431">
                        <a14:backgroundMark x1="72448" y1="10985" x2="83944" y2="497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700" t="7727" r="12481" b="7270"/>
          <a:stretch/>
        </p:blipFill>
        <p:spPr bwMode="auto">
          <a:xfrm>
            <a:off x="1132673" y="979657"/>
            <a:ext cx="1885085" cy="1658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Mũ bé trai/ bé gái kiểu dáng Hàn Quốc _ Spider-Man Sport – Little Nem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955" b="92298" l="12785" r="85431">
                        <a14:backgroundMark x1="72448" y1="10985" x2="83944" y2="497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700" t="7727" r="12481" b="7270"/>
          <a:stretch/>
        </p:blipFill>
        <p:spPr bwMode="auto">
          <a:xfrm>
            <a:off x="3347864" y="1021333"/>
            <a:ext cx="1885085" cy="1658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Mũ bé trai/ bé gái kiểu dáng Hàn Quốc _ Spider-Man Sport – Little Nem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955" b="92298" l="12785" r="85431">
                        <a14:backgroundMark x1="72448" y1="10985" x2="83944" y2="497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700" t="7727" r="12481" b="7270"/>
          <a:stretch/>
        </p:blipFill>
        <p:spPr bwMode="auto">
          <a:xfrm>
            <a:off x="5360164" y="982534"/>
            <a:ext cx="1885085" cy="1658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Mũ bé trai/ bé gái kiểu dáng Hàn Quốc _ Spider-Man Sport – Little Nem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955" b="92298" l="12785" r="85431">
                        <a14:backgroundMark x1="72448" y1="10985" x2="83944" y2="497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700" t="7727" r="12481" b="7270"/>
          <a:stretch/>
        </p:blipFill>
        <p:spPr bwMode="auto">
          <a:xfrm>
            <a:off x="1132673" y="2783695"/>
            <a:ext cx="1885085" cy="1658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Mũ bé trai/ bé gái kiểu dáng Hàn Quốc _ Spider-Man Sport – Little Nem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955" b="92298" l="12785" r="85431">
                        <a14:backgroundMark x1="72448" y1="10985" x2="83944" y2="497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700" t="7727" r="12481" b="7270"/>
          <a:stretch/>
        </p:blipFill>
        <p:spPr bwMode="auto">
          <a:xfrm>
            <a:off x="3347864" y="2847564"/>
            <a:ext cx="1885085" cy="1658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Left Arrow 14">
            <a:hlinkClick r:id="rId11" action="ppaction://hlinksldjump"/>
          </p:cNvPr>
          <p:cNvSpPr/>
          <p:nvPr/>
        </p:nvSpPr>
        <p:spPr>
          <a:xfrm>
            <a:off x="7596336" y="5949279"/>
            <a:ext cx="1532398" cy="930447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12" action="ppaction://hlinksldjump"/>
              </a:rPr>
              <a:t>Trở</a:t>
            </a:r>
            <a:r>
              <a:rPr lang="en-US" sz="32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12" action="ppaction://hlinksldjump"/>
              </a:rPr>
              <a:t> </a:t>
            </a:r>
            <a:r>
              <a:rPr lang="en-US" sz="3200" b="1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12" action="ppaction://hlinksldjump"/>
              </a:rPr>
              <a:t>về</a:t>
            </a:r>
            <a:endParaRPr lang="en-US" sz="32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7.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144000" y="-10244"/>
            <a:ext cx="609600" cy="609600"/>
          </a:xfrm>
          <a:prstGeom prst="rect">
            <a:avLst/>
          </a:prstGeom>
        </p:spPr>
      </p:pic>
      <p:sp>
        <p:nvSpPr>
          <p:cNvPr id="16" name="Oval 3"/>
          <p:cNvSpPr>
            <a:spLocks noChangeArrowheads="1"/>
          </p:cNvSpPr>
          <p:nvPr/>
        </p:nvSpPr>
        <p:spPr bwMode="auto">
          <a:xfrm>
            <a:off x="1865262" y="14635"/>
            <a:ext cx="5400600" cy="838200"/>
          </a:xfrm>
          <a:prstGeom prst="ellipse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mũ</a:t>
            </a:r>
            <a:r>
              <a:rPr lang="en-US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6133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00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0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0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75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375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3 0.00324 L 0.28316 -0.4662 " pathEditMode="relative" rAng="0" ptsTypes="AA">
                                      <p:cBhvr>
                                        <p:cTn id="35" dur="3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93" y="-2347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sai 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sai 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sai 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sai 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sai 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audio>
              <p:cMediaNode vol="10000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4" grpId="0" animBg="1"/>
      <p:bldP spid="45" grpId="0" animBg="1"/>
      <p:bldP spid="46" grpId="0" animBg="1"/>
      <p:bldP spid="47" grpId="0" animBg="1"/>
      <p:bldP spid="48" grpId="0" animBg="1"/>
      <p:bldP spid="49" grpId="1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45090" y="5373216"/>
            <a:ext cx="864096" cy="134523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1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SG" sz="1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312972" y="5373216"/>
            <a:ext cx="864096" cy="1345232"/>
          </a:xfrm>
          <a:prstGeom prst="rect">
            <a:avLst/>
          </a:prstGeom>
          <a:solidFill>
            <a:srgbClr val="F952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1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SG" sz="1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387123" y="5373216"/>
            <a:ext cx="864096" cy="134523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1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SG" sz="1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450514" y="5373216"/>
            <a:ext cx="864096" cy="1345232"/>
          </a:xfrm>
          <a:prstGeom prst="rect">
            <a:avLst/>
          </a:prstGeom>
          <a:solidFill>
            <a:srgbClr val="62CB1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1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660232" y="5373216"/>
            <a:ext cx="864096" cy="134523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1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569457" y="5374710"/>
            <a:ext cx="864096" cy="134523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1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2050" name="Picture 2" descr="Mua Balo Trẻ Em Mẫu Giáo Chất Liệu Mềm Nhẹ, An Toàn Cho Bé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500" b="94250" l="18167" r="854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1" t="6648" r="12742" b="5269"/>
          <a:stretch/>
        </p:blipFill>
        <p:spPr bwMode="auto">
          <a:xfrm>
            <a:off x="1017938" y="1254298"/>
            <a:ext cx="1581350" cy="1780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Mua Balo Trẻ Em Mẫu Giáo Chất Liệu Mềm Nhẹ, An Toàn Cho Bé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6500" b="94250" l="18167" r="854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1" t="6648" r="12742" b="5269"/>
          <a:stretch/>
        </p:blipFill>
        <p:spPr bwMode="auto">
          <a:xfrm>
            <a:off x="2935070" y="1254298"/>
            <a:ext cx="1581350" cy="1780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Mua Balo Trẻ Em Mẫu Giáo Chất Liệu Mềm Nhẹ, An Toàn Cho Bé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6500" b="94250" l="18167" r="854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1" t="6648" r="12742" b="5269"/>
          <a:stretch/>
        </p:blipFill>
        <p:spPr bwMode="auto">
          <a:xfrm>
            <a:off x="4852203" y="1235595"/>
            <a:ext cx="1581350" cy="1780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Mua Balo Trẻ Em Mẫu Giáo Chất Liệu Mềm Nhẹ, An Toàn Cho Bé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6500" b="94250" l="18167" r="854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1" t="6648" r="12742" b="5269"/>
          <a:stretch/>
        </p:blipFill>
        <p:spPr bwMode="auto">
          <a:xfrm>
            <a:off x="1017938" y="3310287"/>
            <a:ext cx="1581350" cy="1780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Mua Balo Trẻ Em Mẫu Giáo Chất Liệu Mềm Nhẹ, An Toàn Cho Bé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6500" b="94250" l="18167" r="854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1" t="6648" r="12742" b="5269"/>
          <a:stretch/>
        </p:blipFill>
        <p:spPr bwMode="auto">
          <a:xfrm>
            <a:off x="2935070" y="3304406"/>
            <a:ext cx="1581350" cy="1780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Mua Balo Trẻ Em Mẫu Giáo Chất Liệu Mềm Nhẹ, An Toàn Cho Bé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6500" b="94250" l="18167" r="854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1" t="6648" r="12742" b="5269"/>
          <a:stretch/>
        </p:blipFill>
        <p:spPr bwMode="auto">
          <a:xfrm>
            <a:off x="4882562" y="3310287"/>
            <a:ext cx="1581350" cy="1780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7.8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487125" y="57282"/>
            <a:ext cx="609600" cy="609600"/>
          </a:xfrm>
          <a:prstGeom prst="rect">
            <a:avLst/>
          </a:prstGeom>
        </p:spPr>
      </p:pic>
      <p:sp>
        <p:nvSpPr>
          <p:cNvPr id="20" name="Oval 3"/>
          <p:cNvSpPr>
            <a:spLocks noChangeArrowheads="1"/>
          </p:cNvSpPr>
          <p:nvPr/>
        </p:nvSpPr>
        <p:spPr bwMode="auto">
          <a:xfrm>
            <a:off x="452937" y="130983"/>
            <a:ext cx="7633881" cy="838200"/>
          </a:xfrm>
          <a:prstGeom prst="ellipse">
            <a:avLst/>
          </a:prstGeom>
          <a:solidFill>
            <a:schemeClr val="bg2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tất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lang="en-US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balo</a:t>
            </a:r>
            <a:r>
              <a:rPr lang="en-US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5883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2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4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45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50" fill="hold">
                                          <p:stCondLst>
                                            <p:cond delay="13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45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2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4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45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450" fill="hold">
                                          <p:stCondLst>
                                            <p:cond delay="13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45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2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4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45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450" fill="hold">
                                          <p:stCondLst>
                                            <p:cond delay="13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45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2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4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45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450" fill="hold">
                                          <p:stCondLst>
                                            <p:cond delay="13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45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2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4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45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450" fill="hold">
                                          <p:stCondLst>
                                            <p:cond delay="13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45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2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4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45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450" fill="hold">
                                          <p:stCondLst>
                                            <p:cond delay="13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45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0.0044 L 0.13403 -0.47592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1" y="-2402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 vol="91000"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sai 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 vol="93000"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sai 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 vol="93000"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sai 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 vol="91000"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sai 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 vol="83000"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sai 1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 vol="100000">
                <p:cTn id="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  <p:bldP spid="12" grpId="0" animBg="1"/>
      <p:bldP spid="21" grpId="0" animBg="1"/>
      <p:bldP spid="22" grpId="0" animBg="1"/>
      <p:bldP spid="23" grpId="1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7434" y="1402107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2:</a:t>
            </a:r>
          </a:p>
          <a:p>
            <a:pPr algn="ctr"/>
            <a:r>
              <a:rPr lang="en-US" sz="5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Đếm</a:t>
            </a:r>
            <a:r>
              <a:rPr lang="en-US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7, </a:t>
            </a:r>
            <a:r>
              <a:rPr lang="en-US" sz="5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7, </a:t>
            </a:r>
            <a:r>
              <a:rPr lang="en-US" sz="5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</a:t>
            </a:r>
          </a:p>
        </p:txBody>
      </p:sp>
      <p:pic>
        <p:nvPicPr>
          <p:cNvPr id="8" name="Picture 12" descr="456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930" y="1413202"/>
            <a:ext cx="1533175" cy="1258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2" descr="456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999" y="183151"/>
            <a:ext cx="1601007" cy="1208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2" descr="456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09" y="4696265"/>
            <a:ext cx="2460419" cy="2019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2" descr="456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7878" y="5517232"/>
            <a:ext cx="2460419" cy="2019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456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2066" y="4688278"/>
            <a:ext cx="2019708" cy="1657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 descr="456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9222" y="384559"/>
            <a:ext cx="2019708" cy="1657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7.9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489249" y="6106337"/>
            <a:ext cx="609600" cy="609600"/>
          </a:xfrm>
          <a:prstGeom prst="rect">
            <a:avLst/>
          </a:prstGeom>
        </p:spPr>
      </p:pic>
      <p:pic>
        <p:nvPicPr>
          <p:cNvPr id="11" name="Nhạc BEAT Trò chơi âm nhạc đổi mới vòng tròn tiết tấu.mp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5636" y="40598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81374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1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4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633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1515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FDC4ABF5-17CF-42E9-928F-CF57FADACFAF}"/>
  <p:tag name="ISPRING_RESOURCE_FOLDER" val="C:\Users\Admin\Desktop\Trò chơi E-LEARNING\Đến đến 7, nhận biết số 7 Phương\"/>
  <p:tag name="ISPRING_PRESENTATION_PATH" val="C:\Users\Admin\Desktop\Trò chơi E-LEARNING\Đến đến 7, nhận biết số 7 Phương.pptx"/>
  <p:tag name="ISPRING_PROJECT_VERSION" val="9"/>
  <p:tag name="ISPRING_PROJECT_FOLDER_UPDATED" val="1"/>
  <p:tag name="ISPRING_SCREEN_RECS_UPDATED" val="C:\Users\Admin\Desktop\Trò chơi E-LEARNING\Đến đến 7, nhận biết số 7 Phương\"/>
  <p:tag name="ISPRING_PRESENTATION_TITLE" val="Đến đến 7, nhận biết số 7 Phương"/>
  <p:tag name="ISPRING_FIRST_PUBLISH" val="1"/>
  <p:tag name="ISPRING_PRESENTERDATA_0" val="xJDDoG8gVGjhu4sgTWluaCBQaMawxqFuZw==||ZGFvcGh1b25nMjcwODkzQGdtYWlsLmNvbQ==||ezVBMzc3NURGLTBENzktNDdEQS04NTlFLTlDMzk5NENCNzU1Q30=|||MA==|||"/>
  <p:tag name="ISPRING_CURRENT_PLAYER_ID" val="universal"/>
  <p:tag name="ISPRING_PLAYERS_CUSTOMIZATION_2" val="UEsDBBQAAgAIAPNWyUzWo37aRwMAAOEJAAAUAAAAdW5pdmVyc2FsL3BsYXllci54bWytVltP2zAUfi4S/yHyO3ELY1yUghhStYcxIXVse6vc5DTxmtiZ7RDKr9+Jcw9pN6RVapUcn+/zuXw+rnf7ksTOMyjNpZiTmTslDghfBlyEc/L0bXFySW5vjo+8NGY7UA4P5iQTvACwmDgBaF/x1CD4kZloTjoGF5mJkyouFTc75D5H7man0ytyfDRBF6HnJDImvaY0z3OXa0SIUMs4K0i068uEpgo0CAOKlmEQp8Zem7+j8ZtIQc0uBd1Bpub9G1ckDceL5j2S/MyVKqSn0+mM/nz4svQjSNgJF9ow4QNxsJITW8o187cPMshi0IVt4pVBLsGYIghrm3jmms8uhaOVPyelwyoBrVkI2o1FSGjjV3PWBCWmtq6YCFaCPfOQFbmtdOVlW9SS6Egq42emQm9ht5ZMBavG3vH36EjE3iZmOqr4dC8Xy7/lVTLWb1W8j8ZiM8rWMdcRLnUhrXU8Cdrf1Utsja1sn2rZLgom4ij4nXEFgX393pyA6YyUGzYyt3G6OvdxAZ8WzDdS7e4RhtKtZOM2SnFLpbgW1HC4ze7LloLU2W6AmUxBXaqJ98wDkF+ZUrZfN0Zl4NGBscLSPtijZcpVk9qGeJFJ4vN/6E3hN2jNL32oMxbwPxrzGYmamnARwMuCo4+BBGtqAItd2FyTxm6xZxuTztZJ5zD1TO1JwKZgIo5hKgQ8+wEzjLZ2ug8Kiml08TM1wHYW9oIjHkYxfs0ow3B1L03C1HaUobOwFxxLfzsCbcx7gWslc8xQZ2mKA+Bt8d6uNx2hw5YMdNmI0aMj49DzM21kwl+t0ntz0lxbSR84vcdHzr5PDbpLeQO5mB5CDCZBL656LmwOEeBceOaQL3s8J5XVTXGIj8z64mkw4AvTYzFj6ulcGFZpaRnOcTBZWnrV5zhLBz4BbFgWm/tuQv3Lw0IHCY/fG2NcP/CsynzJX8HJeVD8NZidYamdCAq9z8nHy7MOA2oRJ2Nve2vat+NGiroOrkvtW/lr21HfUJVWSpntk5RX9aLElPPgE8oxVDITwUAAtmEVvY5xHt8pYE4MG8xodorHQ6Zz8gEfqpyvzq/alC9mVzXWxvVYblzG8o7rqAq4lR+tDlKTiFfNNXz8A1BLAwQUAAIACAC0LKhWf2Ttp/oEAABiEwAAHQAAAHVuaXZlcnNhbC9jb21tb25fbWVzc2FnZXMubG5nrVjvbts2EP9eoO9ACCiwAV3aDmgwDIkDWmJiIbLkinTSbBgEVmJsIpLo6o+T7NOeZg+2J9mRkh27bSApCWAbIuX73ZF3v7sjj07ushStRVFKlR9bHw7eW0jksUpkvji25uz0l98sVFY8T3iqcnFs5cpCJ6PXr45Sni9qvhDw/PoVQkeZKEsYliM9ehgjmRxbs3FkB9MZ9q8iLzgLorF7Zo1sla14fo88tVA//Xp4ePfh4+HPR+9auT4wdIo9bx8IGaSP73sA+SwMvAjQiBf55DOzRvp3mFwwZ57rE2vUPgyTnoXkwhrp3065eRgSn0XUcx0SuTTyA2b2wiOMONboStVoydcCVQqtpbhF1VKAHytZCFSmMjEvYgUTeS26lDnBFLt+FBLKQtdmbuBbI6qK4v6tgeV1tVQFqCtRIkv+JRWJ0QkRY96vClGCal5BRCH4VEsJ/1QZl/lBt+pL3wuwE+HZLJoSSvEZbC7bLgqQ9uBvZbWEd4lQb0HFbZ4qnqDrQgBgQBFfrVIZN/+UdFVoC2cpv++0IsSXrn8WsSDwaER8ZzNjjUieIKfgerEDUUJMSQgABS9F8QTZyMS6EUc4TYchTNyziQdfpk2YyMUyhW811I4ZgUiYibxLCiKVhBDjlF4GoaM3DVQhjla8LG9VkexF6a4/u4Bd3w6ACDbbAWcaYwMM8SEhexWFiKtuMLASm/hueQVLhQCMmEkGmlJZXVZAm2yVikoYa6VeCo9NSH0R1wr4lQq+bmIftBuydYa5h+e+PYnGzIfHMQG/erzO42VPOSDnD/mxy4YawmQ35jttatGicfAZsgskw2CIRHAOOfB8iMQVobDJhHbJ+PjCPcPGS5D3Nklpk/RirnNMeo94HIOcjqa1VHUJM3pLIDUZj5QHw9RQ8mkOUexi75Hc2qBCOJjRQq4F2FEkouhUBOneJo4m1ae5+0d0il2POD8IPX6PclUhnqx5HgsItphrn97Du0Qm5p0Oe6P/ay3/RrxqU/2btkr4Dvn8Zqg9e4XlEUbwqhLZqupSrTesNf8pVmiKP2pCn6U/TT+1iY9DN3gZz5Qyq9OmAj3bP1vLhvqo04hn7lR/b720JbQpNQQaFl0cocdI+0tNtNqxG+iKmIj+cq5/CjKzpm5BYXPza9Vf2g9aAF+hp2LQCeyxsZxCq5NBFeovewGr3jP/QheM/vKXZExdBlXnUnwpZdWp2fC5d301dH56Yd3pWfeKDXOZByb7ALho+8ESpTID+5MemPMp2exAUyL2VnKp6jQx9E/ljSkTsLd1Jr7vhq8LlZnZlJeb8G/K1MlzrGgWFzZKZwP6qS2De/tnh8BP9xIlOIQ2xsa+rXsfW7M97SkE9NFb4TG6aZ2ARxmv4iWU42tV50lPoOYI5pBTDGDtmqngRXcX1gJ8Y0Yzi9rZ3weB6I4OkijZgv3pq0qUfw0G0cvYYtDm4Cfuqk4ghsf7BphBH6n24LuR63kOZi7E8oscMHlT4jKVwdRBt16gSut6zBi2J1NgEzXkUXUBLeQQhCkOzyEjmsORNZry4gbSKVMqHYRitlqHcTVM+8PdQ12lMhdDZJ9XzPSCmTuLsOOYixigMJyzb5rancBBL25vZFK16A1mT7AP2fobPJHIaihgSMj2okVfJpiDu6e4vtP6759/u+RNgdzkQkg3zfgh2ay/r5fbUWluw47e7VyO/Q9QSwMEFAACAAgAtCyoVhUeYBujAAAAfwEAAC4AAAB1bml2ZXJzYWwvcGxheWJhY2tfYW5kX25hdmlnYXRpb25fc2V0dGluZ3MueG1sdZBBCoMwEEX3nsIbCF2HQNelRagXGHGUQJIJmVHw9k1EbWnTZd77P8OMYhQxfmJd1bWCWegpEEVLnFE173e2DAtevXEghnzCgrznSiY3LFFoIzJ62ZQewXLK//BjeGthPT/iI14w5UJnHOpLqbCZXPKwmGlj3RpQjxHTgC+Yc+iht3jDtSeIw+MM7Bv/1bmbNpsd3mlAHSK5IKr5QFW613H0F1BLAwQUAAIACAC0LKhWr43q8HYDAAAJDgAAJwAAAHVuaXZlcnNhbC9mbGFzaF9wdWJsaXNoaW5nX3NldHRpbmdzLnhtbOVX224bNxB911cQW+QxWjtxmtRYyQh0QYU4kmFt2/jJGC0pLWFetrxIUZ76Nf2wfkmHS0mRaiddJ1ERoA+CdoczZw5nhjPc7OK9FGTJjOVadZLT9klCmCo05WrRSX7Jh09fJcQ6UBSEVqyTKJ2Qi24rq/xMcFtOmXOoagnCKHteuU5SOledp+lqtWpzW5mwqoV3iG/bhZZpZZhlyjGTVgLW+OfWFbPJBqEBAP6kVhuzbqtFSBaR3mrqBSOcInPFw6ZADAXYMkmj2gyKu4XRXtGeFtoQs5h1kh96g/5p//lWJ0L1uWQqxMR2URjE7hwo5YEFiCn/wEjJ+KJEus/OErLi1JX1Yxr0s/Q+So0dtw4BpacxBspt4CVzQMFBfI3+HHvv7FYQRXStQPIixxUS9t9J+vntzzdXg+vL0fjNbT6ZXOajq0iitkkPcbL00FGGhLQ3Bdv5ycA5KErkjTZzEJZl6b5oq8ZDBqFwfIkxYf+gOfdCTH1VaeO6znhW09gX7uh9Aiaba3Ww9/BOZlpgamtSWKVyxugYJNtL9vSOqyFqniZkjnES604yqZgiU1BYYNyB4MUOwPqZddzVhTXcaL82HARBPDwBjLydJh8pxJ0VJRjL9qltV2xIa9H9TXtByVp7IvgdI04TDLGX+FQysp9/Mjda1lKsUEes4OhxydmK0Ys6XhvATzm6QRfSoyUeh0owFz387vkHMmNzbRCXwRIPD8q5jfjtRwFXYO1HUNhyfDK9HPUHt6Nxf/DuSdgg0CWo4pHgWFNMVu4o+LAmSrutHYajAG9ZnRTKab3WZG/tL0/Drqwxz98oGwf4lksv4FvC7wKyB33ElB/Hy2MS/68MGrstYVkf9HB4a2g84hxTEjFxocCWxNWmDTYALEARrcSaQIGd2Ya2seTaW5TEBhGh7ZczjPZYpvXbAtsnejSUmUaQJ6fPnp+9+PHlq5/O2+lff/z59LNGm5l1JSC4i0Or99mpdc92qI0M1UP37EfjfHD9upePfh3lN7f54F1+CFBzut+uszSMkocnSxhV3+1guRlMm+RmPGmiNXnTROs6Tq6rvanViAJ2okU8WdiLBJccM3e0uvqPauOrbx2xuI5TG99z4L72UP1/4hbfdjf1g6t5lj747RBWJFdcYjRDS999cHRfnJ3gZf/BpVYL0Q4/37qtvwFQSwMEFAACAAgAtCyoVrThkXBXAwAAQQwAACEAAAB1bml2ZXJzYWwvZmxhc2hfc2tpbl9zZXR0aW5ncy54bWyVV9tO4zAQfecrqu47WUp3C1KoVNoioe0CWljenWbaWnXsyHbK9u93fEnjtAkNREh45hx7LsdjEast5b0dSEUFv+sP+uOLXi9eFlIC12+Q5Yxo6CVEwWN613/4u1j0IwcRTMhX0JrytTKW0tajCEwKrQW/XAqucZ9LLmRGWH/87cH+xJFFnmMJDKsrZ0WWUB3zY3BzP+tE8WcM70ez6W0bYSmynPD9QqzFZUKW27UUBU9NaNfma6Nt9jlIRvn2bESMKv2oIavFNL+aD+aDbpRcglJgQrqdTQaTn2dZjCTADtmPhjfDSUdOddTnjTmi7aii2tJGg9H1aNhGy8ka6kWezmdXs+t2PMfd6135NC5H0PBPn80cxb8H+aXNRV7kX9FILsXaFPSIMzLfWQ4TJMXrh4TZrfnOEkxC5qCzglSMptgGIVMnxe/mawO31dL/GQ6J2NxtKdiLacLR9DAKSRiMV4QpiKNy6ZxqIz6eC4236QAITRXoBVN8IYWCsZaFR1W2CvcHPihPA5A3VIh3wYoMpi7gAFi3V/jp9N4OljC+gy0IUMLOG4MIK2OFfMK6niADY4V8Ne165mx/Aj/2OE4piHviuxmU33Fr1UcvcILLsl7lqvSakxbmmqvgaG8oMZlIYWx19UYzMF2LI2tzIUUnMcWc7OiaaHyYfhtcsrfJqDg6cnipNQsr1lQzaNKbjRFHetgvu+4gR/eEVMm5dU/jxL/rZ0RuQb4JwVS/53l4S7Aw7u08ZZiZii8eyEe+Eh05XGgI97dxtoGFuydd4URrstxkGFJbBnEUlCCOmosc+2Obqs+LLAE5x6ZRKFVTtznchq43DH/1O4UPSOuEFqdj6g1uxwk9iDIweAUAkctNKVm3cJ6sYJoy2EF58QODTbgts1ihRNvUNtELWOlQb97SSZB+TlRCCXF1RwPhHeMS9YkTOjpoXpNE2cxq176cwNXOtZlcjjIj1nCK2bVXUm1j9DdVEHtVKycptHjVRGq/abX2uZMdTDjN7JRAR3B8g8dxmBC5L4t1lmU4sVchmJflsJkqCQ2eNoqZheNBE8V6jgfhG17P8UoChEPQGi+CMf0L9okgMn06QGpzu8Ht2Jgjvmx2puI0znIdR4HJNefQBvwb/3UY/wdQSwMEFAACAAgAtCyoVgFpVjNcAwAAmg0AACYAAAB1bml2ZXJzYWwvaHRtbF9wdWJsaXNoaW5nX3NldHRpbmdzLnhtbO1XzXLTMBC+5yk0ZjgSt/zTcdJhknTIUJJMY3566mwsJdYgS0Y/CeHE0/BgPAkrK0kTWorLEODAIRNrtfvtp93Vrp0cfywEmTNtuJKt6LB5EBEmM0W5nLWi1+nJvacRMRYkBaEka0VSReS43UhKNxHc5GNmLaoagjDSHJW2FeXWlkdxvFgsmtyU2u8q4Szim2amirjUzDBpmY5LAUv8s8uSmWiFUAMAf4WSK7N2o0FIEpBeKeoEI5wic8n9oUC8sIWI4qA1gez9TCsnaUcJpYmeTVrRnU6ve9h9sNYJSF1eMOlDYtoo9GJ7BJRyTwLEmH9iJGd8liPb+w8jsuDU5tVj7PWT+CpKhR1ODh6lozAE0q7gC2aBgoWwDP4s+2jNWhBEdCmh4FmKO8QfvxV104sX56Pe2Wl/8PIiHQ5P0/4okKhs4l2cJN51lCAh5XTGNn4SsBayHHmjzRSEYUm8LVqrcZ9AyCyfY0zYdzSnToixK0ulbdtqxyoa28INvR/AJFMld87u12SiBGa2IoVFWkwYHUCBMRidyIhMMTBi2YqGJZNkDBILilsQPNtYGDcxltuqkE5W2s81B0GwWLDiGXk1ji59hqNkOWjDtrmsd4zPY9Z+q5ygZKkcEfw9I1YRjKkr8ClnZDvhZKpVUUkFGEuM4OhxztmC0eMqQCvAHzk6RxeFQ0ss/1IwGzx8cPwTmbCp0ojLYI6XBeXcBPzmrYBLMOYSFNYc745P+93eRX/Q7b276w8IdA4yuyU4FhErSrsXfFgSqezaDsORgTOsSgrltNqrc7bmr6dhU8eY59+UjR18wwsn4HfCbwKyBb3HlO/Hy20S/1MGtd3mMK8uur+8FTRecY4pCZi4kWG34nLV92oAZiCJkmJJIMNWbHzbmHPlDEpCgwjQ5tcZBnss02o1w9mIHjVluhbkweH9Bw8fPX7y9NlRM/76+cu9G41WQ2okwLsLU6pz45i6YnuidOGrh27Z9wdp7+x5J+2/6afnF2nvXboLUHG62q6T2M+O60eJn03fT5LJ3xsl571xnWwMhnW0hi/raJ2FWTXamlO1KGDvmYW7hN1H8IJjrvZWSX+oGq59seA3lkMooP1Uw78cqmsvzv9Qba82b9w7r9hJfO03QAPlu99T7cY3UEsDBBQAAgAIALQsqFbAeLmksgEAAFIGAAAfAAAAdW5pdmVyc2FsL2h0bWxfc2tpbl9zZXR0aW5ncy5qc42UUU+DMBDH3/cpFnw1izKUzbdtYGLig4m+GR8K3BhZ6TVtN53G7y5lcytw6OgL/fPr/3pXel+DYfV4qTe8G37V7/X8qTmvNbCaURu4bOq8Ry+t7mleZPBSlMALAV4L2f4uPcrfJ4Iy9kRtmuyera12/Dy0X5aMaxeXhIUiNE1oW8rwnQA/KPCzkdohrX1KTp2TjTEoRikKA8KMBKqS1Yx3cV8/boYtGLeg/kGXLIWG6Y0/mUe95MkxmIfRYupyKZaSid0j5jhKWLrOFW5Edog/tsOlVzsJqjrxdV9YXmjzYKBsB46vYz/2+0mpQGs4xJ1GM392S8KcJcDdhMJgEsz+QBvG3YK26G2hC/NLh344DgOXliyHTpUWcXQdjZuYqLw61ewE33MGPkxfMpKzHahzrFBu5BkHKBXmtiJdNLSDRDmyrBD5noumdpCc3ay17fs36pYxSlBlx7/iyg6X6RSjcc2wdc1WxK0t+7rLGa3BkJdbt6I+Un2BUyIVFwlNUotPfaqxG9NuNXb+WuXN1BrUCyKv2qc9FdBVNwH1IJZoBWYMS1dlpVX5vP2383bwwfcPUEsDBBQAAgAIALUsqFbyGhxS7AAAALAOAAAXAAAAdW5pdmVyc2FsL3VuaXZlcnNhbC5wbmfrDPBz5+WS4mJgYOD19HAJYmBgTmRgYOrnYAOKPDE9VAmkGIuD3J0Y1p2TeQnksKQ7+joyMGzs5/6TyArkcxZ4RBYzMPAdBmHG4/krUoAMV08Xx5CKuLfXN/I2GDAcMPi3fxP/lzajKY0TuTQn6z7tiOFmYGjo4WRmYOCYaQBkTiCZKet7Q8J5kornpC+vrnxsYWRg2ECmQaPMUeYoc5Q5yhxljjJHmaPMUeYoc5Q5yiSdGWCUCOqSLbk75/POpe/71HiAYvU+EgwMDidAXbQWEpgp13YxPjv3L7eR50EYsJfJ4Onq57LOKaEJAFBLAwQUAAIACAC1LKhW5OxXDEoAAABqAAAAGwAAAHVuaXZlcnNhbC91bml2ZXJzYWwucG5nLnhtbLOxr8jNUShLLSrOzM+zVTLUM1Cyt+PlsikoSi3LTC1XqACKAQUhQEmhEsg1QnDLM1NKMmyVLEyQlGSkZqZnlNgqmRkjBPWBRgIAUEsBAgAAFAACAAgA81bJTNajftpHAwAA4QkAABQAAAAAAAAAAQAAAAAAAAAAAHVuaXZlcnNhbC9wbGF5ZXIueG1sUEsBAgAAFAACAAgAtCyoVn9k7af6BAAAYhMAAB0AAAAAAAAAAQAAAAAAeQMAAHVuaXZlcnNhbC9jb21tb25fbWVzc2FnZXMubG5nUEsBAgAAFAACAAgAtCyoVhUeYBujAAAAfwEAAC4AAAAAAAAAAQAAAAAArggAAHVuaXZlcnNhbC9wbGF5YmFja19hbmRfbmF2aWdhdGlvbl9zZXR0aW5ncy54bWxQSwECAAAUAAIACAC0LKhWr43q8HYDAAAJDgAAJwAAAAAAAAABAAAAAACdCQAAdW5pdmVyc2FsL2ZsYXNoX3B1Ymxpc2hpbmdfc2V0dGluZ3MueG1sUEsBAgAAFAACAAgAtCyoVrThkXBXAwAAQQwAACEAAAAAAAAAAQAAAAAAWA0AAHVuaXZlcnNhbC9mbGFzaF9za2luX3NldHRpbmdzLnhtbFBLAQIAABQAAgAIALQsqFYBaVYzXAMAAJoNAAAmAAAAAAAAAAEAAAAAAO4QAAB1bml2ZXJzYWwvaHRtbF9wdWJsaXNoaW5nX3NldHRpbmdzLnhtbFBLAQIAABQAAgAIALQsqFbAeLmksgEAAFIGAAAfAAAAAAAAAAEAAAAAAI4UAAB1bml2ZXJzYWwvaHRtbF9za2luX3NldHRpbmdzLmpzUEsBAgAAFAACAAgAtSyoVvIaHFLsAAAAsA4AABcAAAAAAAAAAAAAAAAAfRYAAHVuaXZlcnNhbC91bml2ZXJzYWwucG5nUEsBAgAAFAACAAgAtSyoVuTsVwxKAAAAagAAABsAAAAAAAAAAQAAAAAAnhcAAHVuaXZlcnNhbC91bml2ZXJzYWwucG5nLnhtbFBLBQYAAAAACQAJALwCAAAhGAAAAAA="/>
  <p:tag name="ISPRING_LMS_API_VERSION" val="SCORM 2004 (2nd edition)"/>
  <p:tag name="ISPRING_ULTRA_SCORM_COURSE_ID" val="0F0886CC-7AFC-4E6B-A8F7-561E628CC3A6"/>
  <p:tag name="ISPRING_CMI5_LAUNCH_METHOD" val="any window"/>
  <p:tag name="ISPRINGCLOUDFOLDERID" val="1"/>
  <p:tag name="ISPRINGONLINEFOLDERID" val="1"/>
  <p:tag name="ISPRING_SCORM_RATE_SLIDES" val="0"/>
  <p:tag name="ISPRING_SCORM_PASSING_SCORE" val="0.000000"/>
  <p:tag name="FLASHSPRING_ZOOM_TAG" val="29"/>
  <p:tag name="ISPRING_PRESENTATION_INFO_2" val="&lt;?xml version=&quot;1.0&quot; encoding=&quot;UTF-8&quot; standalone=&quot;no&quot; ?&gt;&#10;&lt;presentation2&gt;&#10;&#10;  &lt;slides&gt;&#10;    &lt;slide id=&quot;{C6A5A960-1A39-4539-B033-C8ADF888E199}&quot; pptId=&quot;309&quot;/&gt;&#10;    &lt;slide id=&quot;{770357A6-3041-480D-A6B8-BCB9F1A16D37}&quot; pptId=&quot;315&quot;/&gt;&#10;    &lt;slide id=&quot;{46F1AE39-1B8E-43E1-AEF4-3E6728498979}&quot; pptId=&quot;270&quot;/&gt;&#10;    &lt;slide id=&quot;{F436FCDA-908F-42AA-A1E3-DD571F56818B}&quot; pptId=&quot;275&quot;/&gt;&#10;    &lt;slide id=&quot;{5016D481-6B6C-40D8-9FDE-0E7D38A4360C}&quot; pptId=&quot;265&quot;/&gt;&#10;    &lt;slide id=&quot;{C7CD14BC-CD79-4DFA-90E4-1F87CE6BBCFD}&quot; pptId=&quot;268&quot;/&gt;&#10;    &lt;slide id=&quot;{E63E03AB-AFA8-42E7-809F-7A06967851B6}&quot; pptId=&quot;287&quot;/&gt;&#10;    &lt;slide id=&quot;{CD70BB24-D5DA-44C2-B27D-D8160D1DB2B0}&quot; pptId=&quot;286&quot;/&gt;&#10;    &lt;slide id=&quot;{4FA67E73-9728-4AA1-9B85-43FF4C86791C}&quot; pptId=&quot;313&quot;/&gt;&#10;    &lt;slide id=&quot;{9483AF1A-E0BF-4720-92F5-D1E698214C83}&quot; pptId=&quot;314&quot;/&gt;&#10;    &lt;slide id=&quot;{B1AB2997-1B1C-4182-8D6F-06E92C97980D}&quot; pptId=&quot;318&quot;/&gt;&#10;    &lt;slide id=&quot;{CC5FF212-C1E0-4D50-B865-D6CA2CA32A94}&quot; pptId=&quot;319&quot;/&gt;&#10;    &lt;slide id=&quot;{B5695577-2ED8-4F2C-9342-CCAA825680A9}&quot; pptId=&quot;322&quot;/&gt;&#10;    &lt;slide id=&quot;{27B58E1D-43D1-441F-B6F2-7BDED82322E1}&quot; pptId=&quot;317&quot;/&gt;&#10;    &lt;slide id=&quot;{EB069227-EAC9-4F84-8DE2-C95569785C92}&quot; pptId=&quot;320&quot;/&gt;&#10;    &lt;slide id=&quot;{B06CA99D-230E-495D-B1D2-A020865F4A91}&quot; pptId=&quot;325&quot;/&gt;&#10;    &lt;slide id=&quot;{2B9B06B7-D584-42EE-9490-EE410A228C8A}&quot; pptId=&quot;324&quot;/&gt;&#10;    &lt;slide id=&quot;{CB28E9E5-954F-43B4-9C44-A55CD98BC351}&quot; pptId=&quot;300&quot;/&gt;&#10;    &lt;slide id=&quot;{321482BE-1E87-4825-8089-835D02E86174}&quot; pptId=&quot;312&quot;/&gt;&#10;    &lt;slide id=&quot;{AD8A2B97-3BAD-4AC8-AD2F-2C18360F242F}&quot; pptId=&quot;304&quot;/&gt;&#10;    &lt;slide id=&quot;{C6891CB5-6A92-425E-AB1B-3744E3F1F682}&quot; pptId=&quot;292&quot;/&gt;&#10;  &lt;/slides&gt;&#10;&#10;  &lt;narration&gt;&#10;    &lt;audioTracks/&gt;&#10;    &lt;videoTracks/&gt;&#10;  &lt;/narration&gt;&#10;&#10;&lt;/presentation2&gt;&#10;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QUIZZES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40.587"/>
  <p:tag name="ISPRING_CUSTOM_TIMING_USED" val="1"/>
  <p:tag name="ISPRING_SLIDE_INDENT_LEVEL" val="0"/>
  <p:tag name="ISPRING_PRESENTER_ID" val="{5A3775DF-0D79-47DA-859E-9C3994CB755C}"/>
  <p:tag name="TIMING" val="|12.288"/>
  <p:tag name="ISPRING_SLIDE_ID_2" val="{4FA67E73-9728-4AA1-9B85-43FF4C86791C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5A3775DF-0D79-47DA-859E-9C3994CB755C}"/>
  <p:tag name="GENSWF_ADVANCE_TIME" val="177.84"/>
  <p:tag name="ISPRING_SLIDE_ID_2" val="{9483AF1A-E0BF-4720-92F5-D1E698214C83}"/>
  <p:tag name="TIMING" val="|5.082|1.771|1.187|1.057|0.872|1.04|1.027|7.834|1.148|1.514|1.175|1.019|1.17|14.494|1.345|1.401|1.412|1.27|1.444|1.257|7.618|1.465|1.314|1.271|1.3|1.111|61.204|5.903|1.289|1.346|1.442|1.398|1.12|1.101|22.273|11.78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8.074"/>
  <p:tag name="TIMING" val="|7.323|4.069|2.243|2.413"/>
  <p:tag name="ISPRING_SLIDE_INDENT_LEVEL" val="0"/>
  <p:tag name="ISPRING_PRESENTER_ID" val="{5A3775DF-0D79-47DA-859E-9C3994CB755C}"/>
  <p:tag name="ISPRING_SLIDE_ID_2" val="{B1AB2997-1B1C-4182-8D6F-06E92C97980D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0.92"/>
  <p:tag name="TIMING" val="|14.965|2.922"/>
  <p:tag name="ISPRING_SLIDE_INDENT_LEVEL" val="0"/>
  <p:tag name="ISPRING_PRESENTER_ID" val="{5A3775DF-0D79-47DA-859E-9C3994CB755C}"/>
  <p:tag name="ISPRING_SLIDE_ID_2" val="{CC5FF212-C1E0-4D50-B865-D6CA2CA32A94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5A3775DF-0D79-47DA-859E-9C3994CB755C}"/>
  <p:tag name="GENSWF_ADVANCE_TIME" val="102.771"/>
  <p:tag name="TIMING" val="|7.834|5.706|1.273|1.307|1.228|1.035|11.387|2.911|5.249|14.772|2.281|3.875|15.242|10.378|1.331|1.475|1.425|1.332|1.236|1.254|8.438"/>
  <p:tag name="ISPRING_SLIDE_ID_2" val="{B5695577-2ED8-4F2C-9342-CCAA825680A9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9.652"/>
  <p:tag name="TIMING" val="|2.641|2.481"/>
  <p:tag name="ISPRING_SLIDE_INDENT_LEVEL" val="0"/>
  <p:tag name="ISPRING_PRESENTER_ID" val="{5A3775DF-0D79-47DA-859E-9C3994CB755C}"/>
  <p:tag name="ISPRING_SLIDE_ID_2" val="{27B58E1D-43D1-441F-B6F2-7BDED82322E1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0.311"/>
  <p:tag name="TIMING" val="|2.993|2.252"/>
  <p:tag name="ISPRING_SLIDE_INDENT_LEVEL" val="0"/>
  <p:tag name="ISPRING_PRESENTER_ID" val="{5A3775DF-0D79-47DA-859E-9C3994CB755C}"/>
  <p:tag name="ISPRING_SLIDE_ID_2" val="{EB069227-EAC9-4F84-8DE2-C95569785C92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5A3775DF-0D79-47DA-859E-9C3994CB755C}"/>
  <p:tag name="GENSWF_ADVANCE_TIME" val="17.884"/>
  <p:tag name="ISPRING_SLIDE_ID_2" val="{B06CA99D-230E-495D-B1D2-A020865F4A91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5A3775DF-0D79-47DA-859E-9C3994CB755C}"/>
  <p:tag name="GENSWF_ADVANCE_TIME" val="21.315"/>
  <p:tag name="TIMING" val="|8.862|1.727|1.799"/>
  <p:tag name="ISPRING_SLIDE_ID_2" val="{2B9B06B7-D584-42EE-9490-EE410A228C8A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0.992"/>
  <p:tag name="TIMING" val="|2.192|1.499|1.993"/>
  <p:tag name="ISPRING_SLIDE_INDENT_LEVEL" val="0"/>
  <p:tag name="ISPRING_PRESENTER_ID" val="{5A3775DF-0D79-47DA-859E-9C3994CB755C}"/>
  <p:tag name="ISPRING_SLIDE_ID_2" val="{CB28E9E5-954F-43B4-9C44-A55CD98BC351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252.024"/>
  <p:tag name="ISPRING_CUSTOM_TIMING_USED" val="1"/>
  <p:tag name="ISPRING_SLIDE_INDENT_LEVEL" val="0"/>
  <p:tag name="ISPRING_PRESENTER_ID" val="{5A3775DF-0D79-47DA-859E-9C3994CB755C}"/>
  <p:tag name="ISPRING_SLIDE_ID_2" val="{C6A5A960-1A39-4539-B033-C8ADF888E199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5A3775DF-0D79-47DA-859E-9C3994CB755C}"/>
  <p:tag name="GENSWF_ADVANCE_TIME" val="62.217"/>
  <p:tag name="TIMING" val="|10.382|9.838|6.482|9.792|11.97|8.659"/>
  <p:tag name="ISPRING_SLIDE_ID_2" val="{321482BE-1E87-4825-8089-835D02E86174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5A3775DF-0D79-47DA-859E-9C3994CB755C}"/>
  <p:tag name="GENSWF_ADVANCE_TIME" val="82.631"/>
  <p:tag name="TIMING" val="|15.484|7.906|6.288|11.859|5.348|11.429|4.943|16.066"/>
  <p:tag name="ISPRING_SLIDE_ID_2" val="{AD8A2B97-3BAD-4AC8-AD2F-2C18360F242F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200.045"/>
  <p:tag name="ISPRING_CUSTOM_TIMING_USED" val="1"/>
  <p:tag name="ISPRING_SLIDE_INDENT_LEVEL" val="0"/>
  <p:tag name="ISPRING_PRESENTER_ID" val="{5A3775DF-0D79-47DA-859E-9C3994CB755C}"/>
  <p:tag name="ISPRING_SLIDE_ID_2" val="{C6891CB5-6A92-425E-AB1B-3744E3F1F682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7.727"/>
  <p:tag name="ISPRING_CUSTOM_TIMING_USED" val="1"/>
  <p:tag name="TIMING" val="|3.888|3.297"/>
  <p:tag name="ISPRING_SLIDE_INDENT_LEVEL" val="0"/>
  <p:tag name="ISPRING_PRESENTER_ID" val="{5A3775DF-0D79-47DA-859E-9C3994CB755C}"/>
  <p:tag name="ISPRING_SLIDE_ID_2" val="{770357A6-3041-480D-A6B8-BCB9F1A16D37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200.545"/>
  <p:tag name="ISPRING_CUSTOM_TIMING_USED" val="1"/>
  <p:tag name="TIMING" val="|1.289"/>
  <p:tag name="ISPRING_SLIDE_INDENT_LEVEL" val="0"/>
  <p:tag name="ISPRING_PRESENTER_ID" val="{5A3775DF-0D79-47DA-859E-9C3994CB755C}"/>
  <p:tag name="ISPRING_SLIDE_ID_2" val="{46F1AE39-1B8E-43E1-AEF4-3E6728498979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200.045"/>
  <p:tag name="ISPRING_CUSTOM_TIMING_USED" val="1"/>
  <p:tag name="ISPRING_SLIDE_INDENT_LEVEL" val="0"/>
  <p:tag name="ISPRING_PRESENTER_ID" val="{5A3775DF-0D79-47DA-859E-9C3994CB755C}"/>
  <p:tag name="ISPRING_SLIDE_ID_2" val="{F436FCDA-908F-42AA-A1E3-DD571F56818B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33.634"/>
  <p:tag name="ISPRING_CUSTOM_TIMING_USED" val="1"/>
  <p:tag name="TIMING" val="|14.398|1.519|1.414|1.446|7.211"/>
  <p:tag name="ISPRING_SLIDE_INDENT_LEVEL" val="0"/>
  <p:tag name="ISPRING_PRESENTER_ID" val="{5A3775DF-0D79-47DA-859E-9C3994CB755C}"/>
  <p:tag name="ISPRING_SLIDE_ID_2" val="{5016D481-6B6C-40D8-9FDE-0E7D38A4360C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35.267"/>
  <p:tag name="ISPRING_CUSTOM_TIMING_USED" val="1"/>
  <p:tag name="TIMING" val="|16.647|1.549|1.61|7.868"/>
  <p:tag name="ISPRING_SLIDE_INDENT_LEVEL" val="0"/>
  <p:tag name="ISPRING_PRESENTER_ID" val="{5A3775DF-0D79-47DA-859E-9C3994CB755C}"/>
  <p:tag name="ISPRING_SLIDE_ID_2" val="{C7CD14BC-CD79-4DFA-90E4-1F87CE6BBCFD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5A3775DF-0D79-47DA-859E-9C3994CB755C}"/>
  <p:tag name="GENSWF_ADVANCE_TIME" val="48.171"/>
  <p:tag name="TIMING" val="|14.269|5.689|6.837|5.755|6.577|6.577"/>
  <p:tag name="ISPRING_SLIDE_ID_2" val="{E63E03AB-AFA8-42E7-809F-7A06967851B6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5A3775DF-0D79-47DA-859E-9C3994CB755C}"/>
  <p:tag name="GENSWF_ADVANCE_TIME" val="42.374"/>
  <p:tag name="TIMING" val="|7.248|4.288|5.11|5.11|5.932|5.932|5.11"/>
  <p:tag name="ISPRING_SLIDE_ID_2" val="{CD70BB24-D5DA-44C2-B27D-D8160D1DB2B0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5915</TotalTime>
  <Words>325</Words>
  <Application>Microsoft Office PowerPoint</Application>
  <PresentationFormat>On-screen Show (4:3)</PresentationFormat>
  <Paragraphs>106</Paragraphs>
  <Slides>21</Slides>
  <Notes>21</Notes>
  <HiddenSlides>0</HiddenSlides>
  <MMClips>26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.VnArial</vt:lpstr>
      <vt:lpstr>.VnAvant</vt:lpstr>
      <vt:lpstr>Arial</vt:lpstr>
      <vt:lpstr>Calibri</vt:lpstr>
      <vt:lpstr>Tahoma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Điền dãy số tự nhiên theo thứ tự từ lớn về bé</vt:lpstr>
      <vt:lpstr>PowerPoint Presentation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Đến đến 7, nhận biết số 7 Phương</dc:title>
  <dc:creator>abc</dc:creator>
  <cp:lastModifiedBy>Administrator</cp:lastModifiedBy>
  <cp:revision>288</cp:revision>
  <dcterms:created xsi:type="dcterms:W3CDTF">2020-04-04T14:12:31Z</dcterms:created>
  <dcterms:modified xsi:type="dcterms:W3CDTF">2023-05-10T22:53:10Z</dcterms:modified>
</cp:coreProperties>
</file>